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3373-5FA7-D04E-D2B1-C63401678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F803-F887-1B22-4A1C-C9EC151AE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E001-AD79-814A-C50F-4F856B8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7A1D-4586-7BBD-1878-B7819278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E1E-4551-3EAB-18CE-C3107698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6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CCF-DA45-8DB9-0029-791B7763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48B20-0037-E01F-5EC4-ED8B664D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1715-736A-D7A8-F120-79E1103F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665F-2FFA-4E83-CF16-2CB8B82B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C594-4E83-74B5-97DE-3E8693B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410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79CB0-AEC9-A6E7-3665-E55B57AC5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D1CF-6596-D186-C357-0F4D3C53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8A98-BCEC-0750-5EFC-798DDC01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8F1E-0ACB-1852-081E-9FB70519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36F6-61F9-9CFF-130F-D077A3D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38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8FCE-85F6-D85A-566B-4C29A473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0160-BC76-CA58-699F-B3A55A2B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F052-8471-ADB7-42E9-58B4274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E1DC-98C0-568E-E863-2B020573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B29A-45E1-6F00-C965-1B9C03B0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74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11FE-B96D-CF7F-99E4-1E0BBA7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6CAE-88CC-AC20-548B-5F4E6EDC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0514-841F-A7A3-6510-5CC53FBD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8FEB-6C33-90EC-5EDC-3429354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5A31-5980-CCAA-72AC-365F240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370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64ED-0049-195F-57D1-6492F165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A2FD-B16A-19E3-FD66-88F545D3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D9532-43CE-929B-EBA8-6D90FD3A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E231-3819-ABAB-EAA0-3E4306E5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C8C5-FFE7-DBA1-971D-83D64A60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3804-C392-7326-E949-878B4A64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028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3ACF-17C7-187B-B3E8-4A404A9C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E3B8-3585-8377-8ECE-3987AF3D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4540-947E-FBAE-095A-972DB5B5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A7F58-4CF8-F3CF-9DAB-18F55578F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10D90-3BC3-6352-AC07-D43D2DCFD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57F61-F143-260B-797D-6A7F90B1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2725B-0800-7EE6-45C7-D52F0B64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0D7CF-CE15-6427-A565-6AA75FC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761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DD57-7016-036F-08C5-42EF8DA2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3569A-90E7-6520-4D9B-5A27E273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8B8E1-4323-2F9C-A51F-B81C95DE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7649-AB78-1C92-2188-E90387B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4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758A7-E351-7AAB-4E96-49742E6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C0BC4-7511-8D95-6DB5-59CE2F12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F3081-1A1D-B600-C4F9-910F380F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39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9EC8-2261-1D5D-704D-BCFBE978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7E31-B30F-740A-F205-9733DC82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C18B2-313F-1A83-8DA6-75858B0B0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6866-2326-7B3E-5695-7060486B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21944-033D-06FB-EAF3-1549E99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B9E8F-8EC1-3D35-A2A9-9CC9801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716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5CEE-8B03-F71F-7CAE-EF114619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923E3-9049-1603-BF4B-465BEFFE5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0B14-666D-90BE-00E3-32BFF4953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AABA-6A64-2043-28A0-1C4FBFAC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77FB-92C3-35E4-EB92-9246422A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F1B69-E204-4932-9A5A-80DB4B0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022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EBC27-39FF-460E-CF38-16BBF6F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5695-D541-F494-2D22-86CE90C7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11E2-C0BB-D2E9-5FED-D5ECC9A5B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8020-2E69-483A-B9EB-EDB4F9C55C3F}" type="datetimeFigureOut">
              <a:rPr lang="en-NZ" smtClean="0"/>
              <a:t>30/03/2023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66E7-C49D-919F-12FD-BC205E8BA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EBBD-00A7-078B-365F-941328D38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DD46-C1B7-42BB-9842-539EEEC47A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11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4EEE-56EB-0999-211A-321AAA540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08063-3361-8398-2794-D7EADE9FC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016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1</cp:revision>
  <dcterms:created xsi:type="dcterms:W3CDTF">2023-03-30T06:06:24Z</dcterms:created>
  <dcterms:modified xsi:type="dcterms:W3CDTF">2023-03-30T06:07:07Z</dcterms:modified>
</cp:coreProperties>
</file>