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41B-70BC-B4F2-79B1-3EA6D68C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21E6-81B8-5BB5-CE99-D0D38AB7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DBDD-6A5A-E1F5-4EB3-651D626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484F-3583-26FD-546D-BE809B9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F8D-2D16-9FAC-A3CC-0A02551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8A0-6A41-DD89-B413-42EFDA5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E42-848A-6CBC-AE30-1EE325F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FD53-E982-C66A-B3C8-4D5CDFA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801-0D72-AEA2-CDF9-780F0A9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D8F-11F7-6873-7E8C-EA6C554F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2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D5A8-A697-DFAE-0850-1DAEAF53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7788-94F5-8E7A-A283-68BBFBD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1E67-0577-257A-F88E-6F1E2BC0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2114-FA9A-7B1C-148E-D617AB7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9B5-FEA1-F40D-008D-DFAB1A36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6BD-C966-ED44-047A-AEE5A52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F198-731A-8FF8-F5D4-9E9AD6BB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A47-5F6C-4B4E-9CFC-BCFD4E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17EF-37FD-96D6-69F7-EFD1EFE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10F-2D2E-EC48-590B-7E39A62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9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861-5916-EB9A-2068-4876F01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EB5E-5812-54D9-E675-A091C44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28A-2BE3-C3EC-D092-8368F2C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4F95-0A5D-0A33-94F2-81A4A40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DFF-7472-CA6F-2364-944B9C0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3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404-CD6E-04B9-B7A3-7AF13A10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4191-E214-2FA6-64C4-367A9AD6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E540-C008-4FAB-DDFB-5D192762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2F56-E984-9D3C-8800-24BDD7D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0D60-DFA0-3073-4DF6-7179A49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D58-EE18-E30A-A1CA-2FF2090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CE15-62BE-39C6-0FEF-50891E5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C2A0-29F4-C31C-CE0D-18E24E0F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46E8-879A-E3F2-F652-37675F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F892-3CE3-16C0-2977-D4D3AD23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FB7E-CF87-0EAC-F616-2E9FED68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0B0A-F9D4-8BBA-44B6-B8920A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C357-040A-688F-62FD-96173AD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0FF-D880-97C0-C307-7618731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8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58-4E22-A4DE-BFFB-47CCBAE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2159-F274-5CBC-FBB8-8CE2B6B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0423-A4C2-F8AF-0A6A-986C8D6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D9F2-D76E-F727-FB04-E6DD90C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C449-680F-88BD-81C0-5C77F75C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480A-3B2D-5717-072C-096AF5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112-9707-8593-CC4D-A93704A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3CDB-FCE9-8635-DE2D-4BDB6C0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24C2-E0C0-7B9A-7BDA-3842A52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1460-5020-F45F-2E95-D96D80EA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3921-F11B-0427-9497-4ECE4FE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9DE0-3BDA-18E1-60CE-A32A1FC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CA3A-F00C-8EAF-483B-5F5E0FF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A38E-ED0B-6AE7-A5BD-3E42AA7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B1A5-5BEE-8234-56CA-32685E5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2224-3B7A-2F17-A88A-91FBA7FF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C773-3238-60F9-5266-ED3DC64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203-54A9-5FF9-FA91-3EE1F04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51DB-267C-086D-73C3-66349CD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88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3AE4-E14E-F431-BB67-6C6BC315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1E03-8A40-8357-70BB-BADD6BB4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4AA-A442-B318-C5EA-A35AAFA9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C0E6-8BC4-80A9-0E33-7BE52A90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0EF-E142-02D5-8FA9-CCD3D750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7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24/26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  <a:p>
            <a:r>
              <a:rPr lang="en-NZ" dirty="0"/>
              <a:t>I’ve </a:t>
            </a:r>
            <a:r>
              <a:rPr lang="en-NZ"/>
              <a:t>tried this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8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730FC-F881-8964-EB5B-81F64F2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9516B-41CC-BC21-B08B-84C6D7E4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C1931-E7B6-DFB9-9C5B-1507194E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45"/>
            <a:ext cx="5229955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42D6-8158-DE86-52DF-C78A3F07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46" y="1871445"/>
            <a:ext cx="146705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A3F22-EFE0-AEFD-4670-33D6C3AE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15216" cy="14575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E27B6-2045-DC77-4E2C-D4493BC2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5673"/>
            <a:ext cx="4077269" cy="229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D1A4-334B-5FAE-F317-7B9A31A03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880" y="2026413"/>
            <a:ext cx="495369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9AD8C-30BB-7CD3-7678-451A688E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2424686"/>
            <a:ext cx="7049484" cy="3153215"/>
          </a:xfrm>
        </p:spPr>
      </p:pic>
    </p:spTree>
    <p:extLst>
      <p:ext uri="{BB962C8B-B14F-4D97-AF65-F5344CB8AC3E}">
        <p14:creationId xmlns:p14="http://schemas.microsoft.com/office/powerpoint/2010/main" val="310327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156D7C-FA91-2B82-5F75-081103D6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86" y="2643792"/>
            <a:ext cx="3953427" cy="2715004"/>
          </a:xfrm>
        </p:spPr>
      </p:pic>
    </p:spTree>
    <p:extLst>
      <p:ext uri="{BB962C8B-B14F-4D97-AF65-F5344CB8AC3E}">
        <p14:creationId xmlns:p14="http://schemas.microsoft.com/office/powerpoint/2010/main" val="22515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FA67B-BB08-54F5-927C-C5B01A5E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05" y="1738076"/>
            <a:ext cx="3600953" cy="33818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E62A39-EE03-886D-39C3-7FE5AC00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21" y="1740526"/>
            <a:ext cx="3829584" cy="4477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B39AE-CE1A-E6F8-D8F7-0D029A4B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1" y="2369618"/>
            <a:ext cx="3600953" cy="943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823E39-A981-0773-5C3A-69A32AAE6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21" y="3428999"/>
            <a:ext cx="164805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5DD6-D22E-57DC-AADC-A4B6D0B7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EAC3-4B7B-F054-1C4C-7020C9A8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799"/>
            <a:ext cx="477269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56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17D84-D5F1-16A7-0D89-3D1A6B1B3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617"/>
            <a:ext cx="9288171" cy="2314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52F8A-4829-9009-CE01-D5093B44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4595"/>
            <a:ext cx="2600688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205B3-90BC-4C28-4C0C-AFB30252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935" y="3599995"/>
            <a:ext cx="315321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F612C-CD5B-8979-76A6-D7936B65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0" y="3058187"/>
            <a:ext cx="7192379" cy="1886213"/>
          </a:xfrm>
        </p:spPr>
      </p:pic>
    </p:spTree>
    <p:extLst>
      <p:ext uri="{BB962C8B-B14F-4D97-AF65-F5344CB8AC3E}">
        <p14:creationId xmlns:p14="http://schemas.microsoft.com/office/powerpoint/2010/main" val="2336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6D65-1057-3DCB-93D9-BE50E8E9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7" y="3310635"/>
            <a:ext cx="2838846" cy="1381318"/>
          </a:xfrm>
        </p:spPr>
      </p:pic>
    </p:spTree>
    <p:extLst>
      <p:ext uri="{BB962C8B-B14F-4D97-AF65-F5344CB8AC3E}">
        <p14:creationId xmlns:p14="http://schemas.microsoft.com/office/powerpoint/2010/main" val="72563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DDEFA-04C5-690C-831A-D57D031D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971" y="3377319"/>
            <a:ext cx="3458058" cy="1247949"/>
          </a:xfrm>
        </p:spPr>
      </p:pic>
    </p:spTree>
    <p:extLst>
      <p:ext uri="{BB962C8B-B14F-4D97-AF65-F5344CB8AC3E}">
        <p14:creationId xmlns:p14="http://schemas.microsoft.com/office/powerpoint/2010/main" val="372412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CABAC-00A5-E483-4746-CE7A345E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313" y="3186793"/>
            <a:ext cx="3391373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E440F-0E52-AF01-36C2-2FBD4032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98" y="4815795"/>
            <a:ext cx="178142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9931E-8422-C26C-A654-30579CD0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88" y="1560005"/>
            <a:ext cx="4887007" cy="2400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2CEE6-6909-CB35-F114-3F274D5A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3" y="2760322"/>
            <a:ext cx="4105848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C2169-0337-25E4-A366-0AD83EED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83" y="1560005"/>
            <a:ext cx="309605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875-FC58-806A-E27B-055AFC9C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0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FC6D5-AC65-A4E2-375A-AA71A93A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34" y="3667872"/>
            <a:ext cx="3991532" cy="666843"/>
          </a:xfrm>
        </p:spPr>
      </p:pic>
    </p:spTree>
    <p:extLst>
      <p:ext uri="{BB962C8B-B14F-4D97-AF65-F5344CB8AC3E}">
        <p14:creationId xmlns:p14="http://schemas.microsoft.com/office/powerpoint/2010/main" val="284512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DC520-009A-883E-222C-33256B7B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842661"/>
            <a:ext cx="5601482" cy="771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C0E6B-2B9C-DC14-687B-B6C9591D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34" y="3083838"/>
            <a:ext cx="399153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68683-4CF0-189D-AF6D-CBFA02F2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519950"/>
            <a:ext cx="5963482" cy="2962688"/>
          </a:xfrm>
        </p:spPr>
      </p:pic>
    </p:spTree>
    <p:extLst>
      <p:ext uri="{BB962C8B-B14F-4D97-AF65-F5344CB8AC3E}">
        <p14:creationId xmlns:p14="http://schemas.microsoft.com/office/powerpoint/2010/main" val="125246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8B927-5497-8A10-EB8E-690D82D4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918" y="2924819"/>
            <a:ext cx="4582164" cy="2152950"/>
          </a:xfrm>
        </p:spPr>
      </p:pic>
    </p:spTree>
    <p:extLst>
      <p:ext uri="{BB962C8B-B14F-4D97-AF65-F5344CB8AC3E}">
        <p14:creationId xmlns:p14="http://schemas.microsoft.com/office/powerpoint/2010/main" val="2608079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25/26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  <a:p>
            <a:r>
              <a:rPr lang="en-NZ" dirty="0"/>
              <a:t>I’ve researched this.</a:t>
            </a:r>
          </a:p>
          <a:p>
            <a:r>
              <a:rPr lang="en-NZ" dirty="0"/>
              <a:t>All demos come from Oracle tutorials</a:t>
            </a:r>
          </a:p>
        </p:txBody>
      </p:sp>
    </p:spTree>
    <p:extLst>
      <p:ext uri="{BB962C8B-B14F-4D97-AF65-F5344CB8AC3E}">
        <p14:creationId xmlns:p14="http://schemas.microsoft.com/office/powerpoint/2010/main" val="156426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E294F-6AB1-89DE-850D-09273DDD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577" y="3429714"/>
            <a:ext cx="2114845" cy="1143160"/>
          </a:xfrm>
        </p:spPr>
      </p:pic>
    </p:spTree>
    <p:extLst>
      <p:ext uri="{BB962C8B-B14F-4D97-AF65-F5344CB8AC3E}">
        <p14:creationId xmlns:p14="http://schemas.microsoft.com/office/powerpoint/2010/main" val="352671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2977-A5EB-5AF1-4907-2AE8034B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92" cy="2953162"/>
          </a:xfrm>
        </p:spPr>
      </p:pic>
    </p:spTree>
    <p:extLst>
      <p:ext uri="{BB962C8B-B14F-4D97-AF65-F5344CB8AC3E}">
        <p14:creationId xmlns:p14="http://schemas.microsoft.com/office/powerpoint/2010/main" val="204744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92D5AC-386F-AE4B-E343-0737897E1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60" y="2634265"/>
            <a:ext cx="3972479" cy="2734057"/>
          </a:xfrm>
        </p:spPr>
      </p:pic>
    </p:spTree>
    <p:extLst>
      <p:ext uri="{BB962C8B-B14F-4D97-AF65-F5344CB8AC3E}">
        <p14:creationId xmlns:p14="http://schemas.microsoft.com/office/powerpoint/2010/main" val="2964613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561CB-28EE-F7AD-826B-AEB9F83A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2" y="2257975"/>
            <a:ext cx="4086795" cy="3486637"/>
          </a:xfrm>
        </p:spPr>
      </p:pic>
    </p:spTree>
    <p:extLst>
      <p:ext uri="{BB962C8B-B14F-4D97-AF65-F5344CB8AC3E}">
        <p14:creationId xmlns:p14="http://schemas.microsoft.com/office/powerpoint/2010/main" val="57851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8A076A-4146-E780-588A-6344A066D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94" y="1690688"/>
            <a:ext cx="3906917" cy="4351338"/>
          </a:xfrm>
        </p:spPr>
      </p:pic>
    </p:spTree>
    <p:extLst>
      <p:ext uri="{BB962C8B-B14F-4D97-AF65-F5344CB8AC3E}">
        <p14:creationId xmlns:p14="http://schemas.microsoft.com/office/powerpoint/2010/main" val="107168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720E0-35BF-890A-D401-B4385C0C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122"/>
            <a:ext cx="5515745" cy="1505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DEBA74-426B-C164-FE2C-49EAEC01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2716"/>
            <a:ext cx="579200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62549B-408C-345F-452C-9EA08AD4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436" y="2548331"/>
            <a:ext cx="2667372" cy="1562318"/>
          </a:xfrm>
        </p:spPr>
      </p:pic>
    </p:spTree>
    <p:extLst>
      <p:ext uri="{BB962C8B-B14F-4D97-AF65-F5344CB8AC3E}">
        <p14:creationId xmlns:p14="http://schemas.microsoft.com/office/powerpoint/2010/main" val="40277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BDFD3AC-ED4F-4614-DDF4-49EA8335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787" y="3720267"/>
            <a:ext cx="3410426" cy="562053"/>
          </a:xfrm>
        </p:spPr>
      </p:pic>
    </p:spTree>
    <p:extLst>
      <p:ext uri="{BB962C8B-B14F-4D97-AF65-F5344CB8AC3E}">
        <p14:creationId xmlns:p14="http://schemas.microsoft.com/office/powerpoint/2010/main" val="3576344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12208B-475D-4F3E-8363-203DD87B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628" y="3082003"/>
            <a:ext cx="4972744" cy="1838582"/>
          </a:xfrm>
        </p:spPr>
      </p:pic>
    </p:spTree>
    <p:extLst>
      <p:ext uri="{BB962C8B-B14F-4D97-AF65-F5344CB8AC3E}">
        <p14:creationId xmlns:p14="http://schemas.microsoft.com/office/powerpoint/2010/main" val="13552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9C50-C204-909F-12F1-5623B88C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932"/>
            <a:ext cx="6039693" cy="1457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97F76-DC30-9C1D-CDA2-6594A026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014"/>
            <a:ext cx="639216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47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C56134-CFB9-01E4-50B4-48C91BDF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92" y="1825625"/>
            <a:ext cx="5532416" cy="4351338"/>
          </a:xfrm>
        </p:spPr>
      </p:pic>
    </p:spTree>
    <p:extLst>
      <p:ext uri="{BB962C8B-B14F-4D97-AF65-F5344CB8AC3E}">
        <p14:creationId xmlns:p14="http://schemas.microsoft.com/office/powerpoint/2010/main" val="2918862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758ECE-F562-1536-2773-E4B200C6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342" y="1564179"/>
            <a:ext cx="2210108" cy="108600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86E0EA-CBF5-C70F-0610-ADD44197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2805025"/>
            <a:ext cx="655411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96062-5EA2-6E84-5D8D-3937BE50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1"/>
            <a:ext cx="4010585" cy="2229161"/>
          </a:xfrm>
        </p:spPr>
      </p:pic>
    </p:spTree>
    <p:extLst>
      <p:ext uri="{BB962C8B-B14F-4D97-AF65-F5344CB8AC3E}">
        <p14:creationId xmlns:p14="http://schemas.microsoft.com/office/powerpoint/2010/main" val="170718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293A2-8316-39DB-2A3E-CE93CF20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497" y="2481844"/>
            <a:ext cx="3801005" cy="3038899"/>
          </a:xfrm>
        </p:spPr>
      </p:pic>
    </p:spTree>
    <p:extLst>
      <p:ext uri="{BB962C8B-B14F-4D97-AF65-F5344CB8AC3E}">
        <p14:creationId xmlns:p14="http://schemas.microsoft.com/office/powerpoint/2010/main" val="2365954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C39D0A-A98E-51CA-2C89-E10F4F0D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08" y="3201082"/>
            <a:ext cx="3648584" cy="1600423"/>
          </a:xfrm>
        </p:spPr>
      </p:pic>
    </p:spTree>
    <p:extLst>
      <p:ext uri="{BB962C8B-B14F-4D97-AF65-F5344CB8AC3E}">
        <p14:creationId xmlns:p14="http://schemas.microsoft.com/office/powerpoint/2010/main" val="2189903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8CA510-D384-7E23-4C10-79C9C6DEB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522" y="1825625"/>
            <a:ext cx="4558956" cy="4351338"/>
          </a:xfrm>
        </p:spPr>
      </p:pic>
    </p:spTree>
    <p:extLst>
      <p:ext uri="{BB962C8B-B14F-4D97-AF65-F5344CB8AC3E}">
        <p14:creationId xmlns:p14="http://schemas.microsoft.com/office/powerpoint/2010/main" val="2258144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A3EEFC-C40B-2205-33FA-D8DD98C7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238" y="1859561"/>
            <a:ext cx="5953956" cy="9431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60FC8-FD18-DC84-A68F-96F3AD7E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46" y="3183729"/>
            <a:ext cx="542048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0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1043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4A3D1D8-DF6C-45FA-9134-2932940B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86" y="1690688"/>
            <a:ext cx="4725059" cy="195289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C6D03E-5B0A-DF9B-8284-7A76F01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86" y="3809599"/>
            <a:ext cx="3258005" cy="1552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DE6B3B-2FDC-359E-20C9-01371FF7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94" y="1690688"/>
            <a:ext cx="592537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0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56F810-7B2B-DD2B-0FD1-9EEB89E6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3803"/>
            <a:ext cx="4410691" cy="13717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304E0-060A-696C-323B-70919C9F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89" y="1583303"/>
            <a:ext cx="592537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72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0BB60-6E14-7A4D-D762-B794A6F63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102" y="3186793"/>
            <a:ext cx="3905795" cy="1629002"/>
          </a:xfrm>
        </p:spPr>
      </p:pic>
    </p:spTree>
    <p:extLst>
      <p:ext uri="{BB962C8B-B14F-4D97-AF65-F5344CB8AC3E}">
        <p14:creationId xmlns:p14="http://schemas.microsoft.com/office/powerpoint/2010/main" val="166566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F6E105-29A2-0E09-A10A-5ABE92EB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07" y="1690688"/>
            <a:ext cx="4029637" cy="8954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1D6FAF-5F42-A295-5438-759E38B9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60" y="2901935"/>
            <a:ext cx="163852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4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267BCD-424A-F87C-F01D-E94EE0BA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123" y="1825625"/>
            <a:ext cx="4697754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CA410-505A-DD7E-7A88-82B458A8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01" y="5829154"/>
            <a:ext cx="49536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6CBFD-8460-F78B-B411-A87FE18E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7C78-8119-C893-BD7D-577324C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2AE6-520C-24F8-DCDE-5CBB3FB3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362" y="1483929"/>
            <a:ext cx="2591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6D68D-EEBF-67CE-EC3F-8252DBFB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655" y="3086766"/>
            <a:ext cx="4048690" cy="1829055"/>
          </a:xfrm>
        </p:spPr>
      </p:pic>
    </p:spTree>
    <p:extLst>
      <p:ext uri="{BB962C8B-B14F-4D97-AF65-F5344CB8AC3E}">
        <p14:creationId xmlns:p14="http://schemas.microsoft.com/office/powerpoint/2010/main" val="3556413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12C2EE-9B7C-744E-334E-499F412D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44059" cy="13432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7B2E6-91B6-099E-DD07-883B90EF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52553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4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8437D4-639E-7193-F890-DA35BF13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950" y="1623881"/>
            <a:ext cx="5801535" cy="7240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D6E42-8BA5-A8D6-A9CF-00231FB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50" y="2694427"/>
            <a:ext cx="534427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58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0E113-667C-CAAF-789F-42A3095F2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5181"/>
            <a:ext cx="6001588" cy="3667637"/>
          </a:xfrm>
        </p:spPr>
      </p:pic>
    </p:spTree>
    <p:extLst>
      <p:ext uri="{BB962C8B-B14F-4D97-AF65-F5344CB8AC3E}">
        <p14:creationId xmlns:p14="http://schemas.microsoft.com/office/powerpoint/2010/main" val="2508660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10B00D-33CC-962E-175C-E1379F7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11" y="3544030"/>
            <a:ext cx="5925377" cy="914528"/>
          </a:xfrm>
        </p:spPr>
      </p:pic>
    </p:spTree>
    <p:extLst>
      <p:ext uri="{BB962C8B-B14F-4D97-AF65-F5344CB8AC3E}">
        <p14:creationId xmlns:p14="http://schemas.microsoft.com/office/powerpoint/2010/main" val="379433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6003B-231D-D76F-8270-3B0563A2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1850" cy="17433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BD486-42C7-9F95-3689-128D720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3043"/>
            <a:ext cx="6239746" cy="181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E2CA5-95B0-7DB8-7C8D-C08FBB8A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81" y="1769725"/>
            <a:ext cx="18481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83BE-EE9A-17EA-B100-D52AB131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65" y="1690688"/>
            <a:ext cx="4058216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E7545-859B-7FFD-0902-D85A95EA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5" y="4833890"/>
            <a:ext cx="580153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96F0-1921-2B53-8860-C183B1D15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18" y="2231545"/>
            <a:ext cx="3467584" cy="609685"/>
          </a:xfrm>
        </p:spPr>
      </p:pic>
    </p:spTree>
    <p:extLst>
      <p:ext uri="{BB962C8B-B14F-4D97-AF65-F5344CB8AC3E}">
        <p14:creationId xmlns:p14="http://schemas.microsoft.com/office/powerpoint/2010/main" val="347745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5979-BCC1-D262-E6A3-668DC800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34" y="1784720"/>
            <a:ext cx="5220429" cy="96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3210-0C09-213E-1A8F-A5138D96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3252763"/>
            <a:ext cx="192431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147</Words>
  <Application>Microsoft Office PowerPoint</Application>
  <PresentationFormat>Widescreen</PresentationFormat>
  <Paragraphs>59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24/26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  <vt:lpstr>25/26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111</cp:revision>
  <dcterms:created xsi:type="dcterms:W3CDTF">2023-04-03T22:45:33Z</dcterms:created>
  <dcterms:modified xsi:type="dcterms:W3CDTF">2023-04-10T02:29:07Z</dcterms:modified>
</cp:coreProperties>
</file>