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C41B-70BC-B4F2-79B1-3EA6D68C2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121E6-81B8-5BB5-CE99-D0D38AB7A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ADBDD-6A5A-E1F5-4EB3-651D6269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4484F-3583-26FD-546D-BE809B90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4CF8D-2D16-9FAC-A3CC-0A025512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203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D8A0-6A41-DD89-B413-42EFDA5A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DFE42-848A-6CBC-AE30-1EE325F24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6FD53-E982-C66A-B3C8-4D5CDFAD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8801-0D72-AEA2-CDF9-780F0A96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F3D8F-11F7-6873-7E8C-EA6C554F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121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0D5A8-A697-DFAE-0850-1DAEAF53A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27788-94F5-8E7A-A283-68BBFBDCB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41E67-0577-257A-F88E-6F1E2BC0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32114-FA9A-7B1C-148E-D617AB75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4F9B5-FEA1-F40D-008D-DFAB1A36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683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16BD-C966-ED44-047A-AEE5A52B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F198-731A-8FF8-F5D4-9E9AD6BB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32A47-5F6C-4B4E-9CFC-BCFD4EA4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317EF-37FD-96D6-69F7-EFD1EFE4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010F-2D2E-EC48-590B-7E39A626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393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8861-5916-EB9A-2068-4876F013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DEB5E-5812-54D9-E675-A091C4436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D128A-2BE3-C3EC-D092-8368F2C0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4F95-0A5D-0A33-94F2-81A4A40F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0DFF-7472-CA6F-2364-944B9C0A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332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1404-CD6E-04B9-B7A3-7AF13A10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4191-E214-2FA6-64C4-367A9AD6E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7E540-C008-4FAB-DDFB-5D1927622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92F56-E984-9D3C-8800-24BDD7D6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50D60-DFA0-3073-4DF6-7179A498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08D58-EE18-E30A-A1CA-2FF20906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870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CE15-62BE-39C6-0FEF-50891E5E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2C2A0-29F4-C31C-CE0D-18E24E0F0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146E8-879A-E3F2-F652-37675F355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FF892-3CE3-16C0-2977-D4D3AD23F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8FB7E-CF87-0EAC-F616-2E9FED68F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40B0A-F9D4-8BBA-44B6-B8920A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EC357-040A-688F-62FD-96173AD2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250FF-D880-97C0-C307-76187313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780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EC58-4E22-A4DE-BFFB-47CCBAEB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B2159-F274-5CBC-FBB8-8CE2B6B9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40423-A4C2-F8AF-0A6A-986C8D6B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ED9F2-D76E-F727-FB04-E6DD90CF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87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CC449-680F-88BD-81C0-5C77F75C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1480A-3B2D-5717-072C-096AF5BF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8A112-9707-8593-CC4D-A93704AE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823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3CDB-FCE9-8635-DE2D-4BDB6C0A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24C2-E0C0-7B9A-7BDA-3842A5263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51460-5020-F45F-2E95-D96D80EA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C3921-F11B-0427-9497-4ECE4FE2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89DE0-3BDA-18E1-60CE-A32A1FC3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BCA3A-F00C-8EAF-483B-5F5E0FFC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06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A38E-ED0B-6AE7-A5BD-3E42AA7E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DB1A5-5BEE-8234-56CA-32685E516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C2224-3B7A-2F17-A88A-91FBA7FF5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6C773-3238-60F9-5266-ED3DC64D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88203-54A9-5FF9-FA91-3EE1F043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751DB-267C-086D-73C3-66349CD9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288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43AE4-E14E-F431-BB67-6C6BC315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81E03-8A40-8357-70BB-BADD6BB46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94AA-A442-B318-C5EA-A35AAFA9F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2C0E6-8BC4-80A9-0E33-7BE52A906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CA0EF-E142-02D5-8FA9-CCD3D750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676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712D-1986-6B40-EFC1-B2091FD3A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10/26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61253-1852-EB23-3BCA-D8B3AF08E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Part A</a:t>
            </a:r>
          </a:p>
        </p:txBody>
      </p:sp>
    </p:spTree>
    <p:extLst>
      <p:ext uri="{BB962C8B-B14F-4D97-AF65-F5344CB8AC3E}">
        <p14:creationId xmlns:p14="http://schemas.microsoft.com/office/powerpoint/2010/main" val="7883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DB49-2574-39C9-693D-C8EDBAE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Static and Final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696F0-1921-2B53-8860-C183B1D15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518" y="2231545"/>
            <a:ext cx="3467584" cy="609685"/>
          </a:xfrm>
        </p:spPr>
      </p:pic>
    </p:spTree>
    <p:extLst>
      <p:ext uri="{BB962C8B-B14F-4D97-AF65-F5344CB8AC3E}">
        <p14:creationId xmlns:p14="http://schemas.microsoft.com/office/powerpoint/2010/main" val="347745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7F7E-2844-6686-FA66-9D071D06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Lambda Expression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45979-BCC1-D262-E6A3-668DC8004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834" y="1784720"/>
            <a:ext cx="5220429" cy="9621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F3210-0C09-213E-1A8F-A5138D96B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840" y="3252763"/>
            <a:ext cx="1924319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2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E6D8-47C8-5B86-7C93-6C903F9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Method References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2730FC-F881-8964-EB5B-81F64F298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5" y="1397719"/>
            <a:ext cx="3681323" cy="2490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99516B-41CC-BC21-B08B-84C6D7E48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5" y="3888633"/>
            <a:ext cx="6347051" cy="284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6C4E-EB66-01BB-5DD4-739B99A1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CC1931-E7B6-DFB9-9C5B-1507194E2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1445"/>
            <a:ext cx="5229955" cy="3115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ED42D6-8158-DE86-52DF-C78A3F078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146" y="1871445"/>
            <a:ext cx="1467055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8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3613-2113-E28A-8621-060C5816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Enum Types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5A3F22-EFE0-AEFD-4670-33D6C3AE7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515216" cy="145752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8E27B6-2045-DC77-4E2C-D4493BC27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05673"/>
            <a:ext cx="4077269" cy="2295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34D1A4-334B-5FAE-F317-7B9A31A03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880" y="2026413"/>
            <a:ext cx="4953691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0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A484-5816-E8A4-6F83-3B7053A4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Annotations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9AD8C-30BB-7CD3-7678-451A688E4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258" y="2424686"/>
            <a:ext cx="7049484" cy="3153215"/>
          </a:xfrm>
        </p:spPr>
      </p:pic>
    </p:spTree>
    <p:extLst>
      <p:ext uri="{BB962C8B-B14F-4D97-AF65-F5344CB8AC3E}">
        <p14:creationId xmlns:p14="http://schemas.microsoft.com/office/powerpoint/2010/main" val="3103273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7548-769B-F76E-716D-321A2D57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Interface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E156D7C-FA91-2B82-5F75-081103D64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286" y="2643792"/>
            <a:ext cx="3953427" cy="2715004"/>
          </a:xfrm>
        </p:spPr>
      </p:pic>
    </p:spTree>
    <p:extLst>
      <p:ext uri="{BB962C8B-B14F-4D97-AF65-F5344CB8AC3E}">
        <p14:creationId xmlns:p14="http://schemas.microsoft.com/office/powerpoint/2010/main" val="22515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6589-7257-BFB1-40E1-5781B650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D456-695E-7FD7-02F9-EECECE1C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2752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E766-07DA-5257-1248-B970C8D1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Generics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905DD6-D22E-57DC-AADC-A4B6D0B7F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39375" cy="26387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B5EAC3-4B7B-F054-1C4C-7020C9A8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80799"/>
            <a:ext cx="477269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3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ECD4-4FCC-FECF-7227-BA5C9EF0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E803D-ECF5-8ED9-3670-469E5249E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556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5720-06A4-D83D-7F91-31FA321B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459" y="2529484"/>
            <a:ext cx="10515600" cy="1325563"/>
          </a:xfrm>
        </p:spPr>
        <p:txBody>
          <a:bodyPr/>
          <a:lstStyle/>
          <a:p>
            <a:r>
              <a:rPr lang="en-NZ" dirty="0"/>
              <a:t>I’ve tried this</a:t>
            </a:r>
          </a:p>
        </p:txBody>
      </p:sp>
    </p:spTree>
    <p:extLst>
      <p:ext uri="{BB962C8B-B14F-4D97-AF65-F5344CB8AC3E}">
        <p14:creationId xmlns:p14="http://schemas.microsoft.com/office/powerpoint/2010/main" val="647900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B3AF-14F4-0CA9-B000-DA25F190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File I/O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1FC8-2F22-AD6B-9250-58957BEA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4201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A2B0-E314-C37E-95BB-059B574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A4D66-CF97-B39E-25A5-491495CD7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6121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3F9A-D206-7CB1-B06F-01C8CE5A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autoboxing and 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1940-32AB-BC3B-C848-629C1EF67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4127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3D54-C1A8-5A1E-6785-77CC60F1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StringBuilder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5511-7726-6569-9255-85AE64A6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3741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9147-3B98-A99C-47B1-0B8D246F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Switch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C531-2804-5F9F-F703-381162BB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1706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688E-51D6-F3B4-2D85-7C0B0E03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Record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70875-FC58-806A-E27B-055AFC9C7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4308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862C-4E14-71FB-0400-E0768393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var local 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D697-83A7-91EB-EE29-D05AF76A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5120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8EF9-F7C4-A589-3629-9A570150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Sealed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7A296-C14B-450A-CB03-4E0357B0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2376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33BD-A8A9-BB6C-4A61-397DB2DE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Text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4303-DDA9-43A0-8DCF-88DF8FE84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2464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CE41-2E6B-E2F9-6158-B0A33165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9E66-0D08-08C9-90AE-2C7A4A02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807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E5CB-F967-2E9B-CD40-79456617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10/26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1C1E-EE00-4A36-9A5F-BE33E267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Primitive Data Types </a:t>
            </a:r>
          </a:p>
          <a:p>
            <a:r>
              <a:rPr lang="en-US" dirty="0"/>
              <a:t>Arrays </a:t>
            </a:r>
          </a:p>
          <a:p>
            <a:r>
              <a:rPr lang="en-US" dirty="0"/>
              <a:t>Control flow statements </a:t>
            </a:r>
          </a:p>
          <a:p>
            <a:r>
              <a:rPr lang="en-US" dirty="0"/>
              <a:t>Classes </a:t>
            </a:r>
          </a:p>
          <a:p>
            <a:r>
              <a:rPr lang="en-US" dirty="0"/>
              <a:t>Passing Information to a Method or a Constructor and returning values </a:t>
            </a:r>
          </a:p>
          <a:p>
            <a:r>
              <a:rPr lang="en-US" dirty="0"/>
              <a:t>Controlling Access to Members of a Class</a:t>
            </a:r>
          </a:p>
          <a:p>
            <a:r>
              <a:rPr lang="en-US" dirty="0"/>
              <a:t>Static and final </a:t>
            </a:r>
          </a:p>
          <a:p>
            <a:r>
              <a:rPr lang="en-US" dirty="0"/>
              <a:t>Lambda Expressions </a:t>
            </a:r>
          </a:p>
          <a:p>
            <a:r>
              <a:rPr lang="en-US" dirty="0"/>
              <a:t>9 Method references </a:t>
            </a:r>
          </a:p>
          <a:p>
            <a:r>
              <a:rPr lang="en-US" dirty="0"/>
              <a:t>List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97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79E9-AE88-2FEB-A180-F9D5206A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Primitive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56D65-1057-3DCB-93D9-BE50E8E90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6577" y="3310635"/>
            <a:ext cx="2838846" cy="1381318"/>
          </a:xfrm>
        </p:spPr>
      </p:pic>
    </p:spTree>
    <p:extLst>
      <p:ext uri="{BB962C8B-B14F-4D97-AF65-F5344CB8AC3E}">
        <p14:creationId xmlns:p14="http://schemas.microsoft.com/office/powerpoint/2010/main" val="72563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D337-36D5-3C05-5876-3D98C35F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Arrays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72977-A5EB-5AF1-4907-2AE8034B4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96692" cy="2953162"/>
          </a:xfrm>
        </p:spPr>
      </p:pic>
    </p:spTree>
    <p:extLst>
      <p:ext uri="{BB962C8B-B14F-4D97-AF65-F5344CB8AC3E}">
        <p14:creationId xmlns:p14="http://schemas.microsoft.com/office/powerpoint/2010/main" val="204744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F238-0B62-2609-22F3-B0CCDE32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96062-5EA2-6E84-5D8D-3937BE504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8031"/>
            <a:ext cx="4010585" cy="2229161"/>
          </a:xfrm>
        </p:spPr>
      </p:pic>
    </p:spTree>
    <p:extLst>
      <p:ext uri="{BB962C8B-B14F-4D97-AF65-F5344CB8AC3E}">
        <p14:creationId xmlns:p14="http://schemas.microsoft.com/office/powerpoint/2010/main" val="170718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5E0D-C27A-F066-345D-B87D4EAB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6CBFD-8460-F78B-B411-A87FE18E2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225" y="1397719"/>
            <a:ext cx="3681323" cy="24909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B7C78-8119-C893-BD7D-577324CB9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5" y="3888633"/>
            <a:ext cx="6347051" cy="2842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8D2AE6-520C-24F8-DCDE-5CBB3FB3E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362" y="1483929"/>
            <a:ext cx="2591162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9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5B8A-671C-7333-63B1-01F71D4C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Information to a Method or a Constructor and returning values </a:t>
            </a:r>
            <a:endParaRPr lang="en-NZ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56003B-231D-D76F-8270-3B0563A27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91850" cy="174331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1BD486-42C7-9F95-3689-128D7206A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13043"/>
            <a:ext cx="6239746" cy="1810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AE2CA5-95B0-7DB8-7C8D-C08FBB8AF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481" y="1769725"/>
            <a:ext cx="184810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8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AD9A-2D3D-3C88-7F72-D7B3F51E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Controlling Access Members of a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E83BE-EE9A-17EA-B100-D52AB1315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565" y="1690688"/>
            <a:ext cx="4058216" cy="2953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E7545-859B-7FFD-0902-D85A95EA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65" y="4833890"/>
            <a:ext cx="5801535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6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106</Words>
  <Application>Microsoft Office PowerPoint</Application>
  <PresentationFormat>Widescreen</PresentationFormat>
  <Paragraphs>40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10/26</vt:lpstr>
      <vt:lpstr>I’ve tried this</vt:lpstr>
      <vt:lpstr>10/26</vt:lpstr>
      <vt:lpstr>Primitive Data Types</vt:lpstr>
      <vt:lpstr>Arrays</vt:lpstr>
      <vt:lpstr>Control flow statements </vt:lpstr>
      <vt:lpstr>Classes</vt:lpstr>
      <vt:lpstr>Passing Information to a Method or a Constructor and returning values </vt:lpstr>
      <vt:lpstr>Controlling Access Members of a Class</vt:lpstr>
      <vt:lpstr>Static and Final</vt:lpstr>
      <vt:lpstr>Lambda Expression</vt:lpstr>
      <vt:lpstr>Method References</vt:lpstr>
      <vt:lpstr>List</vt:lpstr>
      <vt:lpstr>Enum Types</vt:lpstr>
      <vt:lpstr>Annotations</vt:lpstr>
      <vt:lpstr>Interface</vt:lpstr>
      <vt:lpstr>Inheritance</vt:lpstr>
      <vt:lpstr>Generics</vt:lpstr>
      <vt:lpstr>Packages</vt:lpstr>
      <vt:lpstr>File I/O streams</vt:lpstr>
      <vt:lpstr>Exceptions</vt:lpstr>
      <vt:lpstr>autoboxing and unboxing</vt:lpstr>
      <vt:lpstr>StringBuilder</vt:lpstr>
      <vt:lpstr>Switch expressions</vt:lpstr>
      <vt:lpstr>Record classes</vt:lpstr>
      <vt:lpstr>var local type inference</vt:lpstr>
      <vt:lpstr>Sealed classes</vt:lpstr>
      <vt:lpstr>Text Blocks</vt:lpstr>
      <vt:lpstr>Pattern Matching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Keagan Erasmus [kje0074]</dc:creator>
  <cp:lastModifiedBy>Keagan Erasmus [kje0074]</cp:lastModifiedBy>
  <cp:revision>44</cp:revision>
  <dcterms:created xsi:type="dcterms:W3CDTF">2023-04-03T22:45:33Z</dcterms:created>
  <dcterms:modified xsi:type="dcterms:W3CDTF">2023-04-09T23:15:55Z</dcterms:modified>
</cp:coreProperties>
</file>