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58" r:id="rId7"/>
    <p:sldId id="271" r:id="rId8"/>
    <p:sldId id="260" r:id="rId9"/>
    <p:sldId id="261" r:id="rId10"/>
    <p:sldId id="266" r:id="rId11"/>
    <p:sldId id="269" r:id="rId12"/>
    <p:sldId id="262" r:id="rId13"/>
    <p:sldId id="264"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328"/>
    <a:srgbClr val="002A5C"/>
    <a:srgbClr val="FA4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658" autoAdjust="0"/>
  </p:normalViewPr>
  <p:slideViewPr>
    <p:cSldViewPr snapToGrid="0">
      <p:cViewPr varScale="1">
        <p:scale>
          <a:sx n="77" d="100"/>
          <a:sy n="77" d="100"/>
        </p:scale>
        <p:origin x="1098"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gan Rankin" userId="eef04ce9-933d-4cb5-b9c1-87e99f62c613" providerId="ADAL" clId="{A5C1E9C5-2B02-4280-9DE1-79B06D24BAD6}"/>
    <pc:docChg chg="undo custSel addSld delSld modSld sldOrd">
      <pc:chgData name="Keagan Rankin" userId="eef04ce9-933d-4cb5-b9c1-87e99f62c613" providerId="ADAL" clId="{A5C1E9C5-2B02-4280-9DE1-79B06D24BAD6}" dt="2022-10-10T17:16:27.637" v="7263" actId="20577"/>
      <pc:docMkLst>
        <pc:docMk/>
      </pc:docMkLst>
      <pc:sldChg chg="modNotesTx">
        <pc:chgData name="Keagan Rankin" userId="eef04ce9-933d-4cb5-b9c1-87e99f62c613" providerId="ADAL" clId="{A5C1E9C5-2B02-4280-9DE1-79B06D24BAD6}" dt="2022-09-30T21:18:01.481" v="3415" actId="20577"/>
        <pc:sldMkLst>
          <pc:docMk/>
          <pc:sldMk cId="3669336094" sldId="257"/>
        </pc:sldMkLst>
      </pc:sldChg>
      <pc:sldChg chg="addSp modSp modNotesTx">
        <pc:chgData name="Keagan Rankin" userId="eef04ce9-933d-4cb5-b9c1-87e99f62c613" providerId="ADAL" clId="{A5C1E9C5-2B02-4280-9DE1-79B06D24BAD6}" dt="2022-10-02T02:49:56.507" v="5613" actId="20577"/>
        <pc:sldMkLst>
          <pc:docMk/>
          <pc:sldMk cId="3708738892" sldId="258"/>
        </pc:sldMkLst>
        <pc:picChg chg="mod">
          <ac:chgData name="Keagan Rankin" userId="eef04ce9-933d-4cb5-b9c1-87e99f62c613" providerId="ADAL" clId="{A5C1E9C5-2B02-4280-9DE1-79B06D24BAD6}" dt="2022-09-30T04:17:03.753" v="176" actId="1076"/>
          <ac:picMkLst>
            <pc:docMk/>
            <pc:sldMk cId="3708738892" sldId="258"/>
            <ac:picMk id="5" creationId="{C1CA1C3F-F73C-443B-8848-F4278B3B24BF}"/>
          </ac:picMkLst>
        </pc:picChg>
        <pc:picChg chg="add mod">
          <ac:chgData name="Keagan Rankin" userId="eef04ce9-933d-4cb5-b9c1-87e99f62c613" providerId="ADAL" clId="{A5C1E9C5-2B02-4280-9DE1-79B06D24BAD6}" dt="2022-09-30T04:16:53.379" v="174" actId="1076"/>
          <ac:picMkLst>
            <pc:docMk/>
            <pc:sldMk cId="3708738892" sldId="258"/>
            <ac:picMk id="6" creationId="{CA422CBA-A93B-44B3-824D-9D797CDA6C66}"/>
          </ac:picMkLst>
        </pc:picChg>
      </pc:sldChg>
      <pc:sldChg chg="addSp modSp modAnim modNotesTx">
        <pc:chgData name="Keagan Rankin" userId="eef04ce9-933d-4cb5-b9c1-87e99f62c613" providerId="ADAL" clId="{A5C1E9C5-2B02-4280-9DE1-79B06D24BAD6}" dt="2022-10-10T03:48:42.451" v="6550" actId="20577"/>
        <pc:sldMkLst>
          <pc:docMk/>
          <pc:sldMk cId="3625352677" sldId="260"/>
        </pc:sldMkLst>
        <pc:spChg chg="add mod">
          <ac:chgData name="Keagan Rankin" userId="eef04ce9-933d-4cb5-b9c1-87e99f62c613" providerId="ADAL" clId="{A5C1E9C5-2B02-4280-9DE1-79B06D24BAD6}" dt="2022-09-30T04:50:36.969" v="1915" actId="1076"/>
          <ac:spMkLst>
            <pc:docMk/>
            <pc:sldMk cId="3625352677" sldId="260"/>
            <ac:spMk id="5" creationId="{B2F753EB-7F12-472F-B033-7BE1167C8C20}"/>
          </ac:spMkLst>
        </pc:spChg>
      </pc:sldChg>
      <pc:sldChg chg="modSp modNotesTx">
        <pc:chgData name="Keagan Rankin" userId="eef04ce9-933d-4cb5-b9c1-87e99f62c613" providerId="ADAL" clId="{A5C1E9C5-2B02-4280-9DE1-79B06D24BAD6}" dt="2022-10-10T03:59:11.383" v="7061" actId="5793"/>
        <pc:sldMkLst>
          <pc:docMk/>
          <pc:sldMk cId="2738941799" sldId="261"/>
        </pc:sldMkLst>
        <pc:spChg chg="mod">
          <ac:chgData name="Keagan Rankin" userId="eef04ce9-933d-4cb5-b9c1-87e99f62c613" providerId="ADAL" clId="{A5C1E9C5-2B02-4280-9DE1-79B06D24BAD6}" dt="2022-09-30T04:21:36.053" v="532" actId="20577"/>
          <ac:spMkLst>
            <pc:docMk/>
            <pc:sldMk cId="2738941799" sldId="261"/>
            <ac:spMk id="2" creationId="{24C900F8-365D-436E-91E3-3305E5793D48}"/>
          </ac:spMkLst>
        </pc:spChg>
        <pc:spChg chg="mod">
          <ac:chgData name="Keagan Rankin" userId="eef04ce9-933d-4cb5-b9c1-87e99f62c613" providerId="ADAL" clId="{A5C1E9C5-2B02-4280-9DE1-79B06D24BAD6}" dt="2022-10-10T03:59:11.383" v="7061" actId="5793"/>
          <ac:spMkLst>
            <pc:docMk/>
            <pc:sldMk cId="2738941799" sldId="261"/>
            <ac:spMk id="5" creationId="{5D949363-8AF8-4397-93B1-9965D98A7612}"/>
          </ac:spMkLst>
        </pc:spChg>
      </pc:sldChg>
      <pc:sldChg chg="addSp delSp modSp delAnim modAnim modNotesTx">
        <pc:chgData name="Keagan Rankin" userId="eef04ce9-933d-4cb5-b9c1-87e99f62c613" providerId="ADAL" clId="{A5C1E9C5-2B02-4280-9DE1-79B06D24BAD6}" dt="2022-10-10T03:50:07.738" v="6569" actId="20577"/>
        <pc:sldMkLst>
          <pc:docMk/>
          <pc:sldMk cId="626061543" sldId="262"/>
        </pc:sldMkLst>
        <pc:spChg chg="mod">
          <ac:chgData name="Keagan Rankin" userId="eef04ce9-933d-4cb5-b9c1-87e99f62c613" providerId="ADAL" clId="{A5C1E9C5-2B02-4280-9DE1-79B06D24BAD6}" dt="2022-10-10T03:50:07.738" v="6569" actId="20577"/>
          <ac:spMkLst>
            <pc:docMk/>
            <pc:sldMk cId="626061543" sldId="262"/>
            <ac:spMk id="2" creationId="{D8C9391E-360E-4C75-A7C3-8B7279BF517F}"/>
          </ac:spMkLst>
        </pc:spChg>
        <pc:spChg chg="add del mod">
          <ac:chgData name="Keagan Rankin" userId="eef04ce9-933d-4cb5-b9c1-87e99f62c613" providerId="ADAL" clId="{A5C1E9C5-2B02-4280-9DE1-79B06D24BAD6}" dt="2022-10-02T02:39:13.081" v="5211" actId="478"/>
          <ac:spMkLst>
            <pc:docMk/>
            <pc:sldMk cId="626061543" sldId="262"/>
            <ac:spMk id="17" creationId="{329D1EC6-D584-4A87-9456-D34ADAF41ABD}"/>
          </ac:spMkLst>
        </pc:spChg>
        <pc:spChg chg="del">
          <ac:chgData name="Keagan Rankin" userId="eef04ce9-933d-4cb5-b9c1-87e99f62c613" providerId="ADAL" clId="{A5C1E9C5-2B02-4280-9DE1-79B06D24BAD6}" dt="2022-10-02T02:39:11.526" v="5210" actId="478"/>
          <ac:spMkLst>
            <pc:docMk/>
            <pc:sldMk cId="626061543" sldId="262"/>
            <ac:spMk id="41" creationId="{C3239B95-DB0A-4638-88FB-F64D4073EE7B}"/>
          </ac:spMkLst>
        </pc:spChg>
        <pc:cxnChg chg="del mod">
          <ac:chgData name="Keagan Rankin" userId="eef04ce9-933d-4cb5-b9c1-87e99f62c613" providerId="ADAL" clId="{A5C1E9C5-2B02-4280-9DE1-79B06D24BAD6}" dt="2022-09-30T04:51:44.729" v="1919" actId="478"/>
          <ac:cxnSpMkLst>
            <pc:docMk/>
            <pc:sldMk cId="626061543" sldId="262"/>
            <ac:cxnSpMk id="40" creationId="{1E4A61D4-9DA5-4640-8B00-62EB4FED9B6B}"/>
          </ac:cxnSpMkLst>
        </pc:cxnChg>
      </pc:sldChg>
      <pc:sldChg chg="modSp modNotesTx">
        <pc:chgData name="Keagan Rankin" userId="eef04ce9-933d-4cb5-b9c1-87e99f62c613" providerId="ADAL" clId="{A5C1E9C5-2B02-4280-9DE1-79B06D24BAD6}" dt="2022-10-10T17:16:27.637" v="7263" actId="20577"/>
        <pc:sldMkLst>
          <pc:docMk/>
          <pc:sldMk cId="1674510578" sldId="264"/>
        </pc:sldMkLst>
        <pc:spChg chg="mod">
          <ac:chgData name="Keagan Rankin" userId="eef04ce9-933d-4cb5-b9c1-87e99f62c613" providerId="ADAL" clId="{A5C1E9C5-2B02-4280-9DE1-79B06D24BAD6}" dt="2022-10-10T17:16:27.637" v="7263" actId="20577"/>
          <ac:spMkLst>
            <pc:docMk/>
            <pc:sldMk cId="1674510578" sldId="264"/>
            <ac:spMk id="2" creationId="{796371E7-2C1A-46A6-A574-6E12B10746B8}"/>
          </ac:spMkLst>
        </pc:spChg>
        <pc:spChg chg="mod">
          <ac:chgData name="Keagan Rankin" userId="eef04ce9-933d-4cb5-b9c1-87e99f62c613" providerId="ADAL" clId="{A5C1E9C5-2B02-4280-9DE1-79B06D24BAD6}" dt="2022-10-02T02:36:42.314" v="5176" actId="12"/>
          <ac:spMkLst>
            <pc:docMk/>
            <pc:sldMk cId="1674510578" sldId="264"/>
            <ac:spMk id="3" creationId="{9787002F-1C53-453F-93FB-4033560C63FB}"/>
          </ac:spMkLst>
        </pc:spChg>
      </pc:sldChg>
      <pc:sldChg chg="addSp delSp modSp modNotesTx">
        <pc:chgData name="Keagan Rankin" userId="eef04ce9-933d-4cb5-b9c1-87e99f62c613" providerId="ADAL" clId="{A5C1E9C5-2B02-4280-9DE1-79B06D24BAD6}" dt="2022-09-30T21:17:31.457" v="3411" actId="20577"/>
        <pc:sldMkLst>
          <pc:docMk/>
          <pc:sldMk cId="1341321573" sldId="266"/>
        </pc:sldMkLst>
        <pc:spChg chg="del mod">
          <ac:chgData name="Keagan Rankin" userId="eef04ce9-933d-4cb5-b9c1-87e99f62c613" providerId="ADAL" clId="{A5C1E9C5-2B02-4280-9DE1-79B06D24BAD6}" dt="2022-09-30T04:31:54.794" v="1686" actId="478"/>
          <ac:spMkLst>
            <pc:docMk/>
            <pc:sldMk cId="1341321573" sldId="266"/>
            <ac:spMk id="2" creationId="{F730F908-0601-4686-87E3-1A0FC0C39B58}"/>
          </ac:spMkLst>
        </pc:spChg>
        <pc:spChg chg="del mod">
          <ac:chgData name="Keagan Rankin" userId="eef04ce9-933d-4cb5-b9c1-87e99f62c613" providerId="ADAL" clId="{A5C1E9C5-2B02-4280-9DE1-79B06D24BAD6}" dt="2022-09-30T04:28:13.027" v="1649" actId="478"/>
          <ac:spMkLst>
            <pc:docMk/>
            <pc:sldMk cId="1341321573" sldId="266"/>
            <ac:spMk id="3" creationId="{65A820BD-1336-49CB-A449-0ED732718F13}"/>
          </ac:spMkLst>
        </pc:spChg>
        <pc:spChg chg="add del mod">
          <ac:chgData name="Keagan Rankin" userId="eef04ce9-933d-4cb5-b9c1-87e99f62c613" providerId="ADAL" clId="{A5C1E9C5-2B02-4280-9DE1-79B06D24BAD6}" dt="2022-09-30T04:31:57.378" v="1687" actId="478"/>
          <ac:spMkLst>
            <pc:docMk/>
            <pc:sldMk cId="1341321573" sldId="266"/>
            <ac:spMk id="11" creationId="{62A146E4-909A-4D5B-B012-F817520FF3D6}"/>
          </ac:spMkLst>
        </pc:spChg>
        <pc:spChg chg="add mod">
          <ac:chgData name="Keagan Rankin" userId="eef04ce9-933d-4cb5-b9c1-87e99f62c613" providerId="ADAL" clId="{A5C1E9C5-2B02-4280-9DE1-79B06D24BAD6}" dt="2022-09-30T04:40:07.166" v="1825" actId="14100"/>
          <ac:spMkLst>
            <pc:docMk/>
            <pc:sldMk cId="1341321573" sldId="266"/>
            <ac:spMk id="16" creationId="{FE090298-4ABF-4973-AE12-D5D56894A22A}"/>
          </ac:spMkLst>
        </pc:spChg>
        <pc:picChg chg="add mod modCrop">
          <ac:chgData name="Keagan Rankin" userId="eef04ce9-933d-4cb5-b9c1-87e99f62c613" providerId="ADAL" clId="{A5C1E9C5-2B02-4280-9DE1-79B06D24BAD6}" dt="2022-09-30T04:39:50.510" v="1811" actId="1076"/>
          <ac:picMkLst>
            <pc:docMk/>
            <pc:sldMk cId="1341321573" sldId="266"/>
            <ac:picMk id="4" creationId="{143B4D14-E9FB-4DF1-A42E-87E0AE2388FF}"/>
          </ac:picMkLst>
        </pc:picChg>
        <pc:picChg chg="add mod modCrop">
          <ac:chgData name="Keagan Rankin" userId="eef04ce9-933d-4cb5-b9c1-87e99f62c613" providerId="ADAL" clId="{A5C1E9C5-2B02-4280-9DE1-79B06D24BAD6}" dt="2022-09-30T04:39:50.510" v="1811" actId="1076"/>
          <ac:picMkLst>
            <pc:docMk/>
            <pc:sldMk cId="1341321573" sldId="266"/>
            <ac:picMk id="5" creationId="{57474ACE-1242-45EC-9918-BD438F632951}"/>
          </ac:picMkLst>
        </pc:picChg>
        <pc:picChg chg="add mod">
          <ac:chgData name="Keagan Rankin" userId="eef04ce9-933d-4cb5-b9c1-87e99f62c613" providerId="ADAL" clId="{A5C1E9C5-2B02-4280-9DE1-79B06D24BAD6}" dt="2022-09-30T04:39:50.510" v="1811" actId="1076"/>
          <ac:picMkLst>
            <pc:docMk/>
            <pc:sldMk cId="1341321573" sldId="266"/>
            <ac:picMk id="6" creationId="{4288688B-44A0-438D-8CB9-3D1BBC0B3451}"/>
          </ac:picMkLst>
        </pc:picChg>
        <pc:picChg chg="add del mod">
          <ac:chgData name="Keagan Rankin" userId="eef04ce9-933d-4cb5-b9c1-87e99f62c613" providerId="ADAL" clId="{A5C1E9C5-2B02-4280-9DE1-79B06D24BAD6}" dt="2022-09-30T04:36:08.977" v="1744" actId="478"/>
          <ac:picMkLst>
            <pc:docMk/>
            <pc:sldMk cId="1341321573" sldId="266"/>
            <ac:picMk id="7" creationId="{89EA2CCC-C184-4443-A4BC-8F5903346588}"/>
          </ac:picMkLst>
        </pc:picChg>
        <pc:picChg chg="add del">
          <ac:chgData name="Keagan Rankin" userId="eef04ce9-933d-4cb5-b9c1-87e99f62c613" providerId="ADAL" clId="{A5C1E9C5-2B02-4280-9DE1-79B06D24BAD6}" dt="2022-09-30T04:31:29.105" v="1677"/>
          <ac:picMkLst>
            <pc:docMk/>
            <pc:sldMk cId="1341321573" sldId="266"/>
            <ac:picMk id="8" creationId="{9233D4CA-8A32-40E3-9FBE-DAFC469033D8}"/>
          </ac:picMkLst>
        </pc:picChg>
        <pc:picChg chg="add del mod ord">
          <ac:chgData name="Keagan Rankin" userId="eef04ce9-933d-4cb5-b9c1-87e99f62c613" providerId="ADAL" clId="{A5C1E9C5-2B02-4280-9DE1-79B06D24BAD6}" dt="2022-09-30T04:38:27.875" v="1790" actId="478"/>
          <ac:picMkLst>
            <pc:docMk/>
            <pc:sldMk cId="1341321573" sldId="266"/>
            <ac:picMk id="9" creationId="{2776E643-AC58-47DB-95EE-08F647ADDFB2}"/>
          </ac:picMkLst>
        </pc:picChg>
        <pc:picChg chg="add del mod">
          <ac:chgData name="Keagan Rankin" userId="eef04ce9-933d-4cb5-b9c1-87e99f62c613" providerId="ADAL" clId="{A5C1E9C5-2B02-4280-9DE1-79B06D24BAD6}" dt="2022-09-30T04:34:10.890" v="1718" actId="478"/>
          <ac:picMkLst>
            <pc:docMk/>
            <pc:sldMk cId="1341321573" sldId="266"/>
            <ac:picMk id="12" creationId="{EE90EADF-ACCF-4C06-81E9-1A28D0675CA2}"/>
          </ac:picMkLst>
        </pc:picChg>
        <pc:picChg chg="add del mod">
          <ac:chgData name="Keagan Rankin" userId="eef04ce9-933d-4cb5-b9c1-87e99f62c613" providerId="ADAL" clId="{A5C1E9C5-2B02-4280-9DE1-79B06D24BAD6}" dt="2022-09-30T04:35:18.735" v="1729"/>
          <ac:picMkLst>
            <pc:docMk/>
            <pc:sldMk cId="1341321573" sldId="266"/>
            <ac:picMk id="13" creationId="{3CB2E0A3-7C4E-417B-91C5-AB237CD757AA}"/>
          </ac:picMkLst>
        </pc:picChg>
        <pc:picChg chg="add mod ord">
          <ac:chgData name="Keagan Rankin" userId="eef04ce9-933d-4cb5-b9c1-87e99f62c613" providerId="ADAL" clId="{A5C1E9C5-2B02-4280-9DE1-79B06D24BAD6}" dt="2022-09-30T04:39:50.510" v="1811" actId="1076"/>
          <ac:picMkLst>
            <pc:docMk/>
            <pc:sldMk cId="1341321573" sldId="266"/>
            <ac:picMk id="14" creationId="{ED5FE4CA-377A-4B10-961B-413DEB47F0FD}"/>
          </ac:picMkLst>
        </pc:picChg>
        <pc:picChg chg="add mod ord">
          <ac:chgData name="Keagan Rankin" userId="eef04ce9-933d-4cb5-b9c1-87e99f62c613" providerId="ADAL" clId="{A5C1E9C5-2B02-4280-9DE1-79B06D24BAD6}" dt="2022-09-30T04:39:50.510" v="1811" actId="1076"/>
          <ac:picMkLst>
            <pc:docMk/>
            <pc:sldMk cId="1341321573" sldId="266"/>
            <ac:picMk id="15" creationId="{DA6A4E51-C67C-4F14-BB33-4D7C01E0CCA4}"/>
          </ac:picMkLst>
        </pc:picChg>
      </pc:sldChg>
      <pc:sldChg chg="modAnim modNotesTx">
        <pc:chgData name="Keagan Rankin" userId="eef04ce9-933d-4cb5-b9c1-87e99f62c613" providerId="ADAL" clId="{A5C1E9C5-2B02-4280-9DE1-79B06D24BAD6}" dt="2022-10-10T04:02:00.468" v="7258" actId="20577"/>
        <pc:sldMkLst>
          <pc:docMk/>
          <pc:sldMk cId="2099049139" sldId="267"/>
        </pc:sldMkLst>
      </pc:sldChg>
      <pc:sldChg chg="addSp delSp modSp add ord modNotesTx">
        <pc:chgData name="Keagan Rankin" userId="eef04ce9-933d-4cb5-b9c1-87e99f62c613" providerId="ADAL" clId="{A5C1E9C5-2B02-4280-9DE1-79B06D24BAD6}" dt="2022-10-10T17:15:45.120" v="7259"/>
        <pc:sldMkLst>
          <pc:docMk/>
          <pc:sldMk cId="1062757468" sldId="269"/>
        </pc:sldMkLst>
        <pc:spChg chg="mod ord">
          <ac:chgData name="Keagan Rankin" userId="eef04ce9-933d-4cb5-b9c1-87e99f62c613" providerId="ADAL" clId="{A5C1E9C5-2B02-4280-9DE1-79B06D24BAD6}" dt="2022-09-30T14:52:19.069" v="2028" actId="1076"/>
          <ac:spMkLst>
            <pc:docMk/>
            <pc:sldMk cId="1062757468" sldId="269"/>
            <ac:spMk id="10" creationId="{8C9E05EE-CAA7-40BC-A931-8A94522193FE}"/>
          </ac:spMkLst>
        </pc:spChg>
        <pc:picChg chg="del mod">
          <ac:chgData name="Keagan Rankin" userId="eef04ce9-933d-4cb5-b9c1-87e99f62c613" providerId="ADAL" clId="{A5C1E9C5-2B02-4280-9DE1-79B06D24BAD6}" dt="2022-09-30T14:48:27.958" v="1963" actId="478"/>
          <ac:picMkLst>
            <pc:docMk/>
            <pc:sldMk cId="1062757468" sldId="269"/>
            <ac:picMk id="2" creationId="{B58CF33A-4A3D-48CB-B0BD-D64BFCA8DB70}"/>
          </ac:picMkLst>
        </pc:picChg>
        <pc:picChg chg="mod">
          <ac:chgData name="Keagan Rankin" userId="eef04ce9-933d-4cb5-b9c1-87e99f62c613" providerId="ADAL" clId="{A5C1E9C5-2B02-4280-9DE1-79B06D24BAD6}" dt="2022-09-30T14:51:05.166" v="2003" actId="1076"/>
          <ac:picMkLst>
            <pc:docMk/>
            <pc:sldMk cId="1062757468" sldId="269"/>
            <ac:picMk id="3" creationId="{3FC87059-3D6E-41FD-896D-688E12FA87FF}"/>
          </ac:picMkLst>
        </pc:picChg>
        <pc:picChg chg="add mod modCrop">
          <ac:chgData name="Keagan Rankin" userId="eef04ce9-933d-4cb5-b9c1-87e99f62c613" providerId="ADAL" clId="{A5C1E9C5-2B02-4280-9DE1-79B06D24BAD6}" dt="2022-09-30T14:52:11.112" v="2026" actId="1076"/>
          <ac:picMkLst>
            <pc:docMk/>
            <pc:sldMk cId="1062757468" sldId="269"/>
            <ac:picMk id="4" creationId="{824CAC5D-B7BD-49C7-BCE0-D415E20FB872}"/>
          </ac:picMkLst>
        </pc:picChg>
        <pc:picChg chg="mod">
          <ac:chgData name="Keagan Rankin" userId="eef04ce9-933d-4cb5-b9c1-87e99f62c613" providerId="ADAL" clId="{A5C1E9C5-2B02-4280-9DE1-79B06D24BAD6}" dt="2022-09-30T14:48:21.242" v="1961" actId="1076"/>
          <ac:picMkLst>
            <pc:docMk/>
            <pc:sldMk cId="1062757468" sldId="269"/>
            <ac:picMk id="5" creationId="{57474ACE-1242-45EC-9918-BD438F632951}"/>
          </ac:picMkLst>
        </pc:picChg>
        <pc:picChg chg="add mod ord">
          <ac:chgData name="Keagan Rankin" userId="eef04ce9-933d-4cb5-b9c1-87e99f62c613" providerId="ADAL" clId="{A5C1E9C5-2B02-4280-9DE1-79B06D24BAD6}" dt="2022-09-30T14:53:40.666" v="2034" actId="1076"/>
          <ac:picMkLst>
            <pc:docMk/>
            <pc:sldMk cId="1062757468" sldId="269"/>
            <ac:picMk id="6" creationId="{D114E824-E54E-4803-9BF1-982DB1051D0A}"/>
          </ac:picMkLst>
        </pc:picChg>
        <pc:picChg chg="del">
          <ac:chgData name="Keagan Rankin" userId="eef04ce9-933d-4cb5-b9c1-87e99f62c613" providerId="ADAL" clId="{A5C1E9C5-2B02-4280-9DE1-79B06D24BAD6}" dt="2022-09-30T14:47:51.811" v="1958" actId="478"/>
          <ac:picMkLst>
            <pc:docMk/>
            <pc:sldMk cId="1062757468" sldId="269"/>
            <ac:picMk id="9" creationId="{075BDBB3-23B2-4964-A98C-F0BFA1FBDEF3}"/>
          </ac:picMkLst>
        </pc:picChg>
        <pc:picChg chg="add mod">
          <ac:chgData name="Keagan Rankin" userId="eef04ce9-933d-4cb5-b9c1-87e99f62c613" providerId="ADAL" clId="{A5C1E9C5-2B02-4280-9DE1-79B06D24BAD6}" dt="2022-09-30T21:35:23.742" v="4684" actId="1076"/>
          <ac:picMkLst>
            <pc:docMk/>
            <pc:sldMk cId="1062757468" sldId="269"/>
            <ac:picMk id="9" creationId="{6AD0EB2D-EEE4-4F69-A43D-A386537ED983}"/>
          </ac:picMkLst>
        </pc:picChg>
        <pc:picChg chg="mod ord">
          <ac:chgData name="Keagan Rankin" userId="eef04ce9-933d-4cb5-b9c1-87e99f62c613" providerId="ADAL" clId="{A5C1E9C5-2B02-4280-9DE1-79B06D24BAD6}" dt="2022-09-30T14:52:22.432" v="2029" actId="166"/>
          <ac:picMkLst>
            <pc:docMk/>
            <pc:sldMk cId="1062757468" sldId="269"/>
            <ac:picMk id="15" creationId="{DA6A4E51-C67C-4F14-BB33-4D7C01E0CCA4}"/>
          </ac:picMkLst>
        </pc:picChg>
      </pc:sldChg>
      <pc:sldChg chg="addSp delSp modSp add modAnim modNotesTx">
        <pc:chgData name="Keagan Rankin" userId="eef04ce9-933d-4cb5-b9c1-87e99f62c613" providerId="ADAL" clId="{A5C1E9C5-2B02-4280-9DE1-79B06D24BAD6}" dt="2022-10-10T03:47:45.582" v="6343" actId="20577"/>
        <pc:sldMkLst>
          <pc:docMk/>
          <pc:sldMk cId="4198804945" sldId="271"/>
        </pc:sldMkLst>
        <pc:spChg chg="mod">
          <ac:chgData name="Keagan Rankin" userId="eef04ce9-933d-4cb5-b9c1-87e99f62c613" providerId="ADAL" clId="{A5C1E9C5-2B02-4280-9DE1-79B06D24BAD6}" dt="2022-09-30T21:30:03.786" v="4171" actId="20577"/>
          <ac:spMkLst>
            <pc:docMk/>
            <pc:sldMk cId="4198804945" sldId="271"/>
            <ac:spMk id="2" creationId="{2BB95FBD-9934-423C-9BE7-D4C30F918D00}"/>
          </ac:spMkLst>
        </pc:spChg>
        <pc:spChg chg="add del mod">
          <ac:chgData name="Keagan Rankin" userId="eef04ce9-933d-4cb5-b9c1-87e99f62c613" providerId="ADAL" clId="{A5C1E9C5-2B02-4280-9DE1-79B06D24BAD6}" dt="2022-09-30T21:21:04.189" v="3670" actId="478"/>
          <ac:spMkLst>
            <pc:docMk/>
            <pc:sldMk cId="4198804945" sldId="271"/>
            <ac:spMk id="4" creationId="{E912AA4F-ED99-4EE3-B30A-C0096F23C210}"/>
          </ac:spMkLst>
        </pc:spChg>
        <pc:picChg chg="del">
          <ac:chgData name="Keagan Rankin" userId="eef04ce9-933d-4cb5-b9c1-87e99f62c613" providerId="ADAL" clId="{A5C1E9C5-2B02-4280-9DE1-79B06D24BAD6}" dt="2022-09-30T21:20:17.132" v="3657" actId="478"/>
          <ac:picMkLst>
            <pc:docMk/>
            <pc:sldMk cId="4198804945" sldId="271"/>
            <ac:picMk id="5" creationId="{C1CA1C3F-F73C-443B-8848-F4278B3B24BF}"/>
          </ac:picMkLst>
        </pc:picChg>
        <pc:picChg chg="del">
          <ac:chgData name="Keagan Rankin" userId="eef04ce9-933d-4cb5-b9c1-87e99f62c613" providerId="ADAL" clId="{A5C1E9C5-2B02-4280-9DE1-79B06D24BAD6}" dt="2022-09-30T21:20:20.351" v="3658" actId="478"/>
          <ac:picMkLst>
            <pc:docMk/>
            <pc:sldMk cId="4198804945" sldId="271"/>
            <ac:picMk id="6" creationId="{CA422CBA-A93B-44B3-824D-9D797CDA6C66}"/>
          </ac:picMkLst>
        </pc:picChg>
        <pc:picChg chg="add mod">
          <ac:chgData name="Keagan Rankin" userId="eef04ce9-933d-4cb5-b9c1-87e99f62c613" providerId="ADAL" clId="{A5C1E9C5-2B02-4280-9DE1-79B06D24BAD6}" dt="2022-09-30T21:25:47.792" v="3700" actId="1076"/>
          <ac:picMkLst>
            <pc:docMk/>
            <pc:sldMk cId="4198804945" sldId="271"/>
            <ac:picMk id="7" creationId="{F9BC1B41-98E7-4FC3-A7EF-93705B450901}"/>
          </ac:picMkLst>
        </pc:picChg>
        <pc:picChg chg="add mod">
          <ac:chgData name="Keagan Rankin" userId="eef04ce9-933d-4cb5-b9c1-87e99f62c613" providerId="ADAL" clId="{A5C1E9C5-2B02-4280-9DE1-79B06D24BAD6}" dt="2022-09-30T21:26:01.166" v="3705" actId="1076"/>
          <ac:picMkLst>
            <pc:docMk/>
            <pc:sldMk cId="4198804945" sldId="271"/>
            <ac:picMk id="8" creationId="{A46D9736-2123-48A4-959C-DDFD8E871F6B}"/>
          </ac:picMkLst>
        </pc:picChg>
        <pc:picChg chg="add mod">
          <ac:chgData name="Keagan Rankin" userId="eef04ce9-933d-4cb5-b9c1-87e99f62c613" providerId="ADAL" clId="{A5C1E9C5-2B02-4280-9DE1-79B06D24BAD6}" dt="2022-09-30T21:25:59.482" v="3704" actId="1076"/>
          <ac:picMkLst>
            <pc:docMk/>
            <pc:sldMk cId="4198804945" sldId="271"/>
            <ac:picMk id="9" creationId="{BF3CA1EE-D1F1-4312-BB84-D220ED476E97}"/>
          </ac:picMkLst>
        </pc:picChg>
      </pc:sldChg>
      <pc:sldChg chg="delSp modSp add modNotesTx">
        <pc:chgData name="Keagan Rankin" userId="eef04ce9-933d-4cb5-b9c1-87e99f62c613" providerId="ADAL" clId="{A5C1E9C5-2B02-4280-9DE1-79B06D24BAD6}" dt="2022-10-10T03:55:20.565" v="6936" actId="20577"/>
        <pc:sldMkLst>
          <pc:docMk/>
          <pc:sldMk cId="2966280160" sldId="272"/>
        </pc:sldMkLst>
        <pc:spChg chg="del">
          <ac:chgData name="Keagan Rankin" userId="eef04ce9-933d-4cb5-b9c1-87e99f62c613" providerId="ADAL" clId="{A5C1E9C5-2B02-4280-9DE1-79B06D24BAD6}" dt="2022-10-02T02:56:33.472" v="5615" actId="478"/>
          <ac:spMkLst>
            <pc:docMk/>
            <pc:sldMk cId="2966280160" sldId="272"/>
            <ac:spMk id="2" creationId="{9969D0ED-D882-40FF-B427-36389B9A2037}"/>
          </ac:spMkLst>
        </pc:spChg>
        <pc:spChg chg="mod">
          <ac:chgData name="Keagan Rankin" userId="eef04ce9-933d-4cb5-b9c1-87e99f62c613" providerId="ADAL" clId="{A5C1E9C5-2B02-4280-9DE1-79B06D24BAD6}" dt="2022-10-02T03:02:26.650" v="5852" actId="1076"/>
          <ac:spMkLst>
            <pc:docMk/>
            <pc:sldMk cId="2966280160" sldId="272"/>
            <ac:spMk id="3" creationId="{973CF83B-6140-43A8-BD71-AC7495A081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60E30-F602-4A07-966E-5B51F9FE12A3}"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99327-7719-476C-A060-21096F342462}" type="slidenum">
              <a:rPr lang="en-US" smtClean="0"/>
              <a:t>‹#›</a:t>
            </a:fld>
            <a:endParaRPr lang="en-US"/>
          </a:p>
        </p:txBody>
      </p:sp>
    </p:spTree>
    <p:extLst>
      <p:ext uri="{BB962C8B-B14F-4D97-AF65-F5344CB8AC3E}">
        <p14:creationId xmlns:p14="http://schemas.microsoft.com/office/powerpoint/2010/main" val="232306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-New Brunswick Electric Power Commission -&gt; Now NB Power.</a:t>
            </a:r>
          </a:p>
          <a:p>
            <a:r>
              <a:rPr lang="en-US" sz="1200" b="0" i="0" kern="1200" dirty="0">
                <a:solidFill>
                  <a:schemeClr val="tx1"/>
                </a:solidFill>
                <a:effectLst/>
                <a:latin typeface="+mn-lt"/>
                <a:ea typeface="+mn-ea"/>
                <a:cs typeface="+mn-cs"/>
              </a:rPr>
              <a:t>-Louis Robichaud -&gt; “Economic Salvation of our Province” to MacLean's https://archive.macleans.ca/article/1964/09/05/the-maritimes</a:t>
            </a:r>
          </a:p>
          <a:p>
            <a:r>
              <a:rPr lang="en-US" sz="1200" b="0" i="0" kern="1200" dirty="0">
                <a:solidFill>
                  <a:schemeClr val="tx1"/>
                </a:solidFill>
                <a:effectLst/>
                <a:latin typeface="+mn-lt"/>
                <a:ea typeface="+mn-ea"/>
                <a:cs typeface="+mn-cs"/>
              </a:rPr>
              <a:t>-$110 million -&gt; ~ Billion Dollar Project today.</a:t>
            </a:r>
          </a:p>
          <a:p>
            <a:r>
              <a:rPr lang="en-US" sz="1200" b="0" i="0" kern="1200" dirty="0">
                <a:solidFill>
                  <a:schemeClr val="tx1"/>
                </a:solidFill>
                <a:effectLst/>
                <a:latin typeface="+mn-lt"/>
                <a:ea typeface="+mn-ea"/>
                <a:cs typeface="+mn-cs"/>
              </a:rPr>
              <a:t>-Provide massive power all over the province.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Pic: https://www.frederictonregionmuseum.com/2012/07/17/construction-of-the-mactaquac-dam/</a:t>
            </a:r>
            <a:endParaRPr lang="en-US" dirty="0"/>
          </a:p>
        </p:txBody>
      </p:sp>
      <p:sp>
        <p:nvSpPr>
          <p:cNvPr id="4" name="Slide Number Placeholder 3"/>
          <p:cNvSpPr>
            <a:spLocks noGrp="1"/>
          </p:cNvSpPr>
          <p:nvPr>
            <p:ph type="sldNum" sz="quarter" idx="5"/>
          </p:nvPr>
        </p:nvSpPr>
        <p:spPr/>
        <p:txBody>
          <a:bodyPr/>
          <a:lstStyle/>
          <a:p>
            <a:fld id="{05B99327-7719-476C-A060-21096F342462}" type="slidenum">
              <a:rPr lang="en-US" smtClean="0"/>
              <a:t>2</a:t>
            </a:fld>
            <a:endParaRPr lang="en-US"/>
          </a:p>
        </p:txBody>
      </p:sp>
    </p:spTree>
    <p:extLst>
      <p:ext uri="{BB962C8B-B14F-4D97-AF65-F5344CB8AC3E}">
        <p14:creationId xmlns:p14="http://schemas.microsoft.com/office/powerpoint/2010/main" val="451140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-Closing thoughts on culpability. Don’t think we can hold those engineers that messed up the dam back in the 1960’s fully responsible, nor will Geoff Hinton be responsible for the </a:t>
            </a:r>
            <a:r>
              <a:rPr lang="en-US" dirty="0" err="1"/>
              <a:t>laptopization</a:t>
            </a:r>
            <a:r>
              <a:rPr lang="en-US" dirty="0"/>
              <a:t> of man. This is a universal problem that needs wider </a:t>
            </a:r>
            <a:r>
              <a:rPr lang="en-US" dirty="0" err="1"/>
              <a:t>reconginition</a:t>
            </a:r>
            <a:r>
              <a:rPr lang="en-US" dirty="0"/>
              <a:t>.</a:t>
            </a:r>
          </a:p>
          <a:p>
            <a:pPr marL="0" indent="0">
              <a:buNone/>
            </a:pPr>
            <a:r>
              <a:rPr lang="en-US" dirty="0"/>
              <a:t>-Moving forward, engineers and others in the natural sciences, need to be mindful of that everything they do has some unknown consequence.</a:t>
            </a:r>
          </a:p>
          <a:p>
            <a:pPr marL="0" indent="0">
              <a:buNone/>
            </a:pPr>
            <a:r>
              <a:rPr lang="en-US" dirty="0"/>
              <a:t>-Hopefully in fitting with the spooky theme this inspires some existential dread brought about by consequences of superintelligence or by the questionable work engineers do on our hydro electric infrastructure.</a:t>
            </a:r>
          </a:p>
        </p:txBody>
      </p:sp>
      <p:sp>
        <p:nvSpPr>
          <p:cNvPr id="4" name="Slide Number Placeholder 3"/>
          <p:cNvSpPr>
            <a:spLocks noGrp="1"/>
          </p:cNvSpPr>
          <p:nvPr>
            <p:ph type="sldNum" sz="quarter" idx="5"/>
          </p:nvPr>
        </p:nvSpPr>
        <p:spPr/>
        <p:txBody>
          <a:bodyPr/>
          <a:lstStyle/>
          <a:p>
            <a:fld id="{05B99327-7719-476C-A060-21096F342462}" type="slidenum">
              <a:rPr lang="en-US" smtClean="0"/>
              <a:t>11</a:t>
            </a:fld>
            <a:endParaRPr lang="en-US"/>
          </a:p>
        </p:txBody>
      </p:sp>
    </p:spTree>
    <p:extLst>
      <p:ext uri="{BB962C8B-B14F-4D97-AF65-F5344CB8AC3E}">
        <p14:creationId xmlns:p14="http://schemas.microsoft.com/office/powerpoint/2010/main" val="18840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do not have a website to plug (yet).</a:t>
            </a:r>
          </a:p>
          <a:p>
            <a:r>
              <a:rPr lang="en-US" dirty="0"/>
              <a:t>A thought on modelling: generation is not possible yet except in very simply ruled, controlled and open systems with reinforcement learning (Dennis </a:t>
            </a:r>
            <a:r>
              <a:rPr lang="en-US" dirty="0" err="1"/>
              <a:t>Hasabis</a:t>
            </a:r>
            <a:r>
              <a:rPr lang="en-US" dirty="0"/>
              <a:t> and AlphaGo/Star).</a:t>
            </a:r>
          </a:p>
        </p:txBody>
      </p:sp>
      <p:sp>
        <p:nvSpPr>
          <p:cNvPr id="4" name="Slide Number Placeholder 3"/>
          <p:cNvSpPr>
            <a:spLocks noGrp="1"/>
          </p:cNvSpPr>
          <p:nvPr>
            <p:ph type="sldNum" sz="quarter" idx="5"/>
          </p:nvPr>
        </p:nvSpPr>
        <p:spPr/>
        <p:txBody>
          <a:bodyPr/>
          <a:lstStyle/>
          <a:p>
            <a:fld id="{05B99327-7719-476C-A060-21096F342462}" type="slidenum">
              <a:rPr lang="en-US" smtClean="0"/>
              <a:t>12</a:t>
            </a:fld>
            <a:endParaRPr lang="en-US"/>
          </a:p>
        </p:txBody>
      </p:sp>
    </p:spTree>
    <p:extLst>
      <p:ext uri="{BB962C8B-B14F-4D97-AF65-F5344CB8AC3E}">
        <p14:creationId xmlns:p14="http://schemas.microsoft.com/office/powerpoint/2010/main" val="35436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-ASR: hydrated cement reacts with silica in bad aggregate to produce weeping paste, causes loss of strength and expansion of concrete.</a:t>
            </a:r>
          </a:p>
          <a:p>
            <a:r>
              <a:rPr lang="en-US" dirty="0"/>
              <a:t>-The type of reaction at the dam only really came to engineering attention in the period right after the dam was complete. Many other structures around Europe and Canada have this problem as well.</a:t>
            </a:r>
          </a:p>
          <a:p>
            <a:r>
              <a:rPr lang="en-US" dirty="0"/>
              <a:t>-Not just ASR. Structural problems and gate jams. American eel disappeared until found in one spot just under the dam in 2017. Fish passage all messed up.</a:t>
            </a:r>
          </a:p>
          <a:p>
            <a:r>
              <a:rPr lang="en-US" dirty="0"/>
              <a:t>-Other stuff we don’t know yet: Ex. Changing economic inequity for local first nations?</a:t>
            </a:r>
          </a:p>
          <a:p>
            <a:r>
              <a:rPr lang="en-US" dirty="0"/>
              <a:t>-MAES, The biggest rivers study in the world is going on right now surrounding the impacts of this hydroelectric station on the ecosystem.</a:t>
            </a:r>
          </a:p>
          <a:p>
            <a:endParaRPr lang="en-US" dirty="0"/>
          </a:p>
          <a:p>
            <a:r>
              <a:rPr lang="en-US" dirty="0"/>
              <a:t>-Scale up your thoughts; Henry Ford and climate change/sedentary lifestyle.</a:t>
            </a:r>
          </a:p>
          <a:p>
            <a:r>
              <a:rPr lang="en-US" dirty="0"/>
              <a:t>Sustainability, Climate Change etc. This problem accesses our most dangerous domains. See our next story.</a:t>
            </a:r>
          </a:p>
        </p:txBody>
      </p:sp>
      <p:sp>
        <p:nvSpPr>
          <p:cNvPr id="4" name="Slide Number Placeholder 3"/>
          <p:cNvSpPr>
            <a:spLocks noGrp="1"/>
          </p:cNvSpPr>
          <p:nvPr>
            <p:ph type="sldNum" sz="quarter" idx="5"/>
          </p:nvPr>
        </p:nvSpPr>
        <p:spPr/>
        <p:txBody>
          <a:bodyPr/>
          <a:lstStyle/>
          <a:p>
            <a:fld id="{05B99327-7719-476C-A060-21096F342462}" type="slidenum">
              <a:rPr lang="en-US" smtClean="0"/>
              <a:t>3</a:t>
            </a:fld>
            <a:endParaRPr lang="en-US"/>
          </a:p>
        </p:txBody>
      </p:sp>
    </p:spTree>
    <p:extLst>
      <p:ext uri="{BB962C8B-B14F-4D97-AF65-F5344CB8AC3E}">
        <p14:creationId xmlns:p14="http://schemas.microsoft.com/office/powerpoint/2010/main" val="189213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-Henry Ford: combustion engine dissemination. 16% of emissions, air quality issues, 30 000 traffic deaths a year. </a:t>
            </a:r>
          </a:p>
          <a:p>
            <a:r>
              <a:rPr lang="en-US" dirty="0"/>
              <a:t>-William </a:t>
            </a:r>
            <a:r>
              <a:rPr lang="en-US" dirty="0" err="1"/>
              <a:t>Aspdin</a:t>
            </a:r>
            <a:r>
              <a:rPr lang="en-US" dirty="0"/>
              <a:t>: modern </a:t>
            </a:r>
            <a:r>
              <a:rPr lang="en-US" dirty="0" err="1"/>
              <a:t>portland</a:t>
            </a:r>
            <a:r>
              <a:rPr lang="en-US" dirty="0"/>
              <a:t> cement. ~25-33% of emissions, air quality issues.</a:t>
            </a:r>
          </a:p>
          <a:p>
            <a:r>
              <a:rPr lang="en-US" dirty="0"/>
              <a:t>-Haber: </a:t>
            </a:r>
            <a:r>
              <a:rPr lang="en-US" dirty="0" err="1"/>
              <a:t>nobel</a:t>
            </a:r>
            <a:r>
              <a:rPr lang="en-US" dirty="0"/>
              <a:t> prize for artificial </a:t>
            </a:r>
            <a:r>
              <a:rPr lang="en-US" dirty="0" err="1"/>
              <a:t>nitrogren</a:t>
            </a:r>
            <a:r>
              <a:rPr lang="en-US" dirty="0"/>
              <a:t> fixation, probably the reason we are alive and nourished right now. 1-20% of emissions, catastrophic eutrophication</a:t>
            </a:r>
          </a:p>
          <a:p>
            <a:r>
              <a:rPr lang="en-US" dirty="0"/>
              <a:t>-Debatably, all of these men thought their innovations were doing good, or at least not trying to do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like to think we can’t make the mistakes that even our parents made. We like to think the experts know what they are doing, but everything we “invent” or “design” has consequences we can’t foresee, whether they be good or bad. Because we cannot control for these consequences, those at the tail of the distribution tend to have large effect (The so called “Black Swan Event”).</a:t>
            </a:r>
          </a:p>
          <a:p>
            <a:endParaRPr lang="en-US" dirty="0"/>
          </a:p>
        </p:txBody>
      </p:sp>
      <p:sp>
        <p:nvSpPr>
          <p:cNvPr id="4" name="Slide Number Placeholder 3"/>
          <p:cNvSpPr>
            <a:spLocks noGrp="1"/>
          </p:cNvSpPr>
          <p:nvPr>
            <p:ph type="sldNum" sz="quarter" idx="5"/>
          </p:nvPr>
        </p:nvSpPr>
        <p:spPr/>
        <p:txBody>
          <a:bodyPr/>
          <a:lstStyle/>
          <a:p>
            <a:fld id="{05B99327-7719-476C-A060-21096F342462}" type="slidenum">
              <a:rPr lang="en-US" smtClean="0"/>
              <a:t>4</a:t>
            </a:fld>
            <a:endParaRPr lang="en-US"/>
          </a:p>
        </p:txBody>
      </p:sp>
    </p:spTree>
    <p:extLst>
      <p:ext uri="{BB962C8B-B14F-4D97-AF65-F5344CB8AC3E}">
        <p14:creationId xmlns:p14="http://schemas.microsoft.com/office/powerpoint/2010/main" val="894915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head, smart guy. Director of the future of humanities institute at Oxford.</a:t>
            </a:r>
          </a:p>
          <a:p>
            <a:r>
              <a:rPr lang="en-US" dirty="0"/>
              <a:t>-Bostrom has made an academic career thinking about unintended consequences, and can be pessimistic about humans. We are just smart enough to get a peek over the top of the wall, but we are stupid in that we dive headlong into things we don’t understand the consequences of.</a:t>
            </a:r>
          </a:p>
        </p:txBody>
      </p:sp>
      <p:sp>
        <p:nvSpPr>
          <p:cNvPr id="4" name="Slide Number Placeholder 3"/>
          <p:cNvSpPr>
            <a:spLocks noGrp="1"/>
          </p:cNvSpPr>
          <p:nvPr>
            <p:ph type="sldNum" sz="quarter" idx="5"/>
          </p:nvPr>
        </p:nvSpPr>
        <p:spPr/>
        <p:txBody>
          <a:bodyPr/>
          <a:lstStyle/>
          <a:p>
            <a:fld id="{05B99327-7719-476C-A060-21096F342462}" type="slidenum">
              <a:rPr lang="en-US" smtClean="0"/>
              <a:t>5</a:t>
            </a:fld>
            <a:endParaRPr lang="en-US"/>
          </a:p>
        </p:txBody>
      </p:sp>
    </p:spTree>
    <p:extLst>
      <p:ext uri="{BB962C8B-B14F-4D97-AF65-F5344CB8AC3E}">
        <p14:creationId xmlns:p14="http://schemas.microsoft.com/office/powerpoint/2010/main" val="86779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Problem, Malignant failure modes, Orthogonality thesis, utility functions, whole brain emulation economies etc.</a:t>
            </a:r>
          </a:p>
          <a:p>
            <a:r>
              <a:rPr lang="en-US" dirty="0"/>
              <a:t>There is no just world theory…</a:t>
            </a:r>
          </a:p>
          <a:p>
            <a:r>
              <a:rPr lang="en-US" dirty="0"/>
              <a:t>How do you load values correctly into something that you get one chance at??? (humans, and biology in general, NEVER gets it right the first time).</a:t>
            </a:r>
          </a:p>
          <a:p>
            <a:r>
              <a:rPr lang="en-US" dirty="0"/>
              <a:t>How do you control and manipulate something when you cannot predict what it will come up with (because it is smarter than you)???</a:t>
            </a:r>
          </a:p>
        </p:txBody>
      </p:sp>
      <p:sp>
        <p:nvSpPr>
          <p:cNvPr id="4" name="Slide Number Placeholder 3"/>
          <p:cNvSpPr>
            <a:spLocks noGrp="1"/>
          </p:cNvSpPr>
          <p:nvPr>
            <p:ph type="sldNum" sz="quarter" idx="5"/>
          </p:nvPr>
        </p:nvSpPr>
        <p:spPr/>
        <p:txBody>
          <a:bodyPr/>
          <a:lstStyle/>
          <a:p>
            <a:fld id="{05B99327-7719-476C-A060-21096F342462}" type="slidenum">
              <a:rPr lang="en-US" smtClean="0"/>
              <a:t>6</a:t>
            </a:fld>
            <a:endParaRPr lang="en-US"/>
          </a:p>
        </p:txBody>
      </p:sp>
    </p:spTree>
    <p:extLst>
      <p:ext uri="{BB962C8B-B14F-4D97-AF65-F5344CB8AC3E}">
        <p14:creationId xmlns:p14="http://schemas.microsoft.com/office/powerpoint/2010/main" val="311940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-Expectation: superintelligence will let us solve wicked problems and have all powerful prediction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-Reality: a unproperly value loaded superintelligence will take whatever steps necessary to maximize its value function, even if it means turning half the galaxy into a giant computer to figure out how to create a low impact sustainable dam.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our attempts at addresses unknown risks can lead to unknown risks.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many of our big societal problems come from this, then maybe there is a problem with our method.</a:t>
            </a:r>
          </a:p>
        </p:txBody>
      </p:sp>
      <p:sp>
        <p:nvSpPr>
          <p:cNvPr id="4" name="Slide Number Placeholder 3"/>
          <p:cNvSpPr>
            <a:spLocks noGrp="1"/>
          </p:cNvSpPr>
          <p:nvPr>
            <p:ph type="sldNum" sz="quarter" idx="5"/>
          </p:nvPr>
        </p:nvSpPr>
        <p:spPr/>
        <p:txBody>
          <a:bodyPr/>
          <a:lstStyle/>
          <a:p>
            <a:fld id="{05B99327-7719-476C-A060-21096F342462}" type="slidenum">
              <a:rPr lang="en-US" smtClean="0"/>
              <a:t>7</a:t>
            </a:fld>
            <a:endParaRPr lang="en-US"/>
          </a:p>
        </p:txBody>
      </p:sp>
    </p:spTree>
    <p:extLst>
      <p:ext uri="{BB962C8B-B14F-4D97-AF65-F5344CB8AC3E}">
        <p14:creationId xmlns:p14="http://schemas.microsoft.com/office/powerpoint/2010/main" val="428313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-Expectation: superintelligence will let us solve wicked problems and have all powerful prediction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-Reality: a unproperly value loaded superintelligence will take whatever steps necessary to maximize its value function, even if it means turning half the galaxy into a giant computer to figure out how to create a low impact sustainable dam.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our attempts at addressing unknown risks can lead to unknown risks.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many of our big societal problems come from this, then maybe there is a problem with our method.</a:t>
            </a:r>
          </a:p>
          <a:p>
            <a:endParaRPr lang="en-US" dirty="0"/>
          </a:p>
        </p:txBody>
      </p:sp>
      <p:sp>
        <p:nvSpPr>
          <p:cNvPr id="4" name="Slide Number Placeholder 3"/>
          <p:cNvSpPr>
            <a:spLocks noGrp="1"/>
          </p:cNvSpPr>
          <p:nvPr>
            <p:ph type="sldNum" sz="quarter" idx="5"/>
          </p:nvPr>
        </p:nvSpPr>
        <p:spPr/>
        <p:txBody>
          <a:bodyPr/>
          <a:lstStyle/>
          <a:p>
            <a:fld id="{05B99327-7719-476C-A060-21096F342462}" type="slidenum">
              <a:rPr lang="en-US" smtClean="0"/>
              <a:t>8</a:t>
            </a:fld>
            <a:endParaRPr lang="en-US"/>
          </a:p>
        </p:txBody>
      </p:sp>
    </p:spTree>
    <p:extLst>
      <p:ext uri="{BB962C8B-B14F-4D97-AF65-F5344CB8AC3E}">
        <p14:creationId xmlns:p14="http://schemas.microsoft.com/office/powerpoint/2010/main" val="18765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-Engineers love our tools, especially the new and fancy ones (neural nets).</a:t>
            </a:r>
          </a:p>
          <a:p>
            <a:r>
              <a:rPr lang="en-US" dirty="0"/>
              <a:t>-We love using the wrong tools for the job.</a:t>
            </a:r>
          </a:p>
          <a:p>
            <a:r>
              <a:rPr lang="en-US" dirty="0"/>
              <a:t>-When we practice good engineering, we can eliminate a lot of the knowable risks.</a:t>
            </a:r>
          </a:p>
          <a:p>
            <a:r>
              <a:rPr lang="en-US" dirty="0"/>
              <a:t>-For the knowable risks we cannot address, we have good heuristics (dissemination of financial risk in construction).</a:t>
            </a:r>
          </a:p>
          <a:p>
            <a:r>
              <a:rPr lang="en-US" dirty="0"/>
              <a:t>-But think of this system as being like a subspace closed under addition. The tools and knowable risks can only ever inform each other.</a:t>
            </a:r>
          </a:p>
          <a:p>
            <a:r>
              <a:rPr lang="en-US" dirty="0"/>
              <a:t>-Whenever an action is taken in learning or development, no matter how smart (steep gradient) the learner is, that action has an effect on the environment that is unknowable.</a:t>
            </a:r>
          </a:p>
          <a:p>
            <a:r>
              <a:rPr lang="en-US" dirty="0"/>
              <a:t>-These unknowable events occur regularly, and the bad ones at the tail of the distribution tend to disproportionately change our society because we cannot account for them (BLACK SWANS).</a:t>
            </a:r>
          </a:p>
        </p:txBody>
      </p:sp>
      <p:sp>
        <p:nvSpPr>
          <p:cNvPr id="4" name="Slide Number Placeholder 3"/>
          <p:cNvSpPr>
            <a:spLocks noGrp="1"/>
          </p:cNvSpPr>
          <p:nvPr>
            <p:ph type="sldNum" sz="quarter" idx="5"/>
          </p:nvPr>
        </p:nvSpPr>
        <p:spPr/>
        <p:txBody>
          <a:bodyPr/>
          <a:lstStyle/>
          <a:p>
            <a:fld id="{05B99327-7719-476C-A060-21096F342462}" type="slidenum">
              <a:rPr lang="en-US" smtClean="0"/>
              <a:t>9</a:t>
            </a:fld>
            <a:endParaRPr lang="en-US"/>
          </a:p>
        </p:txBody>
      </p:sp>
    </p:spTree>
    <p:extLst>
      <p:ext uri="{BB962C8B-B14F-4D97-AF65-F5344CB8AC3E}">
        <p14:creationId xmlns:p14="http://schemas.microsoft.com/office/powerpoint/2010/main" val="191248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Alanby</a:t>
            </a:r>
            <a:r>
              <a:rPr lang="en-US" dirty="0"/>
              <a:t> and Chester: Engineering in the Anthropocene</a:t>
            </a:r>
          </a:p>
          <a:p>
            <a:r>
              <a:rPr lang="en-US" dirty="0"/>
              <a:t>-NBS: No Build Solution</a:t>
            </a:r>
          </a:p>
          <a:p>
            <a:r>
              <a:rPr lang="en-US" dirty="0"/>
              <a:t>-Michael Levin – </a:t>
            </a:r>
            <a:r>
              <a:rPr lang="en-US" dirty="0" err="1"/>
              <a:t>Agencial</a:t>
            </a:r>
            <a:r>
              <a:rPr lang="en-US" dirty="0"/>
              <a:t> Materials</a:t>
            </a:r>
          </a:p>
          <a:p>
            <a:r>
              <a:rPr lang="en-US" dirty="0"/>
              <a:t>-Biology – Offloading risk to mistake already made in the past.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silver bullet. Learning requires failure. Nature NEVER gets it right the first time. </a:t>
            </a:r>
          </a:p>
          <a:p>
            <a:endParaRPr lang="en-US" dirty="0"/>
          </a:p>
        </p:txBody>
      </p:sp>
      <p:sp>
        <p:nvSpPr>
          <p:cNvPr id="4" name="Slide Number Placeholder 3"/>
          <p:cNvSpPr>
            <a:spLocks noGrp="1"/>
          </p:cNvSpPr>
          <p:nvPr>
            <p:ph type="sldNum" sz="quarter" idx="5"/>
          </p:nvPr>
        </p:nvSpPr>
        <p:spPr/>
        <p:txBody>
          <a:bodyPr/>
          <a:lstStyle/>
          <a:p>
            <a:fld id="{05B99327-7719-476C-A060-21096F342462}" type="slidenum">
              <a:rPr lang="en-US" smtClean="0"/>
              <a:t>10</a:t>
            </a:fld>
            <a:endParaRPr lang="en-US"/>
          </a:p>
        </p:txBody>
      </p:sp>
    </p:spTree>
    <p:extLst>
      <p:ext uri="{BB962C8B-B14F-4D97-AF65-F5344CB8AC3E}">
        <p14:creationId xmlns:p14="http://schemas.microsoft.com/office/powerpoint/2010/main" val="159950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B533-BEF1-4A55-9A6A-F9325AE06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0ED806-D9AE-40A7-8699-D6687C5DC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748497-E62B-43CB-A352-7D2066596DEB}"/>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5" name="Footer Placeholder 4">
            <a:extLst>
              <a:ext uri="{FF2B5EF4-FFF2-40B4-BE49-F238E27FC236}">
                <a16:creationId xmlns:a16="http://schemas.microsoft.com/office/drawing/2014/main" id="{65F92DE7-8030-4267-A5EA-3B8CCC86F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C6628-B151-4E28-A4F0-6BD20375D740}"/>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429108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D251-2659-42F7-9911-2842355E7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EDB73-199F-4A39-84BA-AB3B100208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FA253-5805-4603-A0BC-7AC75764F57B}"/>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5" name="Footer Placeholder 4">
            <a:extLst>
              <a:ext uri="{FF2B5EF4-FFF2-40B4-BE49-F238E27FC236}">
                <a16:creationId xmlns:a16="http://schemas.microsoft.com/office/drawing/2014/main" id="{D68825FB-EAC1-45BB-9BB8-C06C358A7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65E5E-5306-4207-ABA6-6118C63567A5}"/>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177269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E1B057-5A6C-42A6-8F31-CCC7263BEC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33CCE8-8D5D-4585-A4CA-DBCB1AC5C0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1A4DC-A917-4C4E-9EE8-111B781396A0}"/>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5" name="Footer Placeholder 4">
            <a:extLst>
              <a:ext uri="{FF2B5EF4-FFF2-40B4-BE49-F238E27FC236}">
                <a16:creationId xmlns:a16="http://schemas.microsoft.com/office/drawing/2014/main" id="{E73D76C2-FDBE-4A21-B1C9-9A738908F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31908-52FE-4629-B424-548606F3DC2D}"/>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180302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22A7-2B08-4687-8952-D4DE00C1F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01152-5741-4C4A-AB8B-C4BFD51670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CFD6D-5639-43F3-AF81-B858DFC021E8}"/>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5" name="Footer Placeholder 4">
            <a:extLst>
              <a:ext uri="{FF2B5EF4-FFF2-40B4-BE49-F238E27FC236}">
                <a16:creationId xmlns:a16="http://schemas.microsoft.com/office/drawing/2014/main" id="{8376019E-115C-49F5-A8CF-48018ED19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FB061-7DDC-4BC9-A90C-D42E9F4FCCCF}"/>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279543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0796-8AF5-443C-8B6F-01323B5EC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574964-9BF5-410A-9A43-42D798BDA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EA0DAB-AEC3-41AD-BC9C-96CE537BDFBB}"/>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5" name="Footer Placeholder 4">
            <a:extLst>
              <a:ext uri="{FF2B5EF4-FFF2-40B4-BE49-F238E27FC236}">
                <a16:creationId xmlns:a16="http://schemas.microsoft.com/office/drawing/2014/main" id="{D6B66DBA-517C-45DA-BEB5-404571DC4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83D26-1917-4780-9803-7B44F5581224}"/>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380523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E22C-56F8-4869-AEF8-3F3602343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BD791-5D51-4744-A4D0-56F7388FDA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8B8B8-EC46-46AA-9BC7-142636977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CC6299-C916-4411-A2F0-6018A98E7643}"/>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6" name="Footer Placeholder 5">
            <a:extLst>
              <a:ext uri="{FF2B5EF4-FFF2-40B4-BE49-F238E27FC236}">
                <a16:creationId xmlns:a16="http://schemas.microsoft.com/office/drawing/2014/main" id="{242699F4-060A-480B-B690-8C6BC7E03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295C9-E4C2-49B1-AA9E-D6DD70BD7F87}"/>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244291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29B3-0A1F-4DD6-BAC3-F613FB1777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B632B-C08F-4F74-8187-6B808A6EB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BAD09A-176F-4078-B03F-9F98475E1D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C72C70-BB96-4BD5-BB73-1A3635192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E0CDE6-F81B-4404-9D7E-B6237B0D80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3F0ED-FD04-44B0-AE3F-425363680816}"/>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8" name="Footer Placeholder 7">
            <a:extLst>
              <a:ext uri="{FF2B5EF4-FFF2-40B4-BE49-F238E27FC236}">
                <a16:creationId xmlns:a16="http://schemas.microsoft.com/office/drawing/2014/main" id="{450BA682-F381-4FD9-AC79-1D1AE83701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111159-FA6E-4739-8611-E5A1579A46D1}"/>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56102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EBF9-1D94-4074-9FC2-3BE89D4A3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455F94-F4BB-4B69-BDDE-72FBF4E2C81A}"/>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4" name="Footer Placeholder 3">
            <a:extLst>
              <a:ext uri="{FF2B5EF4-FFF2-40B4-BE49-F238E27FC236}">
                <a16:creationId xmlns:a16="http://schemas.microsoft.com/office/drawing/2014/main" id="{80015BFE-7EAC-486A-9EDC-B1977C0037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22A051-3DB7-420A-BCD9-DDD612E931A9}"/>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410589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C1CF8-BCB9-49EE-889C-E108B77C97D2}"/>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3" name="Footer Placeholder 2">
            <a:extLst>
              <a:ext uri="{FF2B5EF4-FFF2-40B4-BE49-F238E27FC236}">
                <a16:creationId xmlns:a16="http://schemas.microsoft.com/office/drawing/2014/main" id="{A0D0146F-EC5B-4D22-8610-40221E6C9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2612DD-45CE-46B2-AD91-14429CA83E30}"/>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412833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5E24-BC0B-4FAB-A1C8-63D7ABE94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7C4B6F-6F36-4383-8F33-6147DEF37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4A888-CFB8-42BD-B863-8BB568046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3605CE-62E7-4178-B892-21F34F410966}"/>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6" name="Footer Placeholder 5">
            <a:extLst>
              <a:ext uri="{FF2B5EF4-FFF2-40B4-BE49-F238E27FC236}">
                <a16:creationId xmlns:a16="http://schemas.microsoft.com/office/drawing/2014/main" id="{357F7216-2D64-420D-AEE5-1DCE534DD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1B841-5738-4A14-961F-1CCBBE02B97A}"/>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292915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C6A4-D97F-417E-AA17-17E8AFF5A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6A9DBD-CFAB-4175-98CB-31A8145DA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8D623F-928D-45D2-B499-86F37FD4D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69BAC9-7011-47CD-B757-7AF5EDD60210}"/>
              </a:ext>
            </a:extLst>
          </p:cNvPr>
          <p:cNvSpPr>
            <a:spLocks noGrp="1"/>
          </p:cNvSpPr>
          <p:nvPr>
            <p:ph type="dt" sz="half" idx="10"/>
          </p:nvPr>
        </p:nvSpPr>
        <p:spPr/>
        <p:txBody>
          <a:bodyPr/>
          <a:lstStyle/>
          <a:p>
            <a:fld id="{00E11C85-E308-49F1-8CDA-B8A21643CD32}" type="datetimeFigureOut">
              <a:rPr lang="en-US" smtClean="0"/>
              <a:t>10/10/2022</a:t>
            </a:fld>
            <a:endParaRPr lang="en-US"/>
          </a:p>
        </p:txBody>
      </p:sp>
      <p:sp>
        <p:nvSpPr>
          <p:cNvPr id="6" name="Footer Placeholder 5">
            <a:extLst>
              <a:ext uri="{FF2B5EF4-FFF2-40B4-BE49-F238E27FC236}">
                <a16:creationId xmlns:a16="http://schemas.microsoft.com/office/drawing/2014/main" id="{9C98E97A-C09E-4B97-A2A0-3B9A15C8E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B82A7-2EC5-4C58-8F62-FA094E3617D4}"/>
              </a:ext>
            </a:extLst>
          </p:cNvPr>
          <p:cNvSpPr>
            <a:spLocks noGrp="1"/>
          </p:cNvSpPr>
          <p:nvPr>
            <p:ph type="sldNum" sz="quarter" idx="12"/>
          </p:nvPr>
        </p:nvSpPr>
        <p:spPr/>
        <p:txBody>
          <a:bodyPr/>
          <a:lstStyle/>
          <a:p>
            <a:fld id="{AF9A5F5D-3570-4E32-B13A-7BCB6454EA65}" type="slidenum">
              <a:rPr lang="en-US" smtClean="0"/>
              <a:t>‹#›</a:t>
            </a:fld>
            <a:endParaRPr lang="en-US"/>
          </a:p>
        </p:txBody>
      </p:sp>
    </p:spTree>
    <p:extLst>
      <p:ext uri="{BB962C8B-B14F-4D97-AF65-F5344CB8AC3E}">
        <p14:creationId xmlns:p14="http://schemas.microsoft.com/office/powerpoint/2010/main" val="419647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AD630-5BAE-4BBB-960B-5E4E48770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80E94-D0AC-4223-A3E6-C40857D6A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3F369-A502-4675-A744-EAD3B8C0DB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11C85-E308-49F1-8CDA-B8A21643CD32}" type="datetimeFigureOut">
              <a:rPr lang="en-US" smtClean="0"/>
              <a:t>10/10/2022</a:t>
            </a:fld>
            <a:endParaRPr lang="en-US"/>
          </a:p>
        </p:txBody>
      </p:sp>
      <p:sp>
        <p:nvSpPr>
          <p:cNvPr id="5" name="Footer Placeholder 4">
            <a:extLst>
              <a:ext uri="{FF2B5EF4-FFF2-40B4-BE49-F238E27FC236}">
                <a16:creationId xmlns:a16="http://schemas.microsoft.com/office/drawing/2014/main" id="{4C160457-E5D3-4192-A0CB-17919EB79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66E74C-1146-405D-BD72-A5523AC8C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A5F5D-3570-4E32-B13A-7BCB6454EA65}" type="slidenum">
              <a:rPr lang="en-US" smtClean="0"/>
              <a:t>‹#›</a:t>
            </a:fld>
            <a:endParaRPr lang="en-US"/>
          </a:p>
        </p:txBody>
      </p:sp>
    </p:spTree>
    <p:extLst>
      <p:ext uri="{BB962C8B-B14F-4D97-AF65-F5344CB8AC3E}">
        <p14:creationId xmlns:p14="http://schemas.microsoft.com/office/powerpoint/2010/main" val="1978673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jpe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A6E2D5-766C-4992-8F0D-C740B631BA19}"/>
              </a:ext>
            </a:extLst>
          </p:cNvPr>
          <p:cNvSpPr/>
          <p:nvPr/>
        </p:nvSpPr>
        <p:spPr>
          <a:xfrm>
            <a:off x="0" y="2806994"/>
            <a:ext cx="12192000" cy="40510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55FB1-E5E8-4CF4-97D8-433BC8AA4377}"/>
              </a:ext>
            </a:extLst>
          </p:cNvPr>
          <p:cNvSpPr>
            <a:spLocks noGrp="1"/>
          </p:cNvSpPr>
          <p:nvPr>
            <p:ph type="ctrTitle"/>
          </p:nvPr>
        </p:nvSpPr>
        <p:spPr>
          <a:xfrm>
            <a:off x="412896" y="588351"/>
            <a:ext cx="10255103" cy="4437285"/>
          </a:xfrm>
        </p:spPr>
        <p:txBody>
          <a:bodyPr>
            <a:normAutofit fontScale="90000"/>
          </a:bodyPr>
          <a:lstStyle/>
          <a:p>
            <a:pPr algn="l"/>
            <a:r>
              <a:rPr lang="en-US" sz="6700" dirty="0">
                <a:latin typeface="Cambria" panose="02040503050406030204" pitchFamily="18" charset="0"/>
                <a:ea typeface="Cambria" panose="02040503050406030204" pitchFamily="18" charset="0"/>
              </a:rPr>
              <a:t>Spongy Dams and Superintelligence:</a:t>
            </a:r>
            <a:br>
              <a:rPr lang="en-US" dirty="0"/>
            </a:br>
            <a:br>
              <a:rPr lang="en-US" dirty="0"/>
            </a:br>
            <a:r>
              <a:rPr lang="en-US" dirty="0"/>
              <a:t> </a:t>
            </a:r>
            <a:br>
              <a:rPr lang="en-US" dirty="0"/>
            </a:br>
            <a:r>
              <a:rPr lang="en-US" sz="4500" dirty="0">
                <a:solidFill>
                  <a:schemeClr val="bg1"/>
                </a:solidFill>
                <a:latin typeface="Helvetica" panose="020B0604020202020204" pitchFamily="34" charset="0"/>
                <a:cs typeface="Helvetica" panose="020B0604020202020204" pitchFamily="34" charset="0"/>
              </a:rPr>
              <a:t>The Unknowable Consequences of Engineering New Technologies</a:t>
            </a:r>
          </a:p>
        </p:txBody>
      </p:sp>
      <p:sp>
        <p:nvSpPr>
          <p:cNvPr id="3" name="Subtitle 2">
            <a:extLst>
              <a:ext uri="{FF2B5EF4-FFF2-40B4-BE49-F238E27FC236}">
                <a16:creationId xmlns:a16="http://schemas.microsoft.com/office/drawing/2014/main" id="{562D2FCD-BD60-4F1E-967B-E90F18956992}"/>
              </a:ext>
            </a:extLst>
          </p:cNvPr>
          <p:cNvSpPr>
            <a:spLocks noGrp="1"/>
          </p:cNvSpPr>
          <p:nvPr>
            <p:ph type="subTitle" idx="1"/>
          </p:nvPr>
        </p:nvSpPr>
        <p:spPr>
          <a:xfrm>
            <a:off x="412896" y="5181874"/>
            <a:ext cx="2298406" cy="432113"/>
          </a:xfrm>
        </p:spPr>
        <p:txBody>
          <a:bodyPr/>
          <a:lstStyle/>
          <a:p>
            <a:r>
              <a:rPr lang="en-US" i="1" dirty="0">
                <a:solidFill>
                  <a:schemeClr val="tx1">
                    <a:lumMod val="65000"/>
                    <a:lumOff val="35000"/>
                  </a:schemeClr>
                </a:solidFill>
                <a:latin typeface="Helvetica" panose="020B0604020202020204" pitchFamily="34" charset="0"/>
                <a:cs typeface="Helvetica" panose="020B0604020202020204" pitchFamily="34" charset="0"/>
              </a:rPr>
              <a:t>Keagan Rankin</a:t>
            </a:r>
          </a:p>
        </p:txBody>
      </p:sp>
      <p:pic>
        <p:nvPicPr>
          <p:cNvPr id="1026" name="Picture 2" descr="Junior Fellows Listing – Massey College">
            <a:extLst>
              <a:ext uri="{FF2B5EF4-FFF2-40B4-BE49-F238E27FC236}">
                <a16:creationId xmlns:a16="http://schemas.microsoft.com/office/drawing/2014/main" id="{6A8B7E21-4DF1-4848-BC2E-410BF92BB9B9}"/>
              </a:ext>
            </a:extLst>
          </p:cNvPr>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ackgroundRemoval t="9904" b="98083" l="9740" r="89610">
                        <a14:foregroundMark x1="56277" y1="88498" x2="42641" y2="84984"/>
                        <a14:foregroundMark x1="42641" y1="84984" x2="29221" y2="88498"/>
                        <a14:foregroundMark x1="29221" y1="88498" x2="41126" y2="98403"/>
                        <a14:foregroundMark x1="41126" y1="98403" x2="51299" y2="91054"/>
                        <a14:backgroundMark x1="73810" y1="64856" x2="99784" y2="61981"/>
                        <a14:backgroundMark x1="73810" y1="65176" x2="69048" y2="86901"/>
                        <a14:backgroundMark x1="69048" y1="86901" x2="80736" y2="99681"/>
                      </a14:backgroundRemoval>
                    </a14:imgEffect>
                  </a14:imgLayer>
                </a14:imgProps>
              </a:ext>
              <a:ext uri="{28A0092B-C50C-407E-A947-70E740481C1C}">
                <a14:useLocalDpi xmlns:a14="http://schemas.microsoft.com/office/drawing/2010/main"/>
              </a:ext>
            </a:extLst>
          </a:blip>
          <a:srcRect/>
          <a:stretch/>
        </p:blipFill>
        <p:spPr bwMode="auto">
          <a:xfrm>
            <a:off x="8672623" y="0"/>
            <a:ext cx="3519377" cy="238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35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043565-B6D3-4502-B244-F991DE245170}"/>
              </a:ext>
            </a:extLst>
          </p:cNvPr>
          <p:cNvSpPr/>
          <p:nvPr/>
        </p:nvSpPr>
        <p:spPr>
          <a:xfrm>
            <a:off x="0" y="4369981"/>
            <a:ext cx="12192000" cy="24880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371E7-2C1A-46A6-A574-6E12B10746B8}"/>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Engineering to Come: Four Ideas Moving Forward</a:t>
            </a:r>
          </a:p>
        </p:txBody>
      </p:sp>
      <p:sp>
        <p:nvSpPr>
          <p:cNvPr id="3" name="Content Placeholder 2">
            <a:extLst>
              <a:ext uri="{FF2B5EF4-FFF2-40B4-BE49-F238E27FC236}">
                <a16:creationId xmlns:a16="http://schemas.microsoft.com/office/drawing/2014/main" id="{9787002F-1C53-453F-93FB-4033560C63FB}"/>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en-US" dirty="0">
                <a:latin typeface="Helvetica" panose="020B0604020202020204" pitchFamily="34" charset="0"/>
                <a:cs typeface="Helvetica" panose="020B0604020202020204" pitchFamily="34" charset="0"/>
              </a:rPr>
              <a:t>Promote interdisciplinary research.</a:t>
            </a:r>
          </a:p>
          <a:p>
            <a:pPr marL="514350" indent="-514350">
              <a:buFont typeface="+mj-lt"/>
              <a:buAutoNum type="arabicPeriod"/>
            </a:pPr>
            <a:r>
              <a:rPr lang="en-US" dirty="0">
                <a:latin typeface="Helvetica" panose="020B0604020202020204" pitchFamily="34" charset="0"/>
                <a:cs typeface="Helvetica" panose="020B0604020202020204" pitchFamily="34" charset="0"/>
              </a:rPr>
              <a:t>Reform engineering education.</a:t>
            </a:r>
          </a:p>
          <a:p>
            <a:pPr marL="514350" indent="-514350">
              <a:buFont typeface="+mj-lt"/>
              <a:buAutoNum type="arabicPeriod"/>
            </a:pPr>
            <a:r>
              <a:rPr lang="en-US" dirty="0">
                <a:latin typeface="Helvetica" panose="020B0604020202020204" pitchFamily="34" charset="0"/>
                <a:cs typeface="Helvetica" panose="020B0604020202020204" pitchFamily="34" charset="0"/>
              </a:rPr>
              <a:t>Start with simplest, low-impact solutions. Consider NBS.</a:t>
            </a:r>
          </a:p>
          <a:p>
            <a:pPr marL="514350" indent="-514350">
              <a:buFont typeface="+mj-lt"/>
              <a:buAutoNum type="arabicPeriod"/>
            </a:pPr>
            <a:r>
              <a:rPr lang="en-US" dirty="0">
                <a:latin typeface="Helvetica" panose="020B0604020202020204" pitchFamily="34" charset="0"/>
                <a:cs typeface="Helvetica" panose="020B0604020202020204" pitchFamily="34" charset="0"/>
              </a:rPr>
              <a:t>Take inspiration from Biology.</a:t>
            </a:r>
          </a:p>
          <a:p>
            <a:pPr marL="0" indent="0">
              <a:buNone/>
            </a:pPr>
            <a:endParaRPr lang="en-US" dirty="0">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i="1" dirty="0">
                <a:solidFill>
                  <a:schemeClr val="bg1"/>
                </a:solidFill>
                <a:latin typeface="Helvetica" panose="020B0604020202020204" pitchFamily="34" charset="0"/>
                <a:cs typeface="Helvetica" panose="020B0604020202020204" pitchFamily="34" charset="0"/>
              </a:rPr>
              <a:t>Will this solution solve more problems than it creates?</a:t>
            </a:r>
          </a:p>
        </p:txBody>
      </p:sp>
    </p:spTree>
    <p:extLst>
      <p:ext uri="{BB962C8B-B14F-4D97-AF65-F5344CB8AC3E}">
        <p14:creationId xmlns:p14="http://schemas.microsoft.com/office/powerpoint/2010/main" val="1674510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70641-F19A-4C86-9807-86F69E423E0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9420" y="2116296"/>
            <a:ext cx="4663245" cy="2625407"/>
          </a:xfrm>
          <a:prstGeom prst="rect">
            <a:avLst/>
          </a:prstGeom>
        </p:spPr>
      </p:pic>
      <p:sp>
        <p:nvSpPr>
          <p:cNvPr id="5" name="Arrow: Right 4">
            <a:extLst>
              <a:ext uri="{FF2B5EF4-FFF2-40B4-BE49-F238E27FC236}">
                <a16:creationId xmlns:a16="http://schemas.microsoft.com/office/drawing/2014/main" id="{8EE669B9-53B3-4A3A-8957-75214637919E}"/>
              </a:ext>
            </a:extLst>
          </p:cNvPr>
          <p:cNvSpPr/>
          <p:nvPr/>
        </p:nvSpPr>
        <p:spPr>
          <a:xfrm>
            <a:off x="5354320" y="3162300"/>
            <a:ext cx="1735017" cy="5334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5BDF6F-243A-4FCF-8C05-2A9769893D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9680" y="733610"/>
            <a:ext cx="2835700" cy="3517211"/>
          </a:xfrm>
          <a:prstGeom prst="rect">
            <a:avLst/>
          </a:prstGeom>
        </p:spPr>
      </p:pic>
      <p:pic>
        <p:nvPicPr>
          <p:cNvPr id="7" name="Picture 6">
            <a:extLst>
              <a:ext uri="{FF2B5EF4-FFF2-40B4-BE49-F238E27FC236}">
                <a16:creationId xmlns:a16="http://schemas.microsoft.com/office/drawing/2014/main" id="{EA1762BF-E054-4725-AA95-4A1EB5CFE60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17530" y="3428999"/>
            <a:ext cx="2835700" cy="2112597"/>
          </a:xfrm>
          <a:prstGeom prst="rect">
            <a:avLst/>
          </a:prstGeom>
        </p:spPr>
      </p:pic>
    </p:spTree>
    <p:extLst>
      <p:ext uri="{BB962C8B-B14F-4D97-AF65-F5344CB8AC3E}">
        <p14:creationId xmlns:p14="http://schemas.microsoft.com/office/powerpoint/2010/main" val="20990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CF83B-6140-43A8-BD71-AC7495A081BA}"/>
              </a:ext>
            </a:extLst>
          </p:cNvPr>
          <p:cNvSpPr>
            <a:spLocks noGrp="1"/>
          </p:cNvSpPr>
          <p:nvPr>
            <p:ph idx="1"/>
          </p:nvPr>
        </p:nvSpPr>
        <p:spPr>
          <a:xfrm>
            <a:off x="838200" y="657441"/>
            <a:ext cx="10515600" cy="5543118"/>
          </a:xfrm>
        </p:spPr>
        <p:txBody>
          <a:bodyPr/>
          <a:lstStyle/>
          <a:p>
            <a:r>
              <a:rPr lang="en-US" b="1" dirty="0">
                <a:latin typeface="Helvetica" panose="020B0604020202020204" pitchFamily="34" charset="0"/>
                <a:cs typeface="Helvetica" panose="020B0604020202020204" pitchFamily="34" charset="0"/>
              </a:rPr>
              <a:t>Infrastructure In The Anthropocene </a:t>
            </a:r>
            <a:r>
              <a:rPr lang="en-US" dirty="0">
                <a:latin typeface="Helvetica" panose="020B0604020202020204" pitchFamily="34" charset="0"/>
                <a:cs typeface="Helvetica" panose="020B0604020202020204" pitchFamily="34" charset="0"/>
              </a:rPr>
              <a:t>(Allenby &amp; Chester)</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Superintelligence – Paths, Dangers, Strategies </a:t>
            </a:r>
            <a:r>
              <a:rPr lang="en-US" dirty="0">
                <a:latin typeface="Helvetica" panose="020B0604020202020204" pitchFamily="34" charset="0"/>
                <a:cs typeface="Helvetica" panose="020B0604020202020204" pitchFamily="34" charset="0"/>
              </a:rPr>
              <a:t>(Bostrom)</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MACTAQUAC AQUATIC ECOSYSTEM STUDY </a:t>
            </a:r>
            <a:r>
              <a:rPr lang="en-US" dirty="0">
                <a:latin typeface="Helvetica" panose="020B0604020202020204" pitchFamily="34" charset="0"/>
                <a:cs typeface="Helvetica" panose="020B0604020202020204" pitchFamily="34" charset="0"/>
              </a:rPr>
              <a:t>(Canadian River’s Institute)</a:t>
            </a:r>
          </a:p>
        </p:txBody>
      </p:sp>
    </p:spTree>
    <p:extLst>
      <p:ext uri="{BB962C8B-B14F-4D97-AF65-F5344CB8AC3E}">
        <p14:creationId xmlns:p14="http://schemas.microsoft.com/office/powerpoint/2010/main" val="296628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61DD-76D0-4D1E-9B9D-1DCC9DCC5487}"/>
              </a:ext>
            </a:extLst>
          </p:cNvPr>
          <p:cNvSpPr>
            <a:spLocks noGrp="1"/>
          </p:cNvSpPr>
          <p:nvPr>
            <p:ph type="title"/>
          </p:nvPr>
        </p:nvSpPr>
        <p:spPr>
          <a:xfrm>
            <a:off x="838200" y="207809"/>
            <a:ext cx="10515600" cy="1325563"/>
          </a:xfrm>
        </p:spPr>
        <p:txBody>
          <a:bodyPr/>
          <a:lstStyle/>
          <a:p>
            <a:r>
              <a:rPr lang="en-US" b="1" dirty="0">
                <a:latin typeface="Cambria" panose="02040503050406030204" pitchFamily="18" charset="0"/>
                <a:ea typeface="Cambria" panose="02040503050406030204" pitchFamily="18" charset="0"/>
              </a:rPr>
              <a:t>One day, a man decided to build a dam…</a:t>
            </a:r>
          </a:p>
        </p:txBody>
      </p:sp>
      <p:pic>
        <p:nvPicPr>
          <p:cNvPr id="4" name="Picture 3">
            <a:extLst>
              <a:ext uri="{FF2B5EF4-FFF2-40B4-BE49-F238E27FC236}">
                <a16:creationId xmlns:a16="http://schemas.microsoft.com/office/drawing/2014/main" id="{DEF3D76B-4643-4847-9551-E3BA9945E5C4}"/>
              </a:ext>
            </a:extLst>
          </p:cNvPr>
          <p:cNvPicPr>
            <a:picLocks noChangeAspect="1"/>
          </p:cNvPicPr>
          <p:nvPr/>
        </p:nvPicPr>
        <p:blipFill>
          <a:blip r:embed="rId3"/>
          <a:stretch>
            <a:fillRect/>
          </a:stretch>
        </p:blipFill>
        <p:spPr>
          <a:xfrm>
            <a:off x="2626148" y="1690688"/>
            <a:ext cx="6939703" cy="4673456"/>
          </a:xfrm>
          <a:prstGeom prst="rect">
            <a:avLst/>
          </a:prstGeom>
        </p:spPr>
      </p:pic>
      <p:pic>
        <p:nvPicPr>
          <p:cNvPr id="5" name="Picture 4">
            <a:extLst>
              <a:ext uri="{FF2B5EF4-FFF2-40B4-BE49-F238E27FC236}">
                <a16:creationId xmlns:a16="http://schemas.microsoft.com/office/drawing/2014/main" id="{346BADCE-3F26-49B2-811F-E6373DC25085}"/>
              </a:ext>
            </a:extLst>
          </p:cNvPr>
          <p:cNvPicPr>
            <a:picLocks noChangeAspect="1"/>
          </p:cNvPicPr>
          <p:nvPr/>
        </p:nvPicPr>
        <p:blipFill>
          <a:blip r:embed="rId4"/>
          <a:stretch>
            <a:fillRect/>
          </a:stretch>
        </p:blipFill>
        <p:spPr>
          <a:xfrm>
            <a:off x="1944181" y="1690688"/>
            <a:ext cx="8303635" cy="4673456"/>
          </a:xfrm>
          <a:prstGeom prst="rect">
            <a:avLst/>
          </a:prstGeom>
        </p:spPr>
      </p:pic>
    </p:spTree>
    <p:extLst>
      <p:ext uri="{BB962C8B-B14F-4D97-AF65-F5344CB8AC3E}">
        <p14:creationId xmlns:p14="http://schemas.microsoft.com/office/powerpoint/2010/main" val="366933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5FBD-9934-423C-9BE7-D4C30F918D00}"/>
              </a:ext>
            </a:extLst>
          </p:cNvPr>
          <p:cNvSpPr>
            <a:spLocks noGrp="1"/>
          </p:cNvSpPr>
          <p:nvPr>
            <p:ph type="title"/>
          </p:nvPr>
        </p:nvSpPr>
        <p:spPr>
          <a:xfrm>
            <a:off x="383540" y="365125"/>
            <a:ext cx="11424920" cy="1325563"/>
          </a:xfrm>
        </p:spPr>
        <p:txBody>
          <a:bodyPr/>
          <a:lstStyle/>
          <a:p>
            <a:r>
              <a:rPr lang="en-US" b="1" dirty="0">
                <a:latin typeface="Cambria" panose="02040503050406030204" pitchFamily="18" charset="0"/>
                <a:ea typeface="Cambria" panose="02040503050406030204" pitchFamily="18" charset="0"/>
              </a:rPr>
              <a:t>… now the dam has the man in a bit of a jam </a:t>
            </a:r>
          </a:p>
        </p:txBody>
      </p:sp>
      <p:pic>
        <p:nvPicPr>
          <p:cNvPr id="5" name="Content Placeholder 4">
            <a:extLst>
              <a:ext uri="{FF2B5EF4-FFF2-40B4-BE49-F238E27FC236}">
                <a16:creationId xmlns:a16="http://schemas.microsoft.com/office/drawing/2014/main" id="{C1CA1C3F-F73C-443B-8848-F4278B3B24BF}"/>
              </a:ext>
            </a:extLst>
          </p:cNvPr>
          <p:cNvPicPr>
            <a:picLocks noGrp="1" noChangeAspect="1"/>
          </p:cNvPicPr>
          <p:nvPr>
            <p:ph idx="1"/>
          </p:nvPr>
        </p:nvPicPr>
        <p:blipFill>
          <a:blip r:embed="rId3" cstate="screen">
            <a:extLst>
              <a:ext uri="{28A0092B-C50C-407E-A947-70E740481C1C}">
                <a14:useLocalDpi xmlns:a14="http://schemas.microsoft.com/office/drawing/2010/main"/>
              </a:ext>
            </a:extLst>
          </a:blip>
          <a:stretch>
            <a:fillRect/>
          </a:stretch>
        </p:blipFill>
        <p:spPr>
          <a:xfrm>
            <a:off x="664095" y="2063455"/>
            <a:ext cx="5684096" cy="4263072"/>
          </a:xfrm>
        </p:spPr>
      </p:pic>
      <p:pic>
        <p:nvPicPr>
          <p:cNvPr id="6" name="Picture 5">
            <a:extLst>
              <a:ext uri="{FF2B5EF4-FFF2-40B4-BE49-F238E27FC236}">
                <a16:creationId xmlns:a16="http://schemas.microsoft.com/office/drawing/2014/main" id="{CA422CBA-A93B-44B3-824D-9D797CDA6C66}"/>
              </a:ext>
            </a:extLst>
          </p:cNvPr>
          <p:cNvPicPr>
            <a:picLocks noChangeAspect="1"/>
          </p:cNvPicPr>
          <p:nvPr/>
        </p:nvPicPr>
        <p:blipFill>
          <a:blip r:embed="rId4"/>
          <a:stretch>
            <a:fillRect/>
          </a:stretch>
        </p:blipFill>
        <p:spPr>
          <a:xfrm>
            <a:off x="7294417" y="1771518"/>
            <a:ext cx="3636819" cy="4846946"/>
          </a:xfrm>
          <a:prstGeom prst="rect">
            <a:avLst/>
          </a:prstGeom>
        </p:spPr>
      </p:pic>
    </p:spTree>
    <p:extLst>
      <p:ext uri="{BB962C8B-B14F-4D97-AF65-F5344CB8AC3E}">
        <p14:creationId xmlns:p14="http://schemas.microsoft.com/office/powerpoint/2010/main" val="370873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5FBD-9934-423C-9BE7-D4C30F918D00}"/>
              </a:ext>
            </a:extLst>
          </p:cNvPr>
          <p:cNvSpPr>
            <a:spLocks noGrp="1"/>
          </p:cNvSpPr>
          <p:nvPr>
            <p:ph type="title"/>
          </p:nvPr>
        </p:nvSpPr>
        <p:spPr>
          <a:xfrm>
            <a:off x="383540" y="365125"/>
            <a:ext cx="11424920" cy="1325563"/>
          </a:xfrm>
        </p:spPr>
        <p:txBody>
          <a:bodyPr/>
          <a:lstStyle/>
          <a:p>
            <a:r>
              <a:rPr lang="en-US" b="1" dirty="0">
                <a:latin typeface="Cambria" panose="02040503050406030204" pitchFamily="18" charset="0"/>
                <a:ea typeface="Cambria" panose="02040503050406030204" pitchFamily="18" charset="0"/>
              </a:rPr>
              <a:t>Larger jams </a:t>
            </a:r>
          </a:p>
        </p:txBody>
      </p:sp>
      <p:pic>
        <p:nvPicPr>
          <p:cNvPr id="7" name="Picture 6">
            <a:extLst>
              <a:ext uri="{FF2B5EF4-FFF2-40B4-BE49-F238E27FC236}">
                <a16:creationId xmlns:a16="http://schemas.microsoft.com/office/drawing/2014/main" id="{F9BC1B41-98E7-4FC3-A7EF-93705B450901}"/>
              </a:ext>
            </a:extLst>
          </p:cNvPr>
          <p:cNvPicPr>
            <a:picLocks noChangeAspect="1"/>
          </p:cNvPicPr>
          <p:nvPr/>
        </p:nvPicPr>
        <p:blipFill>
          <a:blip r:embed="rId3"/>
          <a:stretch>
            <a:fillRect/>
          </a:stretch>
        </p:blipFill>
        <p:spPr>
          <a:xfrm>
            <a:off x="383540" y="1690688"/>
            <a:ext cx="3674892" cy="4538491"/>
          </a:xfrm>
          <a:prstGeom prst="rect">
            <a:avLst/>
          </a:prstGeom>
        </p:spPr>
      </p:pic>
      <p:pic>
        <p:nvPicPr>
          <p:cNvPr id="8" name="Picture 7">
            <a:extLst>
              <a:ext uri="{FF2B5EF4-FFF2-40B4-BE49-F238E27FC236}">
                <a16:creationId xmlns:a16="http://schemas.microsoft.com/office/drawing/2014/main" id="{A46D9736-2123-48A4-959C-DDFD8E871F6B}"/>
              </a:ext>
            </a:extLst>
          </p:cNvPr>
          <p:cNvPicPr>
            <a:picLocks noChangeAspect="1"/>
          </p:cNvPicPr>
          <p:nvPr/>
        </p:nvPicPr>
        <p:blipFill>
          <a:blip r:embed="rId4"/>
          <a:stretch>
            <a:fillRect/>
          </a:stretch>
        </p:blipFill>
        <p:spPr>
          <a:xfrm>
            <a:off x="4549791" y="1687654"/>
            <a:ext cx="3267782" cy="4535457"/>
          </a:xfrm>
          <a:prstGeom prst="rect">
            <a:avLst/>
          </a:prstGeom>
        </p:spPr>
      </p:pic>
      <p:pic>
        <p:nvPicPr>
          <p:cNvPr id="9" name="Picture 8">
            <a:extLst>
              <a:ext uri="{FF2B5EF4-FFF2-40B4-BE49-F238E27FC236}">
                <a16:creationId xmlns:a16="http://schemas.microsoft.com/office/drawing/2014/main" id="{BF3CA1EE-D1F1-4312-BB84-D220ED476E97}"/>
              </a:ext>
            </a:extLst>
          </p:cNvPr>
          <p:cNvPicPr>
            <a:picLocks noChangeAspect="1"/>
          </p:cNvPicPr>
          <p:nvPr/>
        </p:nvPicPr>
        <p:blipFill>
          <a:blip r:embed="rId5"/>
          <a:stretch>
            <a:fillRect/>
          </a:stretch>
        </p:blipFill>
        <p:spPr>
          <a:xfrm>
            <a:off x="8561862" y="1687654"/>
            <a:ext cx="3209034" cy="4538491"/>
          </a:xfrm>
          <a:prstGeom prst="rect">
            <a:avLst/>
          </a:prstGeom>
        </p:spPr>
      </p:pic>
    </p:spTree>
    <p:extLst>
      <p:ext uri="{BB962C8B-B14F-4D97-AF65-F5344CB8AC3E}">
        <p14:creationId xmlns:p14="http://schemas.microsoft.com/office/powerpoint/2010/main" val="419880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F22C5-5046-413D-871C-0E1577E07F9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A22CAB9-A263-41A7-A6B1-FC7B2FED887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7986" y="758536"/>
            <a:ext cx="6761018" cy="5070764"/>
          </a:xfrm>
          <a:prstGeom prst="rect">
            <a:avLst/>
          </a:prstGeom>
        </p:spPr>
      </p:pic>
      <p:pic>
        <p:nvPicPr>
          <p:cNvPr id="7" name="Picture 6">
            <a:extLst>
              <a:ext uri="{FF2B5EF4-FFF2-40B4-BE49-F238E27FC236}">
                <a16:creationId xmlns:a16="http://schemas.microsoft.com/office/drawing/2014/main" id="{EAEB559F-A0B8-4DCB-A64C-332F720D0BC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13685" y="758536"/>
            <a:ext cx="3340115" cy="5070764"/>
          </a:xfrm>
          <a:prstGeom prst="rect">
            <a:avLst/>
          </a:prstGeom>
        </p:spPr>
      </p:pic>
      <p:sp>
        <p:nvSpPr>
          <p:cNvPr id="5" name="Arrow: Right 4">
            <a:extLst>
              <a:ext uri="{FF2B5EF4-FFF2-40B4-BE49-F238E27FC236}">
                <a16:creationId xmlns:a16="http://schemas.microsoft.com/office/drawing/2014/main" id="{B2F753EB-7F12-472F-B033-7BE1167C8C20}"/>
              </a:ext>
            </a:extLst>
          </p:cNvPr>
          <p:cNvSpPr/>
          <p:nvPr/>
        </p:nvSpPr>
        <p:spPr>
          <a:xfrm>
            <a:off x="7362525" y="3162300"/>
            <a:ext cx="557638" cy="5334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3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00F8-365D-436E-91E3-3305E5793D48}"/>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How do you make something that has yet to exist safe?</a:t>
            </a:r>
          </a:p>
        </p:txBody>
      </p:sp>
      <p:pic>
        <p:nvPicPr>
          <p:cNvPr id="4" name="Picture 3">
            <a:extLst>
              <a:ext uri="{FF2B5EF4-FFF2-40B4-BE49-F238E27FC236}">
                <a16:creationId xmlns:a16="http://schemas.microsoft.com/office/drawing/2014/main" id="{007EA778-5EB1-45C5-9F44-FED1707E6A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283200" y="1924368"/>
            <a:ext cx="6756400" cy="4161472"/>
          </a:xfrm>
          <a:prstGeom prst="rect">
            <a:avLst/>
          </a:prstGeom>
        </p:spPr>
      </p:pic>
      <p:sp>
        <p:nvSpPr>
          <p:cNvPr id="5" name="Content Placeholder 2">
            <a:extLst>
              <a:ext uri="{FF2B5EF4-FFF2-40B4-BE49-F238E27FC236}">
                <a16:creationId xmlns:a16="http://schemas.microsoft.com/office/drawing/2014/main" id="{5D949363-8AF8-4397-93B1-9965D98A7612}"/>
              </a:ext>
            </a:extLst>
          </p:cNvPr>
          <p:cNvSpPr>
            <a:spLocks noGrp="1"/>
          </p:cNvSpPr>
          <p:nvPr>
            <p:ph idx="1"/>
          </p:nvPr>
        </p:nvSpPr>
        <p:spPr>
          <a:xfrm>
            <a:off x="339437" y="2708781"/>
            <a:ext cx="4699000" cy="2966720"/>
          </a:xfrm>
        </p:spPr>
        <p:txBody>
          <a:bodyPr>
            <a:normAutofit/>
          </a:bodyPr>
          <a:lstStyle/>
          <a:p>
            <a:pPr marL="0" indent="0" algn="ctr">
              <a:buNone/>
            </a:pPr>
            <a:endParaRPr lang="en-US" i="1" dirty="0">
              <a:latin typeface="Helvetica" panose="020B0604020202020204" pitchFamily="34" charset="0"/>
              <a:cs typeface="Helvetica" panose="020B0604020202020204" pitchFamily="34" charset="0"/>
            </a:endParaRPr>
          </a:p>
          <a:p>
            <a:pPr marL="0" indent="0" algn="ctr">
              <a:buNone/>
            </a:pPr>
            <a:r>
              <a:rPr lang="en-US" i="1" dirty="0">
                <a:latin typeface="Helvetica" panose="020B0604020202020204" pitchFamily="34" charset="0"/>
                <a:cs typeface="Helvetica" panose="020B0604020202020204" pitchFamily="34" charset="0"/>
              </a:rPr>
              <a:t>Surely this technology will be our universal problem solver…</a:t>
            </a:r>
          </a:p>
        </p:txBody>
      </p:sp>
    </p:spTree>
    <p:extLst>
      <p:ext uri="{BB962C8B-B14F-4D97-AF65-F5344CB8AC3E}">
        <p14:creationId xmlns:p14="http://schemas.microsoft.com/office/powerpoint/2010/main" val="273894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3B4D14-E9FB-4DF1-A42E-87E0AE2388F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3359" b="-883"/>
          <a:stretch/>
        </p:blipFill>
        <p:spPr>
          <a:xfrm>
            <a:off x="2592349" y="4135582"/>
            <a:ext cx="2925166" cy="2722418"/>
          </a:xfrm>
          <a:prstGeom prst="rect">
            <a:avLst/>
          </a:prstGeom>
        </p:spPr>
      </p:pic>
      <p:pic>
        <p:nvPicPr>
          <p:cNvPr id="5" name="Picture 4">
            <a:extLst>
              <a:ext uri="{FF2B5EF4-FFF2-40B4-BE49-F238E27FC236}">
                <a16:creationId xmlns:a16="http://schemas.microsoft.com/office/drawing/2014/main" id="{57474ACE-1242-45EC-9918-BD438F63295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473875" y="2935488"/>
            <a:ext cx="1727804" cy="1495559"/>
          </a:xfrm>
          <a:prstGeom prst="rect">
            <a:avLst/>
          </a:prstGeom>
        </p:spPr>
      </p:pic>
      <p:pic>
        <p:nvPicPr>
          <p:cNvPr id="6" name="Picture 5">
            <a:extLst>
              <a:ext uri="{FF2B5EF4-FFF2-40B4-BE49-F238E27FC236}">
                <a16:creationId xmlns:a16="http://schemas.microsoft.com/office/drawing/2014/main" id="{4288688B-44A0-438D-8CB9-3D1BBC0B345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222451" y="1439929"/>
            <a:ext cx="1994078" cy="1495559"/>
          </a:xfrm>
          <a:prstGeom prst="rect">
            <a:avLst/>
          </a:prstGeom>
        </p:spPr>
      </p:pic>
      <p:pic>
        <p:nvPicPr>
          <p:cNvPr id="15" name="Picture 14">
            <a:extLst>
              <a:ext uri="{FF2B5EF4-FFF2-40B4-BE49-F238E27FC236}">
                <a16:creationId xmlns:a16="http://schemas.microsoft.com/office/drawing/2014/main" id="{DA6A4E51-C67C-4F14-BB33-4D7C01E0CCA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800000">
            <a:off x="4260305" y="2187684"/>
            <a:ext cx="3613263" cy="3661441"/>
          </a:xfrm>
          <a:prstGeom prst="rect">
            <a:avLst/>
          </a:prstGeom>
        </p:spPr>
      </p:pic>
      <p:pic>
        <p:nvPicPr>
          <p:cNvPr id="14" name="Picture 13">
            <a:extLst>
              <a:ext uri="{FF2B5EF4-FFF2-40B4-BE49-F238E27FC236}">
                <a16:creationId xmlns:a16="http://schemas.microsoft.com/office/drawing/2014/main" id="{ED5FE4CA-377A-4B10-961B-413DEB47F0F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800000">
            <a:off x="7041464" y="527956"/>
            <a:ext cx="3919435" cy="3971696"/>
          </a:xfrm>
          <a:prstGeom prst="rect">
            <a:avLst/>
          </a:prstGeom>
        </p:spPr>
      </p:pic>
      <p:sp>
        <p:nvSpPr>
          <p:cNvPr id="16" name="Title 1">
            <a:extLst>
              <a:ext uri="{FF2B5EF4-FFF2-40B4-BE49-F238E27FC236}">
                <a16:creationId xmlns:a16="http://schemas.microsoft.com/office/drawing/2014/main" id="{FE090298-4ABF-4973-AE12-D5D56894A22A}"/>
              </a:ext>
            </a:extLst>
          </p:cNvPr>
          <p:cNvSpPr>
            <a:spLocks noGrp="1"/>
          </p:cNvSpPr>
          <p:nvPr>
            <p:ph type="title"/>
          </p:nvPr>
        </p:nvSpPr>
        <p:spPr>
          <a:xfrm>
            <a:off x="838200" y="365125"/>
            <a:ext cx="10515600" cy="1325563"/>
          </a:xfrm>
        </p:spPr>
        <p:txBody>
          <a:bodyPr/>
          <a:lstStyle/>
          <a:p>
            <a:r>
              <a:rPr lang="en-US" b="1" dirty="0">
                <a:latin typeface="Cambria" panose="02040503050406030204" pitchFamily="18" charset="0"/>
                <a:ea typeface="Cambria" panose="02040503050406030204" pitchFamily="18" charset="0"/>
              </a:rPr>
              <a:t>Expectation</a:t>
            </a:r>
          </a:p>
        </p:txBody>
      </p:sp>
    </p:spTree>
    <p:extLst>
      <p:ext uri="{BB962C8B-B14F-4D97-AF65-F5344CB8AC3E}">
        <p14:creationId xmlns:p14="http://schemas.microsoft.com/office/powerpoint/2010/main" val="1341321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474ACE-1242-45EC-9918-BD438F6329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69153" y="5059661"/>
            <a:ext cx="1727804" cy="1495559"/>
          </a:xfrm>
          <a:prstGeom prst="rect">
            <a:avLst/>
          </a:prstGeom>
        </p:spPr>
      </p:pic>
      <p:sp>
        <p:nvSpPr>
          <p:cNvPr id="16" name="Title 1">
            <a:extLst>
              <a:ext uri="{FF2B5EF4-FFF2-40B4-BE49-F238E27FC236}">
                <a16:creationId xmlns:a16="http://schemas.microsoft.com/office/drawing/2014/main" id="{FE090298-4ABF-4973-AE12-D5D56894A22A}"/>
              </a:ext>
            </a:extLst>
          </p:cNvPr>
          <p:cNvSpPr>
            <a:spLocks noGrp="1"/>
          </p:cNvSpPr>
          <p:nvPr>
            <p:ph type="title"/>
          </p:nvPr>
        </p:nvSpPr>
        <p:spPr>
          <a:xfrm>
            <a:off x="838200" y="365125"/>
            <a:ext cx="10515600" cy="1325563"/>
          </a:xfrm>
        </p:spPr>
        <p:txBody>
          <a:bodyPr/>
          <a:lstStyle/>
          <a:p>
            <a:r>
              <a:rPr lang="en-US" b="1" dirty="0">
                <a:latin typeface="Cambria" panose="02040503050406030204" pitchFamily="18" charset="0"/>
                <a:ea typeface="Cambria" panose="02040503050406030204" pitchFamily="18" charset="0"/>
              </a:rPr>
              <a:t>Reality</a:t>
            </a:r>
          </a:p>
        </p:txBody>
      </p:sp>
      <p:pic>
        <p:nvPicPr>
          <p:cNvPr id="3" name="Picture 2">
            <a:extLst>
              <a:ext uri="{FF2B5EF4-FFF2-40B4-BE49-F238E27FC236}">
                <a16:creationId xmlns:a16="http://schemas.microsoft.com/office/drawing/2014/main" id="{3FC87059-3D6E-41FD-896D-688E12FA87F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33379" y="1134809"/>
            <a:ext cx="2649175" cy="2187777"/>
          </a:xfrm>
          <a:prstGeom prst="rect">
            <a:avLst/>
          </a:prstGeom>
        </p:spPr>
      </p:pic>
      <p:pic>
        <p:nvPicPr>
          <p:cNvPr id="4" name="Picture 3">
            <a:extLst>
              <a:ext uri="{FF2B5EF4-FFF2-40B4-BE49-F238E27FC236}">
                <a16:creationId xmlns:a16="http://schemas.microsoft.com/office/drawing/2014/main" id="{824CAC5D-B7BD-49C7-BCE0-D415E20FB8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761454" y="3563338"/>
            <a:ext cx="1931403" cy="1614219"/>
          </a:xfrm>
          <a:prstGeom prst="rect">
            <a:avLst/>
          </a:prstGeom>
        </p:spPr>
      </p:pic>
      <p:sp>
        <p:nvSpPr>
          <p:cNvPr id="10" name="Arrow: Right 9">
            <a:extLst>
              <a:ext uri="{FF2B5EF4-FFF2-40B4-BE49-F238E27FC236}">
                <a16:creationId xmlns:a16="http://schemas.microsoft.com/office/drawing/2014/main" id="{8C9E05EE-CAA7-40BC-A931-8A94522193FE}"/>
              </a:ext>
            </a:extLst>
          </p:cNvPr>
          <p:cNvSpPr/>
          <p:nvPr/>
        </p:nvSpPr>
        <p:spPr>
          <a:xfrm rot="2852578">
            <a:off x="5276819" y="3633558"/>
            <a:ext cx="1077927" cy="5334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A6A4E51-C67C-4F14-BB33-4D7C01E0CCA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800000">
            <a:off x="1951515" y="293442"/>
            <a:ext cx="7084279" cy="7178739"/>
          </a:xfrm>
          <a:prstGeom prst="rect">
            <a:avLst/>
          </a:prstGeom>
        </p:spPr>
      </p:pic>
      <p:pic>
        <p:nvPicPr>
          <p:cNvPr id="6" name="Picture 5">
            <a:extLst>
              <a:ext uri="{FF2B5EF4-FFF2-40B4-BE49-F238E27FC236}">
                <a16:creationId xmlns:a16="http://schemas.microsoft.com/office/drawing/2014/main" id="{D114E824-E54E-4803-9BF1-982DB1051D0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40731" y="365125"/>
            <a:ext cx="5296877" cy="5320872"/>
          </a:xfrm>
          <a:prstGeom prst="rect">
            <a:avLst/>
          </a:prstGeom>
        </p:spPr>
      </p:pic>
      <p:pic>
        <p:nvPicPr>
          <p:cNvPr id="9" name="Picture 8">
            <a:extLst>
              <a:ext uri="{FF2B5EF4-FFF2-40B4-BE49-F238E27FC236}">
                <a16:creationId xmlns:a16="http://schemas.microsoft.com/office/drawing/2014/main" id="{6AD0EB2D-EEE4-4F69-A43D-A386537ED983}"/>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871" y="4370447"/>
            <a:ext cx="2964873" cy="620266"/>
          </a:xfrm>
          <a:prstGeom prst="rect">
            <a:avLst/>
          </a:prstGeom>
        </p:spPr>
      </p:pic>
    </p:spTree>
    <p:extLst>
      <p:ext uri="{BB962C8B-B14F-4D97-AF65-F5344CB8AC3E}">
        <p14:creationId xmlns:p14="http://schemas.microsoft.com/office/powerpoint/2010/main" val="106275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391E-360E-4C75-A7C3-8B7279BF517F}"/>
              </a:ext>
            </a:extLst>
          </p:cNvPr>
          <p:cNvSpPr>
            <a:spLocks noGrp="1"/>
          </p:cNvSpPr>
          <p:nvPr>
            <p:ph type="title"/>
          </p:nvPr>
        </p:nvSpPr>
        <p:spPr>
          <a:xfrm>
            <a:off x="339780" y="119301"/>
            <a:ext cx="11842012" cy="1325563"/>
          </a:xfrm>
        </p:spPr>
        <p:txBody>
          <a:bodyPr/>
          <a:lstStyle/>
          <a:p>
            <a:r>
              <a:rPr lang="en-US" b="1" dirty="0">
                <a:latin typeface="Cambria" panose="02040503050406030204" pitchFamily="18" charset="0"/>
                <a:ea typeface="Cambria" panose="02040503050406030204" pitchFamily="18" charset="0"/>
              </a:rPr>
              <a:t>Engineering Now: The Toolbox Problem</a:t>
            </a:r>
          </a:p>
        </p:txBody>
      </p:sp>
      <p:sp>
        <p:nvSpPr>
          <p:cNvPr id="6" name="Freeform: Shape 5">
            <a:extLst>
              <a:ext uri="{FF2B5EF4-FFF2-40B4-BE49-F238E27FC236}">
                <a16:creationId xmlns:a16="http://schemas.microsoft.com/office/drawing/2014/main" id="{1EC8F1C8-FF44-4D55-89E1-63864746D313}"/>
              </a:ext>
            </a:extLst>
          </p:cNvPr>
          <p:cNvSpPr/>
          <p:nvPr/>
        </p:nvSpPr>
        <p:spPr>
          <a:xfrm rot="4952994" flipH="1">
            <a:off x="1148214" y="329713"/>
            <a:ext cx="5574643" cy="7209108"/>
          </a:xfrm>
          <a:custGeom>
            <a:avLst/>
            <a:gdLst>
              <a:gd name="connsiteX0" fmla="*/ 2247900 w 4187083"/>
              <a:gd name="connsiteY0" fmla="*/ 47625 h 4724400"/>
              <a:gd name="connsiteX1" fmla="*/ 2247900 w 4187083"/>
              <a:gd name="connsiteY1" fmla="*/ 47625 h 4724400"/>
              <a:gd name="connsiteX2" fmla="*/ 2162175 w 4187083"/>
              <a:gd name="connsiteY2" fmla="*/ 38100 h 4724400"/>
              <a:gd name="connsiteX3" fmla="*/ 2066925 w 4187083"/>
              <a:gd name="connsiteY3" fmla="*/ 19050 h 4724400"/>
              <a:gd name="connsiteX4" fmla="*/ 2038350 w 4187083"/>
              <a:gd name="connsiteY4" fmla="*/ 9525 h 4724400"/>
              <a:gd name="connsiteX5" fmla="*/ 1981200 w 4187083"/>
              <a:gd name="connsiteY5" fmla="*/ 0 h 4724400"/>
              <a:gd name="connsiteX6" fmla="*/ 1590675 w 4187083"/>
              <a:gd name="connsiteY6" fmla="*/ 9525 h 4724400"/>
              <a:gd name="connsiteX7" fmla="*/ 1543050 w 4187083"/>
              <a:gd name="connsiteY7" fmla="*/ 19050 h 4724400"/>
              <a:gd name="connsiteX8" fmla="*/ 1466850 w 4187083"/>
              <a:gd name="connsiteY8" fmla="*/ 28575 h 4724400"/>
              <a:gd name="connsiteX9" fmla="*/ 1400175 w 4187083"/>
              <a:gd name="connsiteY9" fmla="*/ 38100 h 4724400"/>
              <a:gd name="connsiteX10" fmla="*/ 1323975 w 4187083"/>
              <a:gd name="connsiteY10" fmla="*/ 47625 h 4724400"/>
              <a:gd name="connsiteX11" fmla="*/ 1285875 w 4187083"/>
              <a:gd name="connsiteY11" fmla="*/ 57150 h 4724400"/>
              <a:gd name="connsiteX12" fmla="*/ 1133475 w 4187083"/>
              <a:gd name="connsiteY12" fmla="*/ 85725 h 4724400"/>
              <a:gd name="connsiteX13" fmla="*/ 1076325 w 4187083"/>
              <a:gd name="connsiteY13" fmla="*/ 104775 h 4724400"/>
              <a:gd name="connsiteX14" fmla="*/ 990600 w 4187083"/>
              <a:gd name="connsiteY14" fmla="*/ 133350 h 4724400"/>
              <a:gd name="connsiteX15" fmla="*/ 962025 w 4187083"/>
              <a:gd name="connsiteY15" fmla="*/ 142875 h 4724400"/>
              <a:gd name="connsiteX16" fmla="*/ 933450 w 4187083"/>
              <a:gd name="connsiteY16" fmla="*/ 152400 h 4724400"/>
              <a:gd name="connsiteX17" fmla="*/ 876300 w 4187083"/>
              <a:gd name="connsiteY17" fmla="*/ 190500 h 4724400"/>
              <a:gd name="connsiteX18" fmla="*/ 847725 w 4187083"/>
              <a:gd name="connsiteY18" fmla="*/ 200025 h 4724400"/>
              <a:gd name="connsiteX19" fmla="*/ 790575 w 4187083"/>
              <a:gd name="connsiteY19" fmla="*/ 238125 h 4724400"/>
              <a:gd name="connsiteX20" fmla="*/ 762000 w 4187083"/>
              <a:gd name="connsiteY20" fmla="*/ 257175 h 4724400"/>
              <a:gd name="connsiteX21" fmla="*/ 733425 w 4187083"/>
              <a:gd name="connsiteY21" fmla="*/ 266700 h 4724400"/>
              <a:gd name="connsiteX22" fmla="*/ 714375 w 4187083"/>
              <a:gd name="connsiteY22" fmla="*/ 295275 h 4724400"/>
              <a:gd name="connsiteX23" fmla="*/ 685800 w 4187083"/>
              <a:gd name="connsiteY23" fmla="*/ 304800 h 4724400"/>
              <a:gd name="connsiteX24" fmla="*/ 657225 w 4187083"/>
              <a:gd name="connsiteY24" fmla="*/ 323850 h 4724400"/>
              <a:gd name="connsiteX25" fmla="*/ 638175 w 4187083"/>
              <a:gd name="connsiteY25" fmla="*/ 352425 h 4724400"/>
              <a:gd name="connsiteX26" fmla="*/ 581025 w 4187083"/>
              <a:gd name="connsiteY26" fmla="*/ 390525 h 4724400"/>
              <a:gd name="connsiteX27" fmla="*/ 561975 w 4187083"/>
              <a:gd name="connsiteY27" fmla="*/ 419100 h 4724400"/>
              <a:gd name="connsiteX28" fmla="*/ 504825 w 4187083"/>
              <a:gd name="connsiteY28" fmla="*/ 457200 h 4724400"/>
              <a:gd name="connsiteX29" fmla="*/ 466725 w 4187083"/>
              <a:gd name="connsiteY29" fmla="*/ 514350 h 4724400"/>
              <a:gd name="connsiteX30" fmla="*/ 447675 w 4187083"/>
              <a:gd name="connsiteY30" fmla="*/ 542925 h 4724400"/>
              <a:gd name="connsiteX31" fmla="*/ 419100 w 4187083"/>
              <a:gd name="connsiteY31" fmla="*/ 561975 h 4724400"/>
              <a:gd name="connsiteX32" fmla="*/ 390525 w 4187083"/>
              <a:gd name="connsiteY32" fmla="*/ 619125 h 4724400"/>
              <a:gd name="connsiteX33" fmla="*/ 361950 w 4187083"/>
              <a:gd name="connsiteY33" fmla="*/ 647700 h 4724400"/>
              <a:gd name="connsiteX34" fmla="*/ 304800 w 4187083"/>
              <a:gd name="connsiteY34" fmla="*/ 733425 h 4724400"/>
              <a:gd name="connsiteX35" fmla="*/ 285750 w 4187083"/>
              <a:gd name="connsiteY35" fmla="*/ 762000 h 4724400"/>
              <a:gd name="connsiteX36" fmla="*/ 266700 w 4187083"/>
              <a:gd name="connsiteY36" fmla="*/ 790575 h 4724400"/>
              <a:gd name="connsiteX37" fmla="*/ 257175 w 4187083"/>
              <a:gd name="connsiteY37" fmla="*/ 819150 h 4724400"/>
              <a:gd name="connsiteX38" fmla="*/ 247650 w 4187083"/>
              <a:gd name="connsiteY38" fmla="*/ 857250 h 4724400"/>
              <a:gd name="connsiteX39" fmla="*/ 228600 w 4187083"/>
              <a:gd name="connsiteY39" fmla="*/ 885825 h 4724400"/>
              <a:gd name="connsiteX40" fmla="*/ 209550 w 4187083"/>
              <a:gd name="connsiteY40" fmla="*/ 942975 h 4724400"/>
              <a:gd name="connsiteX41" fmla="*/ 190500 w 4187083"/>
              <a:gd name="connsiteY41" fmla="*/ 971550 h 4724400"/>
              <a:gd name="connsiteX42" fmla="*/ 171450 w 4187083"/>
              <a:gd name="connsiteY42" fmla="*/ 1028700 h 4724400"/>
              <a:gd name="connsiteX43" fmla="*/ 142875 w 4187083"/>
              <a:gd name="connsiteY43" fmla="*/ 1085850 h 4724400"/>
              <a:gd name="connsiteX44" fmla="*/ 123825 w 4187083"/>
              <a:gd name="connsiteY44" fmla="*/ 1114425 h 4724400"/>
              <a:gd name="connsiteX45" fmla="*/ 104775 w 4187083"/>
              <a:gd name="connsiteY45" fmla="*/ 1171575 h 4724400"/>
              <a:gd name="connsiteX46" fmla="*/ 85725 w 4187083"/>
              <a:gd name="connsiteY46" fmla="*/ 1238250 h 4724400"/>
              <a:gd name="connsiteX47" fmla="*/ 76200 w 4187083"/>
              <a:gd name="connsiteY47" fmla="*/ 1285875 h 4724400"/>
              <a:gd name="connsiteX48" fmla="*/ 57150 w 4187083"/>
              <a:gd name="connsiteY48" fmla="*/ 1371600 h 4724400"/>
              <a:gd name="connsiteX49" fmla="*/ 38100 w 4187083"/>
              <a:gd name="connsiteY49" fmla="*/ 1533525 h 4724400"/>
              <a:gd name="connsiteX50" fmla="*/ 28575 w 4187083"/>
              <a:gd name="connsiteY50" fmla="*/ 1562100 h 4724400"/>
              <a:gd name="connsiteX51" fmla="*/ 19050 w 4187083"/>
              <a:gd name="connsiteY51" fmla="*/ 1628775 h 4724400"/>
              <a:gd name="connsiteX52" fmla="*/ 9525 w 4187083"/>
              <a:gd name="connsiteY52" fmla="*/ 1685925 h 4724400"/>
              <a:gd name="connsiteX53" fmla="*/ 0 w 4187083"/>
              <a:gd name="connsiteY53" fmla="*/ 1876425 h 4724400"/>
              <a:gd name="connsiteX54" fmla="*/ 19050 w 4187083"/>
              <a:gd name="connsiteY54" fmla="*/ 2200275 h 4724400"/>
              <a:gd name="connsiteX55" fmla="*/ 38100 w 4187083"/>
              <a:gd name="connsiteY55" fmla="*/ 2343150 h 4724400"/>
              <a:gd name="connsiteX56" fmla="*/ 47625 w 4187083"/>
              <a:gd name="connsiteY56" fmla="*/ 2533650 h 4724400"/>
              <a:gd name="connsiteX57" fmla="*/ 66675 w 4187083"/>
              <a:gd name="connsiteY57" fmla="*/ 2752725 h 4724400"/>
              <a:gd name="connsiteX58" fmla="*/ 76200 w 4187083"/>
              <a:gd name="connsiteY58" fmla="*/ 2790825 h 4724400"/>
              <a:gd name="connsiteX59" fmla="*/ 85725 w 4187083"/>
              <a:gd name="connsiteY59" fmla="*/ 2847975 h 4724400"/>
              <a:gd name="connsiteX60" fmla="*/ 95250 w 4187083"/>
              <a:gd name="connsiteY60" fmla="*/ 2876550 h 4724400"/>
              <a:gd name="connsiteX61" fmla="*/ 104775 w 4187083"/>
              <a:gd name="connsiteY61" fmla="*/ 2914650 h 4724400"/>
              <a:gd name="connsiteX62" fmla="*/ 152400 w 4187083"/>
              <a:gd name="connsiteY62" fmla="*/ 3000375 h 4724400"/>
              <a:gd name="connsiteX63" fmla="*/ 152400 w 4187083"/>
              <a:gd name="connsiteY63" fmla="*/ 3000375 h 4724400"/>
              <a:gd name="connsiteX64" fmla="*/ 171450 w 4187083"/>
              <a:gd name="connsiteY64" fmla="*/ 3057525 h 4724400"/>
              <a:gd name="connsiteX65" fmla="*/ 209550 w 4187083"/>
              <a:gd name="connsiteY65" fmla="*/ 3114675 h 4724400"/>
              <a:gd name="connsiteX66" fmla="*/ 228600 w 4187083"/>
              <a:gd name="connsiteY66" fmla="*/ 3171825 h 4724400"/>
              <a:gd name="connsiteX67" fmla="*/ 266700 w 4187083"/>
              <a:gd name="connsiteY67" fmla="*/ 3228975 h 4724400"/>
              <a:gd name="connsiteX68" fmla="*/ 314325 w 4187083"/>
              <a:gd name="connsiteY68" fmla="*/ 3314700 h 4724400"/>
              <a:gd name="connsiteX69" fmla="*/ 333375 w 4187083"/>
              <a:gd name="connsiteY69" fmla="*/ 3343275 h 4724400"/>
              <a:gd name="connsiteX70" fmla="*/ 361950 w 4187083"/>
              <a:gd name="connsiteY70" fmla="*/ 3371850 h 4724400"/>
              <a:gd name="connsiteX71" fmla="*/ 409575 w 4187083"/>
              <a:gd name="connsiteY71" fmla="*/ 3419475 h 4724400"/>
              <a:gd name="connsiteX72" fmla="*/ 447675 w 4187083"/>
              <a:gd name="connsiteY72" fmla="*/ 3476625 h 4724400"/>
              <a:gd name="connsiteX73" fmla="*/ 504825 w 4187083"/>
              <a:gd name="connsiteY73" fmla="*/ 3533775 h 4724400"/>
              <a:gd name="connsiteX74" fmla="*/ 552450 w 4187083"/>
              <a:gd name="connsiteY74" fmla="*/ 3571875 h 4724400"/>
              <a:gd name="connsiteX75" fmla="*/ 600075 w 4187083"/>
              <a:gd name="connsiteY75" fmla="*/ 3619500 h 4724400"/>
              <a:gd name="connsiteX76" fmla="*/ 657225 w 4187083"/>
              <a:gd name="connsiteY76" fmla="*/ 3667125 h 4724400"/>
              <a:gd name="connsiteX77" fmla="*/ 676275 w 4187083"/>
              <a:gd name="connsiteY77" fmla="*/ 3695700 h 4724400"/>
              <a:gd name="connsiteX78" fmla="*/ 704850 w 4187083"/>
              <a:gd name="connsiteY78" fmla="*/ 3705225 h 4724400"/>
              <a:gd name="connsiteX79" fmla="*/ 733425 w 4187083"/>
              <a:gd name="connsiteY79" fmla="*/ 3724275 h 4724400"/>
              <a:gd name="connsiteX80" fmla="*/ 752475 w 4187083"/>
              <a:gd name="connsiteY80" fmla="*/ 3752850 h 4724400"/>
              <a:gd name="connsiteX81" fmla="*/ 790575 w 4187083"/>
              <a:gd name="connsiteY81" fmla="*/ 3762375 h 4724400"/>
              <a:gd name="connsiteX82" fmla="*/ 847725 w 4187083"/>
              <a:gd name="connsiteY82" fmla="*/ 3781425 h 4724400"/>
              <a:gd name="connsiteX83" fmla="*/ 933450 w 4187083"/>
              <a:gd name="connsiteY83" fmla="*/ 3810000 h 4724400"/>
              <a:gd name="connsiteX84" fmla="*/ 990600 w 4187083"/>
              <a:gd name="connsiteY84" fmla="*/ 3838575 h 4724400"/>
              <a:gd name="connsiteX85" fmla="*/ 1047750 w 4187083"/>
              <a:gd name="connsiteY85" fmla="*/ 3857625 h 4724400"/>
              <a:gd name="connsiteX86" fmla="*/ 1076325 w 4187083"/>
              <a:gd name="connsiteY86" fmla="*/ 3867150 h 4724400"/>
              <a:gd name="connsiteX87" fmla="*/ 1104900 w 4187083"/>
              <a:gd name="connsiteY87" fmla="*/ 3876675 h 4724400"/>
              <a:gd name="connsiteX88" fmla="*/ 1228725 w 4187083"/>
              <a:gd name="connsiteY88" fmla="*/ 3905250 h 4724400"/>
              <a:gd name="connsiteX89" fmla="*/ 1266825 w 4187083"/>
              <a:gd name="connsiteY89" fmla="*/ 3924300 h 4724400"/>
              <a:gd name="connsiteX90" fmla="*/ 1304925 w 4187083"/>
              <a:gd name="connsiteY90" fmla="*/ 3933825 h 4724400"/>
              <a:gd name="connsiteX91" fmla="*/ 1343025 w 4187083"/>
              <a:gd name="connsiteY91" fmla="*/ 3952875 h 4724400"/>
              <a:gd name="connsiteX92" fmla="*/ 1371600 w 4187083"/>
              <a:gd name="connsiteY92" fmla="*/ 3962400 h 4724400"/>
              <a:gd name="connsiteX93" fmla="*/ 1457325 w 4187083"/>
              <a:gd name="connsiteY93" fmla="*/ 4010025 h 4724400"/>
              <a:gd name="connsiteX94" fmla="*/ 1476375 w 4187083"/>
              <a:gd name="connsiteY94" fmla="*/ 4038600 h 4724400"/>
              <a:gd name="connsiteX95" fmla="*/ 1533525 w 4187083"/>
              <a:gd name="connsiteY95" fmla="*/ 4086225 h 4724400"/>
              <a:gd name="connsiteX96" fmla="*/ 1562100 w 4187083"/>
              <a:gd name="connsiteY96" fmla="*/ 4124325 h 4724400"/>
              <a:gd name="connsiteX97" fmla="*/ 1581150 w 4187083"/>
              <a:gd name="connsiteY97" fmla="*/ 4152900 h 4724400"/>
              <a:gd name="connsiteX98" fmla="*/ 1609725 w 4187083"/>
              <a:gd name="connsiteY98" fmla="*/ 4171950 h 4724400"/>
              <a:gd name="connsiteX99" fmla="*/ 1657350 w 4187083"/>
              <a:gd name="connsiteY99" fmla="*/ 4238625 h 4724400"/>
              <a:gd name="connsiteX100" fmla="*/ 1714500 w 4187083"/>
              <a:gd name="connsiteY100" fmla="*/ 4295775 h 4724400"/>
              <a:gd name="connsiteX101" fmla="*/ 1743075 w 4187083"/>
              <a:gd name="connsiteY101" fmla="*/ 4324350 h 4724400"/>
              <a:gd name="connsiteX102" fmla="*/ 1771650 w 4187083"/>
              <a:gd name="connsiteY102" fmla="*/ 4362450 h 4724400"/>
              <a:gd name="connsiteX103" fmla="*/ 1790700 w 4187083"/>
              <a:gd name="connsiteY103" fmla="*/ 4391025 h 4724400"/>
              <a:gd name="connsiteX104" fmla="*/ 1819275 w 4187083"/>
              <a:gd name="connsiteY104" fmla="*/ 4410075 h 4724400"/>
              <a:gd name="connsiteX105" fmla="*/ 1876425 w 4187083"/>
              <a:gd name="connsiteY105" fmla="*/ 4476750 h 4724400"/>
              <a:gd name="connsiteX106" fmla="*/ 1933575 w 4187083"/>
              <a:gd name="connsiteY106" fmla="*/ 4514850 h 4724400"/>
              <a:gd name="connsiteX107" fmla="*/ 2019300 w 4187083"/>
              <a:gd name="connsiteY107" fmla="*/ 4581525 h 4724400"/>
              <a:gd name="connsiteX108" fmla="*/ 2076450 w 4187083"/>
              <a:gd name="connsiteY108" fmla="*/ 4600575 h 4724400"/>
              <a:gd name="connsiteX109" fmla="*/ 2105025 w 4187083"/>
              <a:gd name="connsiteY109" fmla="*/ 4619625 h 4724400"/>
              <a:gd name="connsiteX110" fmla="*/ 2143125 w 4187083"/>
              <a:gd name="connsiteY110" fmla="*/ 4629150 h 4724400"/>
              <a:gd name="connsiteX111" fmla="*/ 2181225 w 4187083"/>
              <a:gd name="connsiteY111" fmla="*/ 4648200 h 4724400"/>
              <a:gd name="connsiteX112" fmla="*/ 2266950 w 4187083"/>
              <a:gd name="connsiteY112" fmla="*/ 4667250 h 4724400"/>
              <a:gd name="connsiteX113" fmla="*/ 2343150 w 4187083"/>
              <a:gd name="connsiteY113" fmla="*/ 4686300 h 4724400"/>
              <a:gd name="connsiteX114" fmla="*/ 2381250 w 4187083"/>
              <a:gd name="connsiteY114" fmla="*/ 4695825 h 4724400"/>
              <a:gd name="connsiteX115" fmla="*/ 2447925 w 4187083"/>
              <a:gd name="connsiteY115" fmla="*/ 4714875 h 4724400"/>
              <a:gd name="connsiteX116" fmla="*/ 2533650 w 4187083"/>
              <a:gd name="connsiteY116" fmla="*/ 4724400 h 4724400"/>
              <a:gd name="connsiteX117" fmla="*/ 2847975 w 4187083"/>
              <a:gd name="connsiteY117" fmla="*/ 4714875 h 4724400"/>
              <a:gd name="connsiteX118" fmla="*/ 2933700 w 4187083"/>
              <a:gd name="connsiteY118" fmla="*/ 4695825 h 4724400"/>
              <a:gd name="connsiteX119" fmla="*/ 3009900 w 4187083"/>
              <a:gd name="connsiteY119" fmla="*/ 4676775 h 4724400"/>
              <a:gd name="connsiteX120" fmla="*/ 3048000 w 4187083"/>
              <a:gd name="connsiteY120" fmla="*/ 4667250 h 4724400"/>
              <a:gd name="connsiteX121" fmla="*/ 3105150 w 4187083"/>
              <a:gd name="connsiteY121" fmla="*/ 4657725 h 4724400"/>
              <a:gd name="connsiteX122" fmla="*/ 3162300 w 4187083"/>
              <a:gd name="connsiteY122" fmla="*/ 4638675 h 4724400"/>
              <a:gd name="connsiteX123" fmla="*/ 3248025 w 4187083"/>
              <a:gd name="connsiteY123" fmla="*/ 4610100 h 4724400"/>
              <a:gd name="connsiteX124" fmla="*/ 3276600 w 4187083"/>
              <a:gd name="connsiteY124" fmla="*/ 4600575 h 4724400"/>
              <a:gd name="connsiteX125" fmla="*/ 3371850 w 4187083"/>
              <a:gd name="connsiteY125" fmla="*/ 4572000 h 4724400"/>
              <a:gd name="connsiteX126" fmla="*/ 3400425 w 4187083"/>
              <a:gd name="connsiteY126" fmla="*/ 4552950 h 4724400"/>
              <a:gd name="connsiteX127" fmla="*/ 3533775 w 4187083"/>
              <a:gd name="connsiteY127" fmla="*/ 4514850 h 4724400"/>
              <a:gd name="connsiteX128" fmla="*/ 3581400 w 4187083"/>
              <a:gd name="connsiteY128" fmla="*/ 4486275 h 4724400"/>
              <a:gd name="connsiteX129" fmla="*/ 3619500 w 4187083"/>
              <a:gd name="connsiteY129" fmla="*/ 4457700 h 4724400"/>
              <a:gd name="connsiteX130" fmla="*/ 3657600 w 4187083"/>
              <a:gd name="connsiteY130" fmla="*/ 4438650 h 4724400"/>
              <a:gd name="connsiteX131" fmla="*/ 3705225 w 4187083"/>
              <a:gd name="connsiteY131" fmla="*/ 4410075 h 4724400"/>
              <a:gd name="connsiteX132" fmla="*/ 3724275 w 4187083"/>
              <a:gd name="connsiteY132" fmla="*/ 4381500 h 4724400"/>
              <a:gd name="connsiteX133" fmla="*/ 3867150 w 4187083"/>
              <a:gd name="connsiteY133" fmla="*/ 4276725 h 4724400"/>
              <a:gd name="connsiteX134" fmla="*/ 3933825 w 4187083"/>
              <a:gd name="connsiteY134" fmla="*/ 4200525 h 4724400"/>
              <a:gd name="connsiteX135" fmla="*/ 3952875 w 4187083"/>
              <a:gd name="connsiteY135" fmla="*/ 4171950 h 4724400"/>
              <a:gd name="connsiteX136" fmla="*/ 3981450 w 4187083"/>
              <a:gd name="connsiteY136" fmla="*/ 4133850 h 4724400"/>
              <a:gd name="connsiteX137" fmla="*/ 4000500 w 4187083"/>
              <a:gd name="connsiteY137" fmla="*/ 4105275 h 4724400"/>
              <a:gd name="connsiteX138" fmla="*/ 4057650 w 4187083"/>
              <a:gd name="connsiteY138" fmla="*/ 4010025 h 4724400"/>
              <a:gd name="connsiteX139" fmla="*/ 4095750 w 4187083"/>
              <a:gd name="connsiteY139" fmla="*/ 3933825 h 4724400"/>
              <a:gd name="connsiteX140" fmla="*/ 4133850 w 4187083"/>
              <a:gd name="connsiteY140" fmla="*/ 3829050 h 4724400"/>
              <a:gd name="connsiteX141" fmla="*/ 4143375 w 4187083"/>
              <a:gd name="connsiteY141" fmla="*/ 3771900 h 4724400"/>
              <a:gd name="connsiteX142" fmla="*/ 4152900 w 4187083"/>
              <a:gd name="connsiteY142" fmla="*/ 3724275 h 4724400"/>
              <a:gd name="connsiteX143" fmla="*/ 4171950 w 4187083"/>
              <a:gd name="connsiteY143" fmla="*/ 3667125 h 4724400"/>
              <a:gd name="connsiteX144" fmla="*/ 4171950 w 4187083"/>
              <a:gd name="connsiteY144" fmla="*/ 3038475 h 4724400"/>
              <a:gd name="connsiteX145" fmla="*/ 4152900 w 4187083"/>
              <a:gd name="connsiteY145" fmla="*/ 2962275 h 4724400"/>
              <a:gd name="connsiteX146" fmla="*/ 4143375 w 4187083"/>
              <a:gd name="connsiteY146" fmla="*/ 2924175 h 4724400"/>
              <a:gd name="connsiteX147" fmla="*/ 4133850 w 4187083"/>
              <a:gd name="connsiteY147" fmla="*/ 2876550 h 4724400"/>
              <a:gd name="connsiteX148" fmla="*/ 4114800 w 4187083"/>
              <a:gd name="connsiteY148" fmla="*/ 2847975 h 4724400"/>
              <a:gd name="connsiteX149" fmla="*/ 4076700 w 4187083"/>
              <a:gd name="connsiteY149" fmla="*/ 2752725 h 4724400"/>
              <a:gd name="connsiteX150" fmla="*/ 4067175 w 4187083"/>
              <a:gd name="connsiteY150" fmla="*/ 2714625 h 4724400"/>
              <a:gd name="connsiteX151" fmla="*/ 4048125 w 4187083"/>
              <a:gd name="connsiteY151" fmla="*/ 2686050 h 4724400"/>
              <a:gd name="connsiteX152" fmla="*/ 4038600 w 4187083"/>
              <a:gd name="connsiteY152" fmla="*/ 2657475 h 4724400"/>
              <a:gd name="connsiteX153" fmla="*/ 4019550 w 4187083"/>
              <a:gd name="connsiteY153" fmla="*/ 2628900 h 4724400"/>
              <a:gd name="connsiteX154" fmla="*/ 4010025 w 4187083"/>
              <a:gd name="connsiteY154" fmla="*/ 2600325 h 4724400"/>
              <a:gd name="connsiteX155" fmla="*/ 3981450 w 4187083"/>
              <a:gd name="connsiteY155" fmla="*/ 2552700 h 4724400"/>
              <a:gd name="connsiteX156" fmla="*/ 3962400 w 4187083"/>
              <a:gd name="connsiteY156" fmla="*/ 2524125 h 4724400"/>
              <a:gd name="connsiteX157" fmla="*/ 3952875 w 4187083"/>
              <a:gd name="connsiteY157" fmla="*/ 2495550 h 4724400"/>
              <a:gd name="connsiteX158" fmla="*/ 3933825 w 4187083"/>
              <a:gd name="connsiteY158" fmla="*/ 2466975 h 4724400"/>
              <a:gd name="connsiteX159" fmla="*/ 3886200 w 4187083"/>
              <a:gd name="connsiteY159" fmla="*/ 2371725 h 4724400"/>
              <a:gd name="connsiteX160" fmla="*/ 3829050 w 4187083"/>
              <a:gd name="connsiteY160" fmla="*/ 2295525 h 4724400"/>
              <a:gd name="connsiteX161" fmla="*/ 3819525 w 4187083"/>
              <a:gd name="connsiteY161" fmla="*/ 2266950 h 4724400"/>
              <a:gd name="connsiteX162" fmla="*/ 3790950 w 4187083"/>
              <a:gd name="connsiteY162" fmla="*/ 2238375 h 4724400"/>
              <a:gd name="connsiteX163" fmla="*/ 3762375 w 4187083"/>
              <a:gd name="connsiteY163" fmla="*/ 2200275 h 4724400"/>
              <a:gd name="connsiteX164" fmla="*/ 3743325 w 4187083"/>
              <a:gd name="connsiteY164" fmla="*/ 2162175 h 4724400"/>
              <a:gd name="connsiteX165" fmla="*/ 3686175 w 4187083"/>
              <a:gd name="connsiteY165" fmla="*/ 2085975 h 4724400"/>
              <a:gd name="connsiteX166" fmla="*/ 3657600 w 4187083"/>
              <a:gd name="connsiteY166" fmla="*/ 2047875 h 4724400"/>
              <a:gd name="connsiteX167" fmla="*/ 3571875 w 4187083"/>
              <a:gd name="connsiteY167" fmla="*/ 1924050 h 4724400"/>
              <a:gd name="connsiteX168" fmla="*/ 3524250 w 4187083"/>
              <a:gd name="connsiteY168" fmla="*/ 1857375 h 4724400"/>
              <a:gd name="connsiteX169" fmla="*/ 3514725 w 4187083"/>
              <a:gd name="connsiteY169" fmla="*/ 1819275 h 4724400"/>
              <a:gd name="connsiteX170" fmla="*/ 3486150 w 4187083"/>
              <a:gd name="connsiteY170" fmla="*/ 1781175 h 4724400"/>
              <a:gd name="connsiteX171" fmla="*/ 3429000 w 4187083"/>
              <a:gd name="connsiteY171" fmla="*/ 1685925 h 4724400"/>
              <a:gd name="connsiteX172" fmla="*/ 3409950 w 4187083"/>
              <a:gd name="connsiteY172" fmla="*/ 1657350 h 4724400"/>
              <a:gd name="connsiteX173" fmla="*/ 3400425 w 4187083"/>
              <a:gd name="connsiteY173" fmla="*/ 1628775 h 4724400"/>
              <a:gd name="connsiteX174" fmla="*/ 3381375 w 4187083"/>
              <a:gd name="connsiteY174" fmla="*/ 1581150 h 4724400"/>
              <a:gd name="connsiteX175" fmla="*/ 3362325 w 4187083"/>
              <a:gd name="connsiteY175" fmla="*/ 1552575 h 4724400"/>
              <a:gd name="connsiteX176" fmla="*/ 3343275 w 4187083"/>
              <a:gd name="connsiteY176" fmla="*/ 1485900 h 4724400"/>
              <a:gd name="connsiteX177" fmla="*/ 3324225 w 4187083"/>
              <a:gd name="connsiteY177" fmla="*/ 1447800 h 4724400"/>
              <a:gd name="connsiteX178" fmla="*/ 3314700 w 4187083"/>
              <a:gd name="connsiteY178" fmla="*/ 1400175 h 4724400"/>
              <a:gd name="connsiteX179" fmla="*/ 3305175 w 4187083"/>
              <a:gd name="connsiteY179" fmla="*/ 1371600 h 4724400"/>
              <a:gd name="connsiteX180" fmla="*/ 3295650 w 4187083"/>
              <a:gd name="connsiteY180" fmla="*/ 1314450 h 4724400"/>
              <a:gd name="connsiteX181" fmla="*/ 3276600 w 4187083"/>
              <a:gd name="connsiteY181" fmla="*/ 1257300 h 4724400"/>
              <a:gd name="connsiteX182" fmla="*/ 3257550 w 4187083"/>
              <a:gd name="connsiteY182" fmla="*/ 1181100 h 4724400"/>
              <a:gd name="connsiteX183" fmla="*/ 3238500 w 4187083"/>
              <a:gd name="connsiteY183" fmla="*/ 1143000 h 4724400"/>
              <a:gd name="connsiteX184" fmla="*/ 3228975 w 4187083"/>
              <a:gd name="connsiteY184" fmla="*/ 1104900 h 4724400"/>
              <a:gd name="connsiteX185" fmla="*/ 3209925 w 4187083"/>
              <a:gd name="connsiteY185" fmla="*/ 1057275 h 4724400"/>
              <a:gd name="connsiteX186" fmla="*/ 3190875 w 4187083"/>
              <a:gd name="connsiteY186" fmla="*/ 990600 h 4724400"/>
              <a:gd name="connsiteX187" fmla="*/ 3171825 w 4187083"/>
              <a:gd name="connsiteY187" fmla="*/ 942975 h 4724400"/>
              <a:gd name="connsiteX188" fmla="*/ 3162300 w 4187083"/>
              <a:gd name="connsiteY188" fmla="*/ 904875 h 4724400"/>
              <a:gd name="connsiteX189" fmla="*/ 3124200 w 4187083"/>
              <a:gd name="connsiteY189" fmla="*/ 828675 h 4724400"/>
              <a:gd name="connsiteX190" fmla="*/ 3095625 w 4187083"/>
              <a:gd name="connsiteY190" fmla="*/ 752475 h 4724400"/>
              <a:gd name="connsiteX191" fmla="*/ 3076575 w 4187083"/>
              <a:gd name="connsiteY191" fmla="*/ 723900 h 4724400"/>
              <a:gd name="connsiteX192" fmla="*/ 3048000 w 4187083"/>
              <a:gd name="connsiteY192" fmla="*/ 657225 h 4724400"/>
              <a:gd name="connsiteX193" fmla="*/ 3019425 w 4187083"/>
              <a:gd name="connsiteY193" fmla="*/ 628650 h 4724400"/>
              <a:gd name="connsiteX194" fmla="*/ 2981325 w 4187083"/>
              <a:gd name="connsiteY194" fmla="*/ 581025 h 4724400"/>
              <a:gd name="connsiteX195" fmla="*/ 2971800 w 4187083"/>
              <a:gd name="connsiteY195" fmla="*/ 552450 h 4724400"/>
              <a:gd name="connsiteX196" fmla="*/ 2943225 w 4187083"/>
              <a:gd name="connsiteY196" fmla="*/ 523875 h 4724400"/>
              <a:gd name="connsiteX197" fmla="*/ 2905125 w 4187083"/>
              <a:gd name="connsiteY197" fmla="*/ 476250 h 4724400"/>
              <a:gd name="connsiteX198" fmla="*/ 2886075 w 4187083"/>
              <a:gd name="connsiteY198" fmla="*/ 447675 h 4724400"/>
              <a:gd name="connsiteX199" fmla="*/ 2857500 w 4187083"/>
              <a:gd name="connsiteY199" fmla="*/ 428625 h 4724400"/>
              <a:gd name="connsiteX200" fmla="*/ 2733675 w 4187083"/>
              <a:gd name="connsiteY200" fmla="*/ 285750 h 4724400"/>
              <a:gd name="connsiteX201" fmla="*/ 2695575 w 4187083"/>
              <a:gd name="connsiteY201" fmla="*/ 266700 h 4724400"/>
              <a:gd name="connsiteX202" fmla="*/ 2667000 w 4187083"/>
              <a:gd name="connsiteY202" fmla="*/ 238125 h 4724400"/>
              <a:gd name="connsiteX203" fmla="*/ 2590800 w 4187083"/>
              <a:gd name="connsiteY203" fmla="*/ 200025 h 4724400"/>
              <a:gd name="connsiteX204" fmla="*/ 2552700 w 4187083"/>
              <a:gd name="connsiteY204" fmla="*/ 171450 h 4724400"/>
              <a:gd name="connsiteX205" fmla="*/ 2495550 w 4187083"/>
              <a:gd name="connsiteY205" fmla="*/ 152400 h 4724400"/>
              <a:gd name="connsiteX206" fmla="*/ 2428875 w 4187083"/>
              <a:gd name="connsiteY206" fmla="*/ 114300 h 4724400"/>
              <a:gd name="connsiteX207" fmla="*/ 2343150 w 4187083"/>
              <a:gd name="connsiteY207" fmla="*/ 76200 h 4724400"/>
              <a:gd name="connsiteX208" fmla="*/ 2276475 w 4187083"/>
              <a:gd name="connsiteY208" fmla="*/ 57150 h 4724400"/>
              <a:gd name="connsiteX209" fmla="*/ 2247900 w 4187083"/>
              <a:gd name="connsiteY209" fmla="*/ 47625 h 472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4187083" h="4724400">
                <a:moveTo>
                  <a:pt x="2247900" y="47625"/>
                </a:moveTo>
                <a:lnTo>
                  <a:pt x="2247900" y="47625"/>
                </a:lnTo>
                <a:cubicBezTo>
                  <a:pt x="2219325" y="44450"/>
                  <a:pt x="2190574" y="42584"/>
                  <a:pt x="2162175" y="38100"/>
                </a:cubicBezTo>
                <a:cubicBezTo>
                  <a:pt x="2130192" y="33050"/>
                  <a:pt x="2097642" y="29289"/>
                  <a:pt x="2066925" y="19050"/>
                </a:cubicBezTo>
                <a:cubicBezTo>
                  <a:pt x="2057400" y="15875"/>
                  <a:pt x="2048151" y="11703"/>
                  <a:pt x="2038350" y="9525"/>
                </a:cubicBezTo>
                <a:cubicBezTo>
                  <a:pt x="2019497" y="5335"/>
                  <a:pt x="2000250" y="3175"/>
                  <a:pt x="1981200" y="0"/>
                </a:cubicBezTo>
                <a:lnTo>
                  <a:pt x="1590675" y="9525"/>
                </a:lnTo>
                <a:cubicBezTo>
                  <a:pt x="1574501" y="10228"/>
                  <a:pt x="1559051" y="16588"/>
                  <a:pt x="1543050" y="19050"/>
                </a:cubicBezTo>
                <a:cubicBezTo>
                  <a:pt x="1517750" y="22942"/>
                  <a:pt x="1492223" y="25192"/>
                  <a:pt x="1466850" y="28575"/>
                </a:cubicBezTo>
                <a:lnTo>
                  <a:pt x="1400175" y="38100"/>
                </a:lnTo>
                <a:cubicBezTo>
                  <a:pt x="1374802" y="41483"/>
                  <a:pt x="1349224" y="43417"/>
                  <a:pt x="1323975" y="47625"/>
                </a:cubicBezTo>
                <a:cubicBezTo>
                  <a:pt x="1311062" y="49777"/>
                  <a:pt x="1298742" y="54738"/>
                  <a:pt x="1285875" y="57150"/>
                </a:cubicBezTo>
                <a:cubicBezTo>
                  <a:pt x="1234207" y="66838"/>
                  <a:pt x="1183444" y="70734"/>
                  <a:pt x="1133475" y="85725"/>
                </a:cubicBezTo>
                <a:cubicBezTo>
                  <a:pt x="1114241" y="91495"/>
                  <a:pt x="1095375" y="98425"/>
                  <a:pt x="1076325" y="104775"/>
                </a:cubicBezTo>
                <a:lnTo>
                  <a:pt x="990600" y="133350"/>
                </a:lnTo>
                <a:lnTo>
                  <a:pt x="962025" y="142875"/>
                </a:lnTo>
                <a:cubicBezTo>
                  <a:pt x="952500" y="146050"/>
                  <a:pt x="941804" y="146831"/>
                  <a:pt x="933450" y="152400"/>
                </a:cubicBezTo>
                <a:cubicBezTo>
                  <a:pt x="914400" y="165100"/>
                  <a:pt x="898020" y="183260"/>
                  <a:pt x="876300" y="190500"/>
                </a:cubicBezTo>
                <a:cubicBezTo>
                  <a:pt x="866775" y="193675"/>
                  <a:pt x="856502" y="195149"/>
                  <a:pt x="847725" y="200025"/>
                </a:cubicBezTo>
                <a:cubicBezTo>
                  <a:pt x="827711" y="211144"/>
                  <a:pt x="809625" y="225425"/>
                  <a:pt x="790575" y="238125"/>
                </a:cubicBezTo>
                <a:cubicBezTo>
                  <a:pt x="781050" y="244475"/>
                  <a:pt x="772860" y="253555"/>
                  <a:pt x="762000" y="257175"/>
                </a:cubicBezTo>
                <a:lnTo>
                  <a:pt x="733425" y="266700"/>
                </a:lnTo>
                <a:cubicBezTo>
                  <a:pt x="727075" y="276225"/>
                  <a:pt x="723314" y="288124"/>
                  <a:pt x="714375" y="295275"/>
                </a:cubicBezTo>
                <a:cubicBezTo>
                  <a:pt x="706535" y="301547"/>
                  <a:pt x="694780" y="300310"/>
                  <a:pt x="685800" y="304800"/>
                </a:cubicBezTo>
                <a:cubicBezTo>
                  <a:pt x="675561" y="309920"/>
                  <a:pt x="666750" y="317500"/>
                  <a:pt x="657225" y="323850"/>
                </a:cubicBezTo>
                <a:cubicBezTo>
                  <a:pt x="650875" y="333375"/>
                  <a:pt x="646790" y="344887"/>
                  <a:pt x="638175" y="352425"/>
                </a:cubicBezTo>
                <a:cubicBezTo>
                  <a:pt x="620945" y="367502"/>
                  <a:pt x="581025" y="390525"/>
                  <a:pt x="581025" y="390525"/>
                </a:cubicBezTo>
                <a:cubicBezTo>
                  <a:pt x="574675" y="400050"/>
                  <a:pt x="570590" y="411562"/>
                  <a:pt x="561975" y="419100"/>
                </a:cubicBezTo>
                <a:cubicBezTo>
                  <a:pt x="544745" y="434177"/>
                  <a:pt x="504825" y="457200"/>
                  <a:pt x="504825" y="457200"/>
                </a:cubicBezTo>
                <a:lnTo>
                  <a:pt x="466725" y="514350"/>
                </a:lnTo>
                <a:cubicBezTo>
                  <a:pt x="460375" y="523875"/>
                  <a:pt x="457200" y="536575"/>
                  <a:pt x="447675" y="542925"/>
                </a:cubicBezTo>
                <a:lnTo>
                  <a:pt x="419100" y="561975"/>
                </a:lnTo>
                <a:cubicBezTo>
                  <a:pt x="409554" y="590614"/>
                  <a:pt x="411041" y="594506"/>
                  <a:pt x="390525" y="619125"/>
                </a:cubicBezTo>
                <a:cubicBezTo>
                  <a:pt x="381901" y="629473"/>
                  <a:pt x="370220" y="637067"/>
                  <a:pt x="361950" y="647700"/>
                </a:cubicBezTo>
                <a:lnTo>
                  <a:pt x="304800" y="733425"/>
                </a:lnTo>
                <a:lnTo>
                  <a:pt x="285750" y="762000"/>
                </a:lnTo>
                <a:cubicBezTo>
                  <a:pt x="279400" y="771525"/>
                  <a:pt x="270320" y="779715"/>
                  <a:pt x="266700" y="790575"/>
                </a:cubicBezTo>
                <a:cubicBezTo>
                  <a:pt x="263525" y="800100"/>
                  <a:pt x="259933" y="809496"/>
                  <a:pt x="257175" y="819150"/>
                </a:cubicBezTo>
                <a:cubicBezTo>
                  <a:pt x="253579" y="831737"/>
                  <a:pt x="252807" y="845218"/>
                  <a:pt x="247650" y="857250"/>
                </a:cubicBezTo>
                <a:cubicBezTo>
                  <a:pt x="243141" y="867772"/>
                  <a:pt x="233249" y="875364"/>
                  <a:pt x="228600" y="885825"/>
                </a:cubicBezTo>
                <a:cubicBezTo>
                  <a:pt x="220445" y="904175"/>
                  <a:pt x="220689" y="926267"/>
                  <a:pt x="209550" y="942975"/>
                </a:cubicBezTo>
                <a:cubicBezTo>
                  <a:pt x="203200" y="952500"/>
                  <a:pt x="195149" y="961089"/>
                  <a:pt x="190500" y="971550"/>
                </a:cubicBezTo>
                <a:cubicBezTo>
                  <a:pt x="182345" y="989900"/>
                  <a:pt x="182589" y="1011992"/>
                  <a:pt x="171450" y="1028700"/>
                </a:cubicBezTo>
                <a:cubicBezTo>
                  <a:pt x="116855" y="1110592"/>
                  <a:pt x="182310" y="1006980"/>
                  <a:pt x="142875" y="1085850"/>
                </a:cubicBezTo>
                <a:cubicBezTo>
                  <a:pt x="137755" y="1096089"/>
                  <a:pt x="128474" y="1103964"/>
                  <a:pt x="123825" y="1114425"/>
                </a:cubicBezTo>
                <a:cubicBezTo>
                  <a:pt x="115670" y="1132775"/>
                  <a:pt x="111125" y="1152525"/>
                  <a:pt x="104775" y="1171575"/>
                </a:cubicBezTo>
                <a:cubicBezTo>
                  <a:pt x="94168" y="1203396"/>
                  <a:pt x="93698" y="1202370"/>
                  <a:pt x="85725" y="1238250"/>
                </a:cubicBezTo>
                <a:cubicBezTo>
                  <a:pt x="82213" y="1254054"/>
                  <a:pt x="80127" y="1270169"/>
                  <a:pt x="76200" y="1285875"/>
                </a:cubicBezTo>
                <a:cubicBezTo>
                  <a:pt x="58591" y="1356309"/>
                  <a:pt x="72127" y="1259271"/>
                  <a:pt x="57150" y="1371600"/>
                </a:cubicBezTo>
                <a:cubicBezTo>
                  <a:pt x="53914" y="1395870"/>
                  <a:pt x="43075" y="1506162"/>
                  <a:pt x="38100" y="1533525"/>
                </a:cubicBezTo>
                <a:cubicBezTo>
                  <a:pt x="36304" y="1543403"/>
                  <a:pt x="31750" y="1552575"/>
                  <a:pt x="28575" y="1562100"/>
                </a:cubicBezTo>
                <a:cubicBezTo>
                  <a:pt x="25400" y="1584325"/>
                  <a:pt x="22464" y="1606585"/>
                  <a:pt x="19050" y="1628775"/>
                </a:cubicBezTo>
                <a:cubicBezTo>
                  <a:pt x="16113" y="1647863"/>
                  <a:pt x="11006" y="1666669"/>
                  <a:pt x="9525" y="1685925"/>
                </a:cubicBezTo>
                <a:cubicBezTo>
                  <a:pt x="4649" y="1749317"/>
                  <a:pt x="3175" y="1812925"/>
                  <a:pt x="0" y="1876425"/>
                </a:cubicBezTo>
                <a:cubicBezTo>
                  <a:pt x="14045" y="2227538"/>
                  <a:pt x="-467" y="2005102"/>
                  <a:pt x="19050" y="2200275"/>
                </a:cubicBezTo>
                <a:cubicBezTo>
                  <a:pt x="31545" y="2325227"/>
                  <a:pt x="19403" y="2268363"/>
                  <a:pt x="38100" y="2343150"/>
                </a:cubicBezTo>
                <a:cubicBezTo>
                  <a:pt x="41275" y="2406650"/>
                  <a:pt x="43891" y="2470180"/>
                  <a:pt x="47625" y="2533650"/>
                </a:cubicBezTo>
                <a:cubicBezTo>
                  <a:pt x="50560" y="2583553"/>
                  <a:pt x="57802" y="2695049"/>
                  <a:pt x="66675" y="2752725"/>
                </a:cubicBezTo>
                <a:cubicBezTo>
                  <a:pt x="68666" y="2765664"/>
                  <a:pt x="73633" y="2777988"/>
                  <a:pt x="76200" y="2790825"/>
                </a:cubicBezTo>
                <a:cubicBezTo>
                  <a:pt x="79988" y="2809763"/>
                  <a:pt x="81535" y="2829122"/>
                  <a:pt x="85725" y="2847975"/>
                </a:cubicBezTo>
                <a:cubicBezTo>
                  <a:pt x="87903" y="2857776"/>
                  <a:pt x="92492" y="2866896"/>
                  <a:pt x="95250" y="2876550"/>
                </a:cubicBezTo>
                <a:cubicBezTo>
                  <a:pt x="98846" y="2889137"/>
                  <a:pt x="101179" y="2902063"/>
                  <a:pt x="104775" y="2914650"/>
                </a:cubicBezTo>
                <a:cubicBezTo>
                  <a:pt x="117349" y="2958658"/>
                  <a:pt x="118288" y="2949207"/>
                  <a:pt x="152400" y="3000375"/>
                </a:cubicBezTo>
                <a:lnTo>
                  <a:pt x="152400" y="3000375"/>
                </a:lnTo>
                <a:cubicBezTo>
                  <a:pt x="158750" y="3019425"/>
                  <a:pt x="160311" y="3040817"/>
                  <a:pt x="171450" y="3057525"/>
                </a:cubicBezTo>
                <a:cubicBezTo>
                  <a:pt x="184150" y="3076575"/>
                  <a:pt x="202310" y="3092955"/>
                  <a:pt x="209550" y="3114675"/>
                </a:cubicBezTo>
                <a:cubicBezTo>
                  <a:pt x="215900" y="3133725"/>
                  <a:pt x="217461" y="3155117"/>
                  <a:pt x="228600" y="3171825"/>
                </a:cubicBezTo>
                <a:cubicBezTo>
                  <a:pt x="241300" y="3190875"/>
                  <a:pt x="259460" y="3207255"/>
                  <a:pt x="266700" y="3228975"/>
                </a:cubicBezTo>
                <a:cubicBezTo>
                  <a:pt x="283465" y="3279270"/>
                  <a:pt x="270656" y="3249196"/>
                  <a:pt x="314325" y="3314700"/>
                </a:cubicBezTo>
                <a:cubicBezTo>
                  <a:pt x="320675" y="3324225"/>
                  <a:pt x="325280" y="3335180"/>
                  <a:pt x="333375" y="3343275"/>
                </a:cubicBezTo>
                <a:cubicBezTo>
                  <a:pt x="342900" y="3352800"/>
                  <a:pt x="353326" y="3361502"/>
                  <a:pt x="361950" y="3371850"/>
                </a:cubicBezTo>
                <a:cubicBezTo>
                  <a:pt x="401638" y="3419475"/>
                  <a:pt x="357188" y="3384550"/>
                  <a:pt x="409575" y="3419475"/>
                </a:cubicBezTo>
                <a:cubicBezTo>
                  <a:pt x="422275" y="3438525"/>
                  <a:pt x="431486" y="3460436"/>
                  <a:pt x="447675" y="3476625"/>
                </a:cubicBezTo>
                <a:cubicBezTo>
                  <a:pt x="466725" y="3495675"/>
                  <a:pt x="489881" y="3511359"/>
                  <a:pt x="504825" y="3533775"/>
                </a:cubicBezTo>
                <a:cubicBezTo>
                  <a:pt x="529444" y="3570704"/>
                  <a:pt x="513015" y="3558730"/>
                  <a:pt x="552450" y="3571875"/>
                </a:cubicBezTo>
                <a:cubicBezTo>
                  <a:pt x="587375" y="3624263"/>
                  <a:pt x="552450" y="3579813"/>
                  <a:pt x="600075" y="3619500"/>
                </a:cubicBezTo>
                <a:cubicBezTo>
                  <a:pt x="673414" y="3680616"/>
                  <a:pt x="586279" y="3619827"/>
                  <a:pt x="657225" y="3667125"/>
                </a:cubicBezTo>
                <a:cubicBezTo>
                  <a:pt x="663575" y="3676650"/>
                  <a:pt x="667336" y="3688549"/>
                  <a:pt x="676275" y="3695700"/>
                </a:cubicBezTo>
                <a:cubicBezTo>
                  <a:pt x="684115" y="3701972"/>
                  <a:pt x="695870" y="3700735"/>
                  <a:pt x="704850" y="3705225"/>
                </a:cubicBezTo>
                <a:cubicBezTo>
                  <a:pt x="715089" y="3710345"/>
                  <a:pt x="723900" y="3717925"/>
                  <a:pt x="733425" y="3724275"/>
                </a:cubicBezTo>
                <a:cubicBezTo>
                  <a:pt x="739775" y="3733800"/>
                  <a:pt x="742950" y="3746500"/>
                  <a:pt x="752475" y="3752850"/>
                </a:cubicBezTo>
                <a:cubicBezTo>
                  <a:pt x="763367" y="3760112"/>
                  <a:pt x="778036" y="3758613"/>
                  <a:pt x="790575" y="3762375"/>
                </a:cubicBezTo>
                <a:cubicBezTo>
                  <a:pt x="809809" y="3768145"/>
                  <a:pt x="828675" y="3775075"/>
                  <a:pt x="847725" y="3781425"/>
                </a:cubicBezTo>
                <a:lnTo>
                  <a:pt x="933450" y="3810000"/>
                </a:lnTo>
                <a:cubicBezTo>
                  <a:pt x="1037663" y="3844738"/>
                  <a:pt x="879813" y="3789336"/>
                  <a:pt x="990600" y="3838575"/>
                </a:cubicBezTo>
                <a:cubicBezTo>
                  <a:pt x="1008950" y="3846730"/>
                  <a:pt x="1028700" y="3851275"/>
                  <a:pt x="1047750" y="3857625"/>
                </a:cubicBezTo>
                <a:lnTo>
                  <a:pt x="1076325" y="3867150"/>
                </a:lnTo>
                <a:cubicBezTo>
                  <a:pt x="1085850" y="3870325"/>
                  <a:pt x="1095055" y="3874706"/>
                  <a:pt x="1104900" y="3876675"/>
                </a:cubicBezTo>
                <a:cubicBezTo>
                  <a:pt x="1130324" y="3881760"/>
                  <a:pt x="1194138" y="3890427"/>
                  <a:pt x="1228725" y="3905250"/>
                </a:cubicBezTo>
                <a:cubicBezTo>
                  <a:pt x="1241776" y="3910843"/>
                  <a:pt x="1253530" y="3919314"/>
                  <a:pt x="1266825" y="3924300"/>
                </a:cubicBezTo>
                <a:cubicBezTo>
                  <a:pt x="1279082" y="3928897"/>
                  <a:pt x="1292668" y="3929228"/>
                  <a:pt x="1304925" y="3933825"/>
                </a:cubicBezTo>
                <a:cubicBezTo>
                  <a:pt x="1318220" y="3938811"/>
                  <a:pt x="1329974" y="3947282"/>
                  <a:pt x="1343025" y="3952875"/>
                </a:cubicBezTo>
                <a:cubicBezTo>
                  <a:pt x="1352253" y="3956830"/>
                  <a:pt x="1362823" y="3957524"/>
                  <a:pt x="1371600" y="3962400"/>
                </a:cubicBezTo>
                <a:cubicBezTo>
                  <a:pt x="1469856" y="4016987"/>
                  <a:pt x="1392667" y="3988472"/>
                  <a:pt x="1457325" y="4010025"/>
                </a:cubicBezTo>
                <a:cubicBezTo>
                  <a:pt x="1463675" y="4019550"/>
                  <a:pt x="1468280" y="4030505"/>
                  <a:pt x="1476375" y="4038600"/>
                </a:cubicBezTo>
                <a:cubicBezTo>
                  <a:pt x="1564561" y="4126786"/>
                  <a:pt x="1439900" y="3976996"/>
                  <a:pt x="1533525" y="4086225"/>
                </a:cubicBezTo>
                <a:cubicBezTo>
                  <a:pt x="1543856" y="4098278"/>
                  <a:pt x="1552873" y="4111407"/>
                  <a:pt x="1562100" y="4124325"/>
                </a:cubicBezTo>
                <a:cubicBezTo>
                  <a:pt x="1568754" y="4133640"/>
                  <a:pt x="1573055" y="4144805"/>
                  <a:pt x="1581150" y="4152900"/>
                </a:cubicBezTo>
                <a:cubicBezTo>
                  <a:pt x="1589245" y="4160995"/>
                  <a:pt x="1601630" y="4163855"/>
                  <a:pt x="1609725" y="4171950"/>
                </a:cubicBezTo>
                <a:cubicBezTo>
                  <a:pt x="1666540" y="4228765"/>
                  <a:pt x="1614083" y="4189950"/>
                  <a:pt x="1657350" y="4238625"/>
                </a:cubicBezTo>
                <a:cubicBezTo>
                  <a:pt x="1675248" y="4258761"/>
                  <a:pt x="1695450" y="4276725"/>
                  <a:pt x="1714500" y="4295775"/>
                </a:cubicBezTo>
                <a:cubicBezTo>
                  <a:pt x="1724025" y="4305300"/>
                  <a:pt x="1734993" y="4313574"/>
                  <a:pt x="1743075" y="4324350"/>
                </a:cubicBezTo>
                <a:cubicBezTo>
                  <a:pt x="1752600" y="4337050"/>
                  <a:pt x="1762423" y="4349532"/>
                  <a:pt x="1771650" y="4362450"/>
                </a:cubicBezTo>
                <a:cubicBezTo>
                  <a:pt x="1778304" y="4371765"/>
                  <a:pt x="1782605" y="4382930"/>
                  <a:pt x="1790700" y="4391025"/>
                </a:cubicBezTo>
                <a:cubicBezTo>
                  <a:pt x="1798795" y="4399120"/>
                  <a:pt x="1811180" y="4401980"/>
                  <a:pt x="1819275" y="4410075"/>
                </a:cubicBezTo>
                <a:cubicBezTo>
                  <a:pt x="1864013" y="4454813"/>
                  <a:pt x="1829768" y="4440461"/>
                  <a:pt x="1876425" y="4476750"/>
                </a:cubicBezTo>
                <a:cubicBezTo>
                  <a:pt x="1894497" y="4490806"/>
                  <a:pt x="1917386" y="4498661"/>
                  <a:pt x="1933575" y="4514850"/>
                </a:cubicBezTo>
                <a:cubicBezTo>
                  <a:pt x="1958230" y="4539505"/>
                  <a:pt x="1985121" y="4570132"/>
                  <a:pt x="2019300" y="4581525"/>
                </a:cubicBezTo>
                <a:cubicBezTo>
                  <a:pt x="2038350" y="4587875"/>
                  <a:pt x="2059742" y="4589436"/>
                  <a:pt x="2076450" y="4600575"/>
                </a:cubicBezTo>
                <a:cubicBezTo>
                  <a:pt x="2085975" y="4606925"/>
                  <a:pt x="2094503" y="4615116"/>
                  <a:pt x="2105025" y="4619625"/>
                </a:cubicBezTo>
                <a:cubicBezTo>
                  <a:pt x="2117057" y="4624782"/>
                  <a:pt x="2130868" y="4624553"/>
                  <a:pt x="2143125" y="4629150"/>
                </a:cubicBezTo>
                <a:cubicBezTo>
                  <a:pt x="2156420" y="4634136"/>
                  <a:pt x="2167930" y="4643214"/>
                  <a:pt x="2181225" y="4648200"/>
                </a:cubicBezTo>
                <a:cubicBezTo>
                  <a:pt x="2198829" y="4654801"/>
                  <a:pt x="2251259" y="4663629"/>
                  <a:pt x="2266950" y="4667250"/>
                </a:cubicBezTo>
                <a:cubicBezTo>
                  <a:pt x="2292461" y="4673137"/>
                  <a:pt x="2317750" y="4679950"/>
                  <a:pt x="2343150" y="4686300"/>
                </a:cubicBezTo>
                <a:cubicBezTo>
                  <a:pt x="2355850" y="4689475"/>
                  <a:pt x="2368831" y="4691685"/>
                  <a:pt x="2381250" y="4695825"/>
                </a:cubicBezTo>
                <a:cubicBezTo>
                  <a:pt x="2402588" y="4702938"/>
                  <a:pt x="2425713" y="4711458"/>
                  <a:pt x="2447925" y="4714875"/>
                </a:cubicBezTo>
                <a:cubicBezTo>
                  <a:pt x="2476342" y="4719247"/>
                  <a:pt x="2505075" y="4721225"/>
                  <a:pt x="2533650" y="4724400"/>
                </a:cubicBezTo>
                <a:cubicBezTo>
                  <a:pt x="2638425" y="4721225"/>
                  <a:pt x="2743289" y="4720243"/>
                  <a:pt x="2847975" y="4714875"/>
                </a:cubicBezTo>
                <a:cubicBezTo>
                  <a:pt x="2904779" y="4711962"/>
                  <a:pt x="2892132" y="4707162"/>
                  <a:pt x="2933700" y="4695825"/>
                </a:cubicBezTo>
                <a:cubicBezTo>
                  <a:pt x="2958959" y="4688936"/>
                  <a:pt x="2984500" y="4683125"/>
                  <a:pt x="3009900" y="4676775"/>
                </a:cubicBezTo>
                <a:cubicBezTo>
                  <a:pt x="3022600" y="4673600"/>
                  <a:pt x="3035087" y="4669402"/>
                  <a:pt x="3048000" y="4667250"/>
                </a:cubicBezTo>
                <a:cubicBezTo>
                  <a:pt x="3067050" y="4664075"/>
                  <a:pt x="3086414" y="4662409"/>
                  <a:pt x="3105150" y="4657725"/>
                </a:cubicBezTo>
                <a:cubicBezTo>
                  <a:pt x="3124631" y="4652855"/>
                  <a:pt x="3143250" y="4645025"/>
                  <a:pt x="3162300" y="4638675"/>
                </a:cubicBezTo>
                <a:lnTo>
                  <a:pt x="3248025" y="4610100"/>
                </a:lnTo>
                <a:cubicBezTo>
                  <a:pt x="3257550" y="4606925"/>
                  <a:pt x="3266860" y="4603010"/>
                  <a:pt x="3276600" y="4600575"/>
                </a:cubicBezTo>
                <a:cubicBezTo>
                  <a:pt x="3297898" y="4595250"/>
                  <a:pt x="3357936" y="4581276"/>
                  <a:pt x="3371850" y="4572000"/>
                </a:cubicBezTo>
                <a:cubicBezTo>
                  <a:pt x="3381375" y="4565650"/>
                  <a:pt x="3389858" y="4557353"/>
                  <a:pt x="3400425" y="4552950"/>
                </a:cubicBezTo>
                <a:cubicBezTo>
                  <a:pt x="3462630" y="4527031"/>
                  <a:pt x="3477511" y="4526103"/>
                  <a:pt x="3533775" y="4514850"/>
                </a:cubicBezTo>
                <a:cubicBezTo>
                  <a:pt x="3549650" y="4505325"/>
                  <a:pt x="3565996" y="4496544"/>
                  <a:pt x="3581400" y="4486275"/>
                </a:cubicBezTo>
                <a:cubicBezTo>
                  <a:pt x="3594609" y="4477469"/>
                  <a:pt x="3606038" y="4466114"/>
                  <a:pt x="3619500" y="4457700"/>
                </a:cubicBezTo>
                <a:cubicBezTo>
                  <a:pt x="3631541" y="4450175"/>
                  <a:pt x="3645188" y="4445546"/>
                  <a:pt x="3657600" y="4438650"/>
                </a:cubicBezTo>
                <a:cubicBezTo>
                  <a:pt x="3673784" y="4429659"/>
                  <a:pt x="3689350" y="4419600"/>
                  <a:pt x="3705225" y="4410075"/>
                </a:cubicBezTo>
                <a:cubicBezTo>
                  <a:pt x="3711575" y="4400550"/>
                  <a:pt x="3715583" y="4388950"/>
                  <a:pt x="3724275" y="4381500"/>
                </a:cubicBezTo>
                <a:cubicBezTo>
                  <a:pt x="3785370" y="4329133"/>
                  <a:pt x="3804434" y="4370800"/>
                  <a:pt x="3867150" y="4276725"/>
                </a:cubicBezTo>
                <a:cubicBezTo>
                  <a:pt x="3910018" y="4212423"/>
                  <a:pt x="3855817" y="4289677"/>
                  <a:pt x="3933825" y="4200525"/>
                </a:cubicBezTo>
                <a:cubicBezTo>
                  <a:pt x="3941363" y="4191910"/>
                  <a:pt x="3946221" y="4181265"/>
                  <a:pt x="3952875" y="4171950"/>
                </a:cubicBezTo>
                <a:cubicBezTo>
                  <a:pt x="3962102" y="4159032"/>
                  <a:pt x="3972223" y="4146768"/>
                  <a:pt x="3981450" y="4133850"/>
                </a:cubicBezTo>
                <a:cubicBezTo>
                  <a:pt x="3988104" y="4124535"/>
                  <a:pt x="3993631" y="4114433"/>
                  <a:pt x="4000500" y="4105275"/>
                </a:cubicBezTo>
                <a:cubicBezTo>
                  <a:pt x="4048376" y="4041440"/>
                  <a:pt x="4031811" y="4078930"/>
                  <a:pt x="4057650" y="4010025"/>
                </a:cubicBezTo>
                <a:cubicBezTo>
                  <a:pt x="4089868" y="3924109"/>
                  <a:pt x="4030960" y="4063405"/>
                  <a:pt x="4095750" y="3933825"/>
                </a:cubicBezTo>
                <a:cubicBezTo>
                  <a:pt x="4103326" y="3918673"/>
                  <a:pt x="4131627" y="3842386"/>
                  <a:pt x="4133850" y="3829050"/>
                </a:cubicBezTo>
                <a:cubicBezTo>
                  <a:pt x="4137025" y="3810000"/>
                  <a:pt x="4139920" y="3790901"/>
                  <a:pt x="4143375" y="3771900"/>
                </a:cubicBezTo>
                <a:cubicBezTo>
                  <a:pt x="4146271" y="3755972"/>
                  <a:pt x="4148640" y="3739894"/>
                  <a:pt x="4152900" y="3724275"/>
                </a:cubicBezTo>
                <a:cubicBezTo>
                  <a:pt x="4158184" y="3704902"/>
                  <a:pt x="4171950" y="3667125"/>
                  <a:pt x="4171950" y="3667125"/>
                </a:cubicBezTo>
                <a:cubicBezTo>
                  <a:pt x="4191899" y="3407785"/>
                  <a:pt x="4192356" y="3453392"/>
                  <a:pt x="4171950" y="3038475"/>
                </a:cubicBezTo>
                <a:cubicBezTo>
                  <a:pt x="4170664" y="3012325"/>
                  <a:pt x="4159250" y="2987675"/>
                  <a:pt x="4152900" y="2962275"/>
                </a:cubicBezTo>
                <a:cubicBezTo>
                  <a:pt x="4149725" y="2949575"/>
                  <a:pt x="4145942" y="2937012"/>
                  <a:pt x="4143375" y="2924175"/>
                </a:cubicBezTo>
                <a:cubicBezTo>
                  <a:pt x="4140200" y="2908300"/>
                  <a:pt x="4139534" y="2891709"/>
                  <a:pt x="4133850" y="2876550"/>
                </a:cubicBezTo>
                <a:cubicBezTo>
                  <a:pt x="4129830" y="2865831"/>
                  <a:pt x="4121150" y="2857500"/>
                  <a:pt x="4114800" y="2847975"/>
                </a:cubicBezTo>
                <a:cubicBezTo>
                  <a:pt x="4093055" y="2760997"/>
                  <a:pt x="4122606" y="2867490"/>
                  <a:pt x="4076700" y="2752725"/>
                </a:cubicBezTo>
                <a:cubicBezTo>
                  <a:pt x="4071838" y="2740570"/>
                  <a:pt x="4072332" y="2726657"/>
                  <a:pt x="4067175" y="2714625"/>
                </a:cubicBezTo>
                <a:cubicBezTo>
                  <a:pt x="4062666" y="2704103"/>
                  <a:pt x="4053245" y="2696289"/>
                  <a:pt x="4048125" y="2686050"/>
                </a:cubicBezTo>
                <a:cubicBezTo>
                  <a:pt x="4043635" y="2677070"/>
                  <a:pt x="4043090" y="2666455"/>
                  <a:pt x="4038600" y="2657475"/>
                </a:cubicBezTo>
                <a:cubicBezTo>
                  <a:pt x="4033480" y="2647236"/>
                  <a:pt x="4024670" y="2639139"/>
                  <a:pt x="4019550" y="2628900"/>
                </a:cubicBezTo>
                <a:cubicBezTo>
                  <a:pt x="4015060" y="2619920"/>
                  <a:pt x="4014515" y="2609305"/>
                  <a:pt x="4010025" y="2600325"/>
                </a:cubicBezTo>
                <a:cubicBezTo>
                  <a:pt x="4001746" y="2583766"/>
                  <a:pt x="3991262" y="2568399"/>
                  <a:pt x="3981450" y="2552700"/>
                </a:cubicBezTo>
                <a:cubicBezTo>
                  <a:pt x="3975383" y="2542992"/>
                  <a:pt x="3967520" y="2534364"/>
                  <a:pt x="3962400" y="2524125"/>
                </a:cubicBezTo>
                <a:cubicBezTo>
                  <a:pt x="3957910" y="2515145"/>
                  <a:pt x="3957365" y="2504530"/>
                  <a:pt x="3952875" y="2495550"/>
                </a:cubicBezTo>
                <a:cubicBezTo>
                  <a:pt x="3947755" y="2485311"/>
                  <a:pt x="3938945" y="2477214"/>
                  <a:pt x="3933825" y="2466975"/>
                </a:cubicBezTo>
                <a:cubicBezTo>
                  <a:pt x="3898372" y="2396069"/>
                  <a:pt x="3933888" y="2440607"/>
                  <a:pt x="3886200" y="2371725"/>
                </a:cubicBezTo>
                <a:cubicBezTo>
                  <a:pt x="3868128" y="2345620"/>
                  <a:pt x="3829050" y="2295525"/>
                  <a:pt x="3829050" y="2295525"/>
                </a:cubicBezTo>
                <a:cubicBezTo>
                  <a:pt x="3825875" y="2286000"/>
                  <a:pt x="3825094" y="2275304"/>
                  <a:pt x="3819525" y="2266950"/>
                </a:cubicBezTo>
                <a:cubicBezTo>
                  <a:pt x="3812053" y="2255742"/>
                  <a:pt x="3799716" y="2248602"/>
                  <a:pt x="3790950" y="2238375"/>
                </a:cubicBezTo>
                <a:cubicBezTo>
                  <a:pt x="3780619" y="2226322"/>
                  <a:pt x="3770789" y="2213737"/>
                  <a:pt x="3762375" y="2200275"/>
                </a:cubicBezTo>
                <a:cubicBezTo>
                  <a:pt x="3754850" y="2188234"/>
                  <a:pt x="3751201" y="2173989"/>
                  <a:pt x="3743325" y="2162175"/>
                </a:cubicBezTo>
                <a:cubicBezTo>
                  <a:pt x="3725713" y="2135757"/>
                  <a:pt x="3705225" y="2111375"/>
                  <a:pt x="3686175" y="2085975"/>
                </a:cubicBezTo>
                <a:cubicBezTo>
                  <a:pt x="3676650" y="2073275"/>
                  <a:pt x="3665768" y="2061488"/>
                  <a:pt x="3657600" y="2047875"/>
                </a:cubicBezTo>
                <a:cubicBezTo>
                  <a:pt x="3572889" y="1906690"/>
                  <a:pt x="3708391" y="2128824"/>
                  <a:pt x="3571875" y="1924050"/>
                </a:cubicBezTo>
                <a:cubicBezTo>
                  <a:pt x="3544019" y="1882266"/>
                  <a:pt x="3559694" y="1904633"/>
                  <a:pt x="3524250" y="1857375"/>
                </a:cubicBezTo>
                <a:cubicBezTo>
                  <a:pt x="3521075" y="1844675"/>
                  <a:pt x="3520579" y="1830984"/>
                  <a:pt x="3514725" y="1819275"/>
                </a:cubicBezTo>
                <a:cubicBezTo>
                  <a:pt x="3507625" y="1805076"/>
                  <a:pt x="3495254" y="1794180"/>
                  <a:pt x="3486150" y="1781175"/>
                </a:cubicBezTo>
                <a:cubicBezTo>
                  <a:pt x="3413658" y="1677616"/>
                  <a:pt x="3474733" y="1765958"/>
                  <a:pt x="3429000" y="1685925"/>
                </a:cubicBezTo>
                <a:cubicBezTo>
                  <a:pt x="3423320" y="1675986"/>
                  <a:pt x="3415070" y="1667589"/>
                  <a:pt x="3409950" y="1657350"/>
                </a:cubicBezTo>
                <a:cubicBezTo>
                  <a:pt x="3405460" y="1648370"/>
                  <a:pt x="3403950" y="1638176"/>
                  <a:pt x="3400425" y="1628775"/>
                </a:cubicBezTo>
                <a:cubicBezTo>
                  <a:pt x="3394422" y="1612766"/>
                  <a:pt x="3389021" y="1596443"/>
                  <a:pt x="3381375" y="1581150"/>
                </a:cubicBezTo>
                <a:cubicBezTo>
                  <a:pt x="3376255" y="1570911"/>
                  <a:pt x="3367445" y="1562814"/>
                  <a:pt x="3362325" y="1552575"/>
                </a:cubicBezTo>
                <a:cubicBezTo>
                  <a:pt x="3350811" y="1529548"/>
                  <a:pt x="3352430" y="1510315"/>
                  <a:pt x="3343275" y="1485900"/>
                </a:cubicBezTo>
                <a:cubicBezTo>
                  <a:pt x="3338289" y="1472605"/>
                  <a:pt x="3330575" y="1460500"/>
                  <a:pt x="3324225" y="1447800"/>
                </a:cubicBezTo>
                <a:cubicBezTo>
                  <a:pt x="3321050" y="1431925"/>
                  <a:pt x="3318627" y="1415881"/>
                  <a:pt x="3314700" y="1400175"/>
                </a:cubicBezTo>
                <a:cubicBezTo>
                  <a:pt x="3312265" y="1390435"/>
                  <a:pt x="3307353" y="1381401"/>
                  <a:pt x="3305175" y="1371600"/>
                </a:cubicBezTo>
                <a:cubicBezTo>
                  <a:pt x="3300985" y="1352747"/>
                  <a:pt x="3300334" y="1333186"/>
                  <a:pt x="3295650" y="1314450"/>
                </a:cubicBezTo>
                <a:cubicBezTo>
                  <a:pt x="3290780" y="1294969"/>
                  <a:pt x="3281470" y="1276781"/>
                  <a:pt x="3276600" y="1257300"/>
                </a:cubicBezTo>
                <a:cubicBezTo>
                  <a:pt x="3270250" y="1231900"/>
                  <a:pt x="3269259" y="1204518"/>
                  <a:pt x="3257550" y="1181100"/>
                </a:cubicBezTo>
                <a:cubicBezTo>
                  <a:pt x="3251200" y="1168400"/>
                  <a:pt x="3243486" y="1156295"/>
                  <a:pt x="3238500" y="1143000"/>
                </a:cubicBezTo>
                <a:cubicBezTo>
                  <a:pt x="3233903" y="1130743"/>
                  <a:pt x="3233115" y="1117319"/>
                  <a:pt x="3228975" y="1104900"/>
                </a:cubicBezTo>
                <a:cubicBezTo>
                  <a:pt x="3223568" y="1088680"/>
                  <a:pt x="3215928" y="1073284"/>
                  <a:pt x="3209925" y="1057275"/>
                </a:cubicBezTo>
                <a:cubicBezTo>
                  <a:pt x="3182406" y="983891"/>
                  <a:pt x="3220899" y="1080672"/>
                  <a:pt x="3190875" y="990600"/>
                </a:cubicBezTo>
                <a:cubicBezTo>
                  <a:pt x="3185468" y="974380"/>
                  <a:pt x="3177232" y="959195"/>
                  <a:pt x="3171825" y="942975"/>
                </a:cubicBezTo>
                <a:cubicBezTo>
                  <a:pt x="3167685" y="930556"/>
                  <a:pt x="3167335" y="916959"/>
                  <a:pt x="3162300" y="904875"/>
                </a:cubicBezTo>
                <a:cubicBezTo>
                  <a:pt x="3151378" y="878661"/>
                  <a:pt x="3133180" y="855616"/>
                  <a:pt x="3124200" y="828675"/>
                </a:cubicBezTo>
                <a:cubicBezTo>
                  <a:pt x="3115956" y="803944"/>
                  <a:pt x="3107014" y="775254"/>
                  <a:pt x="3095625" y="752475"/>
                </a:cubicBezTo>
                <a:cubicBezTo>
                  <a:pt x="3090505" y="742236"/>
                  <a:pt x="3081695" y="734139"/>
                  <a:pt x="3076575" y="723900"/>
                </a:cubicBezTo>
                <a:cubicBezTo>
                  <a:pt x="3055847" y="682443"/>
                  <a:pt x="3081034" y="703473"/>
                  <a:pt x="3048000" y="657225"/>
                </a:cubicBezTo>
                <a:cubicBezTo>
                  <a:pt x="3040170" y="646264"/>
                  <a:pt x="3028950" y="638175"/>
                  <a:pt x="3019425" y="628650"/>
                </a:cubicBezTo>
                <a:cubicBezTo>
                  <a:pt x="2995484" y="556826"/>
                  <a:pt x="3030564" y="642573"/>
                  <a:pt x="2981325" y="581025"/>
                </a:cubicBezTo>
                <a:cubicBezTo>
                  <a:pt x="2975053" y="573185"/>
                  <a:pt x="2977369" y="560804"/>
                  <a:pt x="2971800" y="552450"/>
                </a:cubicBezTo>
                <a:cubicBezTo>
                  <a:pt x="2964328" y="541242"/>
                  <a:pt x="2952095" y="534012"/>
                  <a:pt x="2943225" y="523875"/>
                </a:cubicBezTo>
                <a:cubicBezTo>
                  <a:pt x="2929838" y="508575"/>
                  <a:pt x="2917323" y="492514"/>
                  <a:pt x="2905125" y="476250"/>
                </a:cubicBezTo>
                <a:cubicBezTo>
                  <a:pt x="2898256" y="467092"/>
                  <a:pt x="2894170" y="455770"/>
                  <a:pt x="2886075" y="447675"/>
                </a:cubicBezTo>
                <a:cubicBezTo>
                  <a:pt x="2877980" y="439580"/>
                  <a:pt x="2865158" y="437134"/>
                  <a:pt x="2857500" y="428625"/>
                </a:cubicBezTo>
                <a:cubicBezTo>
                  <a:pt x="2827513" y="395306"/>
                  <a:pt x="2777241" y="307533"/>
                  <a:pt x="2733675" y="285750"/>
                </a:cubicBezTo>
                <a:cubicBezTo>
                  <a:pt x="2720975" y="279400"/>
                  <a:pt x="2707129" y="274953"/>
                  <a:pt x="2695575" y="266700"/>
                </a:cubicBezTo>
                <a:cubicBezTo>
                  <a:pt x="2684614" y="258870"/>
                  <a:pt x="2678364" y="245357"/>
                  <a:pt x="2667000" y="238125"/>
                </a:cubicBezTo>
                <a:cubicBezTo>
                  <a:pt x="2643042" y="222879"/>
                  <a:pt x="2613518" y="217064"/>
                  <a:pt x="2590800" y="200025"/>
                </a:cubicBezTo>
                <a:cubicBezTo>
                  <a:pt x="2578100" y="190500"/>
                  <a:pt x="2566899" y="178550"/>
                  <a:pt x="2552700" y="171450"/>
                </a:cubicBezTo>
                <a:cubicBezTo>
                  <a:pt x="2534739" y="162470"/>
                  <a:pt x="2495550" y="152400"/>
                  <a:pt x="2495550" y="152400"/>
                </a:cubicBezTo>
                <a:cubicBezTo>
                  <a:pt x="2441265" y="98115"/>
                  <a:pt x="2496033" y="143082"/>
                  <a:pt x="2428875" y="114300"/>
                </a:cubicBezTo>
                <a:cubicBezTo>
                  <a:pt x="2341308" y="76771"/>
                  <a:pt x="2485331" y="111745"/>
                  <a:pt x="2343150" y="76200"/>
                </a:cubicBezTo>
                <a:cubicBezTo>
                  <a:pt x="2330943" y="73148"/>
                  <a:pt x="2290140" y="63982"/>
                  <a:pt x="2276475" y="57150"/>
                </a:cubicBezTo>
                <a:cubicBezTo>
                  <a:pt x="2272459" y="55142"/>
                  <a:pt x="2252662" y="49212"/>
                  <a:pt x="2247900" y="47625"/>
                </a:cubicBezTo>
                <a:close/>
              </a:path>
            </a:pathLst>
          </a:custGeom>
          <a:noFill/>
          <a:ln w="38100">
            <a:solidFill>
              <a:srgbClr val="002A5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4B84A6-6181-42BD-8283-67044C7967C3}"/>
              </a:ext>
            </a:extLst>
          </p:cNvPr>
          <p:cNvPicPr>
            <a:picLocks noChangeAspect="1"/>
          </p:cNvPicPr>
          <p:nvPr/>
        </p:nvPicPr>
        <p:blipFill>
          <a:blip r:embed="rId3"/>
          <a:stretch>
            <a:fillRect/>
          </a:stretch>
        </p:blipFill>
        <p:spPr>
          <a:xfrm rot="21292124">
            <a:off x="2260521" y="4766939"/>
            <a:ext cx="3527077" cy="345958"/>
          </a:xfrm>
          <a:prstGeom prst="rect">
            <a:avLst/>
          </a:prstGeom>
        </p:spPr>
      </p:pic>
      <p:pic>
        <p:nvPicPr>
          <p:cNvPr id="8" name="Picture 7">
            <a:extLst>
              <a:ext uri="{FF2B5EF4-FFF2-40B4-BE49-F238E27FC236}">
                <a16:creationId xmlns:a16="http://schemas.microsoft.com/office/drawing/2014/main" id="{E06B507E-A166-48EF-962C-EE35A4D9C7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9889552">
            <a:off x="3041084" y="5159917"/>
            <a:ext cx="904472" cy="979279"/>
          </a:xfrm>
          <a:prstGeom prst="rect">
            <a:avLst/>
          </a:prstGeom>
        </p:spPr>
      </p:pic>
      <p:pic>
        <p:nvPicPr>
          <p:cNvPr id="9" name="Picture 8">
            <a:extLst>
              <a:ext uri="{FF2B5EF4-FFF2-40B4-BE49-F238E27FC236}">
                <a16:creationId xmlns:a16="http://schemas.microsoft.com/office/drawing/2014/main" id="{DE8DB010-A6B8-4A93-BFF8-4FFE376765A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45321" y="5211586"/>
            <a:ext cx="1772799" cy="582932"/>
          </a:xfrm>
          <a:prstGeom prst="rect">
            <a:avLst/>
          </a:prstGeom>
        </p:spPr>
      </p:pic>
      <p:pic>
        <p:nvPicPr>
          <p:cNvPr id="10" name="Picture 9">
            <a:extLst>
              <a:ext uri="{FF2B5EF4-FFF2-40B4-BE49-F238E27FC236}">
                <a16:creationId xmlns:a16="http://schemas.microsoft.com/office/drawing/2014/main" id="{ED2BBBD3-6A67-4525-909B-81D1AB18A41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21182456">
            <a:off x="6023131" y="3078189"/>
            <a:ext cx="825706" cy="936144"/>
          </a:xfrm>
          <a:prstGeom prst="rect">
            <a:avLst/>
          </a:prstGeom>
        </p:spPr>
      </p:pic>
      <p:pic>
        <p:nvPicPr>
          <p:cNvPr id="11" name="Picture 10">
            <a:extLst>
              <a:ext uri="{FF2B5EF4-FFF2-40B4-BE49-F238E27FC236}">
                <a16:creationId xmlns:a16="http://schemas.microsoft.com/office/drawing/2014/main" id="{82EB5676-2572-49D6-9113-5D385FA48F3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031864" y="4081118"/>
            <a:ext cx="457845" cy="1084521"/>
          </a:xfrm>
          <a:prstGeom prst="rect">
            <a:avLst/>
          </a:prstGeom>
        </p:spPr>
      </p:pic>
      <p:pic>
        <p:nvPicPr>
          <p:cNvPr id="12" name="Picture 11">
            <a:extLst>
              <a:ext uri="{FF2B5EF4-FFF2-40B4-BE49-F238E27FC236}">
                <a16:creationId xmlns:a16="http://schemas.microsoft.com/office/drawing/2014/main" id="{AB67D80E-F003-48D5-9211-C97812AB30A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475111" y="2661252"/>
            <a:ext cx="1273015" cy="1273015"/>
          </a:xfrm>
          <a:prstGeom prst="rect">
            <a:avLst/>
          </a:prstGeom>
        </p:spPr>
      </p:pic>
      <p:sp>
        <p:nvSpPr>
          <p:cNvPr id="13" name="Subtitle 2">
            <a:extLst>
              <a:ext uri="{FF2B5EF4-FFF2-40B4-BE49-F238E27FC236}">
                <a16:creationId xmlns:a16="http://schemas.microsoft.com/office/drawing/2014/main" id="{2FE9F1B6-EA1E-4877-8BF6-0A5ADEFE7572}"/>
              </a:ext>
            </a:extLst>
          </p:cNvPr>
          <p:cNvSpPr txBox="1">
            <a:spLocks/>
          </p:cNvSpPr>
          <p:nvPr/>
        </p:nvSpPr>
        <p:spPr>
          <a:xfrm>
            <a:off x="1125795" y="2338522"/>
            <a:ext cx="2298406" cy="8409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Helvetica" panose="020B0604020202020204" pitchFamily="34" charset="0"/>
                <a:cs typeface="Helvetica" panose="020B0604020202020204" pitchFamily="34" charset="0"/>
              </a:rPr>
              <a:t>Knowable Risks</a:t>
            </a:r>
          </a:p>
        </p:txBody>
      </p:sp>
      <p:sp>
        <p:nvSpPr>
          <p:cNvPr id="21" name="Oval 20">
            <a:extLst>
              <a:ext uri="{FF2B5EF4-FFF2-40B4-BE49-F238E27FC236}">
                <a16:creationId xmlns:a16="http://schemas.microsoft.com/office/drawing/2014/main" id="{F42EE9C3-8B0F-4247-9341-7270943A54D6}"/>
              </a:ext>
            </a:extLst>
          </p:cNvPr>
          <p:cNvSpPr/>
          <p:nvPr/>
        </p:nvSpPr>
        <p:spPr>
          <a:xfrm>
            <a:off x="895128" y="1890096"/>
            <a:ext cx="3030861" cy="238419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F392777A-75D7-4CA0-A328-69A212AC4CF2}"/>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rot="21429612">
            <a:off x="3113167" y="4135669"/>
            <a:ext cx="2696005" cy="428021"/>
          </a:xfrm>
          <a:prstGeom prst="rect">
            <a:avLst/>
          </a:prstGeom>
        </p:spPr>
      </p:pic>
      <p:sp>
        <p:nvSpPr>
          <p:cNvPr id="35" name="Subtitle 2">
            <a:extLst>
              <a:ext uri="{FF2B5EF4-FFF2-40B4-BE49-F238E27FC236}">
                <a16:creationId xmlns:a16="http://schemas.microsoft.com/office/drawing/2014/main" id="{C9BC8CA8-B3F3-43F0-9874-319728535C47}"/>
              </a:ext>
            </a:extLst>
          </p:cNvPr>
          <p:cNvSpPr txBox="1">
            <a:spLocks/>
          </p:cNvSpPr>
          <p:nvPr/>
        </p:nvSpPr>
        <p:spPr>
          <a:xfrm>
            <a:off x="9323511" y="2379114"/>
            <a:ext cx="2298406" cy="8409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Helvetica" panose="020B0604020202020204" pitchFamily="34" charset="0"/>
                <a:cs typeface="Helvetica" panose="020B0604020202020204" pitchFamily="34" charset="0"/>
              </a:rPr>
              <a:t>Unknowable Risks</a:t>
            </a:r>
          </a:p>
        </p:txBody>
      </p:sp>
      <p:sp>
        <p:nvSpPr>
          <p:cNvPr id="38" name="Oval 37">
            <a:extLst>
              <a:ext uri="{FF2B5EF4-FFF2-40B4-BE49-F238E27FC236}">
                <a16:creationId xmlns:a16="http://schemas.microsoft.com/office/drawing/2014/main" id="{53DCACFB-00D9-461A-AB49-D1F40723AF91}"/>
              </a:ext>
            </a:extLst>
          </p:cNvPr>
          <p:cNvSpPr/>
          <p:nvPr/>
        </p:nvSpPr>
        <p:spPr>
          <a:xfrm rot="20583958">
            <a:off x="1744421" y="2553150"/>
            <a:ext cx="5658806" cy="363446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06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DE131EB-BC07-4B0F-ABBA-826DD3B576E6}">
  <we:reference id="e22f1a2d-2826-4e63-97f6-33b99c0ae228" version="2.0.0.0" store="EXCatalog" storeType="EXCatalog"/>
  <we:alternateReferences>
    <we:reference id="WA104379370" version="2.0.0.0" store="en-CA"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9258637C07E844AC3F5CAEE27453B2" ma:contentTypeVersion="13" ma:contentTypeDescription="Create a new document." ma:contentTypeScope="" ma:versionID="a581e4831ceada38fd69aac339d5c249">
  <xsd:schema xmlns:xsd="http://www.w3.org/2001/XMLSchema" xmlns:xs="http://www.w3.org/2001/XMLSchema" xmlns:p="http://schemas.microsoft.com/office/2006/metadata/properties" xmlns:ns3="8e403d97-82d3-4198-8033-54cd769ca443" xmlns:ns4="8789fbf2-23ac-444c-90e4-7b55f7e25a1f" targetNamespace="http://schemas.microsoft.com/office/2006/metadata/properties" ma:root="true" ma:fieldsID="01776fa787a0f3a0132ab974a4e1e4bb" ns3:_="" ns4:_="">
    <xsd:import namespace="8e403d97-82d3-4198-8033-54cd769ca443"/>
    <xsd:import namespace="8789fbf2-23ac-444c-90e4-7b55f7e25a1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403d97-82d3-4198-8033-54cd769ca44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89fbf2-23ac-444c-90e4-7b55f7e25a1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C73FA5-72FF-4A29-9683-FCB6DBCBD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403d97-82d3-4198-8033-54cd769ca443"/>
    <ds:schemaRef ds:uri="8789fbf2-23ac-444c-90e4-7b55f7e25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12B891-B6C0-4616-BF87-6FD4258D8079}">
  <ds:schemaRefs>
    <ds:schemaRef ds:uri="http://schemas.microsoft.com/sharepoint/v3/contenttype/forms"/>
  </ds:schemaRefs>
</ds:datastoreItem>
</file>

<file path=customXml/itemProps3.xml><?xml version="1.0" encoding="utf-8"?>
<ds:datastoreItem xmlns:ds="http://schemas.openxmlformats.org/officeDocument/2006/customXml" ds:itemID="{BF14C8A1-5C8A-4F24-A0D2-2553C3B027A1}">
  <ds:schemaRefs>
    <ds:schemaRef ds:uri="http://www.w3.org/XML/1998/namespace"/>
    <ds:schemaRef ds:uri="http://purl.org/dc/terms/"/>
    <ds:schemaRef ds:uri="http://purl.org/dc/dcmitype/"/>
    <ds:schemaRef ds:uri="http://schemas.openxmlformats.org/package/2006/metadata/core-properties"/>
    <ds:schemaRef ds:uri="8789fbf2-23ac-444c-90e4-7b55f7e25a1f"/>
    <ds:schemaRef ds:uri="http://schemas.microsoft.com/office/2006/metadata/properties"/>
    <ds:schemaRef ds:uri="8e403d97-82d3-4198-8033-54cd769ca443"/>
    <ds:schemaRef ds:uri="http://schemas.microsoft.com/office/2006/documentManagement/typ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3544</TotalTime>
  <Words>1280</Words>
  <Application>Microsoft Office PowerPoint</Application>
  <PresentationFormat>Widescreen</PresentationFormat>
  <Paragraphs>93</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Helvetica</vt:lpstr>
      <vt:lpstr>Office Theme</vt:lpstr>
      <vt:lpstr>Spongy Dams and Superintelligence:    The Unknowable Consequences of Engineering New Technologies</vt:lpstr>
      <vt:lpstr>One day, a man decided to build a dam…</vt:lpstr>
      <vt:lpstr>… now the dam has the man in a bit of a jam </vt:lpstr>
      <vt:lpstr>Larger jams </vt:lpstr>
      <vt:lpstr>PowerPoint Presentation</vt:lpstr>
      <vt:lpstr>How do you make something that has yet to exist safe?</vt:lpstr>
      <vt:lpstr>Expectation</vt:lpstr>
      <vt:lpstr>Reality</vt:lpstr>
      <vt:lpstr>Engineering Now: The Toolbox Problem</vt:lpstr>
      <vt:lpstr>Engineering to Come: Four Ideas Moving Forward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Spongy Dams and Superintelligence:    The Unknowable Consequences of Engineering New Technologies.</dc:title>
  <dc:creator>Keagan Rankin</dc:creator>
  <cp:lastModifiedBy>Keagan Rankin</cp:lastModifiedBy>
  <cp:revision>18</cp:revision>
  <dcterms:created xsi:type="dcterms:W3CDTF">2022-09-26T23:37:58Z</dcterms:created>
  <dcterms:modified xsi:type="dcterms:W3CDTF">2022-10-10T17:29:41Z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0x010100629258637C07E844AC3F5CAEE27453B2</vt:lpwstr>
  </property>
</Properties>
</file>