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9" r:id="rId6"/>
    <p:sldId id="270" r:id="rId7"/>
    <p:sldId id="260" r:id="rId8"/>
    <p:sldId id="267" r:id="rId9"/>
    <p:sldId id="259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BD7B4-4117-B07E-9CC2-9A4D30B93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C8367-B6B9-3564-C2EF-DE291CDCE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935EE-C4C7-52CE-6268-33A06F49A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BD90-C0EC-4818-88C2-0E987F5276E6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4A522-5252-1614-C462-E3872AE06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CA3AF-15F3-BDA4-A63E-67E37A907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6302-7B5A-49F5-87F4-456322DE74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41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1AA45-AD7A-429F-AC08-A8162C81E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A1A5A-A12A-00E5-59FF-44092EE75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C9075-9BD1-FEA7-0D4A-23E3965D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BD90-C0EC-4818-88C2-0E987F5276E6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E1B16-973C-E7D0-8851-E5C1CAEF8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56026-73CF-6B1C-4281-F446A646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6302-7B5A-49F5-87F4-456322DE74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73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6F6953-C1F0-90E6-2601-E3F09995E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53FAA-3399-D4DC-1C8D-C6CE8D486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8A3D5-90DE-9E5C-0778-268B6EB0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BD90-C0EC-4818-88C2-0E987F5276E6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E6C89-C724-09A2-5F11-C250ECD59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CD154-8478-F4DD-80D3-F1B029448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6302-7B5A-49F5-87F4-456322DE74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58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37C89-F9AB-EEF6-1835-E1A60BB27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DDF3E-9229-3C5D-0D5F-67F14E41A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64FBB-6760-A3F0-C79D-D93339B4F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BD90-C0EC-4818-88C2-0E987F5276E6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20BA4-EFD1-502A-4399-D7EFA83F2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1879F-7187-E5AE-84CE-9D5957D0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6302-7B5A-49F5-87F4-456322DE74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157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D4679-9D2A-BC03-6A76-5D9239EAD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D7E1B-EEE6-6260-8D0A-C2A64B53C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C6CDC-1960-0AED-731B-F7501AF16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BD90-C0EC-4818-88C2-0E987F5276E6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26850-AB78-DA4B-74E2-70C8A39FE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C9B81-DC76-8BB5-E3A0-3164C6EAA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6302-7B5A-49F5-87F4-456322DE74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8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1DAEF-0CE0-2B1F-64CC-32CCCFF07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C2927-7F13-1606-85F9-6BE93BF51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214C34-13AB-4B60-AA32-4312A3CD1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6A855-2877-F5A1-E89F-76F8FA3AB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BD90-C0EC-4818-88C2-0E987F5276E6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C976A-78E9-F4AA-F57B-1E3ACF00A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C3A01-5996-2879-D957-D5CA650AA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6302-7B5A-49F5-87F4-456322DE74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546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5ABC4-5215-0F5F-4413-D2CF5ECCD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CF8A9-1059-105B-F03E-70F2E96D5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BE725-437D-F2C2-6B53-67275FB92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69492F-0D12-FBAE-9FB4-5D849E717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F0C7B-338B-FE1C-029D-0CD3108AB4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531158-98D7-045D-95B4-0A4B8211E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BD90-C0EC-4818-88C2-0E987F5276E6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226BAE-1B3C-C45D-B581-34AD4916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748602-3062-7148-7065-AF0282167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6302-7B5A-49F5-87F4-456322DE74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72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3DEE4-D236-9450-5173-CDF81D54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012EC6-E5FF-720A-9F5C-9097E5299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BD90-C0EC-4818-88C2-0E987F5276E6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0A026-2A4C-1F1C-98FA-0E57022B1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8EF60-C30F-FD86-ACF9-8222B62A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6302-7B5A-49F5-87F4-456322DE74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70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242F7A-93E0-2F21-3D7D-CD360766D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BD90-C0EC-4818-88C2-0E987F5276E6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82A67F-8BED-498B-2ECF-C1449E61E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36551-D5AA-B135-6CD4-AA52212F9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6302-7B5A-49F5-87F4-456322DE74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4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4592B-1A98-31A2-D206-83B79AC4D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EF51E-BF29-CA75-3419-3E4663281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9E5FD-76D5-CBF6-CD85-2DA23AF87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0FF72-0771-45E0-FAFF-501AB5647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BD90-C0EC-4818-88C2-0E987F5276E6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6538C-EFF0-338A-66F9-AB879D903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445A9-1BBB-3B7E-C4BE-26AFD3127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6302-7B5A-49F5-87F4-456322DE74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770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E94D9-E580-E45E-C9C8-F3F45AF3D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B85FFC-687E-98BC-B606-8428645B8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31C90-0381-3DC8-4BCF-A5B754BC6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B3877-5A9F-F4DB-E78F-9369FB4CA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BD90-C0EC-4818-88C2-0E987F5276E6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8B31A-D7CD-F3ED-2916-2C04EBD4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639ED-2527-5A7B-39A1-BEE74578B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6302-7B5A-49F5-87F4-456322DE74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41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9B0FE-0438-6A98-60F7-DBD99B1C4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B8532-67EA-4D21-4C60-882D70E31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55A91-4E59-A502-5228-7125E7725D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F6BD90-C0EC-4818-88C2-0E987F5276E6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4D5D2-E87C-CDC2-188C-209B393E3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94C00-E53F-5873-3B6E-FE95A6A33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B16302-7B5A-49F5-87F4-456322DE74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66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ecursion.vercel.app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61E60-5502-C561-959D-CDBA9D63B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20156"/>
            <a:ext cx="9144000" cy="2387600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Python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627E3-F4FD-FE0C-6CB9-DC5134215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Session 4</a:t>
            </a:r>
          </a:p>
        </p:txBody>
      </p:sp>
      <p:pic>
        <p:nvPicPr>
          <p:cNvPr id="4" name="Picture 3" descr="A logo of two white caps&#10;&#10;Description automatically generated">
            <a:extLst>
              <a:ext uri="{FF2B5EF4-FFF2-40B4-BE49-F238E27FC236}">
                <a16:creationId xmlns:a16="http://schemas.microsoft.com/office/drawing/2014/main" id="{22CC0CF5-B76E-E21C-0495-747F69A42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804" y="294482"/>
            <a:ext cx="6384695" cy="425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63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5B723-D273-0E49-AA15-48ADCB75F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601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Functions Cheat Sheet</a:t>
            </a:r>
            <a:endParaRPr lang="en-GB" sz="60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A1C47E-6B98-182E-6008-0E0ECB28A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016" y="1325563"/>
            <a:ext cx="10719968" cy="5026288"/>
          </a:xfrm>
        </p:spPr>
      </p:pic>
    </p:spTree>
    <p:extLst>
      <p:ext uri="{BB962C8B-B14F-4D97-AF65-F5344CB8AC3E}">
        <p14:creationId xmlns:p14="http://schemas.microsoft.com/office/powerpoint/2010/main" val="347009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5ABA5-3BBE-2B0F-C42C-5739E86B2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Recursion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39FC8-436B-1693-6FB9-C97D53AFF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Def – A function calling itself till a condition is met</a:t>
            </a:r>
          </a:p>
          <a:p>
            <a:r>
              <a:rPr lang="en-US" dirty="0">
                <a:solidFill>
                  <a:schemeClr val="bg1"/>
                </a:solidFill>
              </a:rPr>
              <a:t>Base case (what stops it) – The condition where is met which stops the recursion</a:t>
            </a:r>
          </a:p>
          <a:p>
            <a:r>
              <a:rPr lang="en-US" dirty="0">
                <a:solidFill>
                  <a:schemeClr val="bg1"/>
                </a:solidFill>
              </a:rPr>
              <a:t>Recursive case – Where the function calls itself with a smaller problem</a:t>
            </a:r>
          </a:p>
          <a:p>
            <a:r>
              <a:rPr lang="en-US" dirty="0">
                <a:solidFill>
                  <a:schemeClr val="bg1"/>
                </a:solidFill>
              </a:rPr>
              <a:t>Fibonacci</a:t>
            </a:r>
          </a:p>
          <a:p>
            <a:pPr lvl="1"/>
            <a:r>
              <a:rPr lang="en-GB" dirty="0">
                <a:solidFill>
                  <a:schemeClr val="bg1"/>
                </a:solidFill>
                <a:hlinkClick r:id="rId2"/>
              </a:rPr>
              <a:t>https://recursion.vercel.app/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839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A31E27-4EE6-7E56-2AAB-B1E2C8D73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5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Recursion example against loops</a:t>
            </a:r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CBE702-BB52-C5C0-BB73-D31C53488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094184"/>
            <a:ext cx="6096000" cy="82391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For Loop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67E0F69-EB4D-6EE5-89AE-70F626E26D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-8246" y="2456323"/>
            <a:ext cx="6005821" cy="2876536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451E4EB-0491-BE1C-1044-785347DBC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7575" y="1094184"/>
            <a:ext cx="6194425" cy="82391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Recursion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C945909-0F13-5BF9-F263-0787E932258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997575" y="2456323"/>
            <a:ext cx="6194425" cy="3157942"/>
          </a:xfrm>
        </p:spPr>
      </p:pic>
    </p:spTree>
    <p:extLst>
      <p:ext uri="{BB962C8B-B14F-4D97-AF65-F5344CB8AC3E}">
        <p14:creationId xmlns:p14="http://schemas.microsoft.com/office/powerpoint/2010/main" val="1705573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3C2B4-ED40-B58C-04CF-DA0A41BDF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Recursion - Example</a:t>
            </a:r>
            <a:endParaRPr lang="en-GB" sz="60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088798-2A3A-5138-308C-FA9D5F4F1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333" y="1872324"/>
            <a:ext cx="11462213" cy="3422052"/>
          </a:xfrm>
        </p:spPr>
      </p:pic>
    </p:spTree>
    <p:extLst>
      <p:ext uri="{BB962C8B-B14F-4D97-AF65-F5344CB8AC3E}">
        <p14:creationId xmlns:p14="http://schemas.microsoft.com/office/powerpoint/2010/main" val="734580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82FF6-3945-6FA2-E968-D3F919ECB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Recursion – Challenge</a:t>
            </a:r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93F6D-BB34-E387-9FFC-4CCA70348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You are given a string, reverse the string and then return it to the user</a:t>
            </a:r>
          </a:p>
          <a:p>
            <a:r>
              <a:rPr lang="en-US" sz="3200" dirty="0">
                <a:solidFill>
                  <a:schemeClr val="bg1"/>
                </a:solidFill>
              </a:rPr>
              <a:t>You are not allowed to use any loops to iterate through the string</a:t>
            </a:r>
            <a:endParaRPr lang="en-GB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476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30665-F99C-279B-D6AE-ACC5D23F3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Recursion – Challenge Solution</a:t>
            </a:r>
            <a:endParaRPr lang="en-GB" sz="60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9A79C3-C096-C89D-E79A-19DA435B6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9647" y="2151975"/>
            <a:ext cx="9642290" cy="3462069"/>
          </a:xfrm>
        </p:spPr>
      </p:pic>
    </p:spTree>
    <p:extLst>
      <p:ext uri="{BB962C8B-B14F-4D97-AF65-F5344CB8AC3E}">
        <p14:creationId xmlns:p14="http://schemas.microsoft.com/office/powerpoint/2010/main" val="3328375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5C736-302A-6BBE-C412-B261A09AF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Covering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67BDA-5DFC-55D7-2FD9-A5A6AB64B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Lists and Collections Advanced</a:t>
            </a:r>
          </a:p>
          <a:p>
            <a:r>
              <a:rPr lang="en-GB" dirty="0">
                <a:solidFill>
                  <a:schemeClr val="bg1"/>
                </a:solidFill>
              </a:rPr>
              <a:t>Function cheat sheet</a:t>
            </a:r>
          </a:p>
          <a:p>
            <a:r>
              <a:rPr lang="en-GB" dirty="0">
                <a:solidFill>
                  <a:schemeClr val="bg1"/>
                </a:solidFill>
              </a:rPr>
              <a:t>Recursion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716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EAA9D-1E0B-CD9A-AB55-A01590C45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Lists and Collection Advanced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2709F-2166-A561-E25F-A239C9095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Concept – Power tools for manipulating lists/collections in Python</a:t>
            </a:r>
          </a:p>
          <a:p>
            <a:r>
              <a:rPr lang="en-US" sz="3200" dirty="0">
                <a:solidFill>
                  <a:schemeClr val="bg1"/>
                </a:solidFill>
              </a:rPr>
              <a:t>Why?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Without most of these function doing these tasks </a:t>
            </a:r>
            <a:r>
              <a:rPr lang="en-US" sz="2800" dirty="0" err="1">
                <a:solidFill>
                  <a:schemeClr val="bg1"/>
                </a:solidFill>
              </a:rPr>
              <a:t>everytime</a:t>
            </a:r>
            <a:r>
              <a:rPr lang="en-US" sz="2800" dirty="0">
                <a:solidFill>
                  <a:schemeClr val="bg1"/>
                </a:solidFill>
              </a:rPr>
              <a:t> you wanted them to be done would be tedious and repetitive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These functions allow for essential access and modification of lists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478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28138-B018-3230-2982-74E97B0B9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Lists and Collections Adv – Example 1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80DC7E-7C87-9760-9515-5C38E8172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238" y="2286000"/>
            <a:ext cx="10858562" cy="3319031"/>
          </a:xfrm>
        </p:spPr>
      </p:pic>
    </p:spTree>
    <p:extLst>
      <p:ext uri="{BB962C8B-B14F-4D97-AF65-F5344CB8AC3E}">
        <p14:creationId xmlns:p14="http://schemas.microsoft.com/office/powerpoint/2010/main" val="340875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28138-B018-3230-2982-74E97B0B9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Lists and Collections Adv – Example 2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91CFABE-0E45-C67C-C1D4-630FD35FE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126" y="1873568"/>
            <a:ext cx="10193747" cy="4199129"/>
          </a:xfrm>
        </p:spPr>
      </p:pic>
    </p:spTree>
    <p:extLst>
      <p:ext uri="{BB962C8B-B14F-4D97-AF65-F5344CB8AC3E}">
        <p14:creationId xmlns:p14="http://schemas.microsoft.com/office/powerpoint/2010/main" val="4275632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28138-B018-3230-2982-74E97B0B9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Lists and Collections Adv – Example 3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827B752-6851-5E07-6055-50672C6B1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203" y="2093976"/>
            <a:ext cx="10897711" cy="3652421"/>
          </a:xfrm>
        </p:spPr>
      </p:pic>
    </p:spTree>
    <p:extLst>
      <p:ext uri="{BB962C8B-B14F-4D97-AF65-F5344CB8AC3E}">
        <p14:creationId xmlns:p14="http://schemas.microsoft.com/office/powerpoint/2010/main" val="1531842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29D6F-9AB6-DB3E-D6AD-113448198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Lists and Collections - Dictionary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1531-AB38-8687-1023-F9CD2C88E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Def – Unordered collection of key-value pairs</a:t>
            </a:r>
          </a:p>
          <a:p>
            <a:r>
              <a:rPr lang="en-US" dirty="0">
                <a:solidFill>
                  <a:schemeClr val="bg1"/>
                </a:solidFill>
              </a:rPr>
              <a:t>Keys – Unique and immutable (string, numbers, tuples)</a:t>
            </a:r>
          </a:p>
          <a:p>
            <a:r>
              <a:rPr lang="en-US" dirty="0">
                <a:solidFill>
                  <a:schemeClr val="bg1"/>
                </a:solidFill>
              </a:rPr>
              <a:t>Values - Any data type</a:t>
            </a:r>
          </a:p>
          <a:p>
            <a:r>
              <a:rPr lang="en-US" dirty="0">
                <a:solidFill>
                  <a:schemeClr val="bg1"/>
                </a:solidFill>
              </a:rPr>
              <a:t>Accessing values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Value = dictionary[key]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Value = </a:t>
            </a:r>
            <a:r>
              <a:rPr lang="en-US" dirty="0" err="1">
                <a:solidFill>
                  <a:schemeClr val="bg1"/>
                </a:solidFill>
              </a:rPr>
              <a:t>dictionary.get</a:t>
            </a:r>
            <a:r>
              <a:rPr lang="en-US" dirty="0">
                <a:solidFill>
                  <a:schemeClr val="bg1"/>
                </a:solidFill>
              </a:rPr>
              <a:t>(key)</a:t>
            </a:r>
          </a:p>
          <a:p>
            <a:r>
              <a:rPr lang="en-US" dirty="0">
                <a:solidFill>
                  <a:schemeClr val="bg1"/>
                </a:solidFill>
              </a:rPr>
              <a:t>Modifying values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Dictionary[key] = value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81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29D6F-9AB6-DB3E-D6AD-113448198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Lists and Collections – Dictionary Example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AE6D33-5B9F-BD22-DAA0-99CA93AEB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5143" y="1911096"/>
            <a:ext cx="7849773" cy="4203179"/>
          </a:xfrm>
        </p:spPr>
      </p:pic>
    </p:spTree>
    <p:extLst>
      <p:ext uri="{BB962C8B-B14F-4D97-AF65-F5344CB8AC3E}">
        <p14:creationId xmlns:p14="http://schemas.microsoft.com/office/powerpoint/2010/main" val="1670847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5B723-D273-0E49-AA15-48ADCB75F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Functions Cheat Sheet</a:t>
            </a:r>
            <a:endParaRPr lang="en-GB" sz="60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896288-C637-6994-83A9-35C3416E4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2770" y="1325563"/>
            <a:ext cx="9566459" cy="5235271"/>
          </a:xfrm>
        </p:spPr>
      </p:pic>
    </p:spTree>
    <p:extLst>
      <p:ext uri="{BB962C8B-B14F-4D97-AF65-F5344CB8AC3E}">
        <p14:creationId xmlns:p14="http://schemas.microsoft.com/office/powerpoint/2010/main" val="3913990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Microsoft Office PowerPoint</Application>
  <PresentationFormat>Widescreen</PresentationFormat>
  <Paragraphs>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Python Workshop</vt:lpstr>
      <vt:lpstr>Covering Today</vt:lpstr>
      <vt:lpstr>Lists and Collection Advanced</vt:lpstr>
      <vt:lpstr>Lists and Collections Adv – Example 1</vt:lpstr>
      <vt:lpstr>Lists and Collections Adv – Example 2</vt:lpstr>
      <vt:lpstr>Lists and Collections Adv – Example 3</vt:lpstr>
      <vt:lpstr>Lists and Collections - Dictionary</vt:lpstr>
      <vt:lpstr>Lists and Collections – Dictionary Example</vt:lpstr>
      <vt:lpstr>Functions Cheat Sheet</vt:lpstr>
      <vt:lpstr>Functions Cheat Sheet</vt:lpstr>
      <vt:lpstr>Recursion</vt:lpstr>
      <vt:lpstr>Recursion example against loops</vt:lpstr>
      <vt:lpstr>Recursion - Example</vt:lpstr>
      <vt:lpstr>Recursion – Challenge</vt:lpstr>
      <vt:lpstr>Recursion – Challenge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Keagan Kozlowski</dc:creator>
  <cp:lastModifiedBy>Keagan Kozlowski</cp:lastModifiedBy>
  <cp:revision>2</cp:revision>
  <dcterms:created xsi:type="dcterms:W3CDTF">2024-10-19T22:15:07Z</dcterms:created>
  <dcterms:modified xsi:type="dcterms:W3CDTF">2024-10-24T21:12:05Z</dcterms:modified>
</cp:coreProperties>
</file>