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F72A-F901-4203-B054-559E032C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4733E-6864-6437-B5C7-0861FDB7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EDB0-5276-5CF3-D006-C21AA36D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578F-FDED-6344-6FE0-A3DDDCB1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6C85-AB78-B3AD-304A-457EB9C7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1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3D81-3A1E-E78B-2E9C-114209E1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2865-2ACB-A2FA-918F-DE1F1FDF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F9AE-C7A6-C7D4-A779-C5B8ED17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272F-9C2E-3EBA-46E2-5ED35AC9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A08A-04B7-E7D4-F738-64041FB3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2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B6F4-7679-E438-A36B-34010E00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89AC-043F-0114-B17A-892C08AE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CF47-5C1A-6992-011C-539F85CD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735-8A01-F9BA-79DD-0462F673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E3C4-31A7-082C-53B4-3122DA36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7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D157-0AF4-B5DB-56B2-5145885D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E15C-5EDB-94B8-B830-E2161B3C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97D0-05F0-05FB-ADA0-70F44DD1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8D79-17B1-F383-83C8-DA9F73BF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27B1-90A9-A89A-D146-A7F02692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98A-1E5D-8A69-BA4E-A1E1E56D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A433-8311-A4B5-437B-66F0A406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D9D2-2B2E-9691-AB21-DC597FE1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AA3-178F-C793-26AF-4082E1BC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B7C5-2B3B-D979-878F-5079AF2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0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9B40-C34D-8400-F176-91D6274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AED8-4A79-2B01-CA30-438D9477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3148-E8AE-C413-BAD5-989AD3F3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7E33-9BDD-12AC-3B6A-25B6A623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9AF5-3B09-093A-2792-79E75532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7F15-BD59-39F6-48F5-3EAEAFB0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B8F-5D78-B4BA-5865-FF8F45F5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FA48-752C-248F-91D3-BFBDFD71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92246-9799-ECF2-C021-DF2E3FF9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77BEB-8EDE-EE32-3397-21C2D60F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97410-936B-CAA5-B402-216359ECC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17E47-B8FA-080C-DB61-A86D488E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41A4D-4C81-4FC2-F8C4-4192FEEC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71389-C505-256C-CC51-0E9CB64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17DE-0BBE-FF34-3DB7-16B40E93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26172-F792-F9E7-528A-92B7DA04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11B81-BD61-603A-FAFA-812C2326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713DD-8996-5650-C9E0-96D21D1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6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6A326-BB01-1292-72FE-958019DA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C98A5-F122-1D23-DFF7-C1E99500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BF56-A58E-38EF-53AB-67D42410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4C3F-26B1-05B3-348A-EF4B672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5BA4-4E10-4219-4D2E-004664B4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7EF5-1EB6-9DE5-816A-748AA046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74E33-E89B-2374-D607-A4BF54C3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3F96-3628-A8A8-42BD-8F2D5645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D5979-6D42-03E1-ABCC-785A70CC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2A2B-DAE0-0A4E-2E70-97797248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CFB1-E8B1-F97A-52B1-5C5E8E7DD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0BDDF-29DD-E5DB-121C-AA77669E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D46E-8D5C-5E6A-B401-65EEC56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A6567-B071-71F2-B6C9-EB7E089A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6AFD5-E67B-CEAF-2BBA-DC52C1B1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A586-9CBB-F561-E727-DEA35835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AFA3-AC11-D62C-3498-423FBFAA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014B-6D0F-B83D-BE62-5C31AA6A8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0973-4873-A7FF-5BFD-47A0E5CC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535F-D9C0-4C8D-61E2-4441CB14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2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35C5-B208-FECB-BF28-15329FA4C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PAL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6DFF5-009B-D311-EE73-E698D3C8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9944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FFDA-D1F0-5BA5-5AE1-162FB48D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GB" dirty="0"/>
              <a:t>Conditionals (If-Else)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958D-9465-4C65-6ABD-5F70A9E1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76" y="1545336"/>
            <a:ext cx="11667744" cy="4631627"/>
          </a:xfrm>
        </p:spPr>
        <p:txBody>
          <a:bodyPr/>
          <a:lstStyle/>
          <a:p>
            <a:r>
              <a:rPr lang="en-GB" dirty="0"/>
              <a:t>Def  = Control flow of program based on conditions</a:t>
            </a:r>
          </a:p>
          <a:p>
            <a:pPr lvl="1"/>
            <a:r>
              <a:rPr lang="en-GB" dirty="0"/>
              <a:t>Done by stating a condition what will happen if true else do something else</a:t>
            </a:r>
          </a:p>
          <a:p>
            <a:r>
              <a:rPr lang="en-GB" dirty="0"/>
              <a:t>Operators</a:t>
            </a:r>
          </a:p>
          <a:p>
            <a:pPr lvl="1"/>
            <a:r>
              <a:rPr lang="en-GB" dirty="0"/>
              <a:t>Comparison</a:t>
            </a:r>
          </a:p>
          <a:p>
            <a:pPr lvl="2"/>
            <a:r>
              <a:rPr lang="en-GB" dirty="0"/>
              <a:t>Equal to (==), Not equal to (!=)</a:t>
            </a:r>
          </a:p>
          <a:p>
            <a:pPr lvl="2"/>
            <a:r>
              <a:rPr lang="en-GB" dirty="0"/>
              <a:t>Greater than (&gt;), Less than (&lt;)</a:t>
            </a:r>
          </a:p>
          <a:p>
            <a:pPr lvl="2"/>
            <a:r>
              <a:rPr lang="en-GB" dirty="0"/>
              <a:t>Greater than or equal (&gt;=), Less than or equal (&lt;=)</a:t>
            </a:r>
          </a:p>
          <a:p>
            <a:pPr lvl="1"/>
            <a:r>
              <a:rPr lang="en-GB" dirty="0"/>
              <a:t>Logical</a:t>
            </a:r>
          </a:p>
          <a:p>
            <a:pPr lvl="2"/>
            <a:r>
              <a:rPr lang="en-GB" dirty="0"/>
              <a:t>and </a:t>
            </a:r>
            <a:r>
              <a:rPr lang="en-GB" dirty="0">
                <a:sym typeface="Wingdings" panose="05000000000000000000" pitchFamily="2" charset="2"/>
              </a:rPr>
              <a:t> if both statements true will say true else false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or  if either or both statements true will say true else false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not  opposite of current statement, true statement will be false and vice versa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69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A7B0-F6AF-E3B6-5CB2-17557C49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Conditionals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8EC5D-DF20-5C89-2F1D-A64E7E0E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4129"/>
            <a:ext cx="9129344" cy="5833872"/>
          </a:xfrm>
        </p:spPr>
      </p:pic>
    </p:spTree>
    <p:extLst>
      <p:ext uri="{BB962C8B-B14F-4D97-AF65-F5344CB8AC3E}">
        <p14:creationId xmlns:p14="http://schemas.microsoft.com/office/powerpoint/2010/main" val="33752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5F2F-7305-5BD7-B5EF-8813D70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5070-504C-352C-2A72-C707EB3A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825625"/>
            <a:ext cx="11750040" cy="4351338"/>
          </a:xfrm>
        </p:spPr>
        <p:txBody>
          <a:bodyPr/>
          <a:lstStyle/>
          <a:p>
            <a:r>
              <a:rPr lang="en-GB" dirty="0"/>
              <a:t>Def = Repeat a block of code multiple times which you can define</a:t>
            </a:r>
          </a:p>
          <a:p>
            <a:r>
              <a:rPr lang="en-GB" dirty="0"/>
              <a:t>Types</a:t>
            </a:r>
          </a:p>
          <a:p>
            <a:pPr lvl="1"/>
            <a:r>
              <a:rPr lang="en-GB" dirty="0"/>
              <a:t>For loop = Iterate over a sequence a set number of times</a:t>
            </a:r>
          </a:p>
          <a:p>
            <a:pPr lvl="1"/>
            <a:r>
              <a:rPr lang="en-GB" dirty="0"/>
              <a:t>While loop = Repeats as long as the condition is true</a:t>
            </a:r>
          </a:p>
          <a:p>
            <a:r>
              <a:rPr lang="en-GB" dirty="0"/>
              <a:t>Loop controls</a:t>
            </a:r>
          </a:p>
          <a:p>
            <a:pPr lvl="1"/>
            <a:r>
              <a:rPr lang="en-GB" dirty="0"/>
              <a:t>break – exit a loop when an external condition is met</a:t>
            </a:r>
          </a:p>
          <a:p>
            <a:pPr lvl="1"/>
            <a:r>
              <a:rPr lang="en-GB" dirty="0"/>
              <a:t>continue – end current iteration in loop and continues to next iteration</a:t>
            </a:r>
          </a:p>
          <a:p>
            <a:pPr lvl="1"/>
            <a:r>
              <a:rPr lang="en-GB" dirty="0"/>
              <a:t>pass – skips the current block of code often used as a placeholder</a:t>
            </a:r>
          </a:p>
        </p:txBody>
      </p:sp>
    </p:spTree>
    <p:extLst>
      <p:ext uri="{BB962C8B-B14F-4D97-AF65-F5344CB8AC3E}">
        <p14:creationId xmlns:p14="http://schemas.microsoft.com/office/powerpoint/2010/main" val="41804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7BD1-40B1-6C87-BF17-36107C6D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Loops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3B483-4EE4-C3D3-7F11-EEC996119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4517"/>
            <a:ext cx="7552944" cy="5523483"/>
          </a:xfrm>
        </p:spPr>
      </p:pic>
    </p:spTree>
    <p:extLst>
      <p:ext uri="{BB962C8B-B14F-4D97-AF65-F5344CB8AC3E}">
        <p14:creationId xmlns:p14="http://schemas.microsoft.com/office/powerpoint/2010/main" val="157803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B6B6-F291-1A30-26EB-D9D3B31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(Lists)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0C4-9C52-EE7B-7A9B-39202325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Def = Ordered collection of elements that can be modified</a:t>
            </a:r>
          </a:p>
          <a:p>
            <a:r>
              <a:rPr lang="en-GB" dirty="0"/>
              <a:t>In most programming language the first position in an Array is 0 and the last position is the length of it - 1</a:t>
            </a:r>
          </a:p>
          <a:p>
            <a:r>
              <a:rPr lang="en-GB" dirty="0"/>
              <a:t>Operations</a:t>
            </a:r>
          </a:p>
          <a:p>
            <a:pPr lvl="1"/>
            <a:r>
              <a:rPr lang="en-GB" dirty="0"/>
              <a:t>Example array: fruits = [“Apple”, “Cherry”, “Plum”, “Tomato”]</a:t>
            </a:r>
          </a:p>
          <a:p>
            <a:pPr lvl="1"/>
            <a:r>
              <a:rPr lang="en-GB" dirty="0"/>
              <a:t>Access elements – fruits[0] </a:t>
            </a:r>
            <a:r>
              <a:rPr lang="en-GB" dirty="0">
                <a:sym typeface="Wingdings" panose="05000000000000000000" pitchFamily="2" charset="2"/>
              </a:rPr>
              <a:t> “Apple”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Append (Add to end) elements: </a:t>
            </a:r>
            <a:r>
              <a:rPr lang="en-GB" dirty="0" err="1">
                <a:sym typeface="Wingdings" panose="05000000000000000000" pitchFamily="2" charset="2"/>
              </a:rPr>
              <a:t>fruits.append</a:t>
            </a:r>
            <a:r>
              <a:rPr lang="en-GB" dirty="0">
                <a:sym typeface="Wingdings" panose="05000000000000000000" pitchFamily="2" charset="2"/>
              </a:rPr>
              <a:t>(“orange”)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Remove elements: </a:t>
            </a:r>
            <a:r>
              <a:rPr lang="en-GB" dirty="0" err="1">
                <a:sym typeface="Wingdings" panose="05000000000000000000" pitchFamily="2" charset="2"/>
              </a:rPr>
              <a:t>fruits.remove</a:t>
            </a:r>
            <a:r>
              <a:rPr lang="en-GB" dirty="0">
                <a:sym typeface="Wingdings" panose="05000000000000000000" pitchFamily="2" charset="2"/>
              </a:rPr>
              <a:t>(“Plum”)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Remove elements by index(position): </a:t>
            </a:r>
            <a:r>
              <a:rPr lang="en-GB" dirty="0" err="1">
                <a:sym typeface="Wingdings" panose="05000000000000000000" pitchFamily="2" charset="2"/>
              </a:rPr>
              <a:t>fruits.pop</a:t>
            </a:r>
            <a:r>
              <a:rPr lang="en-GB" dirty="0">
                <a:sym typeface="Wingdings" panose="05000000000000000000" pitchFamily="2" charset="2"/>
              </a:rPr>
              <a:t>(2)</a:t>
            </a:r>
          </a:p>
          <a:p>
            <a:r>
              <a:rPr lang="en-GB" dirty="0">
                <a:sym typeface="Wingdings" panose="05000000000000000000" pitchFamily="2" charset="2"/>
              </a:rPr>
              <a:t>Slicing: fruits[1:3]  [“Cherry”, “Plum”, “Tomato”]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15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7EBC-24EB-957A-D295-0F6CDCE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Arrays (Lists)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0998A-3991-F900-C5C5-C3DCCE38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1949"/>
            <a:ext cx="9428480" cy="5881132"/>
          </a:xfrm>
        </p:spPr>
      </p:pic>
    </p:spTree>
    <p:extLst>
      <p:ext uri="{BB962C8B-B14F-4D97-AF65-F5344CB8AC3E}">
        <p14:creationId xmlns:p14="http://schemas.microsoft.com/office/powerpoint/2010/main" val="299187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03AD-FBA6-4F65-4661-B01C40B0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67B-335D-8A02-DD20-EBDAF2E8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 = Block of reusable code that performs a specific task</a:t>
            </a:r>
          </a:p>
          <a:p>
            <a:r>
              <a:rPr lang="en-GB" dirty="0"/>
              <a:t>Key points</a:t>
            </a:r>
          </a:p>
          <a:p>
            <a:pPr lvl="1"/>
            <a:r>
              <a:rPr lang="en-GB" dirty="0"/>
              <a:t>Use def to define a function</a:t>
            </a:r>
          </a:p>
          <a:p>
            <a:pPr lvl="1"/>
            <a:r>
              <a:rPr lang="en-GB" dirty="0"/>
              <a:t>Functions can accept parameters (inputs) and return values</a:t>
            </a:r>
          </a:p>
          <a:p>
            <a:pPr lvl="1"/>
            <a:r>
              <a:rPr lang="en-GB" dirty="0"/>
              <a:t>Functions help to organise code and reduce repetition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21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906C5-52E6-9998-5A9B-7C29F321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Functions 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8D6CF-1584-5A9D-F3C1-7828479E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9534"/>
            <a:ext cx="12192000" cy="4728554"/>
          </a:xfrm>
        </p:spPr>
      </p:pic>
    </p:spTree>
    <p:extLst>
      <p:ext uri="{BB962C8B-B14F-4D97-AF65-F5344CB8AC3E}">
        <p14:creationId xmlns:p14="http://schemas.microsoft.com/office/powerpoint/2010/main" val="387921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D0C5-2BE3-B94A-D812-C8564A70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7161"/>
            <a:ext cx="11713464" cy="1553528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What we hope to achieve from these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3503-7B23-A0D8-585E-8680FEC9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3528"/>
          </a:xfrm>
        </p:spPr>
        <p:txBody>
          <a:bodyPr/>
          <a:lstStyle/>
          <a:p>
            <a:r>
              <a:rPr lang="en-GB" dirty="0"/>
              <a:t>Gain an understanding of Python</a:t>
            </a:r>
          </a:p>
          <a:p>
            <a:r>
              <a:rPr lang="en-GB" dirty="0"/>
              <a:t>Be able to use our understanding of Python to create functional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CE732-9660-2588-62EA-D608F38A410A}"/>
              </a:ext>
            </a:extLst>
          </p:cNvPr>
          <p:cNvSpPr txBox="1"/>
          <p:nvPr/>
        </p:nvSpPr>
        <p:spPr>
          <a:xfrm>
            <a:off x="256032" y="3870966"/>
            <a:ext cx="117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What we hope to achieve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09930-C11E-2317-4D27-9E13A41918AB}"/>
              </a:ext>
            </a:extLst>
          </p:cNvPr>
          <p:cNvSpPr txBox="1"/>
          <p:nvPr/>
        </p:nvSpPr>
        <p:spPr>
          <a:xfrm>
            <a:off x="838200" y="4789322"/>
            <a:ext cx="11530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Gain an understanding of the fundamentals of Python and how they can be used</a:t>
            </a:r>
          </a:p>
        </p:txBody>
      </p:sp>
    </p:spTree>
    <p:extLst>
      <p:ext uri="{BB962C8B-B14F-4D97-AF65-F5344CB8AC3E}">
        <p14:creationId xmlns:p14="http://schemas.microsoft.com/office/powerpoint/2010/main" val="12302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CDCE-1217-A663-9316-7D10F78D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3542-D111-A577-6D7D-936B1F61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/>
              <a:t>Data Types</a:t>
            </a:r>
          </a:p>
          <a:p>
            <a:r>
              <a:rPr lang="en-GB" sz="4000" dirty="0"/>
              <a:t>Variables</a:t>
            </a:r>
          </a:p>
          <a:p>
            <a:r>
              <a:rPr lang="en-GB" sz="4000" dirty="0"/>
              <a:t>Syntax</a:t>
            </a:r>
          </a:p>
          <a:p>
            <a:r>
              <a:rPr lang="en-GB" sz="4000" dirty="0"/>
              <a:t>Conditionals</a:t>
            </a:r>
          </a:p>
          <a:p>
            <a:r>
              <a:rPr lang="en-GB" sz="4000" dirty="0"/>
              <a:t>Loops</a:t>
            </a:r>
          </a:p>
          <a:p>
            <a:r>
              <a:rPr lang="en-GB" sz="4000" dirty="0"/>
              <a:t>Arrays</a:t>
            </a:r>
          </a:p>
          <a:p>
            <a:r>
              <a:rPr lang="en-GB" sz="4000" dirty="0"/>
              <a:t>Functions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9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0933D-9B7B-B2DD-1182-0FFF0B0D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5FA70-B487-A0FE-D32D-B55B9BB0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443800"/>
            <a:ext cx="11658600" cy="4351338"/>
          </a:xfrm>
        </p:spPr>
        <p:txBody>
          <a:bodyPr/>
          <a:lstStyle/>
          <a:p>
            <a:r>
              <a:rPr lang="en-GB" dirty="0"/>
              <a:t>int – Integer values (5, 100, -42)</a:t>
            </a:r>
          </a:p>
          <a:p>
            <a:r>
              <a:rPr lang="en-GB" dirty="0"/>
              <a:t>float – Decimal numbers (1.1, 3.14, -45.6)</a:t>
            </a:r>
          </a:p>
          <a:p>
            <a:r>
              <a:rPr lang="en-GB" dirty="0"/>
              <a:t>str – Strings or texts (“Hello”, “H”, “Hello my name is Example Name”)</a:t>
            </a:r>
          </a:p>
          <a:p>
            <a:r>
              <a:rPr lang="en-GB" dirty="0"/>
              <a:t>bool – Boolean values (True , False)</a:t>
            </a:r>
          </a:p>
          <a:p>
            <a:r>
              <a:rPr lang="en-GB" dirty="0"/>
              <a:t>list – Ordered collection of values ([1,2,3,4], [-55,1,555])</a:t>
            </a:r>
          </a:p>
          <a:p>
            <a:r>
              <a:rPr lang="en-GB" dirty="0"/>
              <a:t>dictionary – Key/Value pairs ({“Name”:”Dave”,”Age”:15})</a:t>
            </a:r>
          </a:p>
          <a:p>
            <a:r>
              <a:rPr lang="en-GB" dirty="0"/>
              <a:t>tuple – Unchanging ordered collection ((10, 20, 30), (40, 90, 120))</a:t>
            </a:r>
          </a:p>
          <a:p>
            <a:r>
              <a:rPr lang="en-GB" dirty="0"/>
              <a:t>Set – Unordered collection of unique values ({1,2,3}, {-9,12,97})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C68C-349C-CF8F-D28D-FC2E4273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Data Types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6F2540-3FD6-90FC-0FF5-6E619A276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24129"/>
            <a:ext cx="10790353" cy="5833872"/>
          </a:xfrm>
        </p:spPr>
      </p:pic>
    </p:spTree>
    <p:extLst>
      <p:ext uri="{BB962C8B-B14F-4D97-AF65-F5344CB8AC3E}">
        <p14:creationId xmlns:p14="http://schemas.microsoft.com/office/powerpoint/2010/main" val="4911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2F033-EABC-54F2-114B-05B0AB2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2A77-AC7F-DCDF-B3C2-2BD37FDF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 = Store data that can be used and changed in a program</a:t>
            </a:r>
          </a:p>
          <a:p>
            <a:r>
              <a:rPr lang="en-GB" dirty="0"/>
              <a:t>Python auto assigns a data type depending on what is being stored it doesn’t need to be defined</a:t>
            </a:r>
          </a:p>
          <a:p>
            <a:r>
              <a:rPr lang="en-GB" dirty="0"/>
              <a:t>Naming rules</a:t>
            </a:r>
          </a:p>
          <a:p>
            <a:pPr lvl="1"/>
            <a:r>
              <a:rPr lang="en-GB" dirty="0"/>
              <a:t>Must start with a letter or underscore (_)</a:t>
            </a:r>
          </a:p>
          <a:p>
            <a:pPr lvl="1"/>
            <a:r>
              <a:rPr lang="en-GB" dirty="0"/>
              <a:t>Can contain letters, numbers, and underscores (</a:t>
            </a:r>
            <a:r>
              <a:rPr lang="en-GB" dirty="0" err="1"/>
              <a:t>my_var</a:t>
            </a:r>
            <a:r>
              <a:rPr lang="en-GB" dirty="0"/>
              <a:t>, age1)</a:t>
            </a:r>
          </a:p>
          <a:p>
            <a:pPr lvl="1"/>
            <a:r>
              <a:rPr lang="en-GB" dirty="0"/>
              <a:t>Case sensitive: name and Name are different variables</a:t>
            </a:r>
          </a:p>
          <a:p>
            <a:r>
              <a:rPr lang="en-GB" dirty="0"/>
              <a:t>Works by points to a point in memory almost like a sign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40B2-E50B-290B-0AEA-D31A68F2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Variables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587D-34BE-A928-64BE-AE63D5A6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212403" cy="3959352"/>
          </a:xfrm>
        </p:spPr>
      </p:pic>
    </p:spTree>
    <p:extLst>
      <p:ext uri="{BB962C8B-B14F-4D97-AF65-F5344CB8AC3E}">
        <p14:creationId xmlns:p14="http://schemas.microsoft.com/office/powerpoint/2010/main" val="11648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8F3F-599E-D919-7806-1DCD6820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36EA-A5B8-F36D-C920-50077A2C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 = Syntax refers to set of rules that defines how Python code should be written and structured</a:t>
            </a:r>
          </a:p>
          <a:p>
            <a:r>
              <a:rPr lang="en-GB" dirty="0"/>
              <a:t>Key Syntax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Indentation</a:t>
            </a:r>
          </a:p>
          <a:p>
            <a:pPr lvl="2"/>
            <a:r>
              <a:rPr lang="en-GB" dirty="0"/>
              <a:t>Uses indentations to define code blocks compared to Java or C# which uses brackets</a:t>
            </a:r>
          </a:p>
          <a:p>
            <a:pPr lvl="2"/>
            <a:r>
              <a:rPr lang="en-GB" dirty="0"/>
              <a:t>Common error = </a:t>
            </a:r>
            <a:r>
              <a:rPr lang="en-GB" dirty="0" err="1"/>
              <a:t>IndentationError</a:t>
            </a:r>
            <a:r>
              <a:rPr lang="en-GB" dirty="0"/>
              <a:t> occurs when indentation level is inconsistent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Comments</a:t>
            </a:r>
          </a:p>
          <a:p>
            <a:pPr lvl="2"/>
            <a:r>
              <a:rPr lang="en-GB" dirty="0"/>
              <a:t>Use comments to explain code</a:t>
            </a:r>
          </a:p>
          <a:p>
            <a:pPr lvl="2"/>
            <a:r>
              <a:rPr lang="en-GB" dirty="0"/>
              <a:t>Single comments use (#)</a:t>
            </a:r>
          </a:p>
          <a:p>
            <a:pPr lvl="2"/>
            <a:r>
              <a:rPr lang="en-GB" dirty="0"/>
              <a:t>Multiple line comments use (“”” stuff “””)</a:t>
            </a:r>
          </a:p>
        </p:txBody>
      </p:sp>
    </p:spTree>
    <p:extLst>
      <p:ext uri="{BB962C8B-B14F-4D97-AF65-F5344CB8AC3E}">
        <p14:creationId xmlns:p14="http://schemas.microsoft.com/office/powerpoint/2010/main" val="285196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E682-AA51-B0EB-2D9D-010D278C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747D-076B-5372-D7FC-BE50B197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GB" dirty="0"/>
              <a:t>Case Sensitivity</a:t>
            </a:r>
          </a:p>
          <a:p>
            <a:pPr lvl="2"/>
            <a:r>
              <a:rPr lang="en-GB" dirty="0"/>
              <a:t>Which means that variable declarations and usage need to be the same or else you will be referencing different variables</a:t>
            </a:r>
          </a:p>
          <a:p>
            <a:pPr lvl="2"/>
            <a:r>
              <a:rPr lang="en-GB" dirty="0" err="1"/>
              <a:t>Eg</a:t>
            </a:r>
            <a:r>
              <a:rPr lang="en-GB" dirty="0"/>
              <a:t>: variable and Variable are two different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Avoiding Errors</a:t>
            </a:r>
          </a:p>
          <a:p>
            <a:pPr lvl="2"/>
            <a:r>
              <a:rPr lang="en-GB" dirty="0"/>
              <a:t>Numerous ways you can make errors in Python</a:t>
            </a:r>
          </a:p>
          <a:p>
            <a:pPr lvl="3"/>
            <a:r>
              <a:rPr lang="en-GB" dirty="0"/>
              <a:t>Not using proper indentation, Spacing, and correct use of Syntax</a:t>
            </a:r>
          </a:p>
          <a:p>
            <a:pPr lvl="2"/>
            <a:r>
              <a:rPr lang="en-GB" dirty="0"/>
              <a:t>Although Python will tell you where you are making the errors and what is the error type and causing it</a:t>
            </a:r>
          </a:p>
        </p:txBody>
      </p:sp>
    </p:spTree>
    <p:extLst>
      <p:ext uri="{BB962C8B-B14F-4D97-AF65-F5344CB8AC3E}">
        <p14:creationId xmlns:p14="http://schemas.microsoft.com/office/powerpoint/2010/main" val="109287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PAL Python Workshop</vt:lpstr>
      <vt:lpstr>What we hope to achieve from these sessions</vt:lpstr>
      <vt:lpstr>Content</vt:lpstr>
      <vt:lpstr>Data Types</vt:lpstr>
      <vt:lpstr>Data Types Example</vt:lpstr>
      <vt:lpstr>Variables</vt:lpstr>
      <vt:lpstr>Variables Example</vt:lpstr>
      <vt:lpstr>Syntax</vt:lpstr>
      <vt:lpstr>Syntax Continued</vt:lpstr>
      <vt:lpstr>Conditionals (If-Else)</vt:lpstr>
      <vt:lpstr>Conditionals Example</vt:lpstr>
      <vt:lpstr>Loops</vt:lpstr>
      <vt:lpstr>Loops Example</vt:lpstr>
      <vt:lpstr>Arrays (Lists)</vt:lpstr>
      <vt:lpstr>Arrays (Lists) Examples</vt:lpstr>
      <vt:lpstr>Functions</vt:lpstr>
      <vt:lpstr>Functions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Keagan Kozlowski</dc:creator>
  <cp:lastModifiedBy>Keagan Kozlowski</cp:lastModifiedBy>
  <cp:revision>4</cp:revision>
  <dcterms:created xsi:type="dcterms:W3CDTF">2024-10-03T13:06:50Z</dcterms:created>
  <dcterms:modified xsi:type="dcterms:W3CDTF">2024-10-03T20:07:26Z</dcterms:modified>
</cp:coreProperties>
</file>