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8CD0-0EA2-385F-5ECC-F9D43BE8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4418C-5C3A-54B9-2DD4-77C22E96D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82E3-5C25-4F8E-2CA0-414DE888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33F2-2241-7815-B975-8C8EBB60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1EEB-9FB7-79CF-EFC7-FE2882A7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0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A5CB-8046-9EF6-BE94-31377155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A32F6-3E44-8493-3589-7698FC89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7863-1D9C-0D8D-1F3A-1E5F61E6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C5E-67E2-1B89-9678-73ACA7A2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287B-BD91-BF43-AEC2-462C61F8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7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F3F5F-1F1C-3F14-DD15-104678D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D497B-2EF9-BD76-298B-4BB4B18D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6BCA-E590-6B1D-921C-D20D03FF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86F1-8CBC-D076-358E-40748AB7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062D-DF00-15B4-4E55-496804F8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639-BAFB-EFFA-16D9-D9AAB9E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F175-70D0-74CF-8024-5BEBBE40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F924-5DA9-F1A0-7BE6-9D939F71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F215-8C08-45FF-AA9F-B1E3C9E6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B9F9-117B-DCE5-BFA3-64EA27BC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DD92-1BE7-576D-4DC2-14F086A4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7905-CC62-C7F8-99E8-161D5B59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CF0F-242F-5EA2-4E70-A13189BA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66EF-5F11-D84D-B253-7297E573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EA87-CFD9-5AD6-CBFB-5CDD0574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D0A7-2D59-216F-015E-F9D3BA64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440C-C0DB-A57C-C344-28C15E97F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8A39B-9536-10B3-9697-5B3EEEA00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F51C3-BD6B-980F-FF6A-B284BCE2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6C26-E337-D5D0-7C18-EB072BD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F6A7-F92C-0F60-CFE6-A5DA0CB0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83B1-1AF9-1155-5E11-8ED2B2D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7969-A612-92DD-60E9-A1477FED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1136-E450-1DE3-9C10-9EBA42C9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D0E11-264D-FE9D-D7BF-B234706F0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B431-1011-3330-1CE4-1BDBE7972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F9AA8-AF92-294A-B7FF-2697CC7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5FBEE-AF38-0DE5-95A2-557355F9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EC77A-13D0-6699-2424-07B1BB49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3BD-0065-58AC-DDF0-504B202E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3F24E-7662-1790-9939-E95B0243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49A00-F720-81C9-3C2C-B3E17E8C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A5990-FFD0-210E-1BD8-EC699DA7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CCAA8-0F00-FFC0-7F38-0AC4DF68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82333-A0FC-EBCD-3DC3-83628597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B89A3-1ABE-AFBF-F1E7-DCB7F680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4F51-6CDB-28F2-69BA-261260A4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BA87-B9BB-5462-B421-958A4E86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D80B-415C-4D28-773D-1F5660E2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50721-822C-0BDA-1CF2-8D93B630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02B1-21B1-CA83-5187-088A2A0B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B76E-A087-1F56-6F78-2AE56F3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6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CB36-4E6C-B0EC-4112-D55D998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E0729-2BBA-49C8-482C-D56F586E9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EC6CE-C309-7AB6-9457-452C9547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C4BCD-B70D-AB3E-4684-CF103634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092B-1110-871B-0E25-3FD4A73E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D806C-1A51-5D3B-7C45-7799F468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0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BEEB7-185C-2CB6-F8D7-1F6260F6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A270A-A24C-3891-CB68-729D3A07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C64B-CBFF-DF8D-1245-7F9A7BB2E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A8F9C-3F52-457D-8658-394BB8FE4A2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68D1-403B-B7FB-1033-01E516F9F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1EF9-572C-4261-D1CB-7C8F900AA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031C6-1FBD-43D1-907A-1081B360E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peedsheet.io/s/num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CEA7-18A7-CF23-DA72-A9AAFBA0B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Workshop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013DA-7DAD-DEAA-F40F-D1B92803C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7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AB24-F854-935A-BE40-E65C5409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Matrix Operations with NumPy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C5AB52-C1ED-3FC7-5CF6-89FC614C7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80161"/>
            <a:ext cx="7324344" cy="31733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4E9E60-3311-B674-5B61-1AA5FF18B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3847" y="4019571"/>
            <a:ext cx="6568153" cy="2838429"/>
          </a:xfrm>
        </p:spPr>
      </p:pic>
    </p:spTree>
    <p:extLst>
      <p:ext uri="{BB962C8B-B14F-4D97-AF65-F5344CB8AC3E}">
        <p14:creationId xmlns:p14="http://schemas.microsoft.com/office/powerpoint/2010/main" val="167442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0852-12E9-00E7-8460-8459183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NumPy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B511-5090-D4FC-7EB2-ACA5B67E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Really </a:t>
            </a:r>
            <a:r>
              <a:rPr lang="en-GB">
                <a:solidFill>
                  <a:schemeClr val="bg1"/>
                </a:solidFill>
              </a:rPr>
              <a:t>good website = </a:t>
            </a:r>
            <a:r>
              <a:rPr lang="en-GB">
                <a:solidFill>
                  <a:schemeClr val="bg1"/>
                </a:solidFill>
                <a:hlinkClick r:id="rId2"/>
              </a:rPr>
              <a:t>https://speedsheet.io/s/numpy</a:t>
            </a:r>
            <a:endParaRPr lang="en-GB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39728-32C7-61A2-E74E-A8C5BC4A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766" y="2622423"/>
            <a:ext cx="8419062" cy="38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8EDA-61C6-1BEE-3278-6641A6D9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NumPy Cheat Sheet Continued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D2CB5-1D59-55C8-08D9-D5C2F1C1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304" y="1690688"/>
            <a:ext cx="9144319" cy="4800768"/>
          </a:xfrm>
        </p:spPr>
      </p:pic>
    </p:spTree>
    <p:extLst>
      <p:ext uri="{BB962C8B-B14F-4D97-AF65-F5344CB8AC3E}">
        <p14:creationId xmlns:p14="http://schemas.microsoft.com/office/powerpoint/2010/main" val="344441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1DC25-E9F5-7049-9447-73DD4641F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8A50-80C8-E2AA-FF46-E3AACBD9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NumPy Cheat Sheet Continued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73A1C-2E80-19C6-35F5-CB54F7C49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02" y="1690688"/>
            <a:ext cx="10129795" cy="4637018"/>
          </a:xfrm>
        </p:spPr>
      </p:pic>
    </p:spTree>
    <p:extLst>
      <p:ext uri="{BB962C8B-B14F-4D97-AF65-F5344CB8AC3E}">
        <p14:creationId xmlns:p14="http://schemas.microsoft.com/office/powerpoint/2010/main" val="379296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86C5-51FB-AEF2-0C39-87E6B31E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1E9E-4633-5BEE-46F7-DA0616FA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NumPy Cheat Sheet Continued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743A9-D7FF-0BDA-900D-4A629E4EC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22" y="1874520"/>
            <a:ext cx="9707556" cy="4515605"/>
          </a:xfrm>
        </p:spPr>
      </p:pic>
    </p:spTree>
    <p:extLst>
      <p:ext uri="{BB962C8B-B14F-4D97-AF65-F5344CB8AC3E}">
        <p14:creationId xmlns:p14="http://schemas.microsoft.com/office/powerpoint/2010/main" val="6124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0AEE-F9AA-27D9-D2A8-20D03B05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Covering today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DD3E-69AE-E192-87A3-4A7F711A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r>
              <a:rPr lang="en-US" dirty="0">
                <a:solidFill>
                  <a:schemeClr val="bg1"/>
                </a:solidFill>
              </a:rPr>
              <a:t>NumPy </a:t>
            </a:r>
            <a:r>
              <a:rPr lang="en-US" dirty="0" err="1">
                <a:solidFill>
                  <a:schemeClr val="bg1"/>
                </a:solidFill>
              </a:rPr>
              <a:t>Cheatsheet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8E17-4A8C-761F-13B9-720F8BF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Nesting 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1F25-D807-4CB4-9D5F-166A6FB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= Placing a structure inside another to be able to achieve complex operations</a:t>
            </a:r>
          </a:p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Efficiency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Allows handling of multi-dimensional data (tables or grids)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Manipulation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Essential for tasks like iterating through matrixes, processing hierarchical data, </a:t>
            </a:r>
            <a:r>
              <a:rPr lang="en-GB" dirty="0" err="1">
                <a:solidFill>
                  <a:schemeClr val="bg1"/>
                </a:solidFill>
              </a:rPr>
              <a:t>ect</a:t>
            </a:r>
            <a:r>
              <a:rPr lang="en-GB" dirty="0">
                <a:solidFill>
                  <a:schemeClr val="bg1"/>
                </a:solidFill>
              </a:rPr>
              <a:t>..</a:t>
            </a:r>
          </a:p>
          <a:p>
            <a:r>
              <a:rPr lang="en-GB" dirty="0">
                <a:solidFill>
                  <a:schemeClr val="bg1"/>
                </a:solidFill>
              </a:rPr>
              <a:t>Example of nesting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within lists: [[1,2],[3,4],[5,6]]</a:t>
            </a:r>
          </a:p>
        </p:txBody>
      </p:sp>
    </p:spTree>
    <p:extLst>
      <p:ext uri="{BB962C8B-B14F-4D97-AF65-F5344CB8AC3E}">
        <p14:creationId xmlns:p14="http://schemas.microsoft.com/office/powerpoint/2010/main" val="30471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9048-BDB6-111F-5797-F0FF3275A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E215-5113-1B84-400C-F3DE61F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Nesting in terms of loops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C9DDA7-4F26-99C3-433F-42A0CF332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88" y="2455247"/>
            <a:ext cx="5874263" cy="270349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B2DDC8-D474-CB51-14D4-AB0EFFF7D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3951" y="2455247"/>
            <a:ext cx="6248049" cy="3728492"/>
          </a:xfrm>
        </p:spPr>
      </p:pic>
    </p:spTree>
    <p:extLst>
      <p:ext uri="{BB962C8B-B14F-4D97-AF65-F5344CB8AC3E}">
        <p14:creationId xmlns:p14="http://schemas.microsoft.com/office/powerpoint/2010/main" val="6472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7075-CD15-4BD2-C7D3-7C1882E9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Nesting in terms of lists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0D98EE-736C-7541-D205-8149C28DB4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48856"/>
            <a:ext cx="6019800" cy="41408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3C9389-77C3-73CA-3F56-8203E5487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48609" y="4959074"/>
            <a:ext cx="7843391" cy="1898926"/>
          </a:xfrm>
        </p:spPr>
      </p:pic>
    </p:spTree>
    <p:extLst>
      <p:ext uri="{BB962C8B-B14F-4D97-AF65-F5344CB8AC3E}">
        <p14:creationId xmlns:p14="http://schemas.microsoft.com/office/powerpoint/2010/main" val="12785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FB2B-C9EC-AE57-C049-DF87D500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Troubleshooting Nesting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FE397-5C15-A8D0-11E1-4985993D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719" y="1543401"/>
            <a:ext cx="9870561" cy="5022786"/>
          </a:xfrm>
        </p:spPr>
      </p:pic>
    </p:spTree>
    <p:extLst>
      <p:ext uri="{BB962C8B-B14F-4D97-AF65-F5344CB8AC3E}">
        <p14:creationId xmlns:p14="http://schemas.microsoft.com/office/powerpoint/2010/main" val="278394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4726-D9A2-9129-6570-7AAF6B07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Matrices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B7E2-A4A7-F8A6-355E-E54CB65B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Special two-dimensional list where each inner one-dimensional list are same length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Numbers arranged in rows and columns </a:t>
            </a:r>
          </a:p>
          <a:p>
            <a:r>
              <a:rPr lang="en-GB" dirty="0">
                <a:solidFill>
                  <a:schemeClr val="bg1"/>
                </a:solidFill>
              </a:rPr>
              <a:t>Why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Efficient storage for multi-dimensional data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Enables multiplication operations like addition, subtract, multiplication and more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7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9B44-1D39-744E-A0B8-0B2EA3CA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Ways to create Matrices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EDDC44-121B-98DA-ACFD-FC6D81805D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67838"/>
            <a:ext cx="5349033" cy="371316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ECDCDA-1CC3-6C85-440F-CEABBCB86B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0840" y="2079376"/>
            <a:ext cx="4528309" cy="4090085"/>
          </a:xfrm>
        </p:spPr>
      </p:pic>
    </p:spTree>
    <p:extLst>
      <p:ext uri="{BB962C8B-B14F-4D97-AF65-F5344CB8AC3E}">
        <p14:creationId xmlns:p14="http://schemas.microsoft.com/office/powerpoint/2010/main" val="113243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856D2-398D-5021-4A9C-ED3F560BE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57E4-DD4F-F063-28E6-AA1D63F5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Basic Matrix operations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D7677F-8575-6521-2F9F-9620015A3A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717" y="2378836"/>
            <a:ext cx="5578709" cy="3053863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8AC9EA-B98C-DE22-286E-6D3F41D5D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9426" y="1935126"/>
            <a:ext cx="5911928" cy="3941285"/>
          </a:xfrm>
        </p:spPr>
      </p:pic>
    </p:spTree>
    <p:extLst>
      <p:ext uri="{BB962C8B-B14F-4D97-AF65-F5344CB8AC3E}">
        <p14:creationId xmlns:p14="http://schemas.microsoft.com/office/powerpoint/2010/main" val="18196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Python Workshop</vt:lpstr>
      <vt:lpstr>Covering today</vt:lpstr>
      <vt:lpstr>Nesting </vt:lpstr>
      <vt:lpstr>Nesting in terms of loops</vt:lpstr>
      <vt:lpstr>Nesting in terms of lists</vt:lpstr>
      <vt:lpstr>Troubleshooting Nesting</vt:lpstr>
      <vt:lpstr>Matrices</vt:lpstr>
      <vt:lpstr>Ways to create Matrices</vt:lpstr>
      <vt:lpstr>Basic Matrix operations</vt:lpstr>
      <vt:lpstr>Advanced Matrix Operations with NumPy</vt:lpstr>
      <vt:lpstr>NumPy Cheat sheet</vt:lpstr>
      <vt:lpstr>NumPy Cheat Sheet Continued</vt:lpstr>
      <vt:lpstr>NumPy Cheat Sheet Continued</vt:lpstr>
      <vt:lpstr>NumPy Cheat Sheet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6</cp:revision>
  <dcterms:created xsi:type="dcterms:W3CDTF">2024-11-05T09:14:08Z</dcterms:created>
  <dcterms:modified xsi:type="dcterms:W3CDTF">2024-11-08T11:41:32Z</dcterms:modified>
</cp:coreProperties>
</file>