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3FFA-AEBC-A8CD-CF52-778F4C849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9640D-202A-2227-710F-008C835CE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0A692-600A-5561-B7B3-5F165789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8E3-5B15-492D-ABAE-B5EA379A13A3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EE4E7-77A0-08EF-F8B4-A66F28FE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E810F-5195-AD41-CEAE-7A05AA3B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B496-EDB3-48A2-9E56-970F8E843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25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484F-E0BE-1E9D-B712-283E592A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1E1C5-A3BA-4BFC-203D-91905A75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D19A-0DE3-E79F-E8DF-D49135EC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8E3-5B15-492D-ABAE-B5EA379A13A3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2C789-B4E3-DA4B-C706-EC2D8E93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811DD-CDF3-D439-D4D7-32F85C48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B496-EDB3-48A2-9E56-970F8E843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24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E35F3-EA57-770D-6BDB-D0A6FC0A8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C388C-5718-7EA7-34FD-BCCBEB84A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D84CF-F58C-1322-D9E2-AFBBA726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8E3-5B15-492D-ABAE-B5EA379A13A3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E98F0-E7A6-1C57-1BAD-58BCDFEA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BAD35-56E0-2FBA-AB0E-BCD8B6EA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B496-EDB3-48A2-9E56-970F8E843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30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3687-1160-8354-8F01-0D08BB27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A8D36-7925-09C5-013A-468BB94C8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867CC-FC35-BD2A-B686-13F71D40E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8E3-5B15-492D-ABAE-B5EA379A13A3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28F82-71CE-A884-50BF-C6C33956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F752D-6158-A132-AEA2-2102030F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B496-EDB3-48A2-9E56-970F8E843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89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AC94-AA58-96BC-08BC-02E8C2859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821B2-CFB0-D2A9-C884-226038B62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FDA55-1938-A6A0-C8AD-AB09D010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8E3-5B15-492D-ABAE-B5EA379A13A3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79EE4-1B80-BDD1-5715-B4E92BED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8EBC4-F5A3-2F8A-AFA7-F87E4A57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B496-EDB3-48A2-9E56-970F8E843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42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BCCF4-C921-903D-DD3C-52341C95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D4C3E-8202-24ED-4407-43089F7851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359AD-5C54-D11A-7197-88BE130E0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794C2-3948-742B-DB49-425F58DBD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8E3-5B15-492D-ABAE-B5EA379A13A3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090EF-AF09-9E4E-C54B-D5914F53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7E553-7EEF-DC52-45B8-C8073C29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B496-EDB3-48A2-9E56-970F8E843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44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D345-BE4A-7898-5525-3C789805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7FE67-54E6-D607-7C89-20A70B382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F06A7-16F8-7BC9-4AFF-D7B697FDD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6EE85-CA4F-00B3-4FF5-1CB068F4B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8A35D-12A8-961E-2EA2-D1D7757A7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E7CE72-7817-6772-069F-7F66FA8D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8E3-5B15-492D-ABAE-B5EA379A13A3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26E1F-40AC-6FFC-B28C-420BCB1D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0F2F2-3B9C-9C18-DBEE-863B523D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B496-EDB3-48A2-9E56-970F8E843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3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1E99-041A-B748-C4E3-155687B8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D9E48-7B70-FCA3-D95F-6B41C567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8E3-5B15-492D-ABAE-B5EA379A13A3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F6EF8-B730-D9A5-6522-7B306E4C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A85E9-1A4B-7547-B8A4-CA3250C8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B496-EDB3-48A2-9E56-970F8E843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84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CBA0C-33FA-A8CB-695D-7AD75A27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8E3-5B15-492D-ABAE-B5EA379A13A3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6306FB-30EC-AAA6-F24D-4D572FAC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46197-8699-3276-6679-A8DD4464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B496-EDB3-48A2-9E56-970F8E843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17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2174-4C76-078C-9208-1A83453A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622E0-F603-0844-86AB-140D6252D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C69C8-1335-D989-7BCE-8BD7D760B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76E7A-6DAE-1083-18DD-3586D57A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8E3-5B15-492D-ABAE-B5EA379A13A3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FBA9A-C463-A733-4789-A3361F27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52BDA-C887-8381-6C8C-5099223A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B496-EDB3-48A2-9E56-970F8E843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07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55F6-8C23-E5C1-95A7-590BF9F6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B4E6C9-3151-3C56-5E95-A24222B1B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1C328-C89E-F989-75CF-25DC42DCD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21073-B9EE-D267-70EC-81C4E89E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8E3-5B15-492D-ABAE-B5EA379A13A3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28A20-D123-67F2-C409-461B1D24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E3368-AEAF-7BA5-79D7-781A22CB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B496-EDB3-48A2-9E56-970F8E843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44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18EF5-65B1-C6DB-A6BF-16FA0424D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0D401-D0B8-0C49-087D-632228C50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09AD9-1BE2-452B-F563-6C90DF597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62E8E3-5B15-492D-ABAE-B5EA379A13A3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340ED-9B5D-2AEB-F781-A503B519F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85D3A-CAB4-E1F6-324B-D6DB15FA5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3FB496-EDB3-48A2-9E56-970F8E843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31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17A2-E5C4-56FC-0E62-BB6688537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188" y="2067243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Python Workshop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DDBA8-2B50-647E-7313-92384E02A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68838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Session 2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 descr="A logo of two white caps&#10;&#10;Description automatically generated">
            <a:extLst>
              <a:ext uri="{FF2B5EF4-FFF2-40B4-BE49-F238E27FC236}">
                <a16:creationId xmlns:a16="http://schemas.microsoft.com/office/drawing/2014/main" id="{04A41047-82F4-751E-E645-3F57F17C6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40" y="-167986"/>
            <a:ext cx="6384695" cy="425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AF9D-0571-E589-C46B-9BCF8D0E6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Algorithm usage in Sorting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5C254-C2D6-C008-D715-C8483422F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Def = Understand sorting algorithms and how they can be implemented</a:t>
            </a:r>
          </a:p>
          <a:p>
            <a:r>
              <a:rPr lang="en-US" dirty="0">
                <a:solidFill>
                  <a:schemeClr val="bg1"/>
                </a:solidFill>
              </a:rPr>
              <a:t>Common Sorting Algorithms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Bubble Sort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Repeatedly swaps adjacent elements if they are in wrong order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Average complexity = O(n^2)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Selection Sort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Selects smallest elements and places it at the beginning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Average complexity = O(n^2)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92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F9D4F-08DF-ECDD-7AE5-9EB43E3B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Bubble Sort Example</a:t>
            </a:r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35D3FE-FADC-A4B2-0059-ED14697C3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56" y="2468499"/>
            <a:ext cx="11831888" cy="3299803"/>
          </a:xfrm>
        </p:spPr>
      </p:pic>
    </p:spTree>
    <p:extLst>
      <p:ext uri="{BB962C8B-B14F-4D97-AF65-F5344CB8AC3E}">
        <p14:creationId xmlns:p14="http://schemas.microsoft.com/office/powerpoint/2010/main" val="3047159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1827-0F56-6D4F-AF97-84F02F43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Selection Sort Example</a:t>
            </a:r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0366A9-D19A-05A2-1F3A-132933007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158" y="1971675"/>
            <a:ext cx="11391738" cy="4030003"/>
          </a:xfrm>
        </p:spPr>
      </p:pic>
    </p:spTree>
    <p:extLst>
      <p:ext uri="{BB962C8B-B14F-4D97-AF65-F5344CB8AC3E}">
        <p14:creationId xmlns:p14="http://schemas.microsoft.com/office/powerpoint/2010/main" val="2349329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9B54-9B2D-A9D6-A192-7A8227FD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Real World Algorithm - Fibonacci</a:t>
            </a:r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E219B7-95FF-61BC-5FD7-16A9DDDF2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1870" y="1984951"/>
            <a:ext cx="5388259" cy="4269511"/>
          </a:xfrm>
        </p:spPr>
      </p:pic>
    </p:spTree>
    <p:extLst>
      <p:ext uri="{BB962C8B-B14F-4D97-AF65-F5344CB8AC3E}">
        <p14:creationId xmlns:p14="http://schemas.microsoft.com/office/powerpoint/2010/main" val="2532718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5C96-8751-5CEE-5980-11FBBC86A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82297"/>
            <a:ext cx="11280648" cy="1608392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Combining Algorithms and Libraries</a:t>
            </a:r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0A0033-FC97-7C52-D7EE-2E3876BCE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610" y="1542678"/>
            <a:ext cx="9670779" cy="5083550"/>
          </a:xfrm>
        </p:spPr>
      </p:pic>
    </p:spTree>
    <p:extLst>
      <p:ext uri="{BB962C8B-B14F-4D97-AF65-F5344CB8AC3E}">
        <p14:creationId xmlns:p14="http://schemas.microsoft.com/office/powerpoint/2010/main" val="372019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781E-A0BB-6E3A-B4BF-96F253E67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Content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39481-7A2D-1E1C-9AFE-7B9DC55D6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Modules &amp; Libraries</a:t>
            </a:r>
          </a:p>
          <a:p>
            <a:r>
              <a:rPr lang="en-US" dirty="0">
                <a:solidFill>
                  <a:schemeClr val="bg1"/>
                </a:solidFill>
              </a:rPr>
              <a:t>Algorithmic Reasoning &amp; Exercises</a:t>
            </a:r>
          </a:p>
          <a:p>
            <a:r>
              <a:rPr lang="en-US" dirty="0">
                <a:solidFill>
                  <a:schemeClr val="bg1"/>
                </a:solidFill>
              </a:rPr>
              <a:t>Algorithmic usage in Sorting</a:t>
            </a:r>
          </a:p>
          <a:p>
            <a:r>
              <a:rPr lang="en-US" dirty="0">
                <a:solidFill>
                  <a:schemeClr val="bg1"/>
                </a:solidFill>
              </a:rPr>
              <a:t>Real </a:t>
            </a:r>
            <a:r>
              <a:rPr lang="en-US">
                <a:solidFill>
                  <a:schemeClr val="bg1"/>
                </a:solidFill>
              </a:rPr>
              <a:t>World Example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5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EFC7-E125-FFA8-0796-A03BB793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Modules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57D1B-F01D-66C5-9F04-82E8EE5F2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Def = Module is a file containing Python definitions and statements(functions, variables, classes, etc.) that can be imported into other programs</a:t>
            </a:r>
          </a:p>
          <a:p>
            <a:r>
              <a:rPr lang="en-US" dirty="0">
                <a:solidFill>
                  <a:schemeClr val="bg1"/>
                </a:solidFill>
              </a:rPr>
              <a:t>Extra detail = Most modules only use lowercase letters</a:t>
            </a:r>
          </a:p>
          <a:p>
            <a:r>
              <a:rPr lang="en-US" dirty="0">
                <a:solidFill>
                  <a:schemeClr val="bg1"/>
                </a:solidFill>
              </a:rPr>
              <a:t>Common Modules = math, random, </a:t>
            </a:r>
            <a:r>
              <a:rPr lang="en-US" dirty="0" err="1">
                <a:solidFill>
                  <a:schemeClr val="bg1"/>
                </a:solidFill>
              </a:rPr>
              <a:t>asyncio</a:t>
            </a:r>
            <a:r>
              <a:rPr lang="en-US" dirty="0">
                <a:solidFill>
                  <a:schemeClr val="bg1"/>
                </a:solidFill>
              </a:rPr>
              <a:t>, 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56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DBFF26-91D7-8154-050A-BCC8FBD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In-Built Modules Examples</a:t>
            </a:r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F8331D-919F-B5D1-3173-098B6B38E6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124712"/>
            <a:ext cx="6848856" cy="3793529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07A5F22-BFC1-A61A-DE9C-BC0C07BB4C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4918241"/>
            <a:ext cx="7538247" cy="1939759"/>
          </a:xfrm>
        </p:spPr>
      </p:pic>
    </p:spTree>
    <p:extLst>
      <p:ext uri="{BB962C8B-B14F-4D97-AF65-F5344CB8AC3E}">
        <p14:creationId xmlns:p14="http://schemas.microsoft.com/office/powerpoint/2010/main" val="384049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75FDBE-0D70-D29B-B908-2F372BA64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Creating own Module</a:t>
            </a:r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97E91BC-FA36-5322-7E10-E29E6D37C8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6156" y="1606658"/>
            <a:ext cx="11799688" cy="1740046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C89DC64-30CE-D04A-7D36-C3A9199149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6774" y="4225559"/>
            <a:ext cx="12138451" cy="1025783"/>
          </a:xfrm>
        </p:spPr>
      </p:pic>
    </p:spTree>
    <p:extLst>
      <p:ext uri="{BB962C8B-B14F-4D97-AF65-F5344CB8AC3E}">
        <p14:creationId xmlns:p14="http://schemas.microsoft.com/office/powerpoint/2010/main" val="3057253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21692-5A5D-AC96-54CB-2D7FCACF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Popular Libraries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CF6FD3-688E-3B19-F6C2-1745F33E0F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NumPy – Numerical Computing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7F16DC7-6C22-B155-283D-796E2C6C5B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2635251"/>
            <a:ext cx="7481380" cy="1864591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DE0030-230A-B28E-137D-58916D590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Pandas – Data Manipulation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ABFF171-CCC9-253C-D27D-256E223FAF9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845501" y="4429125"/>
            <a:ext cx="8346500" cy="2428875"/>
          </a:xfrm>
        </p:spPr>
      </p:pic>
    </p:spTree>
    <p:extLst>
      <p:ext uri="{BB962C8B-B14F-4D97-AF65-F5344CB8AC3E}">
        <p14:creationId xmlns:p14="http://schemas.microsoft.com/office/powerpoint/2010/main" val="183104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F20641A-7FE3-4CC8-01BB-F7A02DE9F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Algorithmic Reasoning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CC0C67-90C5-3D9A-47D7-A023DA47E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Def = An algorithm is a step-by-step process/procedure to solve a problem</a:t>
            </a:r>
          </a:p>
          <a:p>
            <a:r>
              <a:rPr lang="en-US" dirty="0">
                <a:solidFill>
                  <a:schemeClr val="bg1"/>
                </a:solidFill>
              </a:rPr>
              <a:t>Key Steps</a:t>
            </a:r>
            <a:endParaRPr lang="en-GB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Understand Problem (Break into manageable steps)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Design Algorithm (Plan and write pseudocode for the logic)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Implement in code (Translate logic into Python)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Test algorithm (Run with different inputs to ensure accuracy)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74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4073-A377-FE3C-A192-D24B1ADF3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690688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Algorithmic Exercise – Find max number</a:t>
            </a:r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DB0420-B747-3C31-4E8A-458C2BC3B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8641"/>
            <a:ext cx="10515600" cy="4961122"/>
          </a:xfrm>
        </p:spPr>
      </p:pic>
    </p:spTree>
    <p:extLst>
      <p:ext uri="{BB962C8B-B14F-4D97-AF65-F5344CB8AC3E}">
        <p14:creationId xmlns:p14="http://schemas.microsoft.com/office/powerpoint/2010/main" val="145723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E713-B4DD-EE79-E5CF-2E45074AC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Find max number - Answer</a:t>
            </a:r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56680A-7DBC-A1C0-0729-A247DDD89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17" y="1563624"/>
            <a:ext cx="11381947" cy="4805712"/>
          </a:xfrm>
        </p:spPr>
      </p:pic>
    </p:spTree>
    <p:extLst>
      <p:ext uri="{BB962C8B-B14F-4D97-AF65-F5344CB8AC3E}">
        <p14:creationId xmlns:p14="http://schemas.microsoft.com/office/powerpoint/2010/main" val="3254820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Python Workshop</vt:lpstr>
      <vt:lpstr>Content</vt:lpstr>
      <vt:lpstr>Modules</vt:lpstr>
      <vt:lpstr>In-Built Modules Examples</vt:lpstr>
      <vt:lpstr>Creating own Module</vt:lpstr>
      <vt:lpstr>Popular Libraries</vt:lpstr>
      <vt:lpstr>Algorithmic Reasoning</vt:lpstr>
      <vt:lpstr>Algorithmic Exercise – Find max number</vt:lpstr>
      <vt:lpstr>Find max number - Answer</vt:lpstr>
      <vt:lpstr>Algorithm usage in Sorting</vt:lpstr>
      <vt:lpstr>Bubble Sort Example</vt:lpstr>
      <vt:lpstr>Selection Sort Example</vt:lpstr>
      <vt:lpstr>Real World Algorithm - Fibonacci</vt:lpstr>
      <vt:lpstr>Combining Algorithms and Libraries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Keagan Kozlowski</dc:creator>
  <cp:lastModifiedBy>Keagan Kozlowski</cp:lastModifiedBy>
  <cp:revision>3</cp:revision>
  <dcterms:created xsi:type="dcterms:W3CDTF">2024-10-09T09:33:12Z</dcterms:created>
  <dcterms:modified xsi:type="dcterms:W3CDTF">2024-10-10T18:43:54Z</dcterms:modified>
</cp:coreProperties>
</file>