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8" r:id="rId11"/>
    <p:sldId id="265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8E4C-DFA8-9BF1-97F1-C5885D57D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C30D-66A7-9DBE-9345-C938CF976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90A0-0876-8CE8-EF75-9B7A0A2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0B9C-8D7E-89C8-CBF9-3B6A97A1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FEA9-7144-BCCD-F7E3-110051A1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5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041C-C662-4E51-96FF-D766C4A7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DD6F3-2550-3210-4092-CDE421AB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66DA-7EB2-98F2-60A7-8E6AB82B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097D-DB3A-D379-1A14-C1341D2A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6BFE-2D9C-4FF6-37FB-5876637A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5C567-B23D-F01E-4B75-829992C0F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86A07-1D18-8390-009B-DDEAB2C59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194D-6661-0AF3-67AC-4A0DEBD3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8889-1E98-2947-41A8-5B6FE79A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D015-AF53-E078-873C-CC9AC929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3B2B-A518-60CC-68E1-092FD2EF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7CEC-9E95-3A68-C8EA-E977803A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10546-5F06-F928-BF96-EB197618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629E-B569-4781-F5B8-F2654185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FE0A8-DF00-1D9E-0F61-80A46BF9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DBF8-1C1B-4567-FB84-579EB7F8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434FC-37EF-329A-EEEC-6740FA5E1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C86E-B6E4-4F3D-4864-5ACF9B36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561C-4A98-BB08-A66A-01CF45DE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2F54-1A87-F305-AA46-69520808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F8EC-5418-BA18-5433-1048DEFF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FC9C-BF61-6F68-81BB-54428393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FACE8-DA17-BF54-1534-13DCF085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5CAC-7C45-1B5C-FAF2-6934F3DB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42442-2E7F-0DC8-8F4B-BF023E59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78786-8D11-9119-0484-8E5B8F55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8912-4B55-AF12-4705-6AF6F2CF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3D9B6-3209-BBF0-FEDC-60215FCC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2C8E-B32F-BEBD-ED8F-E8812D4A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72EDE-5D26-4B68-CA63-B4615C3B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2355A-45AC-BA21-486A-0571C0AC9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08830-DF66-BF42-694D-1DDCDCD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D7580-B662-FA7B-857E-79C33640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E96B1-F024-4AC3-4950-1DA035F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2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9EC7-5A76-C30E-B4B6-14DCB069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966F2-CD22-F3FC-9F6E-720B8337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44D44-E934-E089-3940-358A8FC2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F48E6-7238-0BE4-1FF8-F4113303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46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D6B2C-928D-4E19-2E5E-DF13E4C2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C02B9-DEA5-88AD-7A8E-304BB3F8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94ECB-DA42-CF74-5DB4-AE63C659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7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38C2-A9CB-1A23-D027-A74AC66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AEB5-2DF6-8528-3E1A-1762BB2B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BEB11-77A5-84DA-F6B1-B4031325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44DC-0271-9199-37E0-F4099AAB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5F493-D6F9-B985-2416-F40EDCCB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33DAE-806A-874F-2561-7F4F51D7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48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F1D0-771E-3E3B-DF70-C42E2A5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F9401-DB15-A06E-7792-F5D866DF3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4A5A5-A26F-318D-4343-FD4000E7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7974A-584C-2087-95E4-56FE216C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0A9E1-8168-D863-FF86-61344205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74E64-1648-5458-DEFD-A90DCE50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8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CC416-FF8D-6C59-EFA4-B3CB1498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DDAE2-B249-351E-C522-168B70AB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A452-288C-A04C-707F-BB337655D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6AF56-C992-41C8-B9F2-CDC68C90CF19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89D7-7321-6853-F49F-55FEFAA40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B918-5380-06AB-B376-1819815B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BB0DD-6B10-4021-9605-2A45464B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PRA0W1kECg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F8D1-CCE9-47F9-755E-CBCA828F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2806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65B8E-CEB7-9E91-8EAE-9BEA5C42B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406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Session 3</a:t>
            </a:r>
          </a:p>
        </p:txBody>
      </p:sp>
      <p:pic>
        <p:nvPicPr>
          <p:cNvPr id="4" name="Picture 3" descr="A logo of two white caps&#10;&#10;Description automatically generated">
            <a:extLst>
              <a:ext uri="{FF2B5EF4-FFF2-40B4-BE49-F238E27FC236}">
                <a16:creationId xmlns:a16="http://schemas.microsoft.com/office/drawing/2014/main" id="{88F4CB1F-0E37-B658-4B65-AF6A002D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52" y="-255426"/>
            <a:ext cx="6384695" cy="42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A7BF-6B1B-0903-3B11-305FA47E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Sorting Algorithm Merge Sort Animation</a:t>
            </a:r>
          </a:p>
        </p:txBody>
      </p:sp>
      <p:pic>
        <p:nvPicPr>
          <p:cNvPr id="5" name="Content Placeholder 4" descr="A white paper with red and blue writing&#10;&#10;Description automatically generated">
            <a:extLst>
              <a:ext uri="{FF2B5EF4-FFF2-40B4-BE49-F238E27FC236}">
                <a16:creationId xmlns:a16="http://schemas.microsoft.com/office/drawing/2014/main" id="{D0277DED-3774-A7A6-9D89-F497B51F7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4" y="1553051"/>
            <a:ext cx="7903718" cy="4939824"/>
          </a:xfrm>
        </p:spPr>
      </p:pic>
    </p:spTree>
    <p:extLst>
      <p:ext uri="{BB962C8B-B14F-4D97-AF65-F5344CB8AC3E}">
        <p14:creationId xmlns:p14="http://schemas.microsoft.com/office/powerpoint/2010/main" val="215089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528C-EB3F-08C3-5802-123B31C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Sorting Algorithm Multiple Animations</a:t>
            </a:r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AA343487-3543-DA1B-7B64-0C1EC1DA9CB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45532" y="1689522"/>
            <a:ext cx="8500936" cy="48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2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E806-5CC0-34A7-1CD1-E326BCAC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Sorting Algorithms Advanced –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AA16-784D-80DF-EDB3-AED05A0A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Given a list of size n, return the maximum number</a:t>
            </a:r>
          </a:p>
          <a:p>
            <a:r>
              <a:rPr lang="en-GB" dirty="0">
                <a:solidFill>
                  <a:schemeClr val="bg1"/>
                </a:solidFill>
              </a:rPr>
              <a:t>or</a:t>
            </a:r>
          </a:p>
          <a:p>
            <a:r>
              <a:rPr lang="en-GB" dirty="0">
                <a:solidFill>
                  <a:schemeClr val="bg1"/>
                </a:solidFill>
              </a:rPr>
              <a:t>Given a list of size n, return the 3 maximum numbers</a:t>
            </a:r>
          </a:p>
          <a:p>
            <a:r>
              <a:rPr lang="en-GB" dirty="0">
                <a:solidFill>
                  <a:schemeClr val="bg1"/>
                </a:solidFill>
              </a:rPr>
              <a:t>There are two ways to solve this problem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Iterate through the list and compare the current element to the current maximum element and swap them if they are both size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This works for one maximum but if you want an x number of the maximum numbers then this methods is inefficient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Sort the algorithm using any sorting algorithm in ascending order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Although this method takes longer if there are multiple maximum values you want it works better</a:t>
            </a:r>
          </a:p>
          <a:p>
            <a:pPr marL="914400" lvl="2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6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027A-1F0C-F14F-2C40-971706EA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Lists and Collections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4AD0-AB21-27F7-35F9-B3CE0D3D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3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361A-F6E5-FF32-238D-1984C5F2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Covering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2BE8-67AE-611D-128A-471E7803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Handling Strings</a:t>
            </a:r>
          </a:p>
          <a:p>
            <a:r>
              <a:rPr lang="en-GB" dirty="0">
                <a:solidFill>
                  <a:schemeClr val="bg1"/>
                </a:solidFill>
              </a:rPr>
              <a:t>Sorting Algorithms Advanced</a:t>
            </a:r>
          </a:p>
          <a:p>
            <a:r>
              <a:rPr lang="en-GB" dirty="0">
                <a:solidFill>
                  <a:schemeClr val="bg1"/>
                </a:solidFill>
              </a:rPr>
              <a:t>Lists and Collections Advanced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4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98F-5883-23E2-4B0D-D9D0021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Handling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2477-5D6A-332E-DD9B-F40DAC72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Def = A string is a sequence of characters enclosed in single, double or triple quotes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“Hello World”, ‘’’Multi-line string’’’</a:t>
            </a:r>
          </a:p>
          <a:p>
            <a:r>
              <a:rPr lang="en-GB" sz="3200" dirty="0">
                <a:solidFill>
                  <a:schemeClr val="bg1"/>
                </a:solidFill>
              </a:rPr>
              <a:t>Basic operations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Concatenation – Joining two strings together with + operator</a:t>
            </a:r>
          </a:p>
          <a:p>
            <a:pPr lvl="2"/>
            <a:r>
              <a:rPr lang="en-GB" sz="2400" dirty="0">
                <a:solidFill>
                  <a:schemeClr val="bg1"/>
                </a:solidFill>
              </a:rPr>
              <a:t>“Hello” + “ World” -&gt; “Hello World”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Repetition – Repeating a string using the * operator</a:t>
            </a:r>
          </a:p>
          <a:p>
            <a:pPr lvl="2"/>
            <a:r>
              <a:rPr lang="en-GB" sz="2400" dirty="0">
                <a:solidFill>
                  <a:schemeClr val="bg1"/>
                </a:solidFill>
              </a:rPr>
              <a:t>“ha” * 3 -&gt; “</a:t>
            </a:r>
            <a:r>
              <a:rPr lang="en-GB" sz="2400" dirty="0" err="1">
                <a:solidFill>
                  <a:schemeClr val="bg1"/>
                </a:solidFill>
              </a:rPr>
              <a:t>hahaha</a:t>
            </a:r>
            <a:r>
              <a:rPr lang="en-GB" sz="2400" dirty="0">
                <a:solidFill>
                  <a:schemeClr val="bg1"/>
                </a:solidFill>
              </a:rPr>
              <a:t>”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8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98F-5883-23E2-4B0D-D9D0021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Handling 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2477-5D6A-332E-DD9B-F40DAC722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1412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Accessing string elements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The first element in string has index of 0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The last element has an index of length of string – 1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Example</a:t>
            </a:r>
          </a:p>
          <a:p>
            <a:pPr lvl="3"/>
            <a:r>
              <a:rPr lang="en-US" sz="2400" dirty="0">
                <a:solidFill>
                  <a:schemeClr val="bg1"/>
                </a:solidFill>
              </a:rPr>
              <a:t>Var = “Python”</a:t>
            </a:r>
          </a:p>
          <a:p>
            <a:pPr lvl="3"/>
            <a:r>
              <a:rPr lang="en-US" sz="2400" dirty="0">
                <a:solidFill>
                  <a:schemeClr val="bg1"/>
                </a:solidFill>
              </a:rPr>
              <a:t>Accessing first element -&gt; Var[0] = ‘P’</a:t>
            </a:r>
          </a:p>
          <a:p>
            <a:pPr lvl="3"/>
            <a:r>
              <a:rPr lang="en-US" sz="2400" dirty="0">
                <a:solidFill>
                  <a:schemeClr val="bg1"/>
                </a:solidFill>
              </a:rPr>
              <a:t>Accessing last element -&gt; Var[5] = ‘n’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String Methods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Lowercase – </a:t>
            </a:r>
            <a:r>
              <a:rPr lang="en-US" sz="2800" dirty="0" err="1">
                <a:solidFill>
                  <a:schemeClr val="bg1"/>
                </a:solidFill>
              </a:rPr>
              <a:t>variable_name.lower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Uppercase – </a:t>
            </a:r>
            <a:r>
              <a:rPr lang="en-US" sz="2800" dirty="0" err="1">
                <a:solidFill>
                  <a:schemeClr val="bg1"/>
                </a:solidFill>
              </a:rPr>
              <a:t>variable_name.upper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Strip (remove whitespace) – </a:t>
            </a:r>
            <a:r>
              <a:rPr lang="en-US" sz="2800" dirty="0" err="1">
                <a:solidFill>
                  <a:schemeClr val="bg1"/>
                </a:solidFill>
              </a:rPr>
              <a:t>variable_name.strip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Replace – </a:t>
            </a:r>
            <a:r>
              <a:rPr lang="en-US" sz="2800" dirty="0" err="1">
                <a:solidFill>
                  <a:schemeClr val="bg1"/>
                </a:solidFill>
              </a:rPr>
              <a:t>variable_name.replace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to_replace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to_add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Split (Split a string into a list if it) – </a:t>
            </a:r>
            <a:r>
              <a:rPr lang="en-US" sz="2800" dirty="0" err="1">
                <a:solidFill>
                  <a:schemeClr val="bg1"/>
                </a:solidFill>
              </a:rPr>
              <a:t>variable_name.split</a:t>
            </a:r>
            <a:r>
              <a:rPr lang="en-US" sz="2800" dirty="0">
                <a:solidFill>
                  <a:schemeClr val="bg1"/>
                </a:solidFill>
              </a:rPr>
              <a:t>(separator)</a:t>
            </a:r>
          </a:p>
        </p:txBody>
      </p:sp>
    </p:spTree>
    <p:extLst>
      <p:ext uri="{BB962C8B-B14F-4D97-AF65-F5344CB8AC3E}">
        <p14:creationId xmlns:p14="http://schemas.microsoft.com/office/powerpoint/2010/main" val="386187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98F-5883-23E2-4B0D-D9D0021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Handling Strings – 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44EF2-F136-7E4D-CFA1-7EBB1C653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760" y="1343818"/>
            <a:ext cx="9701126" cy="5249239"/>
          </a:xfrm>
        </p:spPr>
      </p:pic>
    </p:spTree>
    <p:extLst>
      <p:ext uri="{BB962C8B-B14F-4D97-AF65-F5344CB8AC3E}">
        <p14:creationId xmlns:p14="http://schemas.microsoft.com/office/powerpoint/2010/main" val="177422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98F-5883-23E2-4B0D-D9D0021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Handling Strings – Example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527EF-08FD-63FA-9F04-6D9F05545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564" y="1475259"/>
            <a:ext cx="9678871" cy="4845633"/>
          </a:xfrm>
        </p:spPr>
      </p:pic>
    </p:spTree>
    <p:extLst>
      <p:ext uri="{BB962C8B-B14F-4D97-AF65-F5344CB8AC3E}">
        <p14:creationId xmlns:p14="http://schemas.microsoft.com/office/powerpoint/2010/main" val="69382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98F-5883-23E2-4B0D-D9D0021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Handling Strings – Example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487A8F-5633-B0A3-112F-8692B8E22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19" y="1511436"/>
            <a:ext cx="9654562" cy="4908367"/>
          </a:xfrm>
        </p:spPr>
      </p:pic>
    </p:spTree>
    <p:extLst>
      <p:ext uri="{BB962C8B-B14F-4D97-AF65-F5344CB8AC3E}">
        <p14:creationId xmlns:p14="http://schemas.microsoft.com/office/powerpoint/2010/main" val="75716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E806-5CC0-34A7-1CD1-E326BCAC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Sorting Algorithms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AA16-784D-80DF-EDB3-AED05A0A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Sorting algorithms are essentials in the daily life of a programmer as it allows you to make tasks easier and ensure accuracy</a:t>
            </a:r>
          </a:p>
          <a:p>
            <a:r>
              <a:rPr lang="en-GB" dirty="0">
                <a:solidFill>
                  <a:schemeClr val="bg1"/>
                </a:solidFill>
              </a:rPr>
              <a:t>As you progress more through your career and get more confident you will begin to use different sorting algorithms depending on the use-case</a:t>
            </a:r>
          </a:p>
          <a:p>
            <a:r>
              <a:rPr lang="en-GB" dirty="0">
                <a:solidFill>
                  <a:schemeClr val="bg1"/>
                </a:solidFill>
              </a:rPr>
              <a:t>For example, if you just want a quick fix solution which will work, it might not be the best but its good enough you might use a bubble sort. However, if the space and time complexity do matter you might use a radix or bucket sort</a:t>
            </a:r>
          </a:p>
        </p:txBody>
      </p:sp>
    </p:spTree>
    <p:extLst>
      <p:ext uri="{BB962C8B-B14F-4D97-AF65-F5344CB8AC3E}">
        <p14:creationId xmlns:p14="http://schemas.microsoft.com/office/powerpoint/2010/main" val="297968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865B-7B6C-5D86-1F0B-4A69E4C1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Sorting Algorithm Bubble Sort Animation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2656F52-DEA7-18E7-22B8-135CF985F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" y="1385801"/>
            <a:ext cx="5705285" cy="5293351"/>
          </a:xfrm>
        </p:spPr>
      </p:pic>
    </p:spTree>
    <p:extLst>
      <p:ext uri="{BB962C8B-B14F-4D97-AF65-F5344CB8AC3E}">
        <p14:creationId xmlns:p14="http://schemas.microsoft.com/office/powerpoint/2010/main" val="341217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Widescreen</PresentationFormat>
  <Paragraphs>48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Python Workshop</vt:lpstr>
      <vt:lpstr>Covering Today</vt:lpstr>
      <vt:lpstr>Handling Strings</vt:lpstr>
      <vt:lpstr>Handling Strings - Continued</vt:lpstr>
      <vt:lpstr>Handling Strings – Example 1</vt:lpstr>
      <vt:lpstr>Handling Strings – Example 2</vt:lpstr>
      <vt:lpstr>Handling Strings – Example 3</vt:lpstr>
      <vt:lpstr>Sorting Algorithms Advanced</vt:lpstr>
      <vt:lpstr>Sorting Algorithm Bubble Sort Animation</vt:lpstr>
      <vt:lpstr>Sorting Algorithm Merge Sort Animation</vt:lpstr>
      <vt:lpstr>Sorting Algorithm Multiple Animations</vt:lpstr>
      <vt:lpstr>Sorting Algorithms Advanced – Use case</vt:lpstr>
      <vt:lpstr>Lists and Collections advanced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Keagan Kozlowski</dc:creator>
  <cp:lastModifiedBy>Keagan Kozlowski</cp:lastModifiedBy>
  <cp:revision>10</cp:revision>
  <dcterms:created xsi:type="dcterms:W3CDTF">2024-10-15T10:41:07Z</dcterms:created>
  <dcterms:modified xsi:type="dcterms:W3CDTF">2024-10-17T16:40:54Z</dcterms:modified>
</cp:coreProperties>
</file>