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07" autoAdjust="0"/>
  </p:normalViewPr>
  <p:slideViewPr>
    <p:cSldViewPr snapToGrid="0">
      <p:cViewPr varScale="1">
        <p:scale>
          <a:sx n="91" d="100"/>
          <a:sy n="91" d="100"/>
        </p:scale>
        <p:origin x="8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06685-550B-42ED-98E2-FD61670D4E0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21B02-B403-4D7C-B98F-65487B83B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Point:</a:t>
            </a:r>
          </a:p>
          <a:p>
            <a:r>
              <a:rPr lang="en-US" dirty="0"/>
              <a:t>Reading – Retrieving data from a file</a:t>
            </a:r>
          </a:p>
          <a:p>
            <a:r>
              <a:rPr lang="en-US" dirty="0"/>
              <a:t>Writing – Creating or overwriting a file with new data</a:t>
            </a:r>
          </a:p>
          <a:p>
            <a:r>
              <a:rPr lang="en-US" dirty="0"/>
              <a:t>Appending – Adding data to the end of an existing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Versatile: Perform a wide range of operations such as creating, reading, writing, appending renaming, and deleting files</a:t>
            </a:r>
          </a:p>
          <a:p>
            <a:r>
              <a:rPr lang="en-US" dirty="0"/>
              <a:t>Flexible: Allows you to work with different file types (text files, binary files, CSV files, </a:t>
            </a:r>
            <a:r>
              <a:rPr lang="en-US" dirty="0" err="1"/>
              <a:t>etc</a:t>
            </a:r>
            <a:r>
              <a:rPr lang="en-US" dirty="0"/>
              <a:t>) to perform different operations on</a:t>
            </a:r>
          </a:p>
          <a:p>
            <a:r>
              <a:rPr lang="en-US" dirty="0"/>
              <a:t>User-friendly: User friendly interface for file handling, making it easy to create read and manipulate</a:t>
            </a:r>
          </a:p>
          <a:p>
            <a:r>
              <a:rPr lang="en-US" dirty="0"/>
              <a:t>Cross-platform: Works across different platforms allowing for seam integration and </a:t>
            </a:r>
            <a:r>
              <a:rPr lang="en-US" dirty="0" err="1"/>
              <a:t>compatiability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r>
              <a:rPr lang="en-US" dirty="0"/>
              <a:t>Error-prone: Errors can occur if code is not carefully written or if there are issues with file system</a:t>
            </a:r>
          </a:p>
          <a:p>
            <a:r>
              <a:rPr lang="en-US" dirty="0"/>
              <a:t>Security risks: Pose security risks if program accepts user input which can be used to access or modify sensitive files on system</a:t>
            </a:r>
          </a:p>
          <a:p>
            <a:r>
              <a:rPr lang="en-US" dirty="0"/>
              <a:t>Complexity: Can be complex especially when working with more advanced file formats or operations</a:t>
            </a:r>
          </a:p>
          <a:p>
            <a:r>
              <a:rPr lang="en-US" dirty="0"/>
              <a:t>Performance: Can be slower than other programming languages when dealing with large files or performing complex operations</a:t>
            </a:r>
          </a:p>
          <a:p>
            <a:endParaRPr lang="en-US" dirty="0"/>
          </a:p>
          <a:p>
            <a:r>
              <a:rPr lang="en-US" dirty="0"/>
              <a:t>Today we will mainly be focusing on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21B02-B403-4D7C-B98F-65487B83B4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947-9940-F20D-DF66-729EEF12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A19E-2C78-AC6D-121B-1434B473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34ED-D5BA-5C98-5103-1C08B7A8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824A-47F8-00B5-65E6-26ADAB3F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10D8-4DF4-C79C-699C-FB82C467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8A94-63C6-192B-D3FD-9435755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DC63-7902-5D81-F6CC-D6690CB4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86EF-9C04-2F63-5913-7A119550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9477-1D95-E083-F65B-BF0C131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DFB3-63D5-3572-2190-01F03FE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17D8C-6D1B-C1F7-72AE-BC9B905A5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DF93-58E1-57D3-2D38-4A9D57BC4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0B00-F6BB-E928-D276-1FBDE9AE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78CA-1155-771F-EEBE-A3540EAE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DF2A-DDBF-57E4-F20C-8C1FF96D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9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8406-B14D-CA86-22C4-F2BC31D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5821-2435-B000-BF38-6E34F597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D196-7290-63A7-21D3-D30745E7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456D-1EF9-8DD7-3A71-E65D32A4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6976-8097-CB8F-6581-6A0EB4D5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A3CE-2C7C-9A35-5794-05DDF909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F0BAB-7B28-737C-F51E-DA260EDF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3DFA-4396-386A-07BB-9400B1BB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F91C-E3AF-75E3-977A-9CD5938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C7AC-B17F-F242-FAAE-3681471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4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4382-91A6-4FFB-415A-43D84F43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5B2E-C90D-F044-36A1-455B6B5D1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FE58A-C8C6-BE3C-F049-BA6334C8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E6C98-7A9B-687B-2222-07BDBB58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48CD8-1941-A9C4-41EF-ADDD02F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76E3-2323-EB6E-6871-78E5B4A9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3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CF1F-E230-5361-4B79-E3D9666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BF57-27D2-64C7-93C1-83A0B40E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8B1A6-8EAA-6EC7-1CA8-972749864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EEFD7-4625-F938-07A4-A24D90E82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539FF-F278-A59F-35A1-A1BD30D9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9981A-8A1A-9BC1-68D7-83722B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13767-C608-6C31-3A5D-E52B864D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AA67F-0705-770D-36BF-14328C28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59A3-AF53-E84D-9810-1F124CF3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247BF-3D1D-81ED-392A-E3CF29F4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D33A7-3CAE-E55F-58B4-338794B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00F6B-A1FF-7D29-EB02-44332BBB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FF5F0-6CF1-8E7F-1A74-0419C678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E8D45-7449-B0B7-01D2-325A4AD4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96555-8DA6-6A84-F967-3138FA00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9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7B4F-BC12-CEA2-270E-F2937CDB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9CB3-85F5-84B9-CE4E-762BB0FF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B4504-75B8-3150-28A5-803E46402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1C83B-50CB-49EB-8B94-C8CB6C91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A695-5FAE-4A8F-0587-A679046F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23E1-5069-4881-A72A-D48B5DFC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8B4C-8D3B-E7D0-745F-A408DA4F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E0FE2-DD08-EF06-5504-532FBE2F4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1105E-A64E-FB8E-A50A-6B31C137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CE93-BC6F-E57B-F102-D8AB7733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1A294-A980-EAD1-7995-0F49C7BE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DD4B-0AB2-383C-E091-B106F8EC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7E712-D1C4-C667-A97A-E370B89E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C50F-DB68-B531-52A4-F0C56048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BD7B-7C8E-B20A-016B-EF7481C2F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9418A-59BD-4F07-85E3-5CE185C0669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DFF1-6DF1-5F46-3D82-2D178000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AD49-4C8C-7D65-30F3-E91AF228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0CE03-889D-4D1B-A888-421B9D906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2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A97D-0B2E-C233-E67B-9236E1B61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Part 5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3B20B-24B9-71AA-AD9F-1DA9346E4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7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6E0-482A-0A62-5709-0F28B9CB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A03A-AA6B-0FB6-5756-74C08640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files in Python</a:t>
            </a:r>
          </a:p>
          <a:p>
            <a:pPr lvl="1"/>
            <a:r>
              <a:rPr lang="en-US" sz="3200" dirty="0"/>
              <a:t>Reading</a:t>
            </a:r>
          </a:p>
          <a:p>
            <a:pPr lvl="1"/>
            <a:r>
              <a:rPr lang="en-US" sz="3200" dirty="0"/>
              <a:t>Writing</a:t>
            </a:r>
          </a:p>
          <a:p>
            <a:pPr lvl="1"/>
            <a:r>
              <a:rPr lang="en-US" sz="3200" dirty="0"/>
              <a:t>Appending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5233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2AAB-4370-476A-9055-0373102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File Handling?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1099-418F-A99C-BBEC-F693723D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File handling involving performing operations such as reading writing and appending to files</a:t>
            </a:r>
          </a:p>
          <a:p>
            <a:r>
              <a:rPr lang="en-US" sz="3200" dirty="0"/>
              <a:t>Mainly focusing on</a:t>
            </a:r>
          </a:p>
          <a:p>
            <a:pPr lvl="1"/>
            <a:r>
              <a:rPr lang="en-US" sz="2800" dirty="0"/>
              <a:t>Reading</a:t>
            </a:r>
          </a:p>
          <a:p>
            <a:pPr lvl="1"/>
            <a:r>
              <a:rPr lang="en-US" sz="2800" dirty="0"/>
              <a:t>Writing</a:t>
            </a:r>
          </a:p>
          <a:p>
            <a:pPr lvl="1"/>
            <a:r>
              <a:rPr lang="en-US" sz="2800" dirty="0"/>
              <a:t>Appending</a:t>
            </a:r>
          </a:p>
          <a:p>
            <a:r>
              <a:rPr lang="en-US" sz="3200" dirty="0"/>
              <a:t>However, there are some advantages and disadvantages to using file handling in python opposed to using a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97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E4C4-C689-173C-E3EC-7FF9A00B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Opening and closing files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4DF4-4FA9-FD2D-73AE-97808A78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527"/>
          </a:xfrm>
        </p:spPr>
        <p:txBody>
          <a:bodyPr>
            <a:normAutofit/>
          </a:bodyPr>
          <a:lstStyle/>
          <a:p>
            <a:r>
              <a:rPr lang="en-US" sz="3200" dirty="0"/>
              <a:t>Use ‘open()’ function to open a file</a:t>
            </a:r>
          </a:p>
          <a:p>
            <a:r>
              <a:rPr lang="en-US" sz="3200" dirty="0"/>
              <a:t>File modes: ‘r’ (read), ‘w’ (write), ‘a’(append)</a:t>
            </a:r>
          </a:p>
          <a:p>
            <a:r>
              <a:rPr lang="en-US" sz="3200" dirty="0"/>
              <a:t>Always close files with ‘close()’ function</a:t>
            </a:r>
          </a:p>
          <a:p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A56EC-07DE-F07C-E7A3-5E11096B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3" y="4046483"/>
            <a:ext cx="11917473" cy="16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3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B91A-8657-BD09-9F99-D97B4BE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 Manager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D443-B279-D1F7-1BAF-4F1BCDE2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‘with’ statement allows for automatic file closing</a:t>
            </a:r>
          </a:p>
          <a:p>
            <a:pPr lvl="1"/>
            <a:r>
              <a:rPr lang="en-US" dirty="0"/>
              <a:t>Useful if you forget to close files as it frees up system memory</a:t>
            </a:r>
          </a:p>
          <a:p>
            <a:r>
              <a:rPr lang="en-US" dirty="0"/>
              <a:t>Cleaner and safer file handling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47A46-D585-5297-61E7-45E9DA46C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7" y="3796938"/>
            <a:ext cx="9944546" cy="190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595A-6CFD-318A-60E4-619126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Reading files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3624-B0EB-A090-D5B3-BB9C2EF0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sz="3200" dirty="0"/>
              <a:t>reads()’ – Read the entire file</a:t>
            </a:r>
          </a:p>
          <a:p>
            <a:r>
              <a:rPr lang="en-US" sz="3200" dirty="0"/>
              <a:t>‘</a:t>
            </a:r>
            <a:r>
              <a:rPr lang="en-US" sz="3200" dirty="0" err="1"/>
              <a:t>readline</a:t>
            </a:r>
            <a:r>
              <a:rPr lang="en-US" sz="3200" dirty="0"/>
              <a:t>()’ – Reads one line at a time from file</a:t>
            </a:r>
          </a:p>
          <a:p>
            <a:r>
              <a:rPr lang="en-US" sz="3200" dirty="0"/>
              <a:t>‘</a:t>
            </a:r>
            <a:r>
              <a:rPr lang="en-US" sz="3200" dirty="0" err="1"/>
              <a:t>readlines</a:t>
            </a:r>
            <a:r>
              <a:rPr lang="en-US" sz="3200" dirty="0"/>
              <a:t>()’ – Reads all lines into a list from file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05813-F015-B24C-DF92-A3C61B35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4" y="3740286"/>
            <a:ext cx="11026771" cy="257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62CA-DC9D-AD49-0B6A-C286CE9E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Writing Files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26E-2F0F-D871-F924-E0A1CD03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Writing creates or overwrites a file (completely deleting all content)</a:t>
            </a:r>
          </a:p>
          <a:p>
            <a:r>
              <a:rPr lang="en-US" sz="3200" dirty="0"/>
              <a:t>Use ‘w’ mode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9C729-922D-9345-4C65-CBEBD05B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56" y="4267200"/>
            <a:ext cx="11422088" cy="11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62CA-DC9D-AD49-0B6A-C286CE9E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Appending Files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26E-2F0F-D871-F924-E0A1CD03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Appending adds data to the end of a file, like what we did with lists</a:t>
            </a:r>
          </a:p>
          <a:p>
            <a:r>
              <a:rPr lang="en-US" sz="3200" dirty="0"/>
              <a:t>Use ‘a’ mode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FE666-77FB-66E7-AFC7-8E0DFA75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4" y="4237594"/>
            <a:ext cx="1201378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CA61-7E6A-CB98-3ECC-50CFF40F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Error Handling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7F40-68E1-0146-E567-2F529C0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‘try-except’ to handle file errors</a:t>
            </a:r>
          </a:p>
          <a:p>
            <a:r>
              <a:rPr lang="en-US" sz="3200" dirty="0"/>
              <a:t>Example: File not found</a:t>
            </a:r>
          </a:p>
          <a:p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1DD68-0237-41C8-5B99-04012246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9" y="3429000"/>
            <a:ext cx="11396404" cy="26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Fundamentals Part 5</vt:lpstr>
      <vt:lpstr>Content</vt:lpstr>
      <vt:lpstr>What is File Handling?</vt:lpstr>
      <vt:lpstr>Opening and closing files</vt:lpstr>
      <vt:lpstr>Content Manager</vt:lpstr>
      <vt:lpstr>Reading files</vt:lpstr>
      <vt:lpstr>Writing Files</vt:lpstr>
      <vt:lpstr>Appending Files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Part 5</dc:title>
  <dc:creator>Keagan Kozlowski</dc:creator>
  <cp:lastModifiedBy>Keagan Kozlowski</cp:lastModifiedBy>
  <cp:revision>3</cp:revision>
  <dcterms:created xsi:type="dcterms:W3CDTF">2024-05-20T20:40:53Z</dcterms:created>
  <dcterms:modified xsi:type="dcterms:W3CDTF">2024-05-22T10:17:06Z</dcterms:modified>
</cp:coreProperties>
</file>