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B5BA-3CAB-0B29-7FA6-37427B0A6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C012-1274-DE22-813F-23043D70B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8EB-E19E-AD93-C7A0-33EC43CD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9952-8DD3-5037-170F-E741BD2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7A95-A900-B489-9D9D-E6A390ED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1A30-C638-80E9-8189-C97A54E4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90D8A-6154-AF56-F35E-FE146A5F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6C76-F2A0-83C0-3A25-8B39F31C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2E4F-B47F-4255-701B-E4373792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FE6F-9C7F-51F3-E2F0-1751C17F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C65CF-2D00-8D48-742C-3ED78B4B4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92B17-8335-1478-0922-AE39EC6D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7495-C7F9-69E9-B20C-E3156A54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37F0-40AB-FF6C-DF73-37B3A3A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27C8-6A82-10A7-7020-B009E352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6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1318-EF68-21EF-7F30-52F44C72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4DEA-9804-B9FB-C040-4C6EF7E2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C08A-9AB0-2809-A080-F7346CB5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946B-2F3E-C14D-6EB4-E66DB39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3066-8636-A13E-A9BB-4EA7CB43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E28-8B31-4233-2D07-A96152A1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5C73-EAE2-E769-A40D-DCBBAAC4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5B79-A176-5BDC-CA6A-8A48436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1ED6-9BB4-7740-FEE5-6DCF5B1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14C1-54A4-D55E-7662-E3D20C23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0851-BC7F-D712-81C5-7249DEA7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9B2E-94CD-78C4-F0FB-4AFEDE098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2FDC3-716D-B1FA-0F5E-811EDD1FE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B935-B264-4027-1BF5-2809071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9418-C401-AD0F-165E-7684EC8D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6EE3-965C-CC33-5195-3953ADB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47A-9CC6-2E07-5D2E-23D925C7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E442E-772D-C553-9F30-D4DECF47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C6FDA-5A6E-6D3E-1636-78D5B863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18C2-53E8-08E3-2782-26DE3A3E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BA9E5-0405-14DA-60BF-B39C2ADD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FAD09-A614-B025-3E1F-C9CB95C8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2D7C-B22A-DEA5-6582-D3B0289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D9330-E1B6-542C-D8D5-9802B449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0A9D-6243-D378-F8C7-EBD7ACE0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6E2DC-3A4D-1DD6-1C8A-03F029C0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F5749-EA92-BBE7-3838-D15B53C1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7642-8C49-4502-34CE-B434F6A2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49FD4-574D-1306-3CBC-2AD83F39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0C7B3-BE77-1BD7-2E67-AC4C6352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022C2-A00F-014A-BE0A-CC0D217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5334-1C79-3D24-5C1E-FBB3AFC3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4046-6AFE-B975-2D98-45AD2729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BB93-82DE-1B27-8786-E8987896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7B4F-6EE0-7662-F78A-575EFE4F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4995-F7C8-CC9A-5FFA-D0359A59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48E0-2A2D-D351-A7D2-2F62DF6B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85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75CE-0B44-6CD9-8751-CDB03032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F44B9-847B-91A0-5B93-AF8A76C3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0682-EDC2-E3E7-5404-B4C016EA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18DA-B446-DF1C-644E-31364419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8B46-315D-C7DE-F1DF-C5EEE3DC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F9CE-0A6C-7D43-4E19-EDB72BFB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52394-E38F-589E-F020-67BA2C05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7E20-CE53-F0C4-B4C1-2786247A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5F11-58C4-D018-9F6D-6EFD03872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143A1-E408-4A94-8A63-F2210B45999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AE58-25D2-C78F-503E-6874D5D9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5CA8-882D-172B-1567-C09F814F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61E9F-1470-4DE7-8A25-8B8D70334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0007-13C9-AC08-1600-5BF721B1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E9DC2-81FD-A8B8-2C08-B8027543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9A9-D1C8-FCE0-9984-D8375FF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Variable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977-F059-7ED8-5669-5D9926D3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Scope – Visibility of a variable within a program</a:t>
            </a:r>
          </a:p>
          <a:p>
            <a:pPr lvl="1"/>
            <a:r>
              <a:rPr lang="en-GB" sz="2800" dirty="0"/>
              <a:t>Local variable – Defined withing function and accessible only in function</a:t>
            </a:r>
          </a:p>
          <a:p>
            <a:pPr lvl="1"/>
            <a:r>
              <a:rPr lang="en-GB" sz="2800" dirty="0"/>
              <a:t>Global variable – Defined outside of all functions and accessible from anywhere</a:t>
            </a:r>
          </a:p>
          <a:p>
            <a:r>
              <a:rPr lang="en-GB" sz="3200" dirty="0"/>
              <a:t>Mutability – Whether a variable’s value can be changed after assignment</a:t>
            </a:r>
          </a:p>
          <a:p>
            <a:pPr lvl="1"/>
            <a:r>
              <a:rPr lang="en-GB" sz="2800" dirty="0"/>
              <a:t>Mutable – Values can be changed</a:t>
            </a:r>
          </a:p>
          <a:p>
            <a:pPr lvl="1"/>
            <a:r>
              <a:rPr lang="en-GB" sz="2800" dirty="0"/>
              <a:t>Immutable – Values cannot be changed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14095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9A9-D1C8-FCE0-9984-D8375FF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977-F059-7ED8-5669-5D9926D3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Boolean logic deals with True and False values</a:t>
            </a:r>
          </a:p>
          <a:p>
            <a:r>
              <a:rPr lang="en-GB" sz="3600" dirty="0"/>
              <a:t>Boolean operators – Combine Boolean expressions</a:t>
            </a:r>
          </a:p>
          <a:p>
            <a:pPr lvl="1"/>
            <a:r>
              <a:rPr lang="en-GB" sz="3200" dirty="0"/>
              <a:t>And – Return True if both operands are True</a:t>
            </a:r>
          </a:p>
          <a:p>
            <a:pPr lvl="1"/>
            <a:r>
              <a:rPr lang="en-GB" sz="3200" dirty="0"/>
              <a:t>Or – Returns True if either is True</a:t>
            </a:r>
          </a:p>
          <a:p>
            <a:pPr lvl="1"/>
            <a:r>
              <a:rPr lang="en-GB" sz="3200" dirty="0"/>
              <a:t>Not – Inverts the truth value of an operand</a:t>
            </a:r>
          </a:p>
          <a:p>
            <a:r>
              <a:rPr lang="en-GB" sz="3600" dirty="0"/>
              <a:t>Used extensively in conditional statements (if, </a:t>
            </a:r>
            <a:r>
              <a:rPr lang="en-GB" sz="3600" dirty="0" err="1"/>
              <a:t>elif</a:t>
            </a:r>
            <a:r>
              <a:rPr lang="en-GB" sz="3600" dirty="0"/>
              <a:t>, else)</a:t>
            </a:r>
          </a:p>
        </p:txBody>
      </p:sp>
    </p:spTree>
    <p:extLst>
      <p:ext uri="{BB962C8B-B14F-4D97-AF65-F5344CB8AC3E}">
        <p14:creationId xmlns:p14="http://schemas.microsoft.com/office/powerpoint/2010/main" val="7183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9A9-D1C8-FCE0-9984-D8375FF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Logic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977-F059-7ED8-5669-5D9926D3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453896"/>
            <a:ext cx="11567160" cy="5038979"/>
          </a:xfrm>
        </p:spPr>
        <p:txBody>
          <a:bodyPr>
            <a:normAutofit fontScale="92500"/>
          </a:bodyPr>
          <a:lstStyle/>
          <a:p>
            <a:r>
              <a:rPr lang="en-GB" sz="3600" dirty="0"/>
              <a:t>Control the flow of execution based on conditions</a:t>
            </a:r>
          </a:p>
          <a:p>
            <a:r>
              <a:rPr lang="en-GB" sz="3600" dirty="0"/>
              <a:t>if statement – Executes block of code if a condition is True</a:t>
            </a:r>
          </a:p>
          <a:p>
            <a:pPr lvl="1"/>
            <a:r>
              <a:rPr lang="en-GB" sz="3200" dirty="0"/>
              <a:t>if condition:</a:t>
            </a:r>
          </a:p>
          <a:p>
            <a:pPr lvl="2"/>
            <a:r>
              <a:rPr lang="en-GB" sz="2800" dirty="0"/>
              <a:t>Indented block of code</a:t>
            </a:r>
          </a:p>
          <a:p>
            <a:r>
              <a:rPr lang="en-GB" sz="3600" dirty="0" err="1"/>
              <a:t>elif</a:t>
            </a:r>
            <a:r>
              <a:rPr lang="en-GB" sz="3600" dirty="0"/>
              <a:t> statement – Optional alternative conditions after an if</a:t>
            </a:r>
          </a:p>
          <a:p>
            <a:pPr lvl="1"/>
            <a:r>
              <a:rPr lang="en-GB" sz="3200" dirty="0" err="1"/>
              <a:t>elif</a:t>
            </a:r>
            <a:r>
              <a:rPr lang="en-GB" sz="3200" dirty="0"/>
              <a:t> condition:</a:t>
            </a:r>
          </a:p>
          <a:p>
            <a:pPr lvl="2"/>
            <a:r>
              <a:rPr lang="en-GB" sz="2800" dirty="0"/>
              <a:t>Indented block of code</a:t>
            </a:r>
          </a:p>
          <a:p>
            <a:r>
              <a:rPr lang="en-GB" sz="3600" dirty="0"/>
              <a:t>else statement – Optional block of code that executes if none of above are True</a:t>
            </a:r>
          </a:p>
        </p:txBody>
      </p:sp>
    </p:spTree>
    <p:extLst>
      <p:ext uri="{BB962C8B-B14F-4D97-AF65-F5344CB8AC3E}">
        <p14:creationId xmlns:p14="http://schemas.microsoft.com/office/powerpoint/2010/main" val="238417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9A9-D1C8-FCE0-9984-D8375FF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977-F059-7ED8-5669-5D9926D3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Ordered collections of items enclosed in square brackets([])</a:t>
            </a:r>
          </a:p>
          <a:p>
            <a:r>
              <a:rPr lang="en-GB" dirty="0"/>
              <a:t>Items can be of different types</a:t>
            </a:r>
          </a:p>
          <a:p>
            <a:r>
              <a:rPr lang="en-GB" dirty="0"/>
              <a:t>Accessing elements – Use indexing (from 0) and slicing</a:t>
            </a:r>
          </a:p>
          <a:p>
            <a:r>
              <a:rPr lang="en-GB" dirty="0"/>
              <a:t>Modifying lists - Add, remove, or change elements using methods and indexing</a:t>
            </a:r>
          </a:p>
          <a:p>
            <a:r>
              <a:rPr lang="en-GB" dirty="0"/>
              <a:t>Common list methods:</a:t>
            </a:r>
          </a:p>
          <a:p>
            <a:pPr lvl="1"/>
            <a:r>
              <a:rPr lang="en-GB" dirty="0"/>
              <a:t>append(item) – Add item to end</a:t>
            </a:r>
          </a:p>
          <a:p>
            <a:pPr lvl="1"/>
            <a:r>
              <a:rPr lang="en-GB" dirty="0"/>
              <a:t>insert(index, item) – Insert item at specific index</a:t>
            </a:r>
          </a:p>
          <a:p>
            <a:pPr lvl="1"/>
            <a:r>
              <a:rPr lang="en-GB" dirty="0"/>
              <a:t>remove(item) – Remove first occurrence of an item</a:t>
            </a:r>
          </a:p>
          <a:p>
            <a:pPr lvl="1"/>
            <a:r>
              <a:rPr lang="en-GB" dirty="0"/>
              <a:t>pop(item) – Remove and return item at specific index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2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9A9-D1C8-FCE0-9984-D8375FF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Bitwise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977-F059-7ED8-5669-5D9926D3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Operate on binary representation of integers</a:t>
            </a:r>
          </a:p>
          <a:p>
            <a:r>
              <a:rPr lang="en-GB" dirty="0"/>
              <a:t>Less common than arithmetic operators but useful for low-level operations </a:t>
            </a:r>
          </a:p>
          <a:p>
            <a:r>
              <a:rPr lang="en-GB" dirty="0"/>
              <a:t>Common bitwise operators</a:t>
            </a:r>
          </a:p>
          <a:p>
            <a:pPr lvl="1"/>
            <a:r>
              <a:rPr lang="en-GB" dirty="0"/>
              <a:t>&amp; - AND</a:t>
            </a:r>
          </a:p>
          <a:p>
            <a:pPr lvl="1"/>
            <a:r>
              <a:rPr lang="en-GB" dirty="0"/>
              <a:t>| - OR</a:t>
            </a:r>
          </a:p>
          <a:p>
            <a:pPr lvl="1"/>
            <a:r>
              <a:rPr lang="en-GB" dirty="0"/>
              <a:t>^ - XOR</a:t>
            </a:r>
          </a:p>
          <a:p>
            <a:pPr lvl="1"/>
            <a:r>
              <a:rPr lang="en-GB" dirty="0"/>
              <a:t>~ - NOT</a:t>
            </a:r>
          </a:p>
          <a:p>
            <a:r>
              <a:rPr lang="en-GB" dirty="0"/>
              <a:t>Use cases – Flag manipulation, data packing/unpacking, encryption</a:t>
            </a:r>
          </a:p>
        </p:txBody>
      </p:sp>
    </p:spTree>
    <p:extLst>
      <p:ext uri="{BB962C8B-B14F-4D97-AF65-F5344CB8AC3E}">
        <p14:creationId xmlns:p14="http://schemas.microsoft.com/office/powerpoint/2010/main" val="17115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Recap Session 2</vt:lpstr>
      <vt:lpstr>Variable more</vt:lpstr>
      <vt:lpstr>Boolean Logic</vt:lpstr>
      <vt:lpstr>Logic Statements</vt:lpstr>
      <vt:lpstr>Lists</vt:lpstr>
      <vt:lpstr>Bitwise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Session 2</dc:title>
  <dc:creator>Keagan Kozlowski</dc:creator>
  <cp:lastModifiedBy>Keagan Kozlowski</cp:lastModifiedBy>
  <cp:revision>2</cp:revision>
  <dcterms:created xsi:type="dcterms:W3CDTF">2024-05-13T15:10:02Z</dcterms:created>
  <dcterms:modified xsi:type="dcterms:W3CDTF">2024-05-13T15:55:54Z</dcterms:modified>
</cp:coreProperties>
</file>