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80" r:id="rId22"/>
    <p:sldId id="277" r:id="rId23"/>
    <p:sldId id="27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C75-8FD5-ED5A-ADA5-E4C35F5A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1F1B-2A82-1097-3094-EC0CE03BF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C9EA-3027-9BC2-98BA-E9E65880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D517-8CAF-B450-025B-7140F2D5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4B9-863B-4F13-AB27-AFEC161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94B8-6B47-8756-D914-4D0834B2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3E35A-3906-09BF-1E06-B58E0369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9A29-0863-4288-332C-A0EEF0AB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4607-5FBD-4D55-0A0F-FF4E6452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3E46-D12B-AFCA-EA7B-4B921C39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7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D227B-84CD-34EA-7736-AD0946D56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3F8D-522E-4F72-DBCA-F9F0A6C3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7C7C-8255-B99D-7B90-0C3A4FC8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BE96-8D5D-E6A4-043D-D335DAD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C6A6-78D4-4E04-AA7B-F53C3A95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9362-5432-DD18-05BD-E63D82B5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7F46-93BF-8EB5-C411-84B11A1B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533C-633E-5FDD-2411-2106E7D2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D01B-FAA7-FFC6-B74A-E97B0A61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6F6B-8CA2-F572-CB5F-34927E2E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4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21E5-CF73-BFF1-3CCF-C6FBF68A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DF59-4934-D403-B333-FBE2014D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2613-E89F-B49A-18EF-85E3C922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E9B0-0B0A-5CAA-93E5-A736DE36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24CC-5103-C872-9CA5-49AC31C2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10D5-A4FF-3F56-8035-4EA0456B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7AD-671C-D5A4-760D-AF5128FB7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41B1-9FF2-1F38-7039-1C7865D3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92AF8-5196-A64B-D5D7-8B9F4199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DB832-29DD-EF6F-3687-9F223D74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B68-F483-539F-DCD7-7185997E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2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B5EC-69FE-9CBE-5AB4-D2735838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DFF5-6449-F2EF-EC24-9E2DD8464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6B066-C1E5-BEB2-577A-6D9CF2CE9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7935F-DD7C-91F5-AA31-D4C4BF9CF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6D50-6630-FDA9-80FE-A8652E974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CCFAE-1715-000B-B421-0B4AB2E6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EB7C4-05B8-588C-9A4C-D2131F82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21456-F5BE-6DDE-945A-D3B64C0E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22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CD10-B9D6-6B34-E65D-EF077AFC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B36F2-ECE7-9A5F-CDDF-F9797496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608F-7C23-73CB-D301-F378414D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81BBF-455A-F554-0336-10C1B5DA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1F3E7-415C-8844-3B8B-3BCC19B4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387DC-A8C0-9F03-C9F8-D467F459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4C247-9585-0EF7-C321-084D1887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FD13-CFFE-04ED-0AEB-3B58EB02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E6D7-89B2-9201-8272-2D072500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36E04-724A-050B-F3F2-3AE32BCC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16D4-9DA3-D6DA-2FEE-B0E53D63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066E-80E3-9EF8-69AC-17E03C54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F65A-A50B-565D-39C5-29EA9F97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93A5-4F5F-2823-8FE1-040548CE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5C140-39E7-D3C3-53ED-73AD8D208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E13C-C350-B24E-B678-F55D2AE7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58AC-ECFA-F654-FB3E-B136E7A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A39DC-1671-F377-17C8-D9676E8F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8DA0-8AA5-3616-DDCE-376DC02F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424CD-7A18-9DCB-0B7A-DF07EB64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146B-572F-505C-7674-7C0A1F53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AAC7-B0A8-1FB6-FF83-7525A67F4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9E177-7CBF-4E6C-84BA-229FF6B4534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72AF-A7D0-1F51-621E-12648CBD1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6BFD-8C97-3D5E-6F46-8B94A50B2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01ECE-E631-4AFC-AF17-46D2BF5F2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5C6-9EFE-8F61-0E7E-FDDBBF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Homework Solution – For Loop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8D1D6-9549-487F-BD39-3C16A4681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0893"/>
            <a:ext cx="9177815" cy="5646453"/>
          </a:xfrm>
        </p:spPr>
      </p:pic>
    </p:spTree>
    <p:extLst>
      <p:ext uri="{BB962C8B-B14F-4D97-AF65-F5344CB8AC3E}">
        <p14:creationId xmlns:p14="http://schemas.microsoft.com/office/powerpoint/2010/main" val="334724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60A0-2FB5-5B45-5864-285F1155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Returning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2F5597-B9FC-0138-644B-95D8E8B7EB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1448" y="2103120"/>
            <a:ext cx="5307496" cy="337015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4F386-143E-289D-F4C5-A0952D5E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647944" cy="1897508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It is optional to return a value</a:t>
            </a:r>
          </a:p>
          <a:p>
            <a:r>
              <a:rPr lang="en-GB" sz="3200" dirty="0"/>
              <a:t>If you don’t define the return value it will default, return None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0311D-B4BA-AE2F-F18A-8F351F55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9863"/>
            <a:ext cx="4081803" cy="10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Example 1 – Is even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52096E-0C64-44C7-B7D5-C0FFC1F7E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304" y="1554874"/>
            <a:ext cx="6532463" cy="49380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F2F880-5C5C-050D-2B7E-E1A5BE48D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48320" y="5084064"/>
            <a:ext cx="6643680" cy="1582426"/>
          </a:xfrm>
        </p:spPr>
      </p:pic>
    </p:spTree>
    <p:extLst>
      <p:ext uri="{BB962C8B-B14F-4D97-AF65-F5344CB8AC3E}">
        <p14:creationId xmlns:p14="http://schemas.microsoft.com/office/powerpoint/2010/main" val="6516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Example 2 – Is Prime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2A8B5-EB52-951D-0271-6A81CAC013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482" y="1531014"/>
            <a:ext cx="7661173" cy="49405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496218-692C-AAEA-BAAD-05CA55D46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51355" y="5047488"/>
            <a:ext cx="4195066" cy="1622733"/>
          </a:xfrm>
        </p:spPr>
      </p:pic>
    </p:spTree>
    <p:extLst>
      <p:ext uri="{BB962C8B-B14F-4D97-AF65-F5344CB8AC3E}">
        <p14:creationId xmlns:p14="http://schemas.microsoft.com/office/powerpoint/2010/main" val="344493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Example 3 – Triangle area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3423AE-7F17-4F71-2EC7-09D2CDC816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397" y="1600200"/>
            <a:ext cx="7187012" cy="39359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270ACB-35B9-E8B9-8CF4-A3094ED36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3256" y="3331943"/>
            <a:ext cx="2316565" cy="2204246"/>
          </a:xfrm>
        </p:spPr>
      </p:pic>
    </p:spTree>
    <p:extLst>
      <p:ext uri="{BB962C8B-B14F-4D97-AF65-F5344CB8AC3E}">
        <p14:creationId xmlns:p14="http://schemas.microsoft.com/office/powerpoint/2010/main" val="104873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Example 4 – Greeting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603FAA-43DC-10B1-8FF0-C8733A9F6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9799890" cy="31409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085D2E-601C-3B72-5A00-416FDE70E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2208" y="2780782"/>
            <a:ext cx="4581592" cy="3712093"/>
          </a:xfrm>
        </p:spPr>
      </p:pic>
    </p:spTree>
    <p:extLst>
      <p:ext uri="{BB962C8B-B14F-4D97-AF65-F5344CB8AC3E}">
        <p14:creationId xmlns:p14="http://schemas.microsoft.com/office/powerpoint/2010/main" val="10227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365125"/>
            <a:ext cx="1152144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Example 5 – Temperature conversion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6880F0-4CD5-C0A3-C07E-2615FDE0E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384" y="1283752"/>
            <a:ext cx="8849886" cy="408020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ABBA67D-F1D4-12B0-8E00-66A8C6195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1104" y="3323853"/>
            <a:ext cx="6084025" cy="3311558"/>
          </a:xfrm>
        </p:spPr>
      </p:pic>
    </p:spTree>
    <p:extLst>
      <p:ext uri="{BB962C8B-B14F-4D97-AF65-F5344CB8AC3E}">
        <p14:creationId xmlns:p14="http://schemas.microsoft.com/office/powerpoint/2010/main" val="323743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CE3-AB58-AC05-AAF7-F445E62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Example 6 – Real World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3604E9-525C-2E83-4D7E-C93328188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55" y="1577345"/>
            <a:ext cx="11272490" cy="4610727"/>
          </a:xfrm>
        </p:spPr>
      </p:pic>
    </p:spTree>
    <p:extLst>
      <p:ext uri="{BB962C8B-B14F-4D97-AF65-F5344CB8AC3E}">
        <p14:creationId xmlns:p14="http://schemas.microsoft.com/office/powerpoint/2010/main" val="354058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2040-0C74-BC14-D6A3-161F3CA2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173102"/>
            <a:ext cx="11119104" cy="1652524"/>
          </a:xfrm>
        </p:spPr>
        <p:txBody>
          <a:bodyPr>
            <a:normAutofit/>
          </a:bodyPr>
          <a:lstStyle/>
          <a:p>
            <a:r>
              <a:rPr lang="en-GB" sz="6000" dirty="0"/>
              <a:t>NumPy – Numerical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4216-11B5-AF47-C0A9-F654CF2D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Powerful library for data manipulation and analysis</a:t>
            </a:r>
          </a:p>
          <a:p>
            <a:r>
              <a:rPr lang="en-US" sz="3600" dirty="0"/>
              <a:t>Easy to use data structures and functions to work with structured data</a:t>
            </a:r>
          </a:p>
          <a:p>
            <a:r>
              <a:rPr lang="en-US" sz="3600" dirty="0"/>
              <a:t>For tasks like</a:t>
            </a:r>
          </a:p>
          <a:p>
            <a:pPr lvl="1"/>
            <a:r>
              <a:rPr lang="en-US" sz="3200" dirty="0"/>
              <a:t>Cleaning</a:t>
            </a:r>
          </a:p>
          <a:p>
            <a:pPr lvl="1"/>
            <a:r>
              <a:rPr lang="en-US" sz="3200" dirty="0"/>
              <a:t>Transforming</a:t>
            </a:r>
          </a:p>
          <a:p>
            <a:pPr lvl="1"/>
            <a:r>
              <a:rPr lang="en-US" sz="3200" dirty="0"/>
              <a:t>Analyzing data more efficient and intuitive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438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2040-0C74-BC14-D6A3-161F3CA2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" y="483997"/>
            <a:ext cx="5610352" cy="3219323"/>
          </a:xfrm>
        </p:spPr>
        <p:txBody>
          <a:bodyPr>
            <a:normAutofit fontScale="90000"/>
          </a:bodyPr>
          <a:lstStyle/>
          <a:p>
            <a:r>
              <a:rPr lang="en-GB" sz="6700" dirty="0"/>
              <a:t>NumPy – Numerical Python:</a:t>
            </a:r>
            <a:br>
              <a:rPr lang="en-GB" sz="6700" dirty="0"/>
            </a:br>
            <a:r>
              <a:rPr lang="en-GB" sz="6700" dirty="0"/>
              <a:t>Example 1</a:t>
            </a:r>
            <a:br>
              <a:rPr lang="en-GB" sz="6000" dirty="0"/>
            </a:b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E1C17-5E46-9A01-CD2A-C5132A6EF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953" y="91991"/>
            <a:ext cx="5739008" cy="6472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2BA6-0CE1-9853-A9C2-E53847CF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" y="3959352"/>
            <a:ext cx="5269992" cy="19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04B-B587-4C30-E1FA-45DABD23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Pandas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C962-79E8-B3E3-8BE5-BBC36836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Powerful library for numerical computing</a:t>
            </a:r>
          </a:p>
          <a:p>
            <a:r>
              <a:rPr lang="en-US" sz="3600" dirty="0"/>
              <a:t>Support for large multidimensional arrays and matrices</a:t>
            </a:r>
          </a:p>
          <a:p>
            <a:r>
              <a:rPr lang="en-US" sz="3600" dirty="0"/>
              <a:t>Support for collection of mathematical functions to operate on these array(lists)</a:t>
            </a:r>
          </a:p>
          <a:p>
            <a:r>
              <a:rPr lang="en-US" sz="3600" dirty="0"/>
              <a:t>Uses:</a:t>
            </a:r>
          </a:p>
          <a:p>
            <a:pPr lvl="1"/>
            <a:r>
              <a:rPr lang="en-US" sz="2800" dirty="0"/>
              <a:t>Scientific Computing, Data Analysis, Machine Learning applications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5C6-9EFE-8F61-0E7E-FDDBBF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4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Homework Solution – While Loop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BF3FE-DD3A-E33C-E451-A37624D3B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636739"/>
            <a:ext cx="7796797" cy="6042719"/>
          </a:xfrm>
        </p:spPr>
      </p:pic>
    </p:spTree>
    <p:extLst>
      <p:ext uri="{BB962C8B-B14F-4D97-AF65-F5344CB8AC3E}">
        <p14:creationId xmlns:p14="http://schemas.microsoft.com/office/powerpoint/2010/main" val="303803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E361-E77C-F346-10B4-E093736E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365125"/>
            <a:ext cx="3538728" cy="3374771"/>
          </a:xfrm>
        </p:spPr>
        <p:txBody>
          <a:bodyPr>
            <a:normAutofit/>
          </a:bodyPr>
          <a:lstStyle/>
          <a:p>
            <a:r>
              <a:rPr lang="en-GB" sz="6000" dirty="0"/>
              <a:t>Pandas</a:t>
            </a:r>
            <a:br>
              <a:rPr lang="en-GB" sz="6000" dirty="0"/>
            </a:br>
            <a:r>
              <a:rPr lang="en-GB" sz="6000" dirty="0"/>
              <a:t>- 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6C391-7446-CBDA-9625-310720F6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056" y="1208"/>
            <a:ext cx="8314944" cy="6856792"/>
          </a:xfrm>
        </p:spPr>
      </p:pic>
    </p:spTree>
    <p:extLst>
      <p:ext uri="{BB962C8B-B14F-4D97-AF65-F5344CB8AC3E}">
        <p14:creationId xmlns:p14="http://schemas.microsoft.com/office/powerpoint/2010/main" val="274516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FF76-0570-0DAD-4129-56062E76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Pandas – Example 1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51CD1-88E5-053B-5BCC-F27E4FE6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022" y="1690688"/>
            <a:ext cx="3238935" cy="5038344"/>
          </a:xfrm>
        </p:spPr>
      </p:pic>
    </p:spTree>
    <p:extLst>
      <p:ext uri="{BB962C8B-B14F-4D97-AF65-F5344CB8AC3E}">
        <p14:creationId xmlns:p14="http://schemas.microsoft.com/office/powerpoint/2010/main" val="176302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2EA-76DF-3532-FDF1-68492567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Matplotlib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0EF8-0D4C-327A-A976-5012C582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Powerful library for creating static, interactive and animated visualizations</a:t>
            </a:r>
          </a:p>
          <a:p>
            <a:r>
              <a:rPr lang="en-US" sz="3200" dirty="0"/>
              <a:t>Plotting functions to generate high quality graphs, charts and figures for data exploration and presentation purposes</a:t>
            </a:r>
          </a:p>
          <a:p>
            <a:r>
              <a:rPr lang="en-US" sz="3200" dirty="0"/>
              <a:t>Customize every aspect of plots to effectively communicate their data insights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69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E361-E77C-F346-10B4-E093736E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3544"/>
            <a:ext cx="3154680" cy="1773936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Matplotlib</a:t>
            </a:r>
            <a:br>
              <a:rPr lang="en-GB" sz="6000" dirty="0"/>
            </a:br>
            <a:r>
              <a:rPr lang="en-GB" sz="6000" dirty="0"/>
              <a:t>- 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CD263-885E-152E-886D-F3661C44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9" y="12394"/>
            <a:ext cx="9201912" cy="6845606"/>
          </a:xfrm>
        </p:spPr>
      </p:pic>
    </p:spTree>
    <p:extLst>
      <p:ext uri="{BB962C8B-B14F-4D97-AF65-F5344CB8AC3E}">
        <p14:creationId xmlns:p14="http://schemas.microsoft.com/office/powerpoint/2010/main" val="3035837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C22-D6F4-B4AF-2629-0EF28D5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Example 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90570-C65F-7972-BF56-325F2791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68" y="1320273"/>
            <a:ext cx="8368803" cy="5021282"/>
          </a:xfrm>
        </p:spPr>
      </p:pic>
    </p:spTree>
    <p:extLst>
      <p:ext uri="{BB962C8B-B14F-4D97-AF65-F5344CB8AC3E}">
        <p14:creationId xmlns:p14="http://schemas.microsoft.com/office/powerpoint/2010/main" val="14844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235-E21C-B35C-B94F-52758DCC7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Fundamentals Part 4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855AE-6CCA-7639-BA86-AFBFB75C6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71EF-D0E4-3DA8-9277-2E914D07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6850-1DE1-9F2B-51E6-00607E1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Functions</a:t>
            </a:r>
          </a:p>
          <a:p>
            <a:r>
              <a:rPr lang="en-US" sz="3600" dirty="0"/>
              <a:t>Common Libraries</a:t>
            </a:r>
          </a:p>
          <a:p>
            <a:pPr lvl="1"/>
            <a:r>
              <a:rPr lang="en-US" sz="3200" dirty="0"/>
              <a:t>NumPy (Numerical Python)</a:t>
            </a:r>
          </a:p>
          <a:p>
            <a:pPr lvl="1"/>
            <a:r>
              <a:rPr lang="en-US" sz="3200" dirty="0"/>
              <a:t>Pandas</a:t>
            </a:r>
          </a:p>
          <a:p>
            <a:pPr lvl="1"/>
            <a:r>
              <a:rPr lang="en-US" sz="3200"/>
              <a:t>Matplotlib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085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E842-B6E9-785A-04DC-7207A1E5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Introduction to functions</a:t>
            </a:r>
            <a:endParaRPr lang="en-GB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940A-1475-994E-21D8-D1F4D9BB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1854644"/>
            <a:ext cx="11850624" cy="4143820"/>
          </a:xfrm>
        </p:spPr>
        <p:txBody>
          <a:bodyPr>
            <a:normAutofit/>
          </a:bodyPr>
          <a:lstStyle/>
          <a:p>
            <a:r>
              <a:rPr lang="en-GB" sz="3600" dirty="0"/>
              <a:t>Main purpose is to perform a specific task with a block of code</a:t>
            </a:r>
          </a:p>
          <a:p>
            <a:r>
              <a:rPr lang="en-GB" sz="3600" dirty="0"/>
              <a:t>Function is a mini program within the main program</a:t>
            </a:r>
          </a:p>
          <a:p>
            <a:r>
              <a:rPr lang="en-GB" sz="3600" dirty="0"/>
              <a:t>Why use</a:t>
            </a:r>
          </a:p>
          <a:p>
            <a:pPr lvl="1"/>
            <a:r>
              <a:rPr lang="en-GB" sz="3200" dirty="0"/>
              <a:t>Functions allow </a:t>
            </a:r>
            <a:r>
              <a:rPr lang="en-GB" sz="3200" b="1" dirty="0"/>
              <a:t>automation</a:t>
            </a:r>
            <a:r>
              <a:rPr lang="en-GB" sz="3200" dirty="0"/>
              <a:t> and prevent repetitive steps</a:t>
            </a:r>
          </a:p>
          <a:p>
            <a:pPr lvl="1"/>
            <a:r>
              <a:rPr lang="en-GB" sz="3200" b="1" dirty="0"/>
              <a:t>Simplify</a:t>
            </a:r>
            <a:r>
              <a:rPr lang="en-GB" sz="3200" dirty="0"/>
              <a:t> code</a:t>
            </a:r>
          </a:p>
          <a:p>
            <a:pPr lvl="1"/>
            <a:r>
              <a:rPr lang="en-GB" sz="3200" dirty="0"/>
              <a:t>Increase </a:t>
            </a:r>
            <a:r>
              <a:rPr lang="en-GB" sz="3200" b="1" dirty="0"/>
              <a:t>readability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3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FF48-02F5-9DA0-1B04-961B5C04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Function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3CD3-06A1-DD38-C4C8-1D8BA314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Real-world analogies</a:t>
            </a:r>
          </a:p>
          <a:p>
            <a:pPr lvl="1"/>
            <a:r>
              <a:rPr lang="en-GB" sz="3200" dirty="0"/>
              <a:t>Recipe – Function like recipe in cooking, takes in ingredients(input), performs a series of steps(code), then produces a dish (output)</a:t>
            </a:r>
          </a:p>
          <a:p>
            <a:pPr lvl="1"/>
            <a:r>
              <a:rPr lang="en-GB" sz="3200" dirty="0"/>
              <a:t>Library – Function like borrowing a book at a library, you can use it whenever you need without having to rewrite it each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69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B265-D443-FA27-B5C1-A92C96F6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0585"/>
            <a:ext cx="11887200" cy="1590104"/>
          </a:xfrm>
        </p:spPr>
        <p:txBody>
          <a:bodyPr>
            <a:normAutofit/>
          </a:bodyPr>
          <a:lstStyle/>
          <a:p>
            <a:r>
              <a:rPr lang="en-US" sz="6000" dirty="0"/>
              <a:t>Syntax and Components of functions</a:t>
            </a:r>
            <a:endParaRPr lang="en-GB" sz="6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23A161-AB77-20B0-1EB1-0086FB5E7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2920" y="3767330"/>
            <a:ext cx="9859050" cy="27032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137DA-C163-969B-8592-DBE4EE5A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" y="1587881"/>
            <a:ext cx="10869168" cy="2307463"/>
          </a:xfrm>
        </p:spPr>
        <p:txBody>
          <a:bodyPr>
            <a:normAutofit/>
          </a:bodyPr>
          <a:lstStyle/>
          <a:p>
            <a:r>
              <a:rPr lang="en-GB" sz="3200" dirty="0"/>
              <a:t>def – start of function definition</a:t>
            </a:r>
          </a:p>
          <a:p>
            <a:r>
              <a:rPr lang="en-GB" sz="3200" dirty="0" err="1"/>
              <a:t>function_name</a:t>
            </a:r>
            <a:r>
              <a:rPr lang="en-GB" sz="3200" dirty="0"/>
              <a:t> – Name of function</a:t>
            </a:r>
          </a:p>
          <a:p>
            <a:r>
              <a:rPr lang="en-GB" sz="3200" dirty="0"/>
              <a:t>parameters -  Input/s to function (OPTIONAL)</a:t>
            </a:r>
          </a:p>
          <a:p>
            <a:r>
              <a:rPr lang="en-GB" sz="3200" dirty="0"/>
              <a:t>return – Used to return a value from function (OPTIONAL)</a:t>
            </a:r>
          </a:p>
        </p:txBody>
      </p:sp>
    </p:spTree>
    <p:extLst>
      <p:ext uri="{BB962C8B-B14F-4D97-AF65-F5344CB8AC3E}">
        <p14:creationId xmlns:p14="http://schemas.microsoft.com/office/powerpoint/2010/main" val="79529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2FA-A705-893A-693F-F70D94EC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73153"/>
            <a:ext cx="11832336" cy="1617536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Examples of functions you’ve already seen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BD9FA-7666-66C8-E1F6-E9B35390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216" y="1681163"/>
            <a:ext cx="5793359" cy="823912"/>
          </a:xfrm>
        </p:spPr>
        <p:txBody>
          <a:bodyPr>
            <a:normAutofit/>
          </a:bodyPr>
          <a:lstStyle/>
          <a:p>
            <a:r>
              <a:rPr lang="en-GB" sz="4000" dirty="0"/>
              <a:t>Print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2B103F-F07F-A60A-DC24-5867C09297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247" y="2483696"/>
            <a:ext cx="5641295" cy="305435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2BC31C-F0F5-C39B-9DBC-06B555BEC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93358" cy="823912"/>
          </a:xfrm>
        </p:spPr>
        <p:txBody>
          <a:bodyPr>
            <a:normAutofit/>
          </a:bodyPr>
          <a:lstStyle/>
          <a:p>
            <a:r>
              <a:rPr lang="en-GB" sz="4000" dirty="0"/>
              <a:t>Input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71C187-D9ED-F518-12E7-C2E7D87983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21542" y="2578608"/>
            <a:ext cx="6072516" cy="2904583"/>
          </a:xfrm>
        </p:spPr>
      </p:pic>
    </p:spTree>
    <p:extLst>
      <p:ext uri="{BB962C8B-B14F-4D97-AF65-F5344CB8AC3E}">
        <p14:creationId xmlns:p14="http://schemas.microsoft.com/office/powerpoint/2010/main" val="19399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C6C-1AEF-2CBB-1D28-0F7FCD2C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74"/>
            <a:ext cx="10515600" cy="1489520"/>
          </a:xfrm>
        </p:spPr>
        <p:txBody>
          <a:bodyPr>
            <a:normAutofit/>
          </a:bodyPr>
          <a:lstStyle/>
          <a:p>
            <a:r>
              <a:rPr lang="en-GB" sz="6000" dirty="0"/>
              <a:t>Calling functions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6B0419-A555-6331-3945-A8F907FA6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5075" y="3966458"/>
            <a:ext cx="1137039" cy="218126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6C5B8D-E996-3DC2-4EDD-2DB4F9876C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9456" y="1236963"/>
            <a:ext cx="6782677" cy="545899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B27A3E-2F62-916D-61AF-FA2BB786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477" y="2760226"/>
            <a:ext cx="6107286" cy="13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Homework Solution – For Loop</vt:lpstr>
      <vt:lpstr>Homework Solution – While Loop</vt:lpstr>
      <vt:lpstr>Fundamentals Part 4</vt:lpstr>
      <vt:lpstr>Content</vt:lpstr>
      <vt:lpstr>Introduction to functions</vt:lpstr>
      <vt:lpstr>Function Analogies</vt:lpstr>
      <vt:lpstr>Syntax and Components of functions</vt:lpstr>
      <vt:lpstr>Examples of functions you’ve already seen</vt:lpstr>
      <vt:lpstr>Calling functions</vt:lpstr>
      <vt:lpstr>Returning values</vt:lpstr>
      <vt:lpstr>Example 1 – Is even</vt:lpstr>
      <vt:lpstr>Example 2 – Is Prime</vt:lpstr>
      <vt:lpstr>Example 3 – Triangle area</vt:lpstr>
      <vt:lpstr>Example 4 – Greeting </vt:lpstr>
      <vt:lpstr>Example 5 – Temperature conversion</vt:lpstr>
      <vt:lpstr>Example 6 – Real World</vt:lpstr>
      <vt:lpstr>NumPy – Numerical Python</vt:lpstr>
      <vt:lpstr>NumPy – Numerical Python: Example 1 </vt:lpstr>
      <vt:lpstr>Pandas</vt:lpstr>
      <vt:lpstr>Pandas - Example 1</vt:lpstr>
      <vt:lpstr>Pandas – Example 1</vt:lpstr>
      <vt:lpstr>Matplotlib</vt:lpstr>
      <vt:lpstr>Matplotlib - Example 1</vt:lpstr>
      <vt:lpstr>Matplotlib – 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Part 4</dc:title>
  <dc:creator>Keagan Kozlowski</dc:creator>
  <cp:lastModifiedBy>Keagan Kozlowski</cp:lastModifiedBy>
  <cp:revision>5</cp:revision>
  <dcterms:created xsi:type="dcterms:W3CDTF">2024-05-05T21:03:54Z</dcterms:created>
  <dcterms:modified xsi:type="dcterms:W3CDTF">2024-05-08T20:36:13Z</dcterms:modified>
</cp:coreProperties>
</file>