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8" r:id="rId11"/>
    <p:sldId id="262" r:id="rId12"/>
    <p:sldId id="263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570C-8953-3804-FB6B-97A4D7D61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4C08-A952-73D1-FB4A-50864236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334A-7978-914F-AB9B-A88F80D3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6A36-A917-30D8-8925-87529B25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B303-1488-895A-7DA5-0F3FF192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1007-6BC2-4501-8C5B-02005CBE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DAF73-9BC3-76E4-7788-96DE1053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8310-33C9-D0CD-D143-4144FA2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E9BE-65AB-57EE-19AD-27CF47DB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A720-D97E-CBA2-C24D-F66B8C0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46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1D74-DABA-91EE-D945-4F37A042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6A440-95B8-DC2A-0EEC-834E94DA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A3A01-5ECC-B8C8-2A6A-15489A35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493F-3683-EFD7-83CD-4CF5107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E9E1-EC3A-A35D-E651-F361FE4E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D565-F17E-6ACC-433D-851DF80D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198C-9EBC-4E53-832B-B92DD0F8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77B2-F5EC-5E08-7C15-D291EEDE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3965-B2C7-A321-6FF1-72D116DF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7B68-748E-0E4D-DF61-39A23FE9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2E26-8716-0BA3-0CB3-D7FF27AF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224A-475E-B499-9054-AE77DA69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4690-96F0-58BF-CC69-A5453EB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5E33-EF15-5AEC-6B9E-7A1EAE7B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0405-6DE1-FFA3-F8F2-DDD8C22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7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425B-266B-A417-AEDD-5D65C15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B884-FF49-CCC9-6F95-298F641EB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781F7-3CDF-B08A-2A8F-D196B89F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22D6-1815-B682-BA40-D1E232F9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2754-FCE8-1CC7-C903-E0ADEC10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6F95-6FA6-A293-0E0F-BAF4718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7BDE-C4D3-BB71-4A41-AA18AB71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CDA0-8201-3E9E-9E79-72F767BF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38393-0681-1141-C0FC-4C4E6944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70891-3FC5-9901-D136-83F26CD6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F2E13-191D-952E-A27B-041F7A24A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06083-E2BD-13C1-9C65-52A9011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AD747-66CE-4445-FAA3-3F4D1F01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68464-DC70-5502-BA4D-89B5EAD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F255-4200-BFCB-B105-548E4BF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E1498-5BFD-C980-808D-3FCB1BF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B2FF6-D245-E752-FF71-5E4ABAD6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92038-9244-F1E4-4EFD-52640F00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7431E-C481-E630-11B4-9C273CA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0B288-BB23-3E0B-A971-84D7F99A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C1A33-164A-31A7-2247-4088AB11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D18-F431-D285-7A63-EA8FE77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E18D-918A-BDC7-E5DF-D3D47AE7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057B-A393-A309-29F6-44DBAAD9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A8845-14A2-07F0-E36D-2000569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E08C-7326-CEBC-C30B-9F22C504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CFEB-CE8D-3F5C-F093-B531704F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75A6-EDBB-5F24-0918-0FAE0F02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35643-5AF6-B570-8AD3-6F145B12E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2204-4371-4BE6-DB07-C477B119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F160-BEC1-FA26-C48F-3C93667F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F013-D3E3-76E3-15EB-318F78D5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2439-AEE5-5299-663A-214AED1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BAC39-6A26-0B6C-0E01-3418C235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031B-291C-9C82-A0C2-2171A9FE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064E-2492-C473-AB07-E6C8929F5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DE16B-E2B5-47F2-AB74-9BA54FA32FF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DAE-6092-C5C0-F9CD-2F8EBF914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F760-55E8-5039-0DAB-EA28E58D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BE576-6C80-44CE-ABE7-04044406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1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6BF9-ACD1-687C-BA5E-E81511BBE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Python Explained 2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7E6B-762B-F943-33B5-8107AC94A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3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2A0-E678-ECDB-9883-1013F22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Dictionaries – Syntax Example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97143-7AAC-6E9A-8C48-4340B7C3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82" y="1690688"/>
            <a:ext cx="11362835" cy="3892153"/>
          </a:xfrm>
        </p:spPr>
      </p:pic>
    </p:spTree>
    <p:extLst>
      <p:ext uri="{BB962C8B-B14F-4D97-AF65-F5344CB8AC3E}">
        <p14:creationId xmlns:p14="http://schemas.microsoft.com/office/powerpoint/2010/main" val="9637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D860-8F0C-4C2E-789C-B5A5800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Dictionaries – Storage Example</a:t>
            </a:r>
            <a:endParaRPr lang="en-GB" sz="6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CE5EB2-B28C-226A-026E-4A450A891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45" y="2084832"/>
            <a:ext cx="11476110" cy="184769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8C793-C68E-5B6A-0EA9-C86CE3FA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75" y="2898648"/>
            <a:ext cx="2476153" cy="12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D860-8F0C-4C2E-789C-B5A58000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Dictionaries - Frequency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48E7C-1595-CACD-546C-78AC296A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12" y="921960"/>
            <a:ext cx="7252239" cy="4184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C8FE0-122F-998F-25D6-348C33DC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2" y="5266944"/>
            <a:ext cx="10902470" cy="11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CE06-463C-CB64-B550-B9CF69B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Sets - Introduction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4E5-F4B1-D5E3-C628-2085FF97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data type used to store collections of unique elements and function finds unique elements in list</a:t>
            </a:r>
          </a:p>
          <a:p>
            <a:r>
              <a:rPr lang="en-US" dirty="0"/>
              <a:t>Do not allow duplicate elements and they are unordered</a:t>
            </a:r>
          </a:p>
          <a:p>
            <a:r>
              <a:rPr lang="en-US" dirty="0"/>
              <a:t>Key characteristics:</a:t>
            </a:r>
          </a:p>
          <a:p>
            <a:pPr lvl="1"/>
            <a:r>
              <a:rPr lang="en-GB" dirty="0"/>
              <a:t>Uniqueness – Only contain unique elements, duplicate elements ignored</a:t>
            </a:r>
          </a:p>
          <a:p>
            <a:pPr lvl="1"/>
            <a:r>
              <a:rPr lang="en-GB" dirty="0"/>
              <a:t>Unordered – Do not maintain order of elements inserted</a:t>
            </a:r>
          </a:p>
          <a:p>
            <a:pPr lvl="1"/>
            <a:r>
              <a:rPr lang="en-GB" dirty="0"/>
              <a:t>Mutability – You can add or remove elements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394295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376-50B6-E27A-C89D-85626CC4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Sets – Syntax Example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6EAAA-BD53-A8C1-84D0-CC707F378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0632"/>
            <a:ext cx="6402952" cy="4236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3D856-986C-62CF-E080-FCEE9A0B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1" y="2727635"/>
            <a:ext cx="7213106" cy="10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76ED-B553-C78A-E78E-B82E45BC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– Data Type Example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821D9-EB1E-E051-DBB2-A33B7649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0" y="1690688"/>
            <a:ext cx="11693219" cy="15030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3A8DF-11A0-010D-7100-B050B763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8" y="3429000"/>
            <a:ext cx="9568854" cy="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C4D-908A-7CF2-9581-A9440317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– Function Example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87D20-6479-62CC-299B-F8C297E6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179693" cy="2557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8B951-916F-5754-A04E-E788DDE3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0248"/>
            <a:ext cx="8940106" cy="4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96F1-3F65-AFA1-FD3F-9C35ED14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E805-60FF-1DF4-6CB6-1D401E4F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8496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CE85-1035-C105-7CE7-2351A34E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– Global vs Local Variables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5F1C1-F70E-89E1-CCA3-6791E160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572292"/>
            <a:ext cx="5157787" cy="5208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Global</a:t>
            </a:r>
            <a:endParaRPr lang="en-GB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47F6C-6B4E-5420-D082-C4AC5354C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3118"/>
            <a:ext cx="5157787" cy="4096545"/>
          </a:xfrm>
        </p:spPr>
        <p:txBody>
          <a:bodyPr/>
          <a:lstStyle/>
          <a:p>
            <a:r>
              <a:rPr lang="en-US" sz="3200" dirty="0"/>
              <a:t>Defined outside of a function</a:t>
            </a:r>
          </a:p>
          <a:p>
            <a:r>
              <a:rPr lang="en-US" sz="3200" dirty="0"/>
              <a:t>Accessible from any part of the code, including inside functions</a:t>
            </a:r>
          </a:p>
          <a:p>
            <a:r>
              <a:rPr lang="en-US" sz="3200" dirty="0"/>
              <a:t>Can be modified using the ‘global keyword’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9FEA9F-7C88-335B-2998-9D917CC6E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572291"/>
            <a:ext cx="5183188" cy="5208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Local</a:t>
            </a:r>
            <a:endParaRPr lang="en-GB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8EE7F0-895B-319E-7826-B902E7E7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3118"/>
            <a:ext cx="5183188" cy="4096545"/>
          </a:xfrm>
        </p:spPr>
        <p:txBody>
          <a:bodyPr>
            <a:normAutofit/>
          </a:bodyPr>
          <a:lstStyle/>
          <a:p>
            <a:r>
              <a:rPr lang="en-US" sz="3200" dirty="0"/>
              <a:t>Defined inside a function</a:t>
            </a:r>
          </a:p>
          <a:p>
            <a:r>
              <a:rPr lang="en-US" sz="3200" dirty="0"/>
              <a:t>Accessible only within the function where they are defined</a:t>
            </a:r>
          </a:p>
          <a:p>
            <a:r>
              <a:rPr lang="en-US" sz="3200" dirty="0"/>
              <a:t>Changes made to local variables inside a function do not affect variables outside the function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5625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34B-0B1A-857F-67D7-CA403815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– Global Example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DE8F6-69F0-CB49-B151-25A5894CF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113" y="1534009"/>
            <a:ext cx="7425454" cy="4458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5A982-444E-660E-C360-00233388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2793104"/>
            <a:ext cx="4608088" cy="8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D473-CFBF-2A66-6DF1-920C9909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– Local Example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E2478-31C7-E2B3-6E59-D014FCBF1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77" y="1348520"/>
            <a:ext cx="7011695" cy="3645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37592-B005-CD81-A33D-40DEB987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7" y="4993618"/>
            <a:ext cx="9339696" cy="15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07B-698D-F29F-6F9D-21E4942C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73153"/>
            <a:ext cx="11814048" cy="161753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Conventions – Mathematical Operators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8437-D066-DAE5-45BD-40803B69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261872"/>
            <a:ext cx="11713464" cy="5404104"/>
          </a:xfrm>
        </p:spPr>
        <p:txBody>
          <a:bodyPr>
            <a:normAutofit/>
          </a:bodyPr>
          <a:lstStyle/>
          <a:p>
            <a:r>
              <a:rPr lang="en-US" sz="3200" dirty="0"/>
              <a:t>Explicit is always better than implicit</a:t>
            </a:r>
          </a:p>
          <a:p>
            <a:r>
              <a:rPr lang="en-US" sz="3200" dirty="0"/>
              <a:t>Example</a:t>
            </a:r>
          </a:p>
          <a:p>
            <a:pPr lvl="1"/>
            <a:r>
              <a:rPr lang="en-US" sz="2800" dirty="0"/>
              <a:t>Both I += 1 and I = I + 1 increment by 1</a:t>
            </a:r>
          </a:p>
          <a:p>
            <a:pPr lvl="1"/>
            <a:r>
              <a:rPr lang="en-US" sz="2800" dirty="0"/>
              <a:t>Whilst the former is shorthand for incrementing by 1 and the latter is the long form</a:t>
            </a:r>
          </a:p>
          <a:p>
            <a:pPr lvl="1"/>
            <a:r>
              <a:rPr lang="en-US" sz="2800" dirty="0"/>
              <a:t>Produce the same result, subtle difference how they work</a:t>
            </a:r>
          </a:p>
          <a:p>
            <a:r>
              <a:rPr lang="en-US" sz="3200" dirty="0"/>
              <a:t>Use I = I + 1 for understanding</a:t>
            </a:r>
          </a:p>
          <a:p>
            <a:pPr lvl="1"/>
            <a:r>
              <a:rPr lang="en-US" sz="2800" dirty="0"/>
              <a:t>Clarity – explicitly shows the process by incrementing by 1</a:t>
            </a:r>
          </a:p>
          <a:p>
            <a:pPr lvl="1"/>
            <a:r>
              <a:rPr lang="en-US" sz="2800" dirty="0"/>
              <a:t>Understanding – Longer form helps when checking your code</a:t>
            </a:r>
          </a:p>
          <a:p>
            <a:pPr lvl="1"/>
            <a:r>
              <a:rPr lang="en-US" sz="2800" dirty="0"/>
              <a:t>Transparency – Provides clear view of assignment operation (=) and addition operation (+)</a:t>
            </a:r>
          </a:p>
        </p:txBody>
      </p:sp>
    </p:spTree>
    <p:extLst>
      <p:ext uri="{BB962C8B-B14F-4D97-AF65-F5344CB8AC3E}">
        <p14:creationId xmlns:p14="http://schemas.microsoft.com/office/powerpoint/2010/main" val="14615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1A2B-19B8-CE64-E6D2-74950F1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Conventions – Math -&gt; Example 1</a:t>
            </a:r>
            <a:endParaRPr lang="en-GB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5B3EF-D4DE-7C61-02EC-0966169FD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7904"/>
            <a:ext cx="7288089" cy="2731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FE7C1-7C38-0683-66E3-9F9D775D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60702"/>
            <a:ext cx="1119128" cy="1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1A2B-19B8-CE64-E6D2-74950F1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Conventions – Math -&gt; Example 2</a:t>
            </a:r>
            <a:endParaRPr lang="en-GB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47937-C14F-821F-6B92-F08A82BE6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3937"/>
            <a:ext cx="9901858" cy="232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B27B5-471E-99CF-BC71-CBC307CD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1678"/>
            <a:ext cx="688216" cy="1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D860-8F0C-4C2E-789C-B5A5800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Dictionaries - Introduction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E8B7-65E0-977A-1F7E-14249F91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Built-in data type used to store collections of data in key-value pairs</a:t>
            </a:r>
          </a:p>
          <a:p>
            <a:r>
              <a:rPr lang="en-US" sz="3200" dirty="0"/>
              <a:t>Unlike sequences that store elements by index, dictionaries tore elements by keys</a:t>
            </a:r>
          </a:p>
          <a:p>
            <a:r>
              <a:rPr lang="en-US" sz="3200" dirty="0"/>
              <a:t>Key characteristics</a:t>
            </a:r>
          </a:p>
          <a:p>
            <a:pPr lvl="1"/>
            <a:r>
              <a:rPr lang="en-US" sz="2800" dirty="0"/>
              <a:t>Key-Value Pairs – Each key is unique and associated with a value</a:t>
            </a:r>
          </a:p>
          <a:p>
            <a:pPr lvl="1"/>
            <a:r>
              <a:rPr lang="en-US" sz="2800" dirty="0"/>
              <a:t>Mutable – Can be modified after creation by adding, removing or updating pairs</a:t>
            </a:r>
          </a:p>
          <a:p>
            <a:pPr lvl="1"/>
            <a:r>
              <a:rPr lang="en-US" sz="2800" dirty="0"/>
              <a:t>Unordered – Order of elements is not guaranteed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0959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Python Explained 2</vt:lpstr>
      <vt:lpstr>Content</vt:lpstr>
      <vt:lpstr>Conventions – Global vs Local Variables</vt:lpstr>
      <vt:lpstr>Conventions – Global Example</vt:lpstr>
      <vt:lpstr>Conventions – Local Example</vt:lpstr>
      <vt:lpstr>Conventions – Mathematical Operators</vt:lpstr>
      <vt:lpstr>Conventions – Math -&gt; Example 1</vt:lpstr>
      <vt:lpstr>Conventions – Math -&gt; Example 2</vt:lpstr>
      <vt:lpstr>Dictionaries - Introduction</vt:lpstr>
      <vt:lpstr>Dictionaries – Syntax Example</vt:lpstr>
      <vt:lpstr>Dictionaries – Storage Example</vt:lpstr>
      <vt:lpstr>Dictionaries - Frequency</vt:lpstr>
      <vt:lpstr>Sets - Introduction</vt:lpstr>
      <vt:lpstr>Sets – Syntax Example</vt:lpstr>
      <vt:lpstr>Sets – Data Type Example</vt:lpstr>
      <vt:lpstr>Sets – Function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Explained 2</dc:title>
  <dc:creator>Keagan Kozlowski</dc:creator>
  <cp:lastModifiedBy>Keagan Kozlowski</cp:lastModifiedBy>
  <cp:revision>3</cp:revision>
  <dcterms:created xsi:type="dcterms:W3CDTF">2024-05-08T21:26:38Z</dcterms:created>
  <dcterms:modified xsi:type="dcterms:W3CDTF">2024-05-08T23:26:13Z</dcterms:modified>
</cp:coreProperties>
</file>