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4DC-2C56-E706-EC57-BB820EF9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F808E-6281-A199-CF29-F7C1203A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BD30-F49D-FD7F-311A-D0666F22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543B-7782-051C-F5C8-614C10B6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6B0B-83A5-079C-6BD4-1DAFD07A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1E24-DCB1-259F-7EA4-86562752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D766C-F497-004D-95D1-4B5845C07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A4C3-0B6B-4FBF-28C7-73D5EAB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DAEC-72B0-9379-AFD7-63C27B9C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D5A5-E67F-296F-B714-2F702C60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39842-72CC-C2AE-D7CE-4412188E2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DBA11-AB82-9269-A7C3-756A87B3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186-16B8-00A7-7999-19AC12EC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215D-FFDA-5B0D-1D67-BCFC04F1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70D3-6A63-F6E6-91B3-CD828814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ABB-BEC5-B382-81F2-63AAC3F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9790-9878-7D6B-BDEA-F52C420A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ED39-338A-2B67-0F3C-9476391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2BF5-759B-52B4-3B93-8A65C07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35B6-F46E-1F1C-9FE3-A88AFA3C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FD1-39A3-5662-44DE-D6F085C9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412A-E8CD-6772-D744-EF961966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5A9A-2C32-BAC2-AF21-2B16EEB6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53CF-A840-3ABF-685A-A5ED8D41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8BC4-C5B8-FBD3-DA12-4BAD5DC9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A56D-5870-C2F2-09DE-1C79265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855D-4345-9B6A-8ADB-73FFB02B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0F9B-6147-B106-4C5E-2F5500FF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F865-DA56-C09C-20A3-8FC466BE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4EB8-9387-A14B-E904-A243B3F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C320-9C54-757C-CAD9-E111F13B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3F25-1EBD-8CDF-65D5-B777813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CBE9-42E5-CBA6-EE0E-08909CD9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97A2-0EE1-D64A-593B-E0E52B99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5E6C9-A201-9C31-2B4D-8C01CBC34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E9691-9A12-0F0D-CC9D-92253C102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215A-5F22-88A1-A28D-A1DD6015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4AA16-150B-992F-A348-8A3BC8F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D69E-53B7-50F7-CB4A-62BC60F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2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D118-ECA5-143B-529C-6641A7B6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F0112-DFC0-8B2D-92F9-DEFBB19C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B96E9-9609-F359-B1A9-4C239D11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35227-5117-82FB-0D4C-241AE42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0DD62-A261-1BAD-18C4-11A52988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7464D-9CD1-281B-122A-F0A8F1AA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B19B-3249-B7BD-944B-CC3C07AF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CFA1-C245-79E8-310B-4D17D07A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2874-7465-04DF-F63F-C82F4C03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F6E9-43EA-B4FA-6150-0E369DE3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8A24-7263-79AA-9D6B-4173D8E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D63A7-021F-6C01-F0E4-F3AAFED1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A91D-BB64-076C-D966-6CD6D273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4FE2-F764-BEBB-51E2-2F4E3766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A611B-02D4-B779-7E62-6CFDB5C35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1CE4-294C-92A3-6EBC-DB6A223A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AFC1-D81D-65B8-1E1C-0413AF83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E23A-E5F2-8EBF-C584-7F441EE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C8A6-BFE1-E864-AB41-66AF1CDB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BA427-4F54-FF22-EAAF-E7B492DF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9735-CBEA-FA2E-63CF-D55E2578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7EDA-CB5D-3B6B-3F58-655DAA9C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A34BF-6A19-4648-9BD4-5C300C746B4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2304-D207-DF80-6E95-02C3B0399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DA8E-22B2-76C8-E79F-DF7E8668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4D9BD-7FEF-4A79-BC83-9FD85B362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5B2A-CE3E-5E73-334B-21477FEB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096CA-4618-8164-023B-A545C8F94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1985-736B-FA20-2312-1110818B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E202-0113-47A0-7D92-D0F8C7B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Python  programs interact with user by taking input and providing output</a:t>
            </a:r>
          </a:p>
          <a:p>
            <a:r>
              <a:rPr lang="en-GB" sz="3200" dirty="0"/>
              <a:t>Input: Data entered by user during program execution</a:t>
            </a:r>
          </a:p>
          <a:p>
            <a:r>
              <a:rPr lang="en-GB" sz="3200" dirty="0"/>
              <a:t>Output: Information displayed on screen or written to a file by the program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B4BB-C04E-79D5-19B3-FC681984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4320"/>
            <a:ext cx="11094720" cy="1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FCDD-1BDD-7F3F-D8D1-6AAD259D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4306-1850-8674-35EC-B123BEBD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Data types define the kind of data a variable can hold</a:t>
            </a:r>
          </a:p>
          <a:p>
            <a:r>
              <a:rPr lang="en-GB" sz="3200" dirty="0"/>
              <a:t>Various in-built data types</a:t>
            </a:r>
          </a:p>
          <a:p>
            <a:pPr lvl="1"/>
            <a:r>
              <a:rPr lang="en-GB" sz="2800" dirty="0"/>
              <a:t>Integers</a:t>
            </a:r>
          </a:p>
          <a:p>
            <a:pPr lvl="1"/>
            <a:r>
              <a:rPr lang="en-GB" sz="2800" dirty="0"/>
              <a:t>Floats</a:t>
            </a:r>
          </a:p>
          <a:p>
            <a:pPr lvl="1"/>
            <a:r>
              <a:rPr lang="en-GB" sz="2800" dirty="0"/>
              <a:t>Strings</a:t>
            </a:r>
          </a:p>
          <a:p>
            <a:pPr lvl="1"/>
            <a:r>
              <a:rPr lang="en-GB" sz="2800" dirty="0"/>
              <a:t>Booleans</a:t>
            </a:r>
          </a:p>
          <a:p>
            <a:pPr lvl="1"/>
            <a:r>
              <a:rPr lang="en-GB" sz="2800" dirty="0"/>
              <a:t>Lists</a:t>
            </a:r>
          </a:p>
          <a:p>
            <a:pPr lvl="1"/>
            <a:r>
              <a:rPr lang="en-GB" sz="2800" dirty="0"/>
              <a:t>Tuples</a:t>
            </a:r>
          </a:p>
          <a:p>
            <a:pPr lvl="1"/>
            <a:r>
              <a:rPr lang="en-GB" sz="2800" dirty="0"/>
              <a:t>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F0835-5FE6-3776-BC7C-8B244A1E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45" y="2871216"/>
            <a:ext cx="8193776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0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EB8B-D911-894F-FB1B-A7F7258B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D990-0F62-C418-D92C-D4B0FC4E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GB" dirty="0"/>
              <a:t>Are named containers that store data</a:t>
            </a:r>
          </a:p>
          <a:p>
            <a:r>
              <a:rPr lang="en-GB" dirty="0"/>
              <a:t>Allow us to refer to data by name instead of actual value</a:t>
            </a:r>
          </a:p>
          <a:p>
            <a:r>
              <a:rPr lang="en-GB" dirty="0"/>
              <a:t>Naming conventions</a:t>
            </a:r>
          </a:p>
          <a:p>
            <a:pPr lvl="1"/>
            <a:r>
              <a:rPr lang="en-GB" dirty="0"/>
              <a:t>Start with letter or underscore (_)</a:t>
            </a:r>
          </a:p>
          <a:p>
            <a:pPr lvl="1"/>
            <a:r>
              <a:rPr lang="en-GB" dirty="0"/>
              <a:t>Can contain letters, numbers, underscores</a:t>
            </a:r>
          </a:p>
          <a:p>
            <a:pPr lvl="1"/>
            <a:r>
              <a:rPr lang="en-GB" dirty="0"/>
              <a:t>Case-sensitive</a:t>
            </a:r>
          </a:p>
          <a:p>
            <a:r>
              <a:rPr lang="en-GB" dirty="0"/>
              <a:t>Declaring</a:t>
            </a:r>
          </a:p>
          <a:p>
            <a:pPr lvl="1"/>
            <a:r>
              <a:rPr lang="en-GB" dirty="0"/>
              <a:t>Assign value to variable using assignment operator (=)</a:t>
            </a:r>
          </a:p>
          <a:p>
            <a:pPr lvl="1"/>
            <a:r>
              <a:rPr lang="en-GB" dirty="0"/>
              <a:t>Does not require explicit data type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3ED09-BCB5-51EF-D000-68F40776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134" y="2868669"/>
            <a:ext cx="2954472" cy="1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584-130D-6C02-72A0-DACA5224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33E8-F4B9-D3E4-E048-528944A9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88"/>
            <a:ext cx="10515600" cy="5498720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Perform operations on data</a:t>
            </a:r>
          </a:p>
          <a:p>
            <a:r>
              <a:rPr lang="en-GB" sz="3200" dirty="0"/>
              <a:t>Provide various operators for different purposes</a:t>
            </a:r>
          </a:p>
          <a:p>
            <a:r>
              <a:rPr lang="en-GB" sz="3200" dirty="0"/>
              <a:t>Arithmetic</a:t>
            </a:r>
          </a:p>
          <a:p>
            <a:pPr lvl="1"/>
            <a:r>
              <a:rPr lang="en-GB" sz="2800" dirty="0"/>
              <a:t>(+,-,*,/,//,%,**)</a:t>
            </a:r>
          </a:p>
          <a:p>
            <a:r>
              <a:rPr lang="en-GB" sz="3200" dirty="0"/>
              <a:t>Comparison</a:t>
            </a:r>
          </a:p>
          <a:p>
            <a:pPr lvl="1"/>
            <a:r>
              <a:rPr lang="en-GB" sz="2800" dirty="0"/>
              <a:t>(==,!=,&lt;,&gt;,&lt;=,&gt;=)</a:t>
            </a:r>
          </a:p>
          <a:p>
            <a:r>
              <a:rPr lang="en-GB" sz="3200" dirty="0"/>
              <a:t>Logical</a:t>
            </a:r>
          </a:p>
          <a:p>
            <a:pPr lvl="1"/>
            <a:r>
              <a:rPr lang="en-GB" sz="2800" dirty="0"/>
              <a:t>(</a:t>
            </a:r>
            <a:r>
              <a:rPr lang="en-GB" sz="2800" dirty="0" err="1"/>
              <a:t>and,or,not</a:t>
            </a:r>
            <a:r>
              <a:rPr lang="en-GB" sz="2800" dirty="0"/>
              <a:t>)</a:t>
            </a:r>
          </a:p>
          <a:p>
            <a:r>
              <a:rPr lang="en-GB" sz="3200" dirty="0"/>
              <a:t>Assignment</a:t>
            </a:r>
          </a:p>
          <a:p>
            <a:pPr lvl="1"/>
            <a:r>
              <a:rPr lang="en-GB" sz="2800"/>
              <a:t>(+=,-=,*=,/=,//=,%=,**=)</a:t>
            </a:r>
            <a:endParaRPr lang="en-GB" sz="2800" dirty="0"/>
          </a:p>
          <a:p>
            <a:r>
              <a:rPr lang="en-GB" sz="3200" dirty="0"/>
              <a:t>Order of operations applies when using multiple operators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45029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Recap Session 1</vt:lpstr>
      <vt:lpstr>Input/Output</vt:lpstr>
      <vt:lpstr>Data Types</vt:lpstr>
      <vt:lpstr>Variables</vt:lpstr>
      <vt:lpstr>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Session 1</dc:title>
  <dc:creator>Keagan Kozlowski</dc:creator>
  <cp:lastModifiedBy>Keagan Kozlowski</cp:lastModifiedBy>
  <cp:revision>2</cp:revision>
  <dcterms:created xsi:type="dcterms:W3CDTF">2024-05-13T14:06:10Z</dcterms:created>
  <dcterms:modified xsi:type="dcterms:W3CDTF">2024-05-13T15:09:54Z</dcterms:modified>
</cp:coreProperties>
</file>