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E358-8D55-D686-C0B1-56B632EE4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58F57-2EC7-3495-5DD8-2820FCA90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69B0C-B1DA-9447-295E-D718257F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4E78-C658-4837-829B-AADB14CEDA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92A5E-2E04-C4AF-78C4-FF8AD4E4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26222-2FBD-1085-0B9C-C91884EE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647-B3AD-411E-893A-03459D1B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41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C94F-1626-33D9-5BCB-93192000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392AD-08CC-297A-1854-06AD11507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6216A-8720-DE1B-1AE0-813D07FA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4E78-C658-4837-829B-AADB14CEDA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0AC0-5EFE-CF97-C338-E143ECFB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87EDD-761D-B9AD-C41A-F71E29DC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647-B3AD-411E-893A-03459D1B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64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BAF55-022F-2226-3463-2C472F1A0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35991-00B3-31A8-FBF5-64BC1E17F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1A2FD-C388-DE6C-2274-8119931B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4E78-C658-4837-829B-AADB14CEDA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9DDB6-2D07-0E64-1653-96A679B9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8906-9B71-CD6D-8C5D-E045D384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647-B3AD-411E-893A-03459D1B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46D5-669F-B4CB-F248-400F4845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C25D5-580D-96AF-70B3-39B1E4FE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6081A-D8A3-6832-834A-3A091971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4E78-C658-4837-829B-AADB14CEDA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C8722-7BBC-AAE6-D7B8-CD6844A5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D6DBC-8B0A-7E8B-9FAC-6768D2AE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647-B3AD-411E-893A-03459D1B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39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A532-82D3-8694-3DC0-0C648BE1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D3573-ADF4-D968-7C78-0B652E534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552CB-DFAF-681B-86DD-E9060B3A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4E78-C658-4837-829B-AADB14CEDA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A2F0-0682-2C75-5227-3D59C6BD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04330-9EDE-B290-EDEF-6BD99134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647-B3AD-411E-893A-03459D1B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0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BC50-12F7-A54E-AA84-214BF037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A207A-8C1A-1E18-CF51-BABBAEA41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6A689-DDF0-93D1-FB86-94482C04C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D5ACF-96B6-C836-553F-FAA4AE27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4E78-C658-4837-829B-AADB14CEDA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07BA3-E0B2-18D7-CB7C-C9E35B00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4C04C-74B2-38CA-8D4E-94044BA5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647-B3AD-411E-893A-03459D1B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50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F3BE-E802-35DF-C840-0E5236A5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84D0D-BCDF-898B-889C-F161A977E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C999C-F05E-B020-63FB-9E194E368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5D1B9-E4B5-1ED8-5D8E-6DBA283C0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D5041-296F-6899-0BA0-5A9F13E5D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D6EC-8928-EF9A-69C6-7041DDD7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4E78-C658-4837-829B-AADB14CEDA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3ADA8-8868-1EEC-4341-5E47A974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6F0E1-E783-050E-519F-38FB0DCD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647-B3AD-411E-893A-03459D1B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42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B806-F225-79F2-8560-CDE6B300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E9B19-AC52-ED0E-771F-7C9A232E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4E78-C658-4837-829B-AADB14CEDA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B0355-720E-AC5F-A574-87FE19C1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090C6-5A92-1C6E-02FD-2A495D78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647-B3AD-411E-893A-03459D1B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42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CA064-9B51-515D-2508-CE7468A6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4E78-C658-4837-829B-AADB14CEDA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6AC93-7E40-C5D2-9A64-C57C6417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C3432-82F5-4161-DEDE-3092DB0A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647-B3AD-411E-893A-03459D1B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69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7BB6-34C9-5F78-92A7-C81F1109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BB0C-EBCC-3911-9D86-3628AD5EB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413FD-9D71-41A8-70D5-BE7A439A4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B92D4-E565-73B8-8211-ECC148A4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4E78-C658-4837-829B-AADB14CEDA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DE89-472E-CCB5-2E59-34E21876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284AF-468D-5E94-E642-B87B27DE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647-B3AD-411E-893A-03459D1B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53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04E8-2E6D-F775-71BD-E889019B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CC9E4-A916-28FE-ED47-DE378E6D0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5FD27-470D-3F87-1533-121B7C568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40FEE-6FF6-3CA6-CC20-D1473525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4E78-C658-4837-829B-AADB14CEDA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BE85F-A083-03EC-50A8-28787059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D093B-98FE-C47F-93F4-388252C6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647-B3AD-411E-893A-03459D1B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49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DA92C-1836-4A70-2B57-EF752117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368AE-6D11-CB9C-ECC2-17495BB23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9BAAF-CF79-367C-83CA-7390A7BFF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B34E78-C658-4837-829B-AADB14CEDA7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CF012-7878-FBA3-24A9-F2626C7B7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DE7D6-C346-6297-D06C-2A9D224C8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9C647-B3AD-411E-893A-03459D1B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49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CE7A-F300-BACF-DE33-A0CB44A48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Recap Session 4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8FC16-26EA-8448-850A-737733BD0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95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5AE8-5DCB-ADEA-C4F8-94A0DA41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Functions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0418-A40B-0B54-DD0C-4F7DC1AF7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Reusable blocks of code that perform a specific task</a:t>
            </a:r>
          </a:p>
          <a:p>
            <a:r>
              <a:rPr lang="en-US" sz="3600" dirty="0"/>
              <a:t>Improve code organization, modularity, and readability</a:t>
            </a:r>
          </a:p>
          <a:p>
            <a:r>
              <a:rPr lang="en-US" sz="3600" dirty="0"/>
              <a:t>Promote code reusability and maintainability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34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2234-3B03-2B08-84CF-610B9B61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Common Libraries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FE43-9822-1ED0-A58A-C7DB2E89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Pre-written code collections that provide functionalities for various task</a:t>
            </a:r>
          </a:p>
          <a:p>
            <a:r>
              <a:rPr lang="en-US" sz="3200" dirty="0"/>
              <a:t>Save time and effort by using established tools</a:t>
            </a:r>
          </a:p>
          <a:p>
            <a:r>
              <a:rPr lang="en-US" sz="3200" dirty="0"/>
              <a:t>Examples of popular libraries</a:t>
            </a:r>
          </a:p>
          <a:p>
            <a:pPr lvl="1"/>
            <a:r>
              <a:rPr lang="en-US" sz="2800" dirty="0"/>
              <a:t>NumPy</a:t>
            </a:r>
          </a:p>
          <a:p>
            <a:pPr lvl="1"/>
            <a:r>
              <a:rPr lang="en-US" sz="2800" dirty="0"/>
              <a:t>Pandas</a:t>
            </a:r>
          </a:p>
          <a:p>
            <a:pPr lvl="1"/>
            <a:r>
              <a:rPr lang="en-US" sz="2800" dirty="0"/>
              <a:t>Matplotlib</a:t>
            </a:r>
          </a:p>
          <a:p>
            <a:pPr lvl="1"/>
            <a:r>
              <a:rPr lang="en-US" sz="2800" dirty="0"/>
              <a:t>Scikit-learn</a:t>
            </a:r>
          </a:p>
          <a:p>
            <a:pPr lvl="1"/>
            <a:r>
              <a:rPr lang="en-US" sz="2800" dirty="0"/>
              <a:t>TensorFlow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3602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CBD0-501D-4B8E-16B5-79B20B03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NumPy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EB0AE-610D-D024-B51F-CEC76FB1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Stands for Numerical Python</a:t>
            </a:r>
          </a:p>
          <a:p>
            <a:r>
              <a:rPr lang="en-US" sz="3200" dirty="0"/>
              <a:t>Provides efficient data structures for numerical operations</a:t>
            </a:r>
          </a:p>
          <a:p>
            <a:r>
              <a:rPr lang="en-US" sz="3200" dirty="0"/>
              <a:t>Enables vectorized operations for faster calculations on large datasets</a:t>
            </a:r>
          </a:p>
          <a:p>
            <a:r>
              <a:rPr lang="en-US" sz="3200" dirty="0"/>
              <a:t>Offers functionalities for linear algebra, random number generation and more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3024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CBD0-501D-4B8E-16B5-79B20B03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Pandas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EB0AE-610D-D024-B51F-CEC76FB1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Stands for Panel Data Analysis</a:t>
            </a:r>
          </a:p>
          <a:p>
            <a:r>
              <a:rPr lang="en-US" sz="3200" dirty="0"/>
              <a:t>Offers a powerful data structure called </a:t>
            </a:r>
            <a:r>
              <a:rPr lang="en-US" sz="3200" dirty="0" err="1"/>
              <a:t>DataFrame</a:t>
            </a:r>
            <a:r>
              <a:rPr lang="en-US" sz="3200" dirty="0"/>
              <a:t> – a two-dimensional labeled data table</a:t>
            </a:r>
          </a:p>
          <a:p>
            <a:r>
              <a:rPr lang="en-US" sz="3200" dirty="0"/>
              <a:t>Enables efficient data cleaning, manipulation, and analysis</a:t>
            </a:r>
          </a:p>
          <a:p>
            <a:r>
              <a:rPr lang="en-US" sz="3200" dirty="0"/>
              <a:t>Provides functionalities for data loading, filtering, merging, grouping and more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0322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CBD0-501D-4B8E-16B5-79B20B03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Matplotlib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EB0AE-610D-D024-B51F-CEC76FB1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comprehensive library for creating static, animated, and interactive visualizations</a:t>
            </a:r>
          </a:p>
          <a:p>
            <a:r>
              <a:rPr lang="en-US" sz="3200" dirty="0"/>
              <a:t>Offers a variety of plot types (line charts, bar charts, scatter plots, etc.)</a:t>
            </a:r>
          </a:p>
          <a:p>
            <a:r>
              <a:rPr lang="en-US" sz="3200" dirty="0"/>
              <a:t>Enables a customization of plots with colors, labels, titles, and legends</a:t>
            </a:r>
          </a:p>
          <a:p>
            <a:r>
              <a:rPr lang="en-US" sz="3200" dirty="0"/>
              <a:t>Can be integrated with other libraries like NumPy and Pandas for data visualization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9117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Recap Session 4</vt:lpstr>
      <vt:lpstr>Functions</vt:lpstr>
      <vt:lpstr>Common Libraries</vt:lpstr>
      <vt:lpstr>NumPy</vt:lpstr>
      <vt:lpstr>Pandas</vt:lpstr>
      <vt:lpstr>Matplotlib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Session 4</dc:title>
  <dc:creator>Keagan Kozlowski</dc:creator>
  <cp:lastModifiedBy>Keagan Kozlowski</cp:lastModifiedBy>
  <cp:revision>3</cp:revision>
  <dcterms:created xsi:type="dcterms:W3CDTF">2024-05-14T20:09:23Z</dcterms:created>
  <dcterms:modified xsi:type="dcterms:W3CDTF">2024-05-15T10:45:42Z</dcterms:modified>
</cp:coreProperties>
</file>