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8" Target="slides/slide11.xml"/><Relationship Type="http://schemas.openxmlformats.org/officeDocument/2006/relationships/slide" Id="rId17" Target="slides/slide10.xml"/><Relationship Type="http://schemas.openxmlformats.org/officeDocument/2006/relationships/slide" Id="rId16" Target="slides/slide9.xml"/><Relationship Type="http://schemas.openxmlformats.org/officeDocument/2006/relationships/slide" Id="rId15" Target="slides/slide8.xml"/><Relationship Type="http://schemas.openxmlformats.org/officeDocument/2006/relationships/slide" Id="rId14" Target="slides/slide7.xml"/><Relationship Type="http://schemas.openxmlformats.org/officeDocument/2006/relationships/slide" Id="rId12" Target="slides/slide5.xml"/><Relationship Type="http://schemas.openxmlformats.org/officeDocument/2006/relationships/presProps" Id="rId2" Target="presProps.xml"/><Relationship Type="http://schemas.openxmlformats.org/officeDocument/2006/relationships/slide" Id="rId13" Target="slides/slide6.xml"/><Relationship Type="http://schemas.openxmlformats.org/officeDocument/2006/relationships/theme" Id="rId1" Target="theme/theme2.xml"/><Relationship Type="http://schemas.openxmlformats.org/officeDocument/2006/relationships/slide" Id="rId10" Target="slides/slide3.xml"/><Relationship Type="http://schemas.openxmlformats.org/officeDocument/2006/relationships/slideMaster" Id="rId4" Target="slideMasters/slideMaster1.xml"/><Relationship Type="http://schemas.openxmlformats.org/officeDocument/2006/relationships/slide" Id="rId11" Target="slides/slide4.xml"/><Relationship Type="http://schemas.openxmlformats.org/officeDocument/2006/relationships/tableStyles" Id="rId3" Target="tableStyles.xml"/><Relationship Type="http://schemas.openxmlformats.org/officeDocument/2006/relationships/slide" Id="rId9" Target="slides/slide2.xml"/><Relationship Type="http://schemas.openxmlformats.org/officeDocument/2006/relationships/slideMaster" Id="rId6" Target="slideMasters/slideMaster3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1.xml"/><Relationship Type="http://schemas.openxmlformats.org/officeDocument/2006/relationships/notesMaster" Id="rId7" Target="notesMasters/notesMaster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/>
          <a:lstStyle>
            <a:lvl1pPr indent="0" marR="0" rtl="0" marL="0" algn="l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3" id="3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t" lIns="91425" rIns="91425"/>
          <a:lstStyle>
            <a:lvl1pPr indent="0" marR="0" rtl="0" marL="0" algn="r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4" id="4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name="Shape 5" id="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ctr" lIns="91425" rIns="91425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6" id="6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/>
          <a:lstStyle>
            <a:lvl1pPr indent="0" marR="0" rtl="0" marL="0" algn="l">
              <a:defRPr b="0" u="none" cap="none" i="0" baseline="0" sz="1200" strike="noStrik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name="Shape 7" id="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bIns="91425" tIns="91425" anchor="b" lIns="91425" rIns="91425"/>
          <a:lstStyle>
            <a:lvl1pPr indent="0" marR="0" rtl="0" marL="0" algn="r">
              <a:defRPr b="0" u="none" cap="none" i="0" baseline="0" sz="1200" strike="noStrike"/>
            </a:lvl1pPr>
            <a:lvl2pPr indent="0" marR="0" rtl="0" marL="0" algn="l">
              <a:defRPr/>
            </a:lvl2pPr>
            <a:lvl3pPr indent="0" marR="0" rtl="0" marL="0" algn="l">
              <a:defRPr/>
            </a:lvl3pPr>
            <a:lvl4pPr indent="0" marR="0" rtl="0" marL="0" algn="l">
              <a:defRPr/>
            </a:lvl4pPr>
            <a:lvl5pPr indent="0" marR="0" rtl="0" marL="0" algn="l">
              <a:defRPr/>
            </a:lvl5pPr>
            <a:lvl6pPr indent="0" marR="0" rtl="0" marL="0" algn="l">
              <a:defRPr/>
            </a:lvl6pPr>
            <a:lvl7pPr indent="0" marR="0" rtl="0" marL="0" algn="l">
              <a:defRPr/>
            </a:lvl7pPr>
            <a:lvl8pPr indent="0" marR="0" rtl="0" marL="0" algn="l">
              <a:defRPr/>
            </a:lvl8pPr>
            <a:lvl9pPr indent="0" marR="0" rtl="0" marL="0" algn="l">
              <a:defRPr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87" id="2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8" id="288"/>
          <p:cNvSpPr txBox="1"/>
          <p:nvPr>
            <p:ph type="sldNum" idx="12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b" anchorCtr="0" rIns="91425">
            <a:spAutoFit/>
          </a:bodyPr>
          <a:lstStyle/>
          <a:p>
            <a:pPr indent="0" marR="0" algn="r" marL="0" rtl="0" lvl="0">
              <a:buSzPct val="25000"/>
              <a:buNone/>
            </a:pPr>
            <a:r>
              <a:rPr lang="en_GB" i="0" baseline="0" strike="noStrike" sz="1200" b="0" cap="none" u="none"/>
              <a:t> </a:t>
            </a:r>
          </a:p>
        </p:txBody>
      </p:sp>
      <p:sp>
        <p:nvSpPr>
          <p:cNvPr name="Shape 289" id="289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name="Shape 290" id="29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2" id="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3" id="34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44" id="34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48" id="3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9" id="34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50" id="350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294" id="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5" id="29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296" id="296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0" id="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1" id="3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02" id="302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06" id="3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7" id="30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08" id="308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2" id="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3" id="31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14" id="314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18" id="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9" id="3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0" id="320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24" id="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5" id="32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26" id="326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0" id="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1" id="33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32" id="332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336" id="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7" id="33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338" id="338"/>
          <p:cNvSpPr/>
          <p:nvPr>
            <p:ph type="sldImg" idx="2"/>
          </p:nvPr>
        </p:nvSpPr>
        <p:spPr>
          <a:xfrm>
            <a:off y="685800" x="1143000"/>
            <a:ext cy="3429000" cx="4572000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image" Id="rId2" Target="../media/image00.png"/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image" Id="rId2" Target="../media/image00.png"/><Relationship Type="http://schemas.openxmlformats.org/officeDocument/2006/relationships/slideMaster" Id="rId1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Type="http://schemas.openxmlformats.org/officeDocument/2006/relationships/image" Id="rId2" Target="../media/image00.png"/><Relationship Type="http://schemas.openxmlformats.org/officeDocument/2006/relationships/slideMaster" Id="rId1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7" id="27"/>
          <p:cNvGrpSpPr/>
          <p:nvPr/>
        </p:nvGrpSpPr>
        <p:grpSpPr>
          <a:xfrm>
            <a:off y="0" x="0"/>
            <a:ext cy="6858000" cx="9144000"/>
            <a:chOff y="0" x="0"/>
            <a:chExt cy="4320" cx="5760"/>
          </a:xfrm>
        </p:grpSpPr>
        <p:sp>
          <p:nvSpPr>
            <p:cNvPr name="Shape 28" id="28"/>
            <p:cNvSpPr/>
            <p:nvPr/>
          </p:nvSpPr>
          <p:spPr>
            <a:xfrm>
              <a:off y="0" x="0"/>
              <a:ext cy="4320" cx="2208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9" id="29"/>
            <p:cNvSpPr/>
            <p:nvPr/>
          </p:nvSpPr>
          <p:spPr>
            <a:xfrm>
              <a:off y="1064" x="1081"/>
              <a:ext cy="1595" cx="467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grpSp>
          <p:nvGrpSpPr>
            <p:cNvPr name="Shape 30" id="30"/>
            <p:cNvGrpSpPr/>
            <p:nvPr/>
          </p:nvGrpSpPr>
          <p:grpSpPr>
            <a:xfrm>
              <a:off y="671" x="0"/>
              <a:ext cy="1988" cx="1804"/>
              <a:chOff y="671" x="0"/>
              <a:chExt cy="1988" cx="1804"/>
            </a:xfrm>
          </p:grpSpPr>
          <p:sp>
            <p:nvSpPr>
              <p:cNvPr name="Shape 31" id="31"/>
              <p:cNvSpPr/>
              <p:nvPr/>
            </p:nvSpPr>
            <p:spPr>
              <a:xfrm>
                <a:off y="2255" x="359"/>
                <a:ext cy="404" cx="3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2" id="32"/>
              <p:cNvSpPr/>
              <p:nvPr/>
            </p:nvSpPr>
            <p:spPr>
              <a:xfrm>
                <a:off y="1064" x="1081"/>
                <a:ext cy="404" cx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3" id="33"/>
              <p:cNvSpPr/>
              <p:nvPr/>
            </p:nvSpPr>
            <p:spPr>
              <a:xfrm>
                <a:off y="671" x="1435"/>
                <a:ext cy="400" cx="36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4" id="34"/>
              <p:cNvSpPr/>
              <p:nvPr/>
            </p:nvSpPr>
            <p:spPr>
              <a:xfrm>
                <a:off y="2255" x="719"/>
                <a:ext cy="404" cx="3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5" id="35"/>
              <p:cNvSpPr/>
              <p:nvPr/>
            </p:nvSpPr>
            <p:spPr>
              <a:xfrm>
                <a:off y="1064" x="1435"/>
                <a:ext cy="404" cx="3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6" id="36"/>
              <p:cNvSpPr/>
              <p:nvPr/>
            </p:nvSpPr>
            <p:spPr>
              <a:xfrm>
                <a:off y="1464" x="719"/>
                <a:ext cy="398" cx="36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7" id="37"/>
              <p:cNvSpPr/>
              <p:nvPr/>
            </p:nvSpPr>
            <p:spPr>
              <a:xfrm>
                <a:off y="1464" x="0"/>
                <a:ext cy="398" cx="3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8" id="38"/>
              <p:cNvSpPr/>
              <p:nvPr/>
            </p:nvSpPr>
            <p:spPr>
              <a:xfrm>
                <a:off y="1464" x="1081"/>
                <a:ext cy="398" cx="3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39" id="39"/>
              <p:cNvSpPr/>
              <p:nvPr/>
            </p:nvSpPr>
            <p:spPr>
              <a:xfrm>
                <a:off y="1855" x="359"/>
                <a:ext cy="406" cx="36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40" id="40"/>
              <p:cNvSpPr/>
              <p:nvPr/>
            </p:nvSpPr>
            <p:spPr>
              <a:xfrm>
                <a:off y="1855" x="719"/>
                <a:ext cy="406" cx="36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</p:grpSp>
      </p:grpSp>
      <p:sp>
        <p:nvSpPr>
          <p:cNvPr name="Shape 41" id="41"/>
          <p:cNvSpPr/>
          <p:nvPr/>
        </p:nvSpPr>
        <p:spPr>
          <a:xfrm>
            <a:off y="260350" x="250825"/>
            <a:ext cy="1368425" cx="1368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name="Shape 42" id="42"/>
          <p:cNvSpPr txBox="1"/>
          <p:nvPr>
            <p:ph type="ctrTitle"/>
          </p:nvPr>
        </p:nvSpPr>
        <p:spPr>
          <a:xfrm>
            <a:off y="1828800" x="2971800"/>
            <a:ext cy="2209799" cx="60197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i="0" baseline="0" strike="noStrike" sz="37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4572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9144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13716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18288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subTitle" idx="1"/>
          </p:nvPr>
        </p:nvSpPr>
        <p:spPr>
          <a:xfrm>
            <a:off y="4267200" x="2971800"/>
            <a:ext cy="1752600" cx="60197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i="0" baseline="0" strike="noStrike" sz="21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762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117475" marR="0" algn="l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17475" marR="0" algn="l" marL="1600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7475" marR="0" algn="l" marL="2057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7475" marR="0" algn="l" marL="25146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17475" marR="0" algn="l" marL="29718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7475" marR="0" algn="l" marL="3429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7475" marR="0" algn="l" marL="3886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44" id="44"/>
          <p:cNvSpPr txBox="1"/>
          <p:nvPr>
            <p:ph type="dt" idx="10"/>
          </p:nvPr>
        </p:nvSpPr>
        <p:spPr>
          <a:xfrm>
            <a:off y="6248400" x="457200"/>
            <a:ext cy="457200" cx="2133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45" id="45"/>
          <p:cNvSpPr txBox="1"/>
          <p:nvPr>
            <p:ph type="ftr" idx="11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sldNum" idx="12"/>
          </p:nvPr>
        </p:nvSpPr>
        <p:spPr>
          <a:xfrm>
            <a:off y="6248400" x="6553200"/>
            <a:ext cy="457200" cx="2133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2" id="92"/>
          <p:cNvSpPr txBox="1"/>
          <p:nvPr>
            <p:ph type="body" idx="1"/>
          </p:nvPr>
        </p:nvSpPr>
        <p:spPr>
          <a:xfrm rot="5400000">
            <a:off y="-190500" x="2628899"/>
            <a:ext cy="8229600" cx="3886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3" id="93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94" id="94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 rot="5400000">
            <a:off y="2178843" x="5009356"/>
            <a:ext cy="2058987" cx="53181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7" id="97"/>
          <p:cNvSpPr txBox="1"/>
          <p:nvPr>
            <p:ph type="body" idx="1"/>
          </p:nvPr>
        </p:nvSpPr>
        <p:spPr>
          <a:xfrm rot="5400000">
            <a:off y="193675" x="812799"/>
            <a:ext cy="6029324" cx="53181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98" id="98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99" id="99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118" id="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119" id="119"/>
          <p:cNvGrpSpPr/>
          <p:nvPr/>
        </p:nvGrpSpPr>
        <p:grpSpPr>
          <a:xfrm>
            <a:off y="0" x="0"/>
            <a:ext cy="6858000" cx="9144000"/>
            <a:chOff y="0" x="0"/>
            <a:chExt cy="4320" cx="5760"/>
          </a:xfrm>
        </p:grpSpPr>
        <p:sp>
          <p:nvSpPr>
            <p:cNvPr name="Shape 120" id="120"/>
            <p:cNvSpPr/>
            <p:nvPr/>
          </p:nvSpPr>
          <p:spPr>
            <a:xfrm>
              <a:off y="0" x="0"/>
              <a:ext cy="4320" cx="2208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21" id="121"/>
            <p:cNvSpPr/>
            <p:nvPr/>
          </p:nvSpPr>
          <p:spPr>
            <a:xfrm>
              <a:off y="1064" x="1081"/>
              <a:ext cy="1595" cx="467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grpSp>
          <p:nvGrpSpPr>
            <p:cNvPr name="Shape 122" id="122"/>
            <p:cNvGrpSpPr/>
            <p:nvPr/>
          </p:nvGrpSpPr>
          <p:grpSpPr>
            <a:xfrm>
              <a:off y="671" x="0"/>
              <a:ext cy="1988" cx="1804"/>
              <a:chOff y="671" x="0"/>
              <a:chExt cy="1988" cx="1804"/>
            </a:xfrm>
          </p:grpSpPr>
          <p:sp>
            <p:nvSpPr>
              <p:cNvPr name="Shape 123" id="123"/>
              <p:cNvSpPr/>
              <p:nvPr/>
            </p:nvSpPr>
            <p:spPr>
              <a:xfrm>
                <a:off y="2255" x="359"/>
                <a:ext cy="404" cx="3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4" id="124"/>
              <p:cNvSpPr/>
              <p:nvPr/>
            </p:nvSpPr>
            <p:spPr>
              <a:xfrm>
                <a:off y="1064" x="1081"/>
                <a:ext cy="404" cx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5" id="125"/>
              <p:cNvSpPr/>
              <p:nvPr/>
            </p:nvSpPr>
            <p:spPr>
              <a:xfrm>
                <a:off y="671" x="1435"/>
                <a:ext cy="400" cx="36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6" id="126"/>
              <p:cNvSpPr/>
              <p:nvPr/>
            </p:nvSpPr>
            <p:spPr>
              <a:xfrm>
                <a:off y="2255" x="719"/>
                <a:ext cy="404" cx="3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7" id="127"/>
              <p:cNvSpPr/>
              <p:nvPr/>
            </p:nvSpPr>
            <p:spPr>
              <a:xfrm>
                <a:off y="1064" x="1435"/>
                <a:ext cy="404" cx="3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8" id="128"/>
              <p:cNvSpPr/>
              <p:nvPr/>
            </p:nvSpPr>
            <p:spPr>
              <a:xfrm>
                <a:off y="1464" x="719"/>
                <a:ext cy="398" cx="36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29" id="129"/>
              <p:cNvSpPr/>
              <p:nvPr/>
            </p:nvSpPr>
            <p:spPr>
              <a:xfrm>
                <a:off y="1464" x="0"/>
                <a:ext cy="398" cx="3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30" id="130"/>
              <p:cNvSpPr/>
              <p:nvPr/>
            </p:nvSpPr>
            <p:spPr>
              <a:xfrm>
                <a:off y="1464" x="1081"/>
                <a:ext cy="398" cx="3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31" id="131"/>
              <p:cNvSpPr/>
              <p:nvPr/>
            </p:nvSpPr>
            <p:spPr>
              <a:xfrm>
                <a:off y="1855" x="359"/>
                <a:ext cy="406" cx="36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132" id="132"/>
              <p:cNvSpPr/>
              <p:nvPr/>
            </p:nvSpPr>
            <p:spPr>
              <a:xfrm>
                <a:off y="1855" x="719"/>
                <a:ext cy="406" cx="36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</p:grpSp>
      </p:grpSp>
      <p:sp>
        <p:nvSpPr>
          <p:cNvPr name="Shape 133" id="133"/>
          <p:cNvSpPr/>
          <p:nvPr/>
        </p:nvSpPr>
        <p:spPr>
          <a:xfrm>
            <a:off y="260350" x="250825"/>
            <a:ext cy="1368425" cx="1368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name="Shape 134" id="134"/>
          <p:cNvSpPr txBox="1"/>
          <p:nvPr>
            <p:ph type="ctrTitle"/>
          </p:nvPr>
        </p:nvSpPr>
        <p:spPr>
          <a:xfrm>
            <a:off y="1828800" x="2971800"/>
            <a:ext cy="2209799" cx="60197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i="0" baseline="0" strike="noStrike" sz="37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4572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9144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13716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18288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35" id="135"/>
          <p:cNvSpPr txBox="1"/>
          <p:nvPr>
            <p:ph type="subTitle" idx="1"/>
          </p:nvPr>
        </p:nvSpPr>
        <p:spPr>
          <a:xfrm>
            <a:off y="4267200" x="2971800"/>
            <a:ext cy="1752600" cx="60197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i="0" baseline="0" strike="noStrike" sz="21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762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117475" marR="0" algn="l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17475" marR="0" algn="l" marL="1600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7475" marR="0" algn="l" marL="2057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7475" marR="0" algn="l" marL="25146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17475" marR="0" algn="l" marL="29718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7475" marR="0" algn="l" marL="3429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7475" marR="0" algn="l" marL="3886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36" id="136"/>
          <p:cNvSpPr txBox="1"/>
          <p:nvPr>
            <p:ph type="dt" idx="10"/>
          </p:nvPr>
        </p:nvSpPr>
        <p:spPr>
          <a:xfrm>
            <a:off y="6248400" x="457200"/>
            <a:ext cy="457200" cx="2133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37" id="137"/>
          <p:cNvSpPr txBox="1"/>
          <p:nvPr>
            <p:ph type="ftr" idx="11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38" id="138"/>
          <p:cNvSpPr txBox="1"/>
          <p:nvPr>
            <p:ph type="sldNum" idx="12"/>
          </p:nvPr>
        </p:nvSpPr>
        <p:spPr>
          <a:xfrm>
            <a:off y="6248400" x="6553200"/>
            <a:ext cy="457200" cx="2133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139" id="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0" id="140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1" id="141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42" id="142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43" id="143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144" id="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5" id="145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46" id="146"/>
          <p:cNvSpPr txBox="1"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000"/>
            </a:lvl1pPr>
            <a:lvl2pPr indent="0" marL="457200" rtl="0">
              <a:buFont typeface="Arial"/>
              <a:buNone/>
              <a:defRPr sz="1800"/>
            </a:lvl2pPr>
            <a:lvl3pPr indent="0" marL="914400" rtl="0">
              <a:buFont typeface="Arial"/>
              <a:buNone/>
              <a:defRPr sz="1600"/>
            </a:lvl3pPr>
            <a:lvl4pPr indent="0" marL="1371600" rtl="0">
              <a:buFont typeface="Arial"/>
              <a:buNone/>
              <a:defRPr sz="1400"/>
            </a:lvl4pPr>
            <a:lvl5pPr indent="0" marL="1828800" rtl="0">
              <a:buFont typeface="Arial"/>
              <a:buNone/>
              <a:defRPr sz="1400"/>
            </a:lvl5pPr>
            <a:lvl6pPr indent="0" marL="2286000" rtl="0">
              <a:buFont typeface="Arial"/>
              <a:buNone/>
              <a:defRPr sz="1400"/>
            </a:lvl6pPr>
            <a:lvl7pPr indent="0" marL="2743200" rtl="0">
              <a:buFont typeface="Arial"/>
              <a:buNone/>
              <a:defRPr sz="1400"/>
            </a:lvl7pPr>
            <a:lvl8pPr indent="0" marL="3200400" rtl="0">
              <a:buFont typeface="Arial"/>
              <a:buNone/>
              <a:defRPr sz="1400"/>
            </a:lvl8pPr>
            <a:lvl9pPr indent="0" marL="3657600" rtl="0">
              <a:buFont typeface="Arial"/>
              <a:buNone/>
              <a:defRPr sz="1400"/>
            </a:lvl9pPr>
          </a:lstStyle>
          <a:p/>
        </p:txBody>
      </p:sp>
      <p:sp>
        <p:nvSpPr>
          <p:cNvPr name="Shape 147" id="147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48" id="148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149" id="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0" id="150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51" id="151"/>
          <p:cNvSpPr txBox="1"/>
          <p:nvPr>
            <p:ph type="body" idx="1"/>
          </p:nvPr>
        </p:nvSpPr>
        <p:spPr>
          <a:xfrm>
            <a:off y="1981200" x="457200"/>
            <a:ext cy="3886200" cx="4038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52" id="152"/>
          <p:cNvSpPr txBox="1"/>
          <p:nvPr>
            <p:ph type="body" idx="2"/>
          </p:nvPr>
        </p:nvSpPr>
        <p:spPr>
          <a:xfrm>
            <a:off y="1981200" x="4648200"/>
            <a:ext cy="3886200" cx="4038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153" id="153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54" id="154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155" id="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56" id="1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57" id="157"/>
          <p:cNvSpPr txBox="1"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400" b="1"/>
            </a:lvl1pPr>
            <a:lvl2pPr indent="0" marL="457200" rtl="0">
              <a:buFont typeface="Arial"/>
              <a:buNone/>
              <a:defRPr sz="2000" b="1"/>
            </a:lvl2pPr>
            <a:lvl3pPr indent="0" marL="914400" rtl="0">
              <a:buFont typeface="Arial"/>
              <a:buNone/>
              <a:defRPr sz="1800" b="1"/>
            </a:lvl3pPr>
            <a:lvl4pPr indent="0" marL="1371600" rtl="0">
              <a:buFont typeface="Arial"/>
              <a:buNone/>
              <a:defRPr sz="1600" b="1"/>
            </a:lvl4pPr>
            <a:lvl5pPr indent="0" marL="1828800" rtl="0">
              <a:buFont typeface="Arial"/>
              <a:buNone/>
              <a:defRPr sz="1600" b="1"/>
            </a:lvl5pPr>
            <a:lvl6pPr indent="0" marL="2286000" rtl="0">
              <a:buFont typeface="Arial"/>
              <a:buNone/>
              <a:defRPr sz="1600" b="1"/>
            </a:lvl6pPr>
            <a:lvl7pPr indent="0" marL="2743200" rtl="0">
              <a:buFont typeface="Arial"/>
              <a:buNone/>
              <a:defRPr sz="1600" b="1"/>
            </a:lvl7pPr>
            <a:lvl8pPr indent="0" marL="3200400" rtl="0">
              <a:buFont typeface="Arial"/>
              <a:buNone/>
              <a:defRPr sz="1600" b="1"/>
            </a:lvl8pPr>
            <a:lvl9pPr indent="0" marL="3657600" rtl="0">
              <a:buFont typeface="Arial"/>
              <a:buNone/>
              <a:defRPr sz="1600" b="1"/>
            </a:lvl9pPr>
          </a:lstStyle>
          <a:p/>
        </p:txBody>
      </p:sp>
      <p:sp>
        <p:nvSpPr>
          <p:cNvPr name="Shape 158" id="158"/>
          <p:cNvSpPr txBox="1"/>
          <p:nvPr>
            <p:ph type="body" idx="2"/>
          </p:nvPr>
        </p:nvSpPr>
        <p:spPr>
          <a:xfrm>
            <a:off y="2174875" x="457200"/>
            <a:ext cy="3951286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159" id="159"/>
          <p:cNvSpPr txBox="1"/>
          <p:nvPr>
            <p:ph type="body" idx="3"/>
          </p:nvPr>
        </p:nvSpPr>
        <p:spPr>
          <a:xfrm>
            <a:off y="1535112" x="4645025"/>
            <a:ext cy="639762" cx="404177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400" b="1"/>
            </a:lvl1pPr>
            <a:lvl2pPr indent="0" marL="457200" rtl="0">
              <a:buFont typeface="Arial"/>
              <a:buNone/>
              <a:defRPr sz="2000" b="1"/>
            </a:lvl2pPr>
            <a:lvl3pPr indent="0" marL="914400" rtl="0">
              <a:buFont typeface="Arial"/>
              <a:buNone/>
              <a:defRPr sz="1800" b="1"/>
            </a:lvl3pPr>
            <a:lvl4pPr indent="0" marL="1371600" rtl="0">
              <a:buFont typeface="Arial"/>
              <a:buNone/>
              <a:defRPr sz="1600" b="1"/>
            </a:lvl4pPr>
            <a:lvl5pPr indent="0" marL="1828800" rtl="0">
              <a:buFont typeface="Arial"/>
              <a:buNone/>
              <a:defRPr sz="1600" b="1"/>
            </a:lvl5pPr>
            <a:lvl6pPr indent="0" marL="2286000" rtl="0">
              <a:buFont typeface="Arial"/>
              <a:buNone/>
              <a:defRPr sz="1600" b="1"/>
            </a:lvl6pPr>
            <a:lvl7pPr indent="0" marL="2743200" rtl="0">
              <a:buFont typeface="Arial"/>
              <a:buNone/>
              <a:defRPr sz="1600" b="1"/>
            </a:lvl7pPr>
            <a:lvl8pPr indent="0" marL="3200400" rtl="0">
              <a:buFont typeface="Arial"/>
              <a:buNone/>
              <a:defRPr sz="1600" b="1"/>
            </a:lvl8pPr>
            <a:lvl9pPr indent="0" marL="3657600" rtl="0">
              <a:buFont typeface="Arial"/>
              <a:buNone/>
              <a:defRPr sz="1600" b="1"/>
            </a:lvl9pPr>
          </a:lstStyle>
          <a:p/>
        </p:txBody>
      </p:sp>
      <p:sp>
        <p:nvSpPr>
          <p:cNvPr name="Shape 160" id="160"/>
          <p:cNvSpPr txBox="1"/>
          <p:nvPr>
            <p:ph type="body" idx="4"/>
          </p:nvPr>
        </p:nvSpPr>
        <p:spPr>
          <a:xfrm>
            <a:off y="2174875" x="4645025"/>
            <a:ext cy="3951286" cx="404177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161" id="161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62" id="162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163" id="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4" id="164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65" id="165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66" id="166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167" id="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68" id="168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69" id="169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170" id="1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1" id="171"/>
          <p:cNvSpPr txBox="1"/>
          <p:nvPr>
            <p:ph type="title"/>
          </p:nvPr>
        </p:nvSpPr>
        <p:spPr>
          <a:xfrm>
            <a:off y="273050" x="457200"/>
            <a:ext cy="1162048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72" id="172"/>
          <p:cNvSpPr txBox="1"/>
          <p:nvPr>
            <p:ph type="body" idx="1"/>
          </p:nvPr>
        </p:nvSpPr>
        <p:spPr>
          <a:xfrm>
            <a:off y="273050" x="3575050"/>
            <a:ext cy="5853111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173" id="173"/>
          <p:cNvSpPr txBox="1"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400"/>
            </a:lvl1pPr>
            <a:lvl2pPr indent="0" marL="457200" rtl="0">
              <a:buFont typeface="Arial"/>
              <a:buNone/>
              <a:defRPr sz="1200"/>
            </a:lvl2pPr>
            <a:lvl3pPr indent="0" marL="914400" rtl="0">
              <a:buFont typeface="Arial"/>
              <a:buNone/>
              <a:defRPr sz="1000"/>
            </a:lvl3pPr>
            <a:lvl4pPr indent="0" marL="1371600" rtl="0">
              <a:buFont typeface="Arial"/>
              <a:buNone/>
              <a:defRPr sz="900"/>
            </a:lvl4pPr>
            <a:lvl5pPr indent="0" marL="1828800" rtl="0">
              <a:buFont typeface="Arial"/>
              <a:buNone/>
              <a:defRPr sz="900"/>
            </a:lvl5pPr>
            <a:lvl6pPr indent="0" marL="2286000" rtl="0">
              <a:buFont typeface="Arial"/>
              <a:buNone/>
              <a:defRPr sz="900"/>
            </a:lvl6pPr>
            <a:lvl7pPr indent="0" marL="2743200" rtl="0">
              <a:buFont typeface="Arial"/>
              <a:buNone/>
              <a:defRPr sz="900"/>
            </a:lvl7pPr>
            <a:lvl8pPr indent="0" marL="3200400" rtl="0">
              <a:buFont typeface="Arial"/>
              <a:buNone/>
              <a:defRPr sz="900"/>
            </a:lvl8pPr>
            <a:lvl9pPr indent="0" marL="3657600" rtl="0">
              <a:buFont typeface="Arial"/>
              <a:buNone/>
              <a:defRPr sz="900"/>
            </a:lvl9pPr>
          </a:lstStyle>
          <a:p/>
        </p:txBody>
      </p:sp>
      <p:sp>
        <p:nvSpPr>
          <p:cNvPr name="Shape 174" id="174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75" id="175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0" id="50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51" id="51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176" id="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77" id="177"/>
          <p:cNvSpPr txBox="1"/>
          <p:nvPr>
            <p:ph type="title"/>
          </p:nvPr>
        </p:nvSpPr>
        <p:spPr>
          <a:xfrm>
            <a:off y="4800600" x="1792288"/>
            <a:ext cy="566736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178" id="178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0" baseline="0" strike="noStrike" sz="3200" b="1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79" id="179"/>
          <p:cNvSpPr txBox="1"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400"/>
            </a:lvl1pPr>
            <a:lvl2pPr indent="0" marL="457200" rtl="0">
              <a:buFont typeface="Arial"/>
              <a:buNone/>
              <a:defRPr sz="1200"/>
            </a:lvl2pPr>
            <a:lvl3pPr indent="0" marL="914400" rtl="0">
              <a:buFont typeface="Arial"/>
              <a:buNone/>
              <a:defRPr sz="1000"/>
            </a:lvl3pPr>
            <a:lvl4pPr indent="0" marL="1371600" rtl="0">
              <a:buFont typeface="Arial"/>
              <a:buNone/>
              <a:defRPr sz="900"/>
            </a:lvl4pPr>
            <a:lvl5pPr indent="0" marL="1828800" rtl="0">
              <a:buFont typeface="Arial"/>
              <a:buNone/>
              <a:defRPr sz="900"/>
            </a:lvl5pPr>
            <a:lvl6pPr indent="0" marL="2286000" rtl="0">
              <a:buFont typeface="Arial"/>
              <a:buNone/>
              <a:defRPr sz="900"/>
            </a:lvl6pPr>
            <a:lvl7pPr indent="0" marL="2743200" rtl="0">
              <a:buFont typeface="Arial"/>
              <a:buNone/>
              <a:defRPr sz="900"/>
            </a:lvl7pPr>
            <a:lvl8pPr indent="0" marL="3200400" rtl="0">
              <a:buFont typeface="Arial"/>
              <a:buNone/>
              <a:defRPr sz="900"/>
            </a:lvl8pPr>
            <a:lvl9pPr indent="0" marL="3657600" rtl="0">
              <a:buFont typeface="Arial"/>
              <a:buNone/>
              <a:defRPr sz="900"/>
            </a:lvl9pPr>
          </a:lstStyle>
          <a:p/>
        </p:txBody>
      </p:sp>
      <p:sp>
        <p:nvSpPr>
          <p:cNvPr name="Shape 180" id="180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81" id="181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182" id="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3" id="183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4" id="184"/>
          <p:cNvSpPr txBox="1"/>
          <p:nvPr>
            <p:ph type="body" idx="1"/>
          </p:nvPr>
        </p:nvSpPr>
        <p:spPr>
          <a:xfrm rot="5400000">
            <a:off y="-190500" x="2628899"/>
            <a:ext cy="8229600" cx="3886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5" id="185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86" id="186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187" id="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8" id="188"/>
          <p:cNvSpPr txBox="1"/>
          <p:nvPr>
            <p:ph type="title"/>
          </p:nvPr>
        </p:nvSpPr>
        <p:spPr>
          <a:xfrm rot="5400000">
            <a:off y="2178843" x="5009356"/>
            <a:ext cy="2058987" cx="53181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89" id="189"/>
          <p:cNvSpPr txBox="1"/>
          <p:nvPr>
            <p:ph type="body" idx="1"/>
          </p:nvPr>
        </p:nvSpPr>
        <p:spPr>
          <a:xfrm rot="5400000">
            <a:off y="193675" x="812799"/>
            <a:ext cy="6029324" cx="53181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90" id="190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91" id="191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210" id="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Shape 211" id="211"/>
          <p:cNvGrpSpPr/>
          <p:nvPr/>
        </p:nvGrpSpPr>
        <p:grpSpPr>
          <a:xfrm>
            <a:off y="0" x="0"/>
            <a:ext cy="6858000" cx="9144000"/>
            <a:chOff y="0" x="0"/>
            <a:chExt cy="4320" cx="5760"/>
          </a:xfrm>
        </p:grpSpPr>
        <p:sp>
          <p:nvSpPr>
            <p:cNvPr name="Shape 212" id="212"/>
            <p:cNvSpPr/>
            <p:nvPr/>
          </p:nvSpPr>
          <p:spPr>
            <a:xfrm>
              <a:off y="0" x="0"/>
              <a:ext cy="4320" cx="2208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13" id="213"/>
            <p:cNvSpPr/>
            <p:nvPr/>
          </p:nvSpPr>
          <p:spPr>
            <a:xfrm>
              <a:off y="1064" x="1081"/>
              <a:ext cy="1595" cx="467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grpSp>
          <p:nvGrpSpPr>
            <p:cNvPr name="Shape 214" id="214"/>
            <p:cNvGrpSpPr/>
            <p:nvPr/>
          </p:nvGrpSpPr>
          <p:grpSpPr>
            <a:xfrm>
              <a:off y="671" x="0"/>
              <a:ext cy="1988" cx="1804"/>
              <a:chOff y="671" x="0"/>
              <a:chExt cy="1988" cx="1804"/>
            </a:xfrm>
          </p:grpSpPr>
          <p:sp>
            <p:nvSpPr>
              <p:cNvPr name="Shape 215" id="215"/>
              <p:cNvSpPr/>
              <p:nvPr/>
            </p:nvSpPr>
            <p:spPr>
              <a:xfrm>
                <a:off y="2255" x="359"/>
                <a:ext cy="404" cx="36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16" id="216"/>
              <p:cNvSpPr/>
              <p:nvPr/>
            </p:nvSpPr>
            <p:spPr>
              <a:xfrm>
                <a:off y="1064" x="1081"/>
                <a:ext cy="404" cx="36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17" id="217"/>
              <p:cNvSpPr/>
              <p:nvPr/>
            </p:nvSpPr>
            <p:spPr>
              <a:xfrm>
                <a:off y="671" x="1435"/>
                <a:ext cy="400" cx="36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18" id="218"/>
              <p:cNvSpPr/>
              <p:nvPr/>
            </p:nvSpPr>
            <p:spPr>
              <a:xfrm>
                <a:off y="2255" x="719"/>
                <a:ext cy="404" cx="3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19" id="219"/>
              <p:cNvSpPr/>
              <p:nvPr/>
            </p:nvSpPr>
            <p:spPr>
              <a:xfrm>
                <a:off y="1064" x="1435"/>
                <a:ext cy="404" cx="36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20" id="220"/>
              <p:cNvSpPr/>
              <p:nvPr/>
            </p:nvSpPr>
            <p:spPr>
              <a:xfrm>
                <a:off y="1464" x="719"/>
                <a:ext cy="398" cx="36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21" id="221"/>
              <p:cNvSpPr/>
              <p:nvPr/>
            </p:nvSpPr>
            <p:spPr>
              <a:xfrm>
                <a:off y="1464" x="0"/>
                <a:ext cy="398" cx="367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22" id="222"/>
              <p:cNvSpPr/>
              <p:nvPr/>
            </p:nvSpPr>
            <p:spPr>
              <a:xfrm>
                <a:off y="1464" x="1081"/>
                <a:ext cy="398" cx="3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23" id="223"/>
              <p:cNvSpPr/>
              <p:nvPr/>
            </p:nvSpPr>
            <p:spPr>
              <a:xfrm>
                <a:off y="1855" x="359"/>
                <a:ext cy="406" cx="36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  <p:sp>
            <p:nvSpPr>
              <p:cNvPr name="Shape 224" id="224"/>
              <p:cNvSpPr/>
              <p:nvPr/>
            </p:nvSpPr>
            <p:spPr>
              <a:xfrm>
                <a:off y="1855" x="719"/>
                <a:ext cy="406" cx="36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bIns="45700" tIns="45700" lIns="91425" anchor="t" anchorCtr="0" rIns="91425">
                <a:spAutoFit/>
              </a:bodyPr>
              <a:lstStyle/>
              <a:p/>
            </p:txBody>
          </p:sp>
        </p:grpSp>
      </p:grpSp>
      <p:sp>
        <p:nvSpPr>
          <p:cNvPr name="Shape 225" id="225"/>
          <p:cNvSpPr/>
          <p:nvPr/>
        </p:nvSpPr>
        <p:spPr>
          <a:xfrm>
            <a:off y="260350" x="250825"/>
            <a:ext cy="1368425" cx="13684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name="Shape 226" id="226"/>
          <p:cNvSpPr txBox="1"/>
          <p:nvPr>
            <p:ph type="ctrTitle"/>
          </p:nvPr>
        </p:nvSpPr>
        <p:spPr>
          <a:xfrm>
            <a:off y="1828800" x="2971800"/>
            <a:ext cy="2209799" cx="60197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i="0" baseline="0" strike="noStrike" sz="37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4572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9144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13716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18288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27" id="227"/>
          <p:cNvSpPr txBox="1"/>
          <p:nvPr>
            <p:ph type="subTitle" idx="1"/>
          </p:nvPr>
        </p:nvSpPr>
        <p:spPr>
          <a:xfrm>
            <a:off y="4267200" x="2971800"/>
            <a:ext cy="1752600" cx="60197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R="0" algn="l" marL="0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i="0" baseline="0" strike="noStrike" sz="21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762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117475" marR="0" algn="l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17475" marR="0" algn="l" marL="1600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7475" marR="0" algn="l" marL="2057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7475" marR="0" algn="l" marL="25146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17475" marR="0" algn="l" marL="29718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7475" marR="0" algn="l" marL="3429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7475" marR="0" algn="l" marL="3886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28" id="228"/>
          <p:cNvSpPr txBox="1"/>
          <p:nvPr>
            <p:ph type="dt" idx="10"/>
          </p:nvPr>
        </p:nvSpPr>
        <p:spPr>
          <a:xfrm>
            <a:off y="6248400" x="457200"/>
            <a:ext cy="457200" cx="2133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29" id="229"/>
          <p:cNvSpPr txBox="1"/>
          <p:nvPr>
            <p:ph type="ftr" idx="11"/>
          </p:nvPr>
        </p:nvSpPr>
        <p:spPr>
          <a:xfrm>
            <a:off y="6248400" x="312420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30" id="230"/>
          <p:cNvSpPr txBox="1"/>
          <p:nvPr>
            <p:ph type="sldNum" idx="12"/>
          </p:nvPr>
        </p:nvSpPr>
        <p:spPr>
          <a:xfrm>
            <a:off y="6248400" x="6553200"/>
            <a:ext cy="457200" cx="2133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name="Shape 231" id="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2" id="232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33" id="233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34" id="234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35" id="235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236" id="2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37" id="237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38" id="238"/>
          <p:cNvSpPr txBox="1"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000"/>
            </a:lvl1pPr>
            <a:lvl2pPr indent="0" marL="457200" rtl="0">
              <a:buFont typeface="Arial"/>
              <a:buNone/>
              <a:defRPr sz="1800"/>
            </a:lvl2pPr>
            <a:lvl3pPr indent="0" marL="914400" rtl="0">
              <a:buFont typeface="Arial"/>
              <a:buNone/>
              <a:defRPr sz="1600"/>
            </a:lvl3pPr>
            <a:lvl4pPr indent="0" marL="1371600" rtl="0">
              <a:buFont typeface="Arial"/>
              <a:buNone/>
              <a:defRPr sz="1400"/>
            </a:lvl4pPr>
            <a:lvl5pPr indent="0" marL="1828800" rtl="0">
              <a:buFont typeface="Arial"/>
              <a:buNone/>
              <a:defRPr sz="1400"/>
            </a:lvl5pPr>
            <a:lvl6pPr indent="0" marL="2286000" rtl="0">
              <a:buFont typeface="Arial"/>
              <a:buNone/>
              <a:defRPr sz="1400"/>
            </a:lvl6pPr>
            <a:lvl7pPr indent="0" marL="2743200" rtl="0">
              <a:buFont typeface="Arial"/>
              <a:buNone/>
              <a:defRPr sz="1400"/>
            </a:lvl7pPr>
            <a:lvl8pPr indent="0" marL="3200400" rtl="0">
              <a:buFont typeface="Arial"/>
              <a:buNone/>
              <a:defRPr sz="1400"/>
            </a:lvl8pPr>
            <a:lvl9pPr indent="0" marL="3657600" rtl="0">
              <a:buFont typeface="Arial"/>
              <a:buNone/>
              <a:defRPr sz="1400"/>
            </a:lvl9pPr>
          </a:lstStyle>
          <a:p/>
        </p:txBody>
      </p:sp>
      <p:sp>
        <p:nvSpPr>
          <p:cNvPr name="Shape 239" id="239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40" id="240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241" id="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2" id="242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43" id="243"/>
          <p:cNvSpPr txBox="1"/>
          <p:nvPr>
            <p:ph type="body" idx="1"/>
          </p:nvPr>
        </p:nvSpPr>
        <p:spPr>
          <a:xfrm>
            <a:off y="1981200" x="457200"/>
            <a:ext cy="3886200" cx="4038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4" id="244"/>
          <p:cNvSpPr txBox="1"/>
          <p:nvPr>
            <p:ph type="body" idx="2"/>
          </p:nvPr>
        </p:nvSpPr>
        <p:spPr>
          <a:xfrm>
            <a:off y="1981200" x="4648200"/>
            <a:ext cy="3886200" cx="4038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5" id="245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46" id="246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247" id="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48" id="2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49" id="249"/>
          <p:cNvSpPr txBox="1"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400" b="1"/>
            </a:lvl1pPr>
            <a:lvl2pPr indent="0" marL="457200" rtl="0">
              <a:buFont typeface="Arial"/>
              <a:buNone/>
              <a:defRPr sz="2000" b="1"/>
            </a:lvl2pPr>
            <a:lvl3pPr indent="0" marL="914400" rtl="0">
              <a:buFont typeface="Arial"/>
              <a:buNone/>
              <a:defRPr sz="1800" b="1"/>
            </a:lvl3pPr>
            <a:lvl4pPr indent="0" marL="1371600" rtl="0">
              <a:buFont typeface="Arial"/>
              <a:buNone/>
              <a:defRPr sz="1600" b="1"/>
            </a:lvl4pPr>
            <a:lvl5pPr indent="0" marL="1828800" rtl="0">
              <a:buFont typeface="Arial"/>
              <a:buNone/>
              <a:defRPr sz="1600" b="1"/>
            </a:lvl5pPr>
            <a:lvl6pPr indent="0" marL="2286000" rtl="0">
              <a:buFont typeface="Arial"/>
              <a:buNone/>
              <a:defRPr sz="1600" b="1"/>
            </a:lvl6pPr>
            <a:lvl7pPr indent="0" marL="2743200" rtl="0">
              <a:buFont typeface="Arial"/>
              <a:buNone/>
              <a:defRPr sz="1600" b="1"/>
            </a:lvl7pPr>
            <a:lvl8pPr indent="0" marL="3200400" rtl="0">
              <a:buFont typeface="Arial"/>
              <a:buNone/>
              <a:defRPr sz="1600" b="1"/>
            </a:lvl8pPr>
            <a:lvl9pPr indent="0" marL="3657600" rtl="0">
              <a:buFont typeface="Arial"/>
              <a:buNone/>
              <a:defRPr sz="1600" b="1"/>
            </a:lvl9pPr>
          </a:lstStyle>
          <a:p/>
        </p:txBody>
      </p:sp>
      <p:sp>
        <p:nvSpPr>
          <p:cNvPr name="Shape 250" id="250"/>
          <p:cNvSpPr txBox="1"/>
          <p:nvPr>
            <p:ph type="body" idx="2"/>
          </p:nvPr>
        </p:nvSpPr>
        <p:spPr>
          <a:xfrm>
            <a:off y="2174875" x="457200"/>
            <a:ext cy="3951286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251" id="251"/>
          <p:cNvSpPr txBox="1"/>
          <p:nvPr>
            <p:ph type="body" idx="3"/>
          </p:nvPr>
        </p:nvSpPr>
        <p:spPr>
          <a:xfrm>
            <a:off y="1535112" x="4645025"/>
            <a:ext cy="639762" cx="404177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400" b="1"/>
            </a:lvl1pPr>
            <a:lvl2pPr indent="0" marL="457200" rtl="0">
              <a:buFont typeface="Arial"/>
              <a:buNone/>
              <a:defRPr sz="2000" b="1"/>
            </a:lvl2pPr>
            <a:lvl3pPr indent="0" marL="914400" rtl="0">
              <a:buFont typeface="Arial"/>
              <a:buNone/>
              <a:defRPr sz="1800" b="1"/>
            </a:lvl3pPr>
            <a:lvl4pPr indent="0" marL="1371600" rtl="0">
              <a:buFont typeface="Arial"/>
              <a:buNone/>
              <a:defRPr sz="1600" b="1"/>
            </a:lvl4pPr>
            <a:lvl5pPr indent="0" marL="1828800" rtl="0">
              <a:buFont typeface="Arial"/>
              <a:buNone/>
              <a:defRPr sz="1600" b="1"/>
            </a:lvl5pPr>
            <a:lvl6pPr indent="0" marL="2286000" rtl="0">
              <a:buFont typeface="Arial"/>
              <a:buNone/>
              <a:defRPr sz="1600" b="1"/>
            </a:lvl6pPr>
            <a:lvl7pPr indent="0" marL="2743200" rtl="0">
              <a:buFont typeface="Arial"/>
              <a:buNone/>
              <a:defRPr sz="1600" b="1"/>
            </a:lvl7pPr>
            <a:lvl8pPr indent="0" marL="3200400" rtl="0">
              <a:buFont typeface="Arial"/>
              <a:buNone/>
              <a:defRPr sz="1600" b="1"/>
            </a:lvl8pPr>
            <a:lvl9pPr indent="0" marL="3657600" rtl="0">
              <a:buFont typeface="Arial"/>
              <a:buNone/>
              <a:defRPr sz="1600" b="1"/>
            </a:lvl9pPr>
          </a:lstStyle>
          <a:p/>
        </p:txBody>
      </p:sp>
      <p:sp>
        <p:nvSpPr>
          <p:cNvPr name="Shape 252" id="252"/>
          <p:cNvSpPr txBox="1"/>
          <p:nvPr>
            <p:ph type="body" idx="4"/>
          </p:nvPr>
        </p:nvSpPr>
        <p:spPr>
          <a:xfrm>
            <a:off y="2174875" x="4645025"/>
            <a:ext cy="3951286" cx="404177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253" id="253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54" id="254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55" id="2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56" id="256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57" id="257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58" id="258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259" id="2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0" id="260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61" id="261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name="Shape 52" id="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3" id="5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algn="l" rtl="0">
              <a:defRPr sz="4000" b="1" cap="small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54" id="54"/>
          <p:cNvSpPr txBox="1"/>
          <p:nvPr>
            <p:ph type="body" idx="1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000"/>
            </a:lvl1pPr>
            <a:lvl2pPr indent="0" marL="457200" rtl="0">
              <a:buFont typeface="Arial"/>
              <a:buNone/>
              <a:defRPr sz="1800"/>
            </a:lvl2pPr>
            <a:lvl3pPr indent="0" marL="914400" rtl="0">
              <a:buFont typeface="Arial"/>
              <a:buNone/>
              <a:defRPr sz="1600"/>
            </a:lvl3pPr>
            <a:lvl4pPr indent="0" marL="1371600" rtl="0">
              <a:buFont typeface="Arial"/>
              <a:buNone/>
              <a:defRPr sz="1400"/>
            </a:lvl4pPr>
            <a:lvl5pPr indent="0" marL="1828800" rtl="0">
              <a:buFont typeface="Arial"/>
              <a:buNone/>
              <a:defRPr sz="1400"/>
            </a:lvl5pPr>
            <a:lvl6pPr indent="0" marL="2286000" rtl="0">
              <a:buFont typeface="Arial"/>
              <a:buNone/>
              <a:defRPr sz="1400"/>
            </a:lvl6pPr>
            <a:lvl7pPr indent="0" marL="2743200" rtl="0">
              <a:buFont typeface="Arial"/>
              <a:buNone/>
              <a:defRPr sz="1400"/>
            </a:lvl7pPr>
            <a:lvl8pPr indent="0" marL="3200400" rtl="0">
              <a:buFont typeface="Arial"/>
              <a:buNone/>
              <a:defRPr sz="1400"/>
            </a:lvl8pPr>
            <a:lvl9pPr indent="0" marL="3657600" rtl="0">
              <a:buFont typeface="Arial"/>
              <a:buNone/>
              <a:defRPr sz="1400"/>
            </a:lvl9pPr>
          </a:lstStyle>
          <a:p/>
        </p:txBody>
      </p:sp>
      <p:sp>
        <p:nvSpPr>
          <p:cNvPr name="Shape 55" id="55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56" id="56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262" id="2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3" id="263"/>
          <p:cNvSpPr txBox="1"/>
          <p:nvPr>
            <p:ph type="title"/>
          </p:nvPr>
        </p:nvSpPr>
        <p:spPr>
          <a:xfrm>
            <a:off y="273050" x="457200"/>
            <a:ext cy="1162048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64" id="264"/>
          <p:cNvSpPr txBox="1"/>
          <p:nvPr>
            <p:ph type="body" idx="1"/>
          </p:nvPr>
        </p:nvSpPr>
        <p:spPr>
          <a:xfrm>
            <a:off y="273050" x="3575050"/>
            <a:ext cy="5853111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265" id="265"/>
          <p:cNvSpPr txBox="1"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400"/>
            </a:lvl1pPr>
            <a:lvl2pPr indent="0" marL="457200" rtl="0">
              <a:buFont typeface="Arial"/>
              <a:buNone/>
              <a:defRPr sz="1200"/>
            </a:lvl2pPr>
            <a:lvl3pPr indent="0" marL="914400" rtl="0">
              <a:buFont typeface="Arial"/>
              <a:buNone/>
              <a:defRPr sz="1000"/>
            </a:lvl3pPr>
            <a:lvl4pPr indent="0" marL="1371600" rtl="0">
              <a:buFont typeface="Arial"/>
              <a:buNone/>
              <a:defRPr sz="900"/>
            </a:lvl4pPr>
            <a:lvl5pPr indent="0" marL="1828800" rtl="0">
              <a:buFont typeface="Arial"/>
              <a:buNone/>
              <a:defRPr sz="900"/>
            </a:lvl5pPr>
            <a:lvl6pPr indent="0" marL="2286000" rtl="0">
              <a:buFont typeface="Arial"/>
              <a:buNone/>
              <a:defRPr sz="900"/>
            </a:lvl6pPr>
            <a:lvl7pPr indent="0" marL="2743200" rtl="0">
              <a:buFont typeface="Arial"/>
              <a:buNone/>
              <a:defRPr sz="900"/>
            </a:lvl7pPr>
            <a:lvl8pPr indent="0" marL="3200400" rtl="0">
              <a:buFont typeface="Arial"/>
              <a:buNone/>
              <a:defRPr sz="900"/>
            </a:lvl8pPr>
            <a:lvl9pPr indent="0" marL="3657600" rtl="0">
              <a:buFont typeface="Arial"/>
              <a:buNone/>
              <a:defRPr sz="900"/>
            </a:lvl9pPr>
          </a:lstStyle>
          <a:p/>
        </p:txBody>
      </p:sp>
      <p:sp>
        <p:nvSpPr>
          <p:cNvPr name="Shape 266" id="266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67" id="267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268" id="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69" id="269"/>
          <p:cNvSpPr txBox="1"/>
          <p:nvPr>
            <p:ph type="title"/>
          </p:nvPr>
        </p:nvSpPr>
        <p:spPr>
          <a:xfrm>
            <a:off y="4800600" x="1792288"/>
            <a:ext cy="566736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270" id="270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0" baseline="0" strike="noStrike" sz="3200" b="1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71" id="271"/>
          <p:cNvSpPr txBox="1"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400"/>
            </a:lvl1pPr>
            <a:lvl2pPr indent="0" marL="457200" rtl="0">
              <a:buFont typeface="Arial"/>
              <a:buNone/>
              <a:defRPr sz="1200"/>
            </a:lvl2pPr>
            <a:lvl3pPr indent="0" marL="914400" rtl="0">
              <a:buFont typeface="Arial"/>
              <a:buNone/>
              <a:defRPr sz="1000"/>
            </a:lvl3pPr>
            <a:lvl4pPr indent="0" marL="1371600" rtl="0">
              <a:buFont typeface="Arial"/>
              <a:buNone/>
              <a:defRPr sz="900"/>
            </a:lvl4pPr>
            <a:lvl5pPr indent="0" marL="1828800" rtl="0">
              <a:buFont typeface="Arial"/>
              <a:buNone/>
              <a:defRPr sz="900"/>
            </a:lvl5pPr>
            <a:lvl6pPr indent="0" marL="2286000" rtl="0">
              <a:buFont typeface="Arial"/>
              <a:buNone/>
              <a:defRPr sz="900"/>
            </a:lvl6pPr>
            <a:lvl7pPr indent="0" marL="2743200" rtl="0">
              <a:buFont typeface="Arial"/>
              <a:buNone/>
              <a:defRPr sz="900"/>
            </a:lvl7pPr>
            <a:lvl8pPr indent="0" marL="3200400" rtl="0">
              <a:buFont typeface="Arial"/>
              <a:buNone/>
              <a:defRPr sz="900"/>
            </a:lvl8pPr>
            <a:lvl9pPr indent="0" marL="3657600" rtl="0">
              <a:buFont typeface="Arial"/>
              <a:buNone/>
              <a:defRPr sz="900"/>
            </a:lvl9pPr>
          </a:lstStyle>
          <a:p/>
        </p:txBody>
      </p:sp>
      <p:sp>
        <p:nvSpPr>
          <p:cNvPr name="Shape 272" id="272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73" id="273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name="Shape 274" id="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5" id="275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6" id="276"/>
          <p:cNvSpPr txBox="1"/>
          <p:nvPr>
            <p:ph type="body" idx="1"/>
          </p:nvPr>
        </p:nvSpPr>
        <p:spPr>
          <a:xfrm rot="5400000">
            <a:off y="-190500" x="2628899"/>
            <a:ext cy="8229600" cx="38862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77" id="277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78" id="278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name="Shape 279" id="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0" id="280"/>
          <p:cNvSpPr txBox="1"/>
          <p:nvPr>
            <p:ph type="title"/>
          </p:nvPr>
        </p:nvSpPr>
        <p:spPr>
          <a:xfrm rot="5400000">
            <a:off y="2178843" x="5009356"/>
            <a:ext cy="2058987" cx="53181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81" id="281"/>
          <p:cNvSpPr txBox="1"/>
          <p:nvPr>
            <p:ph type="body" idx="1"/>
          </p:nvPr>
        </p:nvSpPr>
        <p:spPr>
          <a:xfrm rot="5400000">
            <a:off y="193675" x="812799"/>
            <a:ext cy="6029324" cx="5318124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algn="l" marL="3429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algn="l" marL="742950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7475" algn="l" marL="1143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7475" algn="l" marL="1600200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7475" algn="l" marL="20574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7475" algn="l" marL="25146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7475" algn="l" marL="29718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7475" algn="l" marL="34290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7475" algn="l" marL="3886200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82" id="282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83" id="283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name="Shape 57" id="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8" id="58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1981200" x="457200"/>
            <a:ext cy="3886200" cx="4038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0" id="60"/>
          <p:cNvSpPr txBox="1"/>
          <p:nvPr>
            <p:ph type="body" idx="2"/>
          </p:nvPr>
        </p:nvSpPr>
        <p:spPr>
          <a:xfrm>
            <a:off y="1981200" x="4648200"/>
            <a:ext cy="3886200" cx="4038598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61" id="61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62" id="62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name="Shape 63" id="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4" id="6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65" id="65"/>
          <p:cNvSpPr txBox="1"/>
          <p:nvPr>
            <p:ph type="body" idx="1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400" b="1"/>
            </a:lvl1pPr>
            <a:lvl2pPr indent="0" marL="457200" rtl="0">
              <a:buFont typeface="Arial"/>
              <a:buNone/>
              <a:defRPr sz="2000" b="1"/>
            </a:lvl2pPr>
            <a:lvl3pPr indent="0" marL="914400" rtl="0">
              <a:buFont typeface="Arial"/>
              <a:buNone/>
              <a:defRPr sz="1800" b="1"/>
            </a:lvl3pPr>
            <a:lvl4pPr indent="0" marL="1371600" rtl="0">
              <a:buFont typeface="Arial"/>
              <a:buNone/>
              <a:defRPr sz="1600" b="1"/>
            </a:lvl4pPr>
            <a:lvl5pPr indent="0" marL="1828800" rtl="0">
              <a:buFont typeface="Arial"/>
              <a:buNone/>
              <a:defRPr sz="1600" b="1"/>
            </a:lvl5pPr>
            <a:lvl6pPr indent="0" marL="2286000" rtl="0">
              <a:buFont typeface="Arial"/>
              <a:buNone/>
              <a:defRPr sz="1600" b="1"/>
            </a:lvl6pPr>
            <a:lvl7pPr indent="0" marL="2743200" rtl="0">
              <a:buFont typeface="Arial"/>
              <a:buNone/>
              <a:defRPr sz="1600" b="1"/>
            </a:lvl7pPr>
            <a:lvl8pPr indent="0" marL="3200400" rtl="0">
              <a:buFont typeface="Arial"/>
              <a:buNone/>
              <a:defRPr sz="1600" b="1"/>
            </a:lvl8pPr>
            <a:lvl9pPr indent="0" marL="3657600" rtl="0">
              <a:buFont typeface="Arial"/>
              <a:buNone/>
              <a:defRPr sz="1600" b="1"/>
            </a:lvl9pPr>
          </a:lstStyle>
          <a:p/>
        </p:txBody>
      </p:sp>
      <p:sp>
        <p:nvSpPr>
          <p:cNvPr name="Shape 66" id="66"/>
          <p:cNvSpPr txBox="1"/>
          <p:nvPr>
            <p:ph type="body" idx="2"/>
          </p:nvPr>
        </p:nvSpPr>
        <p:spPr>
          <a:xfrm>
            <a:off y="2174875" x="457200"/>
            <a:ext cy="3951286" cx="4040187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67" id="67"/>
          <p:cNvSpPr txBox="1"/>
          <p:nvPr>
            <p:ph type="body" idx="3"/>
          </p:nvPr>
        </p:nvSpPr>
        <p:spPr>
          <a:xfrm>
            <a:off y="1535112" x="4645025"/>
            <a:ext cy="639762" cx="404177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L="0" rtl="0">
              <a:buFont typeface="Arial"/>
              <a:buNone/>
              <a:defRPr sz="2400" b="1"/>
            </a:lvl1pPr>
            <a:lvl2pPr indent="0" marL="457200" rtl="0">
              <a:buFont typeface="Arial"/>
              <a:buNone/>
              <a:defRPr sz="2000" b="1"/>
            </a:lvl2pPr>
            <a:lvl3pPr indent="0" marL="914400" rtl="0">
              <a:buFont typeface="Arial"/>
              <a:buNone/>
              <a:defRPr sz="1800" b="1"/>
            </a:lvl3pPr>
            <a:lvl4pPr indent="0" marL="1371600" rtl="0">
              <a:buFont typeface="Arial"/>
              <a:buNone/>
              <a:defRPr sz="1600" b="1"/>
            </a:lvl4pPr>
            <a:lvl5pPr indent="0" marL="1828800" rtl="0">
              <a:buFont typeface="Arial"/>
              <a:buNone/>
              <a:defRPr sz="1600" b="1"/>
            </a:lvl5pPr>
            <a:lvl6pPr indent="0" marL="2286000" rtl="0">
              <a:buFont typeface="Arial"/>
              <a:buNone/>
              <a:defRPr sz="1600" b="1"/>
            </a:lvl6pPr>
            <a:lvl7pPr indent="0" marL="2743200" rtl="0">
              <a:buFont typeface="Arial"/>
              <a:buNone/>
              <a:defRPr sz="1600" b="1"/>
            </a:lvl7pPr>
            <a:lvl8pPr indent="0" marL="3200400" rtl="0">
              <a:buFont typeface="Arial"/>
              <a:buNone/>
              <a:defRPr sz="1600" b="1"/>
            </a:lvl8pPr>
            <a:lvl9pPr indent="0" marL="3657600" rtl="0">
              <a:buFont typeface="Arial"/>
              <a:buNone/>
              <a:defRPr sz="1600" b="1"/>
            </a:lvl9pPr>
          </a:lstStyle>
          <a:p/>
        </p:txBody>
      </p:sp>
      <p:sp>
        <p:nvSpPr>
          <p:cNvPr name="Shape 68" id="68"/>
          <p:cNvSpPr txBox="1"/>
          <p:nvPr>
            <p:ph type="body" idx="4"/>
          </p:nvPr>
        </p:nvSpPr>
        <p:spPr>
          <a:xfrm>
            <a:off y="2174875" x="4645025"/>
            <a:ext cy="3951286" cx="404177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name="Shape 69" id="69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70" id="70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marL="4572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marL="9144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marL="13716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marL="1828800" rtl="0">
              <a:spcBef>
                <a:spcPts val="0"/>
              </a:spcBef>
              <a:spcAft>
                <a:spcPts val="0"/>
              </a:spcAft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73" id="73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74" id="74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77" id="77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 txBox="1"/>
          <p:nvPr>
            <p:ph type="title"/>
          </p:nvPr>
        </p:nvSpPr>
        <p:spPr>
          <a:xfrm>
            <a:off y="273050" x="457200"/>
            <a:ext cy="1162048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273050" x="3575050"/>
            <a:ext cy="5853111" cx="511175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name="Shape 81" id="81"/>
          <p:cNvSpPr txBox="1"/>
          <p:nvPr>
            <p:ph type="body" idx="2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400"/>
            </a:lvl1pPr>
            <a:lvl2pPr indent="0" marL="457200" rtl="0">
              <a:buFont typeface="Arial"/>
              <a:buNone/>
              <a:defRPr sz="1200"/>
            </a:lvl2pPr>
            <a:lvl3pPr indent="0" marL="914400" rtl="0">
              <a:buFont typeface="Arial"/>
              <a:buNone/>
              <a:defRPr sz="1000"/>
            </a:lvl3pPr>
            <a:lvl4pPr indent="0" marL="1371600" rtl="0">
              <a:buFont typeface="Arial"/>
              <a:buNone/>
              <a:defRPr sz="900"/>
            </a:lvl4pPr>
            <a:lvl5pPr indent="0" marL="1828800" rtl="0">
              <a:buFont typeface="Arial"/>
              <a:buNone/>
              <a:defRPr sz="900"/>
            </a:lvl5pPr>
            <a:lvl6pPr indent="0" marL="2286000" rtl="0">
              <a:buFont typeface="Arial"/>
              <a:buNone/>
              <a:defRPr sz="900"/>
            </a:lvl6pPr>
            <a:lvl7pPr indent="0" marL="2743200" rtl="0">
              <a:buFont typeface="Arial"/>
              <a:buNone/>
              <a:defRPr sz="900"/>
            </a:lvl7pPr>
            <a:lvl8pPr indent="0" marL="3200400" rtl="0">
              <a:buFont typeface="Arial"/>
              <a:buNone/>
              <a:defRPr sz="900"/>
            </a:lvl8pPr>
            <a:lvl9pPr indent="0" marL="3657600" rtl="0">
              <a:buFont typeface="Arial"/>
              <a:buNone/>
              <a:defRPr sz="900"/>
            </a:lvl9pPr>
          </a:lstStyle>
          <a:p/>
        </p:txBody>
      </p:sp>
      <p:sp>
        <p:nvSpPr>
          <p:cNvPr name="Shape 82" id="82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83" id="83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name="Shape 84" id="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5" id="85"/>
          <p:cNvSpPr txBox="1"/>
          <p:nvPr>
            <p:ph type="title"/>
          </p:nvPr>
        </p:nvSpPr>
        <p:spPr>
          <a:xfrm>
            <a:off y="4800600" x="1792288"/>
            <a:ext cy="566736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defRPr sz="2000" b="1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name="Shape 86" id="86"/>
          <p:cNvSpPr/>
          <p:nvPr>
            <p:ph type="pic" idx="2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0" baseline="0" strike="noStrike" sz="3200" b="1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0" marL="0" rtl="0">
              <a:buFont typeface="Arial"/>
              <a:buNone/>
              <a:defRPr sz="1400"/>
            </a:lvl1pPr>
            <a:lvl2pPr indent="0" marL="457200" rtl="0">
              <a:buFont typeface="Arial"/>
              <a:buNone/>
              <a:defRPr sz="1200"/>
            </a:lvl2pPr>
            <a:lvl3pPr indent="0" marL="914400" rtl="0">
              <a:buFont typeface="Arial"/>
              <a:buNone/>
              <a:defRPr sz="1000"/>
            </a:lvl3pPr>
            <a:lvl4pPr indent="0" marL="1371600" rtl="0">
              <a:buFont typeface="Arial"/>
              <a:buNone/>
              <a:defRPr sz="900"/>
            </a:lvl4pPr>
            <a:lvl5pPr indent="0" marL="1828800" rtl="0">
              <a:buFont typeface="Arial"/>
              <a:buNone/>
              <a:defRPr sz="900"/>
            </a:lvl5pPr>
            <a:lvl6pPr indent="0" marL="2286000" rtl="0">
              <a:buFont typeface="Arial"/>
              <a:buNone/>
              <a:defRPr sz="900"/>
            </a:lvl6pPr>
            <a:lvl7pPr indent="0" marL="2743200" rtl="0">
              <a:buFont typeface="Arial"/>
              <a:buNone/>
              <a:defRPr sz="900"/>
            </a:lvl7pPr>
            <a:lvl8pPr indent="0" marL="3200400" rtl="0">
              <a:buFont typeface="Arial"/>
              <a:buNone/>
              <a:defRPr sz="900"/>
            </a:lvl8pPr>
            <a:lvl9pPr indent="0" marL="3657600" rtl="0">
              <a:buFont typeface="Arial"/>
              <a:buNone/>
              <a:defRPr sz="900"/>
            </a:lvl9pPr>
          </a:lstStyle>
          <a:p/>
        </p:txBody>
      </p:sp>
      <p:sp>
        <p:nvSpPr>
          <p:cNvPr name="Shape 88" id="88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2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89" id="89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1.xml"/><Relationship Type="http://schemas.openxmlformats.org/officeDocument/2006/relationships/slideLayout" Id="rId12" Target="../slideLayouts/slideLayout11.xml"/><Relationship Type="http://schemas.openxmlformats.org/officeDocument/2006/relationships/image" Id="rId1" Target="../media/image00.png"/><Relationship Type="http://schemas.openxmlformats.org/officeDocument/2006/relationships/theme" Id="rId13" Target="../theme/theme5.xml"/><Relationship Type="http://schemas.openxmlformats.org/officeDocument/2006/relationships/slideLayout" Id="rId4" Target="../slideLayouts/slideLayout3.xml"/><Relationship Type="http://schemas.openxmlformats.org/officeDocument/2006/relationships/slideLayout" Id="rId10" Target="../slideLayouts/slideLayout9.xml"/><Relationship Type="http://schemas.openxmlformats.org/officeDocument/2006/relationships/slideLayout" Id="rId3" Target="../slideLayouts/slideLayout2.xml"/><Relationship Type="http://schemas.openxmlformats.org/officeDocument/2006/relationships/slideLayout" Id="rId11" Target="../slideLayouts/slideLayout10.xml"/><Relationship Type="http://schemas.openxmlformats.org/officeDocument/2006/relationships/slideLayout" Id="rId9" Target="../slideLayouts/slideLayout8.xml"/><Relationship Type="http://schemas.openxmlformats.org/officeDocument/2006/relationships/slideLayout" Id="rId6" Target="../slideLayouts/slideLayout5.xml"/><Relationship Type="http://schemas.openxmlformats.org/officeDocument/2006/relationships/slideLayout" Id="rId5" Target="../slideLayouts/slideLayout4.xml"/><Relationship Type="http://schemas.openxmlformats.org/officeDocument/2006/relationships/slideLayout" Id="rId8" Target="../slideLayouts/slideLayout7.xml"/><Relationship Type="http://schemas.openxmlformats.org/officeDocument/2006/relationships/slideLayout" Id="rId7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12" Target="../slideLayouts/slideLayout22.xml"/><Relationship Type="http://schemas.openxmlformats.org/officeDocument/2006/relationships/slideLayout" Id="rId2" Target="../slideLayouts/slideLayout12.xml"/><Relationship Type="http://schemas.openxmlformats.org/officeDocument/2006/relationships/theme" Id="rId13" Target="../theme/theme4.xml"/><Relationship Type="http://schemas.openxmlformats.org/officeDocument/2006/relationships/image" Id="rId1" Target="../media/image00.png"/><Relationship Type="http://schemas.openxmlformats.org/officeDocument/2006/relationships/slideLayout" Id="rId10" Target="../slideLayouts/slideLayout20.xml"/><Relationship Type="http://schemas.openxmlformats.org/officeDocument/2006/relationships/slideLayout" Id="rId4" Target="../slideLayouts/slideLayout14.xml"/><Relationship Type="http://schemas.openxmlformats.org/officeDocument/2006/relationships/slideLayout" Id="rId11" Target="../slideLayouts/slideLayout21.xml"/><Relationship Type="http://schemas.openxmlformats.org/officeDocument/2006/relationships/slideLayout" Id="rId3" Target="../slideLayouts/slideLayout13.xml"/><Relationship Type="http://schemas.openxmlformats.org/officeDocument/2006/relationships/slideLayout" Id="rId9" Target="../slideLayouts/slideLayout19.xml"/><Relationship Type="http://schemas.openxmlformats.org/officeDocument/2006/relationships/slideLayout" Id="rId6" Target="../slideLayouts/slideLayout16.xml"/><Relationship Type="http://schemas.openxmlformats.org/officeDocument/2006/relationships/slideLayout" Id="rId5" Target="../slideLayouts/slideLayout15.xml"/><Relationship Type="http://schemas.openxmlformats.org/officeDocument/2006/relationships/slideLayout" Id="rId8" Target="../slideLayouts/slideLayout18.xml"/><Relationship Type="http://schemas.openxmlformats.org/officeDocument/2006/relationships/slideLayout" Id="rId7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Type="http://schemas.openxmlformats.org/officeDocument/2006/relationships/slideLayout" Id="rId12" Target="../slideLayouts/slideLayout33.xml"/><Relationship Type="http://schemas.openxmlformats.org/officeDocument/2006/relationships/slideLayout" Id="rId2" Target="../slideLayouts/slideLayout23.xml"/><Relationship Type="http://schemas.openxmlformats.org/officeDocument/2006/relationships/theme" Id="rId13" Target="../theme/theme3.xml"/><Relationship Type="http://schemas.openxmlformats.org/officeDocument/2006/relationships/image" Id="rId1" Target="../media/image00.png"/><Relationship Type="http://schemas.openxmlformats.org/officeDocument/2006/relationships/slideLayout" Id="rId10" Target="../slideLayouts/slideLayout31.xml"/><Relationship Type="http://schemas.openxmlformats.org/officeDocument/2006/relationships/slideLayout" Id="rId4" Target="../slideLayouts/slideLayout25.xml"/><Relationship Type="http://schemas.openxmlformats.org/officeDocument/2006/relationships/slideLayout" Id="rId11" Target="../slideLayouts/slideLayout32.xml"/><Relationship Type="http://schemas.openxmlformats.org/officeDocument/2006/relationships/slideLayout" Id="rId3" Target="../slideLayouts/slideLayout24.xml"/><Relationship Type="http://schemas.openxmlformats.org/officeDocument/2006/relationships/slideLayout" Id="rId9" Target="../slideLayouts/slideLayout30.xml"/><Relationship Type="http://schemas.openxmlformats.org/officeDocument/2006/relationships/slideLayout" Id="rId6" Target="../slideLayouts/slideLayout27.xml"/><Relationship Type="http://schemas.openxmlformats.org/officeDocument/2006/relationships/slideLayout" Id="rId5" Target="../slideLayouts/slideLayout26.xml"/><Relationship Type="http://schemas.openxmlformats.org/officeDocument/2006/relationships/slideLayout" Id="rId8" Target="../slideLayouts/slideLayout29.xml"/><Relationship Type="http://schemas.openxmlformats.org/officeDocument/2006/relationships/slideLayout" Id="rId7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8" id="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" id="9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0" baseline="0" strike="noStrike" sz="1200" b="1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grpSp>
        <p:nvGrpSpPr>
          <p:cNvPr name="Shape 10" id="10"/>
          <p:cNvGrpSpPr/>
          <p:nvPr/>
        </p:nvGrpSpPr>
        <p:grpSpPr>
          <a:xfrm>
            <a:off y="260350" x="323850"/>
            <a:ext cy="546098" cx="8386893"/>
            <a:chOff y="0" x="0"/>
            <a:chExt cy="342" cx="5758"/>
          </a:xfrm>
        </p:grpSpPr>
        <p:sp>
          <p:nvSpPr>
            <p:cNvPr name="Shape 11" id="11"/>
            <p:cNvSpPr/>
            <p:nvPr/>
          </p:nvSpPr>
          <p:spPr>
            <a:xfrm>
              <a:off y="0" x="0"/>
              <a:ext cy="336" cx="178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2" id="12"/>
            <p:cNvSpPr/>
            <p:nvPr/>
          </p:nvSpPr>
          <p:spPr>
            <a:xfrm>
              <a:off y="85" x="259"/>
              <a:ext cy="173" cx="549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3" id="13"/>
            <p:cNvSpPr/>
            <p:nvPr/>
          </p:nvSpPr>
          <p:spPr>
            <a:xfrm>
              <a:off y="85" x="256"/>
              <a:ext cy="88" cx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0" x="344"/>
              <a:ext cy="87" cx="8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5" id="15"/>
            <p:cNvSpPr/>
            <p:nvPr/>
          </p:nvSpPr>
          <p:spPr>
            <a:xfrm>
              <a:off y="85" x="344"/>
              <a:ext cy="88" cx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6" id="16"/>
            <p:cNvSpPr/>
            <p:nvPr/>
          </p:nvSpPr>
          <p:spPr>
            <a:xfrm>
              <a:off y="173" x="173"/>
              <a:ext cy="87" cx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7" id="17"/>
            <p:cNvSpPr/>
            <p:nvPr/>
          </p:nvSpPr>
          <p:spPr>
            <a:xfrm>
              <a:off y="86" x="81"/>
              <a:ext cy="87" cx="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8" id="18"/>
            <p:cNvSpPr/>
            <p:nvPr/>
          </p:nvSpPr>
          <p:spPr>
            <a:xfrm>
              <a:off y="171" x="256"/>
              <a:ext cy="87" cx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" id="19"/>
            <p:cNvSpPr/>
            <p:nvPr/>
          </p:nvSpPr>
          <p:spPr>
            <a:xfrm>
              <a:off y="256" x="173"/>
              <a:ext cy="86" cx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20" id="20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4572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9144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13716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18288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1" id="21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marR="0" algn="l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762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117475" marR="0" algn="l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17475" marR="0" algn="l" marL="1600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7475" marR="0" algn="l" marL="2057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7475" marR="0" algn="l" marL="25146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17475" marR="0" algn="l" marL="29718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7475" marR="0" algn="l" marL="3429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7475" marR="0" algn="l" marL="3886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2" id="22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3" id="23"/>
          <p:cNvSpPr/>
          <p:nvPr/>
        </p:nvSpPr>
        <p:spPr>
          <a:xfrm>
            <a:off y="188913" x="8027988"/>
            <a:ext cy="931862" cx="9318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cxnSp>
        <p:nvCxnSpPr>
          <p:cNvPr name="Shape 24" id="24"/>
          <p:cNvCxnSpPr/>
          <p:nvPr/>
        </p:nvCxnSpPr>
        <p:spPr>
          <a:xfrm>
            <a:off y="6381750" x="323850"/>
            <a:ext cy="0" cx="8569325"/>
          </a:xfrm>
          <a:prstGeom prst="straightConnector1">
            <a:avLst/>
          </a:prstGeom>
          <a:noFill/>
          <a:ln w="50800" cap="flat">
            <a:solidFill>
              <a:srgbClr val="000066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25" id="25"/>
          <p:cNvCxnSpPr/>
          <p:nvPr/>
        </p:nvCxnSpPr>
        <p:spPr>
          <a:xfrm>
            <a:off y="1557337" x="539750"/>
            <a:ext cy="0" cx="7632699"/>
          </a:xfrm>
          <a:prstGeom prst="straightConnector1">
            <a:avLst/>
          </a:prstGeom>
          <a:noFill/>
          <a:ln w="114300" cap="flat">
            <a:solidFill>
              <a:schemeClr val="lt2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0" baseline="0" strike="noStrike" sz="1200" b="1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grpSp>
        <p:nvGrpSpPr>
          <p:cNvPr name="Shape 102" id="102"/>
          <p:cNvGrpSpPr/>
          <p:nvPr/>
        </p:nvGrpSpPr>
        <p:grpSpPr>
          <a:xfrm>
            <a:off y="260350" x="323850"/>
            <a:ext cy="546098" cx="8386893"/>
            <a:chOff y="0" x="0"/>
            <a:chExt cy="342" cx="5758"/>
          </a:xfrm>
        </p:grpSpPr>
        <p:sp>
          <p:nvSpPr>
            <p:cNvPr name="Shape 103" id="103"/>
            <p:cNvSpPr/>
            <p:nvPr/>
          </p:nvSpPr>
          <p:spPr>
            <a:xfrm>
              <a:off y="0" x="0"/>
              <a:ext cy="336" cx="178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04" id="104"/>
            <p:cNvSpPr/>
            <p:nvPr/>
          </p:nvSpPr>
          <p:spPr>
            <a:xfrm>
              <a:off y="85" x="259"/>
              <a:ext cy="173" cx="549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5" id="105"/>
            <p:cNvSpPr/>
            <p:nvPr/>
          </p:nvSpPr>
          <p:spPr>
            <a:xfrm>
              <a:off y="85" x="256"/>
              <a:ext cy="88" cx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6" id="106"/>
            <p:cNvSpPr/>
            <p:nvPr/>
          </p:nvSpPr>
          <p:spPr>
            <a:xfrm>
              <a:off y="0" x="344"/>
              <a:ext cy="87" cx="8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7" id="107"/>
            <p:cNvSpPr/>
            <p:nvPr/>
          </p:nvSpPr>
          <p:spPr>
            <a:xfrm>
              <a:off y="85" x="344"/>
              <a:ext cy="88" cx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8" id="108"/>
            <p:cNvSpPr/>
            <p:nvPr/>
          </p:nvSpPr>
          <p:spPr>
            <a:xfrm>
              <a:off y="173" x="173"/>
              <a:ext cy="87" cx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09" id="109"/>
            <p:cNvSpPr/>
            <p:nvPr/>
          </p:nvSpPr>
          <p:spPr>
            <a:xfrm>
              <a:off y="86" x="81"/>
              <a:ext cy="87" cx="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0" id="110"/>
            <p:cNvSpPr/>
            <p:nvPr/>
          </p:nvSpPr>
          <p:spPr>
            <a:xfrm>
              <a:off y="171" x="256"/>
              <a:ext cy="87" cx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11" id="111"/>
            <p:cNvSpPr/>
            <p:nvPr/>
          </p:nvSpPr>
          <p:spPr>
            <a:xfrm>
              <a:off y="256" x="173"/>
              <a:ext cy="86" cx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112" id="112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4572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9144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13716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18288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113" id="113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marR="0" algn="l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762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117475" marR="0" algn="l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17475" marR="0" algn="l" marL="1600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7475" marR="0" algn="l" marL="2057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7475" marR="0" algn="l" marL="25146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17475" marR="0" algn="l" marL="29718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7475" marR="0" algn="l" marL="3429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7475" marR="0" algn="l" marL="3886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14" id="114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115" id="115"/>
          <p:cNvSpPr/>
          <p:nvPr/>
        </p:nvSpPr>
        <p:spPr>
          <a:xfrm>
            <a:off y="188913" x="8027988"/>
            <a:ext cy="931862" cx="9318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cxnSp>
        <p:nvCxnSpPr>
          <p:cNvPr name="Shape 116" id="116"/>
          <p:cNvCxnSpPr/>
          <p:nvPr/>
        </p:nvCxnSpPr>
        <p:spPr>
          <a:xfrm>
            <a:off y="6381750" x="323850"/>
            <a:ext cy="0" cx="8569325"/>
          </a:xfrm>
          <a:prstGeom prst="straightConnector1">
            <a:avLst/>
          </a:prstGeom>
          <a:noFill/>
          <a:ln w="50800" cap="flat">
            <a:solidFill>
              <a:srgbClr val="000066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117" id="117"/>
          <p:cNvCxnSpPr/>
          <p:nvPr/>
        </p:nvCxnSpPr>
        <p:spPr>
          <a:xfrm>
            <a:off y="1557337" x="539750"/>
            <a:ext cy="0" cx="7632699"/>
          </a:xfrm>
          <a:prstGeom prst="straightConnector1">
            <a:avLst/>
          </a:prstGeom>
          <a:noFill/>
          <a:ln w="114300" cap="flat">
            <a:solidFill>
              <a:schemeClr val="lt2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192" id="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93" id="193"/>
          <p:cNvSpPr txBox="1"/>
          <p:nvPr>
            <p:ph type="ftr" idx="11"/>
          </p:nvPr>
        </p:nvSpPr>
        <p:spPr>
          <a:xfrm>
            <a:off y="6237287" x="0"/>
            <a:ext cy="457200" cx="2895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0" baseline="0" strike="noStrike" sz="1200" b="1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grpSp>
        <p:nvGrpSpPr>
          <p:cNvPr name="Shape 194" id="194"/>
          <p:cNvGrpSpPr/>
          <p:nvPr/>
        </p:nvGrpSpPr>
        <p:grpSpPr>
          <a:xfrm>
            <a:off y="260350" x="323850"/>
            <a:ext cy="546098" cx="8386893"/>
            <a:chOff y="0" x="0"/>
            <a:chExt cy="342" cx="5758"/>
          </a:xfrm>
        </p:grpSpPr>
        <p:sp>
          <p:nvSpPr>
            <p:cNvPr name="Shape 195" id="195"/>
            <p:cNvSpPr/>
            <p:nvPr/>
          </p:nvSpPr>
          <p:spPr>
            <a:xfrm>
              <a:off y="0" x="0"/>
              <a:ext cy="336" cx="178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96" id="196"/>
            <p:cNvSpPr/>
            <p:nvPr/>
          </p:nvSpPr>
          <p:spPr>
            <a:xfrm>
              <a:off y="85" x="259"/>
              <a:ext cy="173" cx="549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scaled="0" ang="0"/>
            </a:gra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7" id="197"/>
            <p:cNvSpPr/>
            <p:nvPr/>
          </p:nvSpPr>
          <p:spPr>
            <a:xfrm>
              <a:off y="85" x="256"/>
              <a:ext cy="88" cx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8" id="198"/>
            <p:cNvSpPr/>
            <p:nvPr/>
          </p:nvSpPr>
          <p:spPr>
            <a:xfrm>
              <a:off y="0" x="344"/>
              <a:ext cy="87" cx="8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199" id="199"/>
            <p:cNvSpPr/>
            <p:nvPr/>
          </p:nvSpPr>
          <p:spPr>
            <a:xfrm>
              <a:off y="85" x="344"/>
              <a:ext cy="88" cx="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0" id="200"/>
            <p:cNvSpPr/>
            <p:nvPr/>
          </p:nvSpPr>
          <p:spPr>
            <a:xfrm>
              <a:off y="173" x="173"/>
              <a:ext cy="87" cx="8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1" id="201"/>
            <p:cNvSpPr/>
            <p:nvPr/>
          </p:nvSpPr>
          <p:spPr>
            <a:xfrm>
              <a:off y="86" x="81"/>
              <a:ext cy="87" cx="8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2" id="202"/>
            <p:cNvSpPr/>
            <p:nvPr/>
          </p:nvSpPr>
          <p:spPr>
            <a:xfrm>
              <a:off y="171" x="256"/>
              <a:ext cy="87" cx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  <p:sp>
          <p:nvSpPr>
            <p:cNvPr name="Shape 203" id="203"/>
            <p:cNvSpPr/>
            <p:nvPr/>
          </p:nvSpPr>
          <p:spPr>
            <a:xfrm>
              <a:off y="256" x="173"/>
              <a:ext cy="86" cx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tIns="45700" lIns="91425" anchor="t" anchorCtr="0" rIns="91425">
              <a:spAutoFit/>
            </a:bodyPr>
            <a:lstStyle/>
            <a:p/>
          </p:txBody>
        </p:sp>
      </p:grpSp>
      <p:sp>
        <p:nvSpPr>
          <p:cNvPr name="Shape 204" id="204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R="0" algn="l" marL="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R="0" algn="l" marL="4572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R="0" algn="l" marL="9144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R="0" algn="l" marL="13716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R="0" algn="l" marL="1828800" rtl="0">
              <a:spcBef>
                <a:spcPts val="0"/>
              </a:spcBef>
              <a:spcAft>
                <a:spcPts val="0"/>
              </a:spcAft>
              <a:defRPr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205" id="205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190500" marR="0" algn="l" marL="3429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76200" marR="0" algn="l" marL="74295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-117475" marR="0" algn="l" marL="1143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17475" marR="0" algn="l" marL="1600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17475" marR="0" algn="l" marL="20574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17475" marR="0" algn="l" marL="25146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17475" marR="0" algn="l" marL="29718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17475" marR="0" algn="l" marL="34290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17475" marR="0" algn="l" marL="388620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Arial"/>
              <a:buChar char="•"/>
              <a:defRPr i="0" baseline="0" strike="noStrike" sz="16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06" id="206"/>
          <p:cNvSpPr txBox="1"/>
          <p:nvPr>
            <p:ph type="dt" idx="10"/>
          </p:nvPr>
        </p:nvSpPr>
        <p:spPr>
          <a:xfrm>
            <a:off y="6237287" x="6108700"/>
            <a:ext cy="476249" cx="30353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0" marR="0" algn="l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Font typeface="Arial"/>
              <a:buNone/>
              <a:defRPr i="1" baseline="0" strike="noStrike" sz="1200" b="0" cap="none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R="0" algn="l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R="0" algn="l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R="0" algn="l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R="0" algn="l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R="0" algn="l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R="0" algn="l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R="0" algn="l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R="0" algn="l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name="Shape 207" id="207"/>
          <p:cNvSpPr/>
          <p:nvPr/>
        </p:nvSpPr>
        <p:spPr>
          <a:xfrm>
            <a:off y="188913" x="8027988"/>
            <a:ext cy="931862" cx="931862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</p:sp>
      <p:cxnSp>
        <p:nvCxnSpPr>
          <p:cNvPr name="Shape 208" id="208"/>
          <p:cNvCxnSpPr/>
          <p:nvPr/>
        </p:nvCxnSpPr>
        <p:spPr>
          <a:xfrm>
            <a:off y="6381750" x="323850"/>
            <a:ext cy="0" cx="8569325"/>
          </a:xfrm>
          <a:prstGeom prst="straightConnector1">
            <a:avLst/>
          </a:prstGeom>
          <a:noFill/>
          <a:ln w="50800" cap="flat">
            <a:solidFill>
              <a:srgbClr val="000066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name="Shape 209" id="209"/>
          <p:cNvCxnSpPr/>
          <p:nvPr/>
        </p:nvCxnSpPr>
        <p:spPr>
          <a:xfrm>
            <a:off y="1557337" x="539750"/>
            <a:ext cy="0" cx="7632699"/>
          </a:xfrm>
          <a:prstGeom prst="straightConnector1">
            <a:avLst/>
          </a:prstGeom>
          <a:noFill/>
          <a:ln w="114300" cap="flat">
            <a:solidFill>
              <a:schemeClr val="lt2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4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4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1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4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4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4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4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4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4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84" id="2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85" id="285"/>
          <p:cNvSpPr txBox="1"/>
          <p:nvPr>
            <p:ph type="ctrTitle"/>
          </p:nvPr>
        </p:nvSpPr>
        <p:spPr>
          <a:xfrm>
            <a:off y="1671838" x="2971800"/>
            <a:ext cy="2523726" cx="6019798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r" marL="0" rtl="0" lv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_GB" i="0" baseline="0" strike="noStrike" sz="4000" b="0" cap="none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Unit Tests Visualization</a:t>
            </a:r>
            <a:r>
              <a:rPr lang="en_GB" i="0" baseline="0" strike="noStrike" sz="3200" b="0" cap="none" u="none">
                <a:solidFill>
                  <a:srgbClr val="5B6973"/>
                </a:solidFill>
                <a:latin typeface="Arial"/>
                <a:ea typeface="Arial"/>
                <a:cs typeface="Arial"/>
                <a:sym typeface="Arial"/>
                <a:rtl val="0"/>
              </a:rPr>
              <a:t>ELEN7046 </a:t>
            </a:r>
            <a:br>
              <a:rPr lang="en_GB" i="0" baseline="0" strike="noStrike" sz="3200" b="0" cap="none" u="none">
                <a:solidFill>
                  <a:srgbClr val="5B6973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_GB" i="0" baseline="0" strike="noStrike" sz="3200" b="0" cap="none" u="none">
                <a:solidFill>
                  <a:srgbClr val="5B6973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Group 4 Presentation</a:t>
            </a:r>
          </a:p>
        </p:txBody>
      </p:sp>
      <p:sp>
        <p:nvSpPr>
          <p:cNvPr name="Shape 286" id="286"/>
          <p:cNvSpPr/>
          <p:nvPr/>
        </p:nvSpPr>
        <p:spPr>
          <a:xfrm>
            <a:off y="549275" x="3059113"/>
            <a:ext cy="935038" cx="5184775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0" marR="0" algn="ctr" marL="0" rtl="0" lvl="0">
              <a:spcBef>
                <a:spcPts val="320"/>
              </a:spcBef>
              <a:buClr>
                <a:srgbClr val="00007D"/>
              </a:buClr>
              <a:buSzPct val="25000"/>
              <a:buFont typeface="Arial"/>
              <a:buNone/>
            </a:pPr>
            <a:r>
              <a:rPr lang="en_GB" i="0" baseline="0" strike="noStrike" sz="1600" b="1" cap="none" u="none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  <a:rtl val="0"/>
              </a:rPr>
              <a:t>School of Electrical and Information Engineering</a:t>
            </a:r>
            <a:r>
              <a:rPr lang="en_GB" i="0" baseline="0" strike="noStrike" sz="1400" b="0" cap="none" u="none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_GB" i="0" baseline="0" strike="noStrike" sz="1400" b="1" cap="non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University of the Witwatersrand, Johannesburg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9" id="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0" id="340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Demi</a:t>
            </a:r>
          </a:p>
        </p:txBody>
      </p:sp>
      <p:sp>
        <p:nvSpPr>
          <p:cNvPr name="Shape 341" id="341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Role &amp; Responsibilities: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Developer on the front end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Tools and Techniques :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Javascript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JSON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JqTrees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Tree view controller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Area worked on: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Displaying test information in trees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45" id="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46" id="346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Conclusion</a:t>
            </a:r>
          </a:p>
        </p:txBody>
      </p:sp>
      <p:sp>
        <p:nvSpPr>
          <p:cNvPr name="Shape 347" id="347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License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BSD license / 3-Clause BSD license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Future Work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1" id="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2" id="292"/>
          <p:cNvSpPr txBox="1"/>
          <p:nvPr>
            <p:ph type="title"/>
          </p:nvPr>
        </p:nvSpPr>
        <p:spPr>
          <a:xfrm>
            <a:off y="1263300" x="1248762"/>
            <a:ext cy="137159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  Team Members</a:t>
            </a:r>
          </a:p>
        </p:txBody>
      </p:sp>
      <p:sp>
        <p:nvSpPr>
          <p:cNvPr name="Shape 293" id="293"/>
          <p:cNvSpPr txBox="1"/>
          <p:nvPr>
            <p:ph type="body" idx="1"/>
          </p:nvPr>
        </p:nvSpPr>
        <p:spPr>
          <a:xfrm>
            <a:off y="4652962" x="323850"/>
            <a:ext cy="1836359" cx="8229600"/>
          </a:xfrm>
          <a:prstGeom prst="rect">
            <a:avLst/>
          </a:prstGeom>
          <a:noFill/>
          <a:ln>
            <a:noFill/>
          </a:ln>
        </p:spPr>
        <p:txBody>
          <a:bodyPr bIns="45700" tIns="45700" lIns="91425" anchor="t" anchorCtr="0" rIns="91425">
            <a:spAutoFit/>
          </a:bodyPr>
          <a:lstStyle/>
          <a:p>
            <a:pPr indent="-3429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Xoliswa Ngxanga</a:t>
            </a:r>
          </a:p>
          <a:p>
            <a:pPr indent="-3429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Keagan Phillips</a:t>
            </a:r>
          </a:p>
          <a:p>
            <a:pPr indent="-3429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Boreli Kuleile</a:t>
            </a:r>
          </a:p>
          <a:p>
            <a:pPr indent="-3429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Sello Ralethe</a:t>
            </a:r>
          </a:p>
          <a:p>
            <a:pPr indent="-3429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Demi Ojurongbe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297" id="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8" id="298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Road Map</a:t>
            </a:r>
          </a:p>
        </p:txBody>
      </p:sp>
      <p:sp>
        <p:nvSpPr>
          <p:cNvPr name="Shape 299" id="299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of the system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 of the system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Individual sections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Conclusion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3" id="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04" id="304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Overview </a:t>
            </a:r>
          </a:p>
        </p:txBody>
      </p:sp>
      <p:sp>
        <p:nvSpPr>
          <p:cNvPr name="Shape 305" id="305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 of the issues with TDD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 can become difficult to understand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Many developers don't write adequate test comments 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Solution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Visually represent tests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09" id="3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0" id="310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DEMO</a:t>
            </a:r>
          </a:p>
        </p:txBody>
      </p:sp>
      <p:sp>
        <p:nvSpPr>
          <p:cNvPr name="Shape 311" id="311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15" id="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16" id="316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Xoli </a:t>
            </a:r>
          </a:p>
        </p:txBody>
      </p:sp>
      <p:sp>
        <p:nvSpPr>
          <p:cNvPr name="Shape 317" id="317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Role and Responsibilities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Analysis 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Tools and Techniques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Kan-ban - Kanbannery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Open Proj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stories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Area working on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Requirements documentation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1" id="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2" id="322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Keagan</a:t>
            </a:r>
          </a:p>
        </p:txBody>
      </p:sp>
      <p:sp>
        <p:nvSpPr>
          <p:cNvPr name="Shape 323" id="323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298450" marR="0" algn="l" marL="342900" rtl="0" lv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Role &amp; Responsibilities: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>
                <a:rtl val="0"/>
              </a:rPr>
              <a:t> </a:t>
            </a: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Lead Developer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Design / Quality / Delivery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Tools &amp; Techniques: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TDD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Areas Worked On: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Most of the code base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27" id="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8" id="328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Boreli</a:t>
            </a:r>
          </a:p>
        </p:txBody>
      </p:sp>
      <p:sp>
        <p:nvSpPr>
          <p:cNvPr name="Shape 329" id="329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298450" marR="0" algn="l" marL="342900" rtl="0" lv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Role and Responsibilitie</a:t>
            </a:r>
            <a:r>
              <a:rPr lang="en_GB" sz="2800">
                <a:rtl val="0"/>
              </a:rPr>
              <a:t>s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41666"/>
              <a:buFont typeface="Arial"/>
              <a:buChar char="•"/>
            </a:pPr>
            <a:r>
              <a:rPr lang="en_GB" sz="2000">
                <a:rtl val="0"/>
              </a:rPr>
              <a:t>Developer application integration</a:t>
            </a:r>
          </a:p>
          <a:p>
            <a:pPr indent="-298450" marR="0" algn="l" marL="342900" rtl="0" lv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Tools and Techniques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41666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ASP.NET MVC</a:t>
            </a:r>
          </a:p>
          <a:p>
            <a:pPr indent="-298450" marR="0" algn="l" marL="342900" rtl="0" lv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Area worked on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41666"/>
              <a:buFont typeface="Arial"/>
              <a:buChar char="•"/>
            </a:pPr>
            <a:r>
              <a:rPr lang="en_GB" sz="2000">
                <a:solidFill>
                  <a:srgbClr val="000000"/>
                </a:solidFill>
                <a:rtl val="0"/>
              </a:rPr>
              <a:t>Integrating the back end with the front end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41666"/>
              <a:buFont typeface="Arial"/>
              <a:buChar char="•"/>
            </a:pPr>
            <a:r>
              <a:rPr lang="en_GB" sz="2000">
                <a:rtl val="0"/>
              </a:rPr>
              <a:t>Printing Test scenarios report on pdf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333" id="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34" id="334"/>
          <p:cNvSpPr txBox="1"/>
          <p:nvPr>
            <p:ph type="title"/>
          </p:nvPr>
        </p:nvSpPr>
        <p:spPr>
          <a:xfrm>
            <a:off y="549275" x="468312"/>
            <a:ext cy="1371598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>
            <a:spAutoFit/>
          </a:bodyPr>
          <a:lstStyle/>
          <a:p>
            <a:pPr indent="0" marR="0" algn="l" marL="0"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_GB" i="0" baseline="0" strike="noStrike" sz="32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Sello </a:t>
            </a:r>
          </a:p>
        </p:txBody>
      </p:sp>
      <p:sp>
        <p:nvSpPr>
          <p:cNvPr name="Shape 335" id="335"/>
          <p:cNvSpPr txBox="1"/>
          <p:nvPr>
            <p:ph type="body" idx="1"/>
          </p:nvPr>
        </p:nvSpPr>
        <p:spPr>
          <a:xfrm>
            <a:off y="1981200" x="457200"/>
            <a:ext cy="38862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>
            <a:spAutoFit/>
          </a:bodyPr>
          <a:lstStyle/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Role and Responsibilities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Developer on the front end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Tools and Techniques 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Coffee Script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KineticJS - HTML5 Canvas JavaScript library</a:t>
            </a:r>
          </a:p>
          <a:p>
            <a:pPr indent="-184150" marR="0" algn="l" marL="742950" rtl="0" lvl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1190"/>
              <a:buFont typeface="Arial"/>
              <a:buChar char="•"/>
            </a:pPr>
            <a:r>
              <a:rPr lang="en_GB" i="0" baseline="0" strike="noStrike" sz="2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Area worked on:</a:t>
            </a:r>
          </a:p>
          <a:p>
            <a:pPr indent="-266700" marR="0" algn="l" marL="342900" rtl="0" lv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_GB" i="0" baseline="0" strike="noStrike" sz="2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Rendering class diagrams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