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9A8682E-E4D4-4BC2-B294-4C0B509E0B07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2C7C353-183B-4531-AE27-70A4F8B6D0F0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4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82E-E4D4-4BC2-B294-4C0B509E0B07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C353-183B-4531-AE27-70A4F8B6D0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324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82E-E4D4-4BC2-B294-4C0B509E0B07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C353-183B-4531-AE27-70A4F8B6D0F0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453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82E-E4D4-4BC2-B294-4C0B509E0B07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C353-183B-4531-AE27-70A4F8B6D0F0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325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82E-E4D4-4BC2-B294-4C0B509E0B07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C353-183B-4531-AE27-70A4F8B6D0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0334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82E-E4D4-4BC2-B294-4C0B509E0B07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C353-183B-4531-AE27-70A4F8B6D0F0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7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82E-E4D4-4BC2-B294-4C0B509E0B07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C353-183B-4531-AE27-70A4F8B6D0F0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84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82E-E4D4-4BC2-B294-4C0B509E0B07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C353-183B-4531-AE27-70A4F8B6D0F0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1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82E-E4D4-4BC2-B294-4C0B509E0B07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C353-183B-4531-AE27-70A4F8B6D0F0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6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82E-E4D4-4BC2-B294-4C0B509E0B07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C353-183B-4531-AE27-70A4F8B6D0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988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82E-E4D4-4BC2-B294-4C0B509E0B07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C353-183B-4531-AE27-70A4F8B6D0F0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01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82E-E4D4-4BC2-B294-4C0B509E0B07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C353-183B-4531-AE27-70A4F8B6D0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74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82E-E4D4-4BC2-B294-4C0B509E0B07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C353-183B-4531-AE27-70A4F8B6D0F0}" type="slidenum">
              <a:rPr lang="en-SG" smtClean="0"/>
              <a:t>‹#›</a:t>
            </a:fld>
            <a:endParaRPr lang="en-S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82E-E4D4-4BC2-B294-4C0B509E0B07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C353-183B-4531-AE27-70A4F8B6D0F0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82E-E4D4-4BC2-B294-4C0B509E0B07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C353-183B-4531-AE27-70A4F8B6D0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55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82E-E4D4-4BC2-B294-4C0B509E0B07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C353-183B-4531-AE27-70A4F8B6D0F0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9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82E-E4D4-4BC2-B294-4C0B509E0B07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C353-183B-4531-AE27-70A4F8B6D0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985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A8682E-E4D4-4BC2-B294-4C0B509E0B07}" type="datetimeFigureOut">
              <a:rPr lang="en-SG" smtClean="0"/>
              <a:t>12/1/2021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C7C353-183B-4531-AE27-70A4F8B6D0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109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F059-B3C5-4145-90C1-C1400B08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Coursera Week 5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967F5-B201-4002-9F81-6FFB2C582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Venue Suggestions for Sydney, Brisbane, and Melbourne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065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A104-2ADC-433C-B67A-109D1526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9D25-97CD-4ADB-9898-D853DADA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Pandemic has introduced border restrictions which made holidays mundane and </a:t>
            </a:r>
            <a:r>
              <a:rPr lang="en-AU" dirty="0" err="1"/>
              <a:t>lackluster</a:t>
            </a:r>
            <a:endParaRPr lang="en-AU" dirty="0"/>
          </a:p>
          <a:p>
            <a:r>
              <a:rPr lang="en-AU" dirty="0"/>
              <a:t>Countries has made successful moves to flatten the curve</a:t>
            </a:r>
          </a:p>
          <a:p>
            <a:pPr lvl="1"/>
            <a:r>
              <a:rPr lang="en-AU" dirty="0"/>
              <a:t>This has made the economy to slowly reopen through venues starting again</a:t>
            </a:r>
          </a:p>
          <a:p>
            <a:pPr lvl="1"/>
            <a:r>
              <a:rPr lang="en-AU" dirty="0"/>
              <a:t>Though there is border restrictions between states people are able to go to venues on their homeplace or main city in the state</a:t>
            </a:r>
          </a:p>
          <a:p>
            <a:r>
              <a:rPr lang="en-AU" dirty="0"/>
              <a:t>There is still the need for venues to have more diversity to account for border restrictions that prevents people to have vacation</a:t>
            </a:r>
          </a:p>
        </p:txBody>
      </p:sp>
    </p:spTree>
    <p:extLst>
      <p:ext uri="{BB962C8B-B14F-4D97-AF65-F5344CB8AC3E}">
        <p14:creationId xmlns:p14="http://schemas.microsoft.com/office/powerpoint/2010/main" val="26335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C157-83DD-4558-B30C-F123657F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and Method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DB61D-422A-49D8-82B3-9E4E2078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Investigate Sydney, Brisbane, and Melbourne</a:t>
            </a:r>
          </a:p>
          <a:p>
            <a:r>
              <a:rPr lang="en-AU" dirty="0"/>
              <a:t>Utilize Foursquare API to retrieve their top 100 venue categories</a:t>
            </a:r>
          </a:p>
          <a:p>
            <a:r>
              <a:rPr lang="en-AU" dirty="0"/>
              <a:t>Find the cities popular venues</a:t>
            </a:r>
            <a:r>
              <a:rPr lang="en-SG" dirty="0"/>
              <a:t> then use it to find similarity index among the cities</a:t>
            </a:r>
          </a:p>
          <a:p>
            <a:r>
              <a:rPr lang="en-SG" dirty="0"/>
              <a:t>Find the most dissimilar cities then recommend to them venues that are popular on the opposite city</a:t>
            </a:r>
          </a:p>
        </p:txBody>
      </p:sp>
    </p:spTree>
    <p:extLst>
      <p:ext uri="{BB962C8B-B14F-4D97-AF65-F5344CB8AC3E}">
        <p14:creationId xmlns:p14="http://schemas.microsoft.com/office/powerpoint/2010/main" val="324717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774D-983B-4B0C-ABF2-12B05C14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39615"/>
          </a:xfrm>
        </p:spPr>
        <p:txBody>
          <a:bodyPr/>
          <a:lstStyle/>
          <a:p>
            <a:r>
              <a:rPr lang="en-AU" dirty="0"/>
              <a:t>Results </a:t>
            </a:r>
            <a:r>
              <a:rPr lang="en-AU" dirty="0" err="1"/>
              <a:t>KMeans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B5C0B-A506-4831-B85A-1F18CDC1C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913" y="2556932"/>
            <a:ext cx="4277683" cy="3318936"/>
          </a:xfrm>
        </p:spPr>
        <p:txBody>
          <a:bodyPr/>
          <a:lstStyle/>
          <a:p>
            <a:r>
              <a:rPr lang="en-AU" dirty="0" err="1"/>
              <a:t>Kmeans</a:t>
            </a:r>
            <a:r>
              <a:rPr lang="en-AU" dirty="0"/>
              <a:t> result indicated that the cities are all dissimilar to each other</a:t>
            </a:r>
          </a:p>
          <a:p>
            <a:pPr lvl="1"/>
            <a:r>
              <a:rPr lang="en-AU" dirty="0"/>
              <a:t>Further inspection of their </a:t>
            </a:r>
            <a:r>
              <a:rPr lang="en-AU" dirty="0" err="1"/>
              <a:t>Kmeans</a:t>
            </a:r>
            <a:r>
              <a:rPr lang="en-AU" dirty="0"/>
              <a:t> is needed to achieve similarity index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E7773-D418-4047-9143-8495D010FF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2" y="2751548"/>
            <a:ext cx="4800598" cy="9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3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3225-08A2-48E0-814C-97A4C574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Euclidean Distance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7C44-D8F0-407F-B3B5-C4AED5B3D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442" y="2556932"/>
            <a:ext cx="6509155" cy="3318936"/>
          </a:xfrm>
        </p:spPr>
        <p:txBody>
          <a:bodyPr/>
          <a:lstStyle/>
          <a:p>
            <a:r>
              <a:rPr lang="en-AU" dirty="0"/>
              <a:t>Both Brisbane and Sydney are most dissimilar to Melbourne</a:t>
            </a:r>
          </a:p>
          <a:p>
            <a:r>
              <a:rPr lang="en-AU" dirty="0"/>
              <a:t>Melbourne is dissimilar to Brisbane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78DCB-3556-43EE-974F-EB966A1C8F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74242" y="2556932"/>
            <a:ext cx="22002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49A3-14FE-43C9-BE31-E80F157B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6F79A-EDAB-4D5F-BE22-484FB3AE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 is suggested that to open popular venues of Melbourne to Sydney and Brisbane while in Melbourne to open Brisbane’s popular venues</a:t>
            </a:r>
          </a:p>
          <a:p>
            <a:r>
              <a:rPr lang="en-AU" dirty="0"/>
              <a:t>Dissimilarity is used as suggestion points to introduce more diversity to the venues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0519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</TotalTime>
  <Words>220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Coursera Week 5</vt:lpstr>
      <vt:lpstr>Problem</vt:lpstr>
      <vt:lpstr>Data and Method</vt:lpstr>
      <vt:lpstr>Results KMeans</vt:lpstr>
      <vt:lpstr>Results Euclidean Distance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Week 5</dc:title>
  <dc:creator>Kyle Nasaril</dc:creator>
  <cp:lastModifiedBy>Kyle Nasaril</cp:lastModifiedBy>
  <cp:revision>3</cp:revision>
  <dcterms:created xsi:type="dcterms:W3CDTF">2021-01-12T06:54:50Z</dcterms:created>
  <dcterms:modified xsi:type="dcterms:W3CDTF">2021-01-12T07:13:56Z</dcterms:modified>
</cp:coreProperties>
</file>