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howGuides="1">
      <p:cViewPr>
        <p:scale>
          <a:sx n="125" d="100"/>
          <a:sy n="125" d="100"/>
        </p:scale>
        <p:origin x="-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31200" cy="331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2911-3D1D-4B23-A4F6-C1EFA9906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C887F-1E2B-45EC-A9DF-90ACE2A16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753-27CB-4C09-ACE1-7F4BFBA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6F9-0901-48A4-BD33-5101189CEA4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AADC2-A08E-4E74-9736-67806EAC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07F65-5D01-4DF5-BD74-FA55B8F2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DB25-81D8-4A8B-9FDA-263602456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28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F487-5011-45FF-BD5D-FB74B0C4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59F1C-027C-4F39-955C-4C7D695B5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82E38-7F4A-4875-AD37-CF53F201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6F9-0901-48A4-BD33-5101189CEA4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9660-BBE6-45E7-96B4-45B5108E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1AF94-0347-4439-A39C-9680C9A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DB25-81D8-4A8B-9FDA-263602456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01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F4133-02C0-48C3-91E1-AFA33AD1E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428B2-3FCD-40C2-AD5D-BAB3ABB1B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AE3EC-1CE2-4459-AD5F-53C3C240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6F9-0901-48A4-BD33-5101189CEA4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00005-B65B-4802-B573-ED792C86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C4318-FC08-4F76-97FE-31EB3BD9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DB25-81D8-4A8B-9FDA-263602456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79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6EAC-8D57-40E5-9E20-C297C2DF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10C9-B812-4FE6-A178-64BF9ACA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353E8-8B5C-49DC-A8F9-87DCF879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6F9-0901-48A4-BD33-5101189CEA4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9D6A-398A-483D-A227-FD5E1E68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4DF4C-D1CB-4790-9529-80D439B3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DB25-81D8-4A8B-9FDA-263602456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74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2A51-8CA4-4A56-89FC-56598814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CB98-554D-4574-A781-5F49385B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D03A9-25F1-4893-A1F1-49738139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6F9-0901-48A4-BD33-5101189CEA4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6D56D-5F01-43AE-8E6C-CCB480FC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CB22-6F43-4B65-B1BD-3535167F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DB25-81D8-4A8B-9FDA-263602456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E77C-3654-431D-A1DC-708557CA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AE55-605D-42BA-BAD8-95201545B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FC906-B70B-4CD2-8B6B-C1D76164E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77E77-617F-4A8D-BC5A-4343C4E7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6F9-0901-48A4-BD33-5101189CEA4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0DC58-9ACF-4A2C-BDFA-E8DDA15F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A95CD-C0E8-4CFB-8E1A-3FF889C6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DB25-81D8-4A8B-9FDA-263602456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62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38AC-E486-4EEE-AA88-37E8603A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11253-9CAF-45BE-BA03-E87F993CC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C5C2C-A060-4482-A794-C2D898C78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47714-BBB1-4F18-94D8-183D141EF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E27F8-8540-428C-9FB2-6AF24ED65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C8F27-7D1A-409B-B64C-192A2DFA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6F9-0901-48A4-BD33-5101189CEA4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2BCD2-6970-420D-88A7-217D70F7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E46EE-9CD2-4E9E-8152-D45BBD16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DB25-81D8-4A8B-9FDA-263602456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0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D21D-79DA-408A-8E4C-6900CC2D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17D24-A57D-4BDF-8F16-BCD2FBB8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6F9-0901-48A4-BD33-5101189CEA4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5B2D2-2885-46D5-94A0-7459A61C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5BFB8-BC6F-4811-92BC-887AE4A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DB25-81D8-4A8B-9FDA-263602456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93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B01D7-2B22-4038-87A0-27457DEF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6F9-0901-48A4-BD33-5101189CEA4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3AEC9-6EC2-4905-AF50-DB4A3437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453B2-7FA7-43A1-BF35-A5EC8CE3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DB25-81D8-4A8B-9FDA-263602456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12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1467-00D3-4371-ABAB-79B677AF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4F0BA-286A-41C9-A69D-F3C9A4114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E13CA-06ED-4F9B-8F35-44EF267F7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EC1AB-0F2D-46E0-9B32-EA28401D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6F9-0901-48A4-BD33-5101189CEA4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DD6D8-33B0-4D06-8363-E1CDE8D0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F9ED6-B042-4BFC-8150-A6BBFB73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DB25-81D8-4A8B-9FDA-263602456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04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AA5C-AFF1-4102-9DF0-60316039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CB0AC-32FF-4CCD-97C1-95AB98443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131B1-BA74-4164-BE94-E4E3B9578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BB4AA-CB8C-4435-8E6C-EDB603EF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6F9-0901-48A4-BD33-5101189CEA4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819CF-6E24-47B3-883B-CA27F88E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3F841-7F66-46D4-8174-B51FDDFF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DB25-81D8-4A8B-9FDA-263602456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8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50B32-ADCB-4C0D-BDC7-5CA151A5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F36E7-D8D5-4A30-891C-5CB62FBC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D223E-B8A2-45C5-9B49-AA349A076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76F9-0901-48A4-BD33-5101189CEA4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85271-9831-4236-AD6A-D12D6DA6D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CF0CF-608C-489B-BCB9-E7286E06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8DB25-81D8-4A8B-9FDA-263602456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23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3D4101-5A71-44F6-835B-15EC190D5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74421"/>
              </p:ext>
            </p:extLst>
          </p:nvPr>
        </p:nvGraphicFramePr>
        <p:xfrm>
          <a:off x="2032000" y="117000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8215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64223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22998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042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Single </a:t>
                      </a:r>
                      <a:r>
                        <a:rPr lang="de-DE" b="0" cap="none" spc="0" dirty="0" err="1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Step</a:t>
                      </a:r>
                      <a:endParaRPr lang="de-DE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cap="none" spc="0" dirty="0" err="1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Recursive</a:t>
                      </a:r>
                      <a:r>
                        <a:rPr lang="de-DE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b="0" cap="none" spc="0" dirty="0" err="1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Multistep</a:t>
                      </a:r>
                      <a:endParaRPr lang="de-DE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cap="none" spc="0" dirty="0" err="1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Direct</a:t>
                      </a:r>
                      <a:r>
                        <a:rPr lang="de-DE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b="0" cap="none" spc="0" dirty="0" err="1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Multistep</a:t>
                      </a:r>
                      <a:endParaRPr lang="de-DE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11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Univariant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SARIMAX, 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SARIMAX, 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21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Multivariant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NN,RNN,LSTM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RNN, LSTM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66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32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E88ED7-1C2D-41E8-A522-5EBF2A4A1456}"/>
              </a:ext>
            </a:extLst>
          </p:cNvPr>
          <p:cNvSpPr/>
          <p:nvPr/>
        </p:nvSpPr>
        <p:spPr>
          <a:xfrm>
            <a:off x="465600" y="2766600"/>
            <a:ext cx="1987200" cy="66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Weather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11B1FA-E27C-4F94-9B70-0F9880C05BAE}"/>
              </a:ext>
            </a:extLst>
          </p:cNvPr>
          <p:cNvSpPr/>
          <p:nvPr/>
        </p:nvSpPr>
        <p:spPr>
          <a:xfrm>
            <a:off x="3115200" y="2766600"/>
            <a:ext cx="1987200" cy="66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Solar/Turbine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3A0AB-2D17-43BD-AA98-E63457152CD9}"/>
              </a:ext>
            </a:extLst>
          </p:cNvPr>
          <p:cNvSpPr/>
          <p:nvPr/>
        </p:nvSpPr>
        <p:spPr>
          <a:xfrm>
            <a:off x="3115200" y="1441800"/>
            <a:ext cx="1987200" cy="66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Other Energy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4BF88-F2DD-4E6B-AA61-BC83F1D12423}"/>
              </a:ext>
            </a:extLst>
          </p:cNvPr>
          <p:cNvSpPr/>
          <p:nvPr/>
        </p:nvSpPr>
        <p:spPr>
          <a:xfrm>
            <a:off x="5764800" y="2766600"/>
            <a:ext cx="1987200" cy="66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Energy Generation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212285-7BE7-43E2-B555-AD060DB45F7E}"/>
              </a:ext>
            </a:extLst>
          </p:cNvPr>
          <p:cNvSpPr/>
          <p:nvPr/>
        </p:nvSpPr>
        <p:spPr>
          <a:xfrm>
            <a:off x="5764800" y="1441800"/>
            <a:ext cx="1987200" cy="66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Energy Demand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8E1FF3-0E52-44F4-93C9-E41513599E40}"/>
              </a:ext>
            </a:extLst>
          </p:cNvPr>
          <p:cNvSpPr/>
          <p:nvPr/>
        </p:nvSpPr>
        <p:spPr>
          <a:xfrm>
            <a:off x="8414400" y="2104200"/>
            <a:ext cx="1987200" cy="66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Energy Price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B4A2A5-D048-4EF0-9D20-2FBD978940AB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2452800" y="3097800"/>
            <a:ext cx="66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215A41-BEB7-43E9-9D52-3A6642181AFC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102400" y="3097800"/>
            <a:ext cx="66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F8D2CFA-5C15-42CD-81DD-2C7119C7590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102400" y="1773000"/>
            <a:ext cx="662400" cy="13248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7D58D49-F43B-4F08-B923-21F7F752B5BC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7420800" y="1441800"/>
            <a:ext cx="331200" cy="1656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E71F43C-2ADA-4F7B-9AB5-5B664DF45075}"/>
              </a:ext>
            </a:extLst>
          </p:cNvPr>
          <p:cNvCxnSpPr>
            <a:stCxn id="7" idx="0"/>
            <a:endCxn id="9" idx="1"/>
          </p:cNvCxnSpPr>
          <p:nvPr/>
        </p:nvCxnSpPr>
        <p:spPr>
          <a:xfrm rot="5400000" flipH="1" flipV="1">
            <a:off x="7420800" y="1773000"/>
            <a:ext cx="331200" cy="1656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D40E89D-5AC2-4DF0-8D69-5B2EE0D8AC65}"/>
              </a:ext>
            </a:extLst>
          </p:cNvPr>
          <p:cNvCxnSpPr>
            <a:stCxn id="7" idx="1"/>
            <a:endCxn id="6" idx="3"/>
          </p:cNvCxnSpPr>
          <p:nvPr/>
        </p:nvCxnSpPr>
        <p:spPr>
          <a:xfrm rot="10800000">
            <a:off x="5102400" y="1773000"/>
            <a:ext cx="662400" cy="13248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B54146-97E0-482D-A16A-CB68AF45445E}"/>
              </a:ext>
            </a:extLst>
          </p:cNvPr>
          <p:cNvCxnSpPr>
            <a:stCxn id="8" idx="2"/>
          </p:cNvCxnSpPr>
          <p:nvPr/>
        </p:nvCxnSpPr>
        <p:spPr>
          <a:xfrm>
            <a:off x="6758400" y="2104200"/>
            <a:ext cx="0" cy="66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97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uherk</dc:creator>
  <cp:lastModifiedBy>uherk</cp:lastModifiedBy>
  <cp:revision>2</cp:revision>
  <dcterms:created xsi:type="dcterms:W3CDTF">2022-01-02T13:47:23Z</dcterms:created>
  <dcterms:modified xsi:type="dcterms:W3CDTF">2022-01-02T18:06:10Z</dcterms:modified>
</cp:coreProperties>
</file>