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14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31200" cy="331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B8DB-6E38-4D4C-9176-1929151D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81444-7B0E-4559-B19D-892CD6760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35E5A-98AE-4178-AF75-EAAD0EEB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2D9A5-A6B2-4920-9139-7A8E2627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8E10-FE86-45B8-BBD7-A29F8163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54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36BC-4078-4949-B04A-94723157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EEFD9-62C1-4402-8DDE-10F120AC5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FC03-C5A2-4635-8F68-BA91AD08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86975-EF2E-441D-892F-D1C70DB1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29D0B-A504-4ACE-B521-D68B9BE2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07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66564-95E5-477A-AC73-1C115A975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E87D0-6A0B-42C3-9D46-8899FB61C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CCBDC-4840-49B4-B657-83519254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1CDD6-E0CB-41D2-94DC-B3B26E33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7264-C511-4457-B1CC-07986755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04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74F6-5085-45EA-A035-52382689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1456-BC9E-4366-9123-00DFC5702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B3C3-6DE2-478B-A344-17A3F5BC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5882E-363F-4882-88C5-16A3FC97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0EC9-418E-4F07-81F1-D5C185B8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21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91AC-6142-4F68-A0DC-51683E24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04C99-2092-4896-BD82-F081091FF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1581-8086-45D2-ACC2-D89A9E78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D22C5-1C7A-4480-92CA-A77376B5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7AF8-BE6A-4D75-8F62-39F7FAB5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78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D168-91C0-41C0-A05B-9C0D091D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ABBC-7183-4E29-A62C-B3AFE0BA1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421D7-95B0-49B5-980F-439F533AE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64C12-7E2A-4BCA-8F5E-B2A19D8A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9309E-EB89-4960-AC05-C4F87B18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C3880-F613-4F28-85FD-474533BF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44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A0A0-A3DC-45FE-8358-C42093A2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309FA-E3A8-40F1-AB4A-C4920C3EC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E3C07-FF1E-4D58-B244-52109EEF5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F8673-DCAB-4FB9-8A94-30C981E0D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B59D2-E3F0-4AA4-90FB-5A631F778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0482B-8862-44FF-8897-F7D12416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EB148-43B7-4513-BBF2-93C53E43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6E360-3CA0-43F5-845E-1E87192E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33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B9B4-2D2A-472C-A758-B6069862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B5BD8-64C5-4553-BAF9-81B63A7E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F8442-EE84-459E-A344-37D5247B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F394C-5767-4A11-BB6A-D277F786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51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1A820-E1DB-4E23-A1E4-C3AFDE4F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938E-067D-442D-8578-93E5CB4B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5902D-791F-46EB-95C5-2F278245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7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DA62-D5A8-4C85-BA71-E4F3C95E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BC98-0DC2-4C6A-B7D1-43CDF347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65312-CFBB-48CF-B3E1-A9CA8D7A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D3F02-7BB3-4F0B-A606-8840A342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E6125-F806-479E-91EE-91DF96F7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6E94D-5115-48B8-8F8F-DE3D5564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48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CDCA-9014-4B88-9324-A9BAAC9C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BE855-5AA4-4D66-8F96-7317DC0B9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A8F4B-D0D5-4504-87AA-4FEC69637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4E96A-7219-44B5-8BF3-0ECFF2F7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44537-0BCE-43C5-A501-1AAB2DFC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39E06-9732-45EF-9DA6-9507A6E1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61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E9B99-0AAE-4025-AB7D-77A19DCD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D22F6-37B8-412E-B15B-04CA56A79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9737-9D04-42A9-A4DC-348CDE7F7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B5EAE-351F-4271-B2FC-4FD5B44EE96C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42AAF-B9C6-4FF9-906D-C43B02325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1AE78-D3CC-4D76-B610-1572FD26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53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6C4D-319A-40A9-859A-6A98CC686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280F6-4D57-4F78-B34B-24602C9A9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04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D4C9-F9C1-410B-935A-0A4A634B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SARIMAX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9B6CD2F-D871-4AC9-B4A3-AE5F5D535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00" y="1366895"/>
            <a:ext cx="3974400" cy="2649600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C8D6F27-4EE1-46C2-A0C5-11DD293A4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00" y="1383770"/>
            <a:ext cx="3974400" cy="26496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B584EBB-AC4D-4DFD-9773-E79DFA9A8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0" y="1400645"/>
            <a:ext cx="3974400" cy="26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8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SARIMAX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uherk</dc:creator>
  <cp:lastModifiedBy>uherk</cp:lastModifiedBy>
  <cp:revision>1</cp:revision>
  <dcterms:created xsi:type="dcterms:W3CDTF">2022-01-08T11:45:12Z</dcterms:created>
  <dcterms:modified xsi:type="dcterms:W3CDTF">2022-01-08T11:49:35Z</dcterms:modified>
</cp:coreProperties>
</file>