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2" d="100"/>
          <a:sy n="102" d="100"/>
        </p:scale>
        <p:origin x="83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31200" cy="331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5B8DB-6E38-4D4C-9176-1929151DC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881444-7B0E-4559-B19D-892CD6760F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35E5A-98AE-4178-AF75-EAAD0EEB4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B5EAE-351F-4271-B2FC-4FD5B44EE96C}" type="datetimeFigureOut">
              <a:rPr lang="de-DE" smtClean="0"/>
              <a:t>10.01.2022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2D9A5-A6B2-4920-9139-7A8E26277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88E10-FE86-45B8-BBD7-A29F8163C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AF22-EB4E-4EF9-8F66-6FC0FE84904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4546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A36BC-4078-4949-B04A-947231574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FEEFD9-62C1-4402-8DDE-10F120AC5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1FC03-C5A2-4635-8F68-BA91AD086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B5EAE-351F-4271-B2FC-4FD5B44EE96C}" type="datetimeFigureOut">
              <a:rPr lang="de-DE" smtClean="0"/>
              <a:t>10.01.2022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86975-EF2E-441D-892F-D1C70DB1F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29D0B-A504-4ACE-B521-D68B9BE20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AF22-EB4E-4EF9-8F66-6FC0FE84904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3073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266564-95E5-477A-AC73-1C115A9757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5E87D0-6A0B-42C3-9D46-8899FB61C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CCBDC-4840-49B4-B657-835192540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B5EAE-351F-4271-B2FC-4FD5B44EE96C}" type="datetimeFigureOut">
              <a:rPr lang="de-DE" smtClean="0"/>
              <a:t>10.01.2022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1CDD6-E0CB-41D2-94DC-B3B26E339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A7264-C511-4457-B1CC-079867557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AF22-EB4E-4EF9-8F66-6FC0FE84904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4041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B74F6-5085-45EA-A035-523826890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11456-BC9E-4366-9123-00DFC5702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CB3C3-6DE2-478B-A344-17A3F5BCF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B5EAE-351F-4271-B2FC-4FD5B44EE96C}" type="datetimeFigureOut">
              <a:rPr lang="de-DE" smtClean="0"/>
              <a:t>10.01.2022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5882E-363F-4882-88C5-16A3FC978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80EC9-418E-4F07-81F1-D5C185B80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AF22-EB4E-4EF9-8F66-6FC0FE84904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6216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A91AC-6142-4F68-A0DC-51683E24D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04C99-2092-4896-BD82-F081091FF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71581-8086-45D2-ACC2-D89A9E784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B5EAE-351F-4271-B2FC-4FD5B44EE96C}" type="datetimeFigureOut">
              <a:rPr lang="de-DE" smtClean="0"/>
              <a:t>10.01.2022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D22C5-1C7A-4480-92CA-A77376B52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E7AF8-BE6A-4D75-8F62-39F7FAB5C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AF22-EB4E-4EF9-8F66-6FC0FE84904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7783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D168-91C0-41C0-A05B-9C0D091DA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0ABBC-7183-4E29-A62C-B3AFE0BA1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6421D7-95B0-49B5-980F-439F533AE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64C12-7E2A-4BCA-8F5E-B2A19D8A7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B5EAE-351F-4271-B2FC-4FD5B44EE96C}" type="datetimeFigureOut">
              <a:rPr lang="de-DE" smtClean="0"/>
              <a:t>10.01.2022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59309E-EB89-4960-AC05-C4F87B181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C3880-F613-4F28-85FD-474533BF0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AF22-EB4E-4EF9-8F66-6FC0FE84904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8441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7A0A0-A3DC-45FE-8358-C42093A28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309FA-E3A8-40F1-AB4A-C4920C3EC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CE3C07-FF1E-4D58-B244-52109EEF5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EF8673-DCAB-4FB9-8A94-30C981E0D4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FB59D2-E3F0-4AA4-90FB-5A631F778D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B0482B-8862-44FF-8897-F7D124168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B5EAE-351F-4271-B2FC-4FD5B44EE96C}" type="datetimeFigureOut">
              <a:rPr lang="de-DE" smtClean="0"/>
              <a:t>10.01.2022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CEB148-43B7-4513-BBF2-93C53E43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C6E360-3CA0-43F5-845E-1E87192E3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AF22-EB4E-4EF9-8F66-6FC0FE84904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2335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5B9B4-2D2A-472C-A758-B60698623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BB5BD8-64C5-4553-BAF9-81B63A7E5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B5EAE-351F-4271-B2FC-4FD5B44EE96C}" type="datetimeFigureOut">
              <a:rPr lang="de-DE" smtClean="0"/>
              <a:t>10.01.2022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DF8442-EE84-459E-A344-37D5247BE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DF394C-5767-4A11-BB6A-D277F7869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AF22-EB4E-4EF9-8F66-6FC0FE84904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512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71A820-E1DB-4E23-A1E4-C3AFDE4F7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B5EAE-351F-4271-B2FC-4FD5B44EE96C}" type="datetimeFigureOut">
              <a:rPr lang="de-DE" smtClean="0"/>
              <a:t>10.01.2022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F938E-067D-442D-8578-93E5CB4BD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A5902D-791F-46EB-95C5-2F2782457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AF22-EB4E-4EF9-8F66-6FC0FE84904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4710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9DA62-D5A8-4C85-BA71-E4F3C95E2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7BC98-0DC2-4C6A-B7D1-43CDF3476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165312-CFBB-48CF-B3E1-A9CA8D7A4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6D3F02-7BB3-4F0B-A606-8840A342B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B5EAE-351F-4271-B2FC-4FD5B44EE96C}" type="datetimeFigureOut">
              <a:rPr lang="de-DE" smtClean="0"/>
              <a:t>10.01.2022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E6125-F806-479E-91EE-91DF96F7D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6E94D-5115-48B8-8F8F-DE3D5564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AF22-EB4E-4EF9-8F66-6FC0FE84904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8484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1CDCA-9014-4B88-9324-A9BAAC9CB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EBE855-5AA4-4D66-8F96-7317DC0B9A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6A8F4B-D0D5-4504-87AA-4FEC69637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4E96A-7219-44B5-8BF3-0ECFF2F7E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B5EAE-351F-4271-B2FC-4FD5B44EE96C}" type="datetimeFigureOut">
              <a:rPr lang="de-DE" smtClean="0"/>
              <a:t>10.01.2022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44537-0BCE-43C5-A501-1AAB2DFCD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D39E06-9732-45EF-9DA6-9507A6E1B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AF22-EB4E-4EF9-8F66-6FC0FE84904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1618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E9B99-0AAE-4025-AB7D-77A19DCD6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D22F6-37B8-412E-B15B-04CA56A79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39737-9D04-42A9-A4DC-348CDE7F7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B5EAE-351F-4271-B2FC-4FD5B44EE96C}" type="datetimeFigureOut">
              <a:rPr lang="de-DE" smtClean="0"/>
              <a:t>10.01.2022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42AAF-B9C6-4FF9-906D-C43B02325B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1AE78-D3CC-4D76-B610-1572FD26AF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3AF22-EB4E-4EF9-8F66-6FC0FE84904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9538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D48B14F-9DEA-4230-ABD4-6EA50E8A33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780123"/>
              </p:ext>
            </p:extLst>
          </p:nvPr>
        </p:nvGraphicFramePr>
        <p:xfrm>
          <a:off x="134400" y="779400"/>
          <a:ext cx="11923200" cy="587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2753">
                  <a:extLst>
                    <a:ext uri="{9D8B030D-6E8A-4147-A177-3AD203B41FA5}">
                      <a16:colId xmlns:a16="http://schemas.microsoft.com/office/drawing/2014/main" val="353048072"/>
                    </a:ext>
                  </a:extLst>
                </a:gridCol>
                <a:gridCol w="1542968">
                  <a:extLst>
                    <a:ext uri="{9D8B030D-6E8A-4147-A177-3AD203B41FA5}">
                      <a16:colId xmlns:a16="http://schemas.microsoft.com/office/drawing/2014/main" val="4154142423"/>
                    </a:ext>
                  </a:extLst>
                </a:gridCol>
                <a:gridCol w="2487337">
                  <a:extLst>
                    <a:ext uri="{9D8B030D-6E8A-4147-A177-3AD203B41FA5}">
                      <a16:colId xmlns:a16="http://schemas.microsoft.com/office/drawing/2014/main" val="1173315652"/>
                    </a:ext>
                  </a:extLst>
                </a:gridCol>
                <a:gridCol w="948602">
                  <a:extLst>
                    <a:ext uri="{9D8B030D-6E8A-4147-A177-3AD203B41FA5}">
                      <a16:colId xmlns:a16="http://schemas.microsoft.com/office/drawing/2014/main" val="1685941792"/>
                    </a:ext>
                  </a:extLst>
                </a:gridCol>
                <a:gridCol w="1290740">
                  <a:extLst>
                    <a:ext uri="{9D8B030D-6E8A-4147-A177-3AD203B41FA5}">
                      <a16:colId xmlns:a16="http://schemas.microsoft.com/office/drawing/2014/main" val="2931450649"/>
                    </a:ext>
                  </a:extLst>
                </a:gridCol>
                <a:gridCol w="2980800">
                  <a:extLst>
                    <a:ext uri="{9D8B030D-6E8A-4147-A177-3AD203B41FA5}">
                      <a16:colId xmlns:a16="http://schemas.microsoft.com/office/drawing/2014/main" val="2909879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modeltype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Namespace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Done</a:t>
                      </a:r>
                      <a:r>
                        <a:rPr lang="de-DE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R^2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991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02 SARIMAX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SARIMAX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SARIMAX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303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SARIMAX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MS_SARIMAX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057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03_SVM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SVR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SVR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644966"/>
                  </a:ext>
                </a:extLst>
              </a:tr>
              <a:tr h="232374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SVR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MS_SVR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695646"/>
                  </a:ext>
                </a:extLst>
              </a:tr>
              <a:tr h="192734">
                <a:tc>
                  <a:txBody>
                    <a:bodyPr/>
                    <a:lstStyle/>
                    <a:p>
                      <a:r>
                        <a:rPr lang="de-DE" dirty="0"/>
                        <a:t>04_NN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3741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dirty="0"/>
                        <a:t>05_RNN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800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dirty="0"/>
                        <a:t>06_LSTM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0061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MS_LSTM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19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dirty="0"/>
                        <a:t>07_EDLSTM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EDLSTM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MS_EDLSTM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5388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dirty="0"/>
                        <a:t>08_LSTM_HPT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MS_LSTM_HPT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173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dirty="0"/>
                        <a:t>09_ED_LSTM_HPT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EDLSTM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MS_EDLSTM_HPT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963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dirty="0"/>
                        <a:t>10_ED_LSTM_WL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EDLSTM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MS_EDLSTM_WL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Additional </a:t>
                      </a:r>
                      <a:r>
                        <a:rPr lang="de-DE" dirty="0" err="1"/>
                        <a:t>Weak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learners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4031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dirty="0"/>
                        <a:t>10_ED_LSTM_WL2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EDLSTM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MS_EDLSTM_WL2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14 </a:t>
                      </a:r>
                      <a:r>
                        <a:rPr lang="de-DE" dirty="0" err="1"/>
                        <a:t>day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data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set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5275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dirty="0"/>
                        <a:t>10_ED_LSTM_WL2_1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EDLSTM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MS_EDLSTM_WL2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ELU Layer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8306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dirty="0"/>
                        <a:t>10_ED_LSTM_WL3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EDLSTM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MS_EDLSTM_WL3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28 </a:t>
                      </a:r>
                      <a:r>
                        <a:rPr lang="de-DE" dirty="0" err="1"/>
                        <a:t>day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data</a:t>
                      </a:r>
                      <a:r>
                        <a:rPr lang="de-DE"/>
                        <a:t> set</a:t>
                      </a:r>
                      <a:r>
                        <a:rPr lang="de-DE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387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1048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8D4C9-F9C1-410B-935A-0A4A634BC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SARIMAX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09B6CD2F-D871-4AC9-B4A3-AE5F5D5358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600" y="1380770"/>
            <a:ext cx="3974400" cy="2649600"/>
          </a:xfr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2C8D6F27-4EE1-46C2-A0C5-11DD293A4E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200" y="1383770"/>
            <a:ext cx="3974400" cy="2649600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BB584EBB-AC4D-4DFD-9773-E79DFA9A87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200" y="1400645"/>
            <a:ext cx="3974400" cy="2649600"/>
          </a:xfrm>
          <a:prstGeom prst="rect">
            <a:avLst/>
          </a:prstGeom>
        </p:spPr>
      </p:pic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BB8A0F11-2588-492E-91BF-49C0AB6EEF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900" y="4208400"/>
            <a:ext cx="3974400" cy="2649600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B47699E6-53C5-4754-8A17-A79499810B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599" y="4149429"/>
            <a:ext cx="3974401" cy="2649601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BD09E41D-0F84-4C72-A5A8-70D8A50355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200" y="4208400"/>
            <a:ext cx="3974400" cy="26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885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8D4C9-F9C1-410B-935A-0A4A634BC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SVM</a:t>
            </a:r>
          </a:p>
        </p:txBody>
      </p:sp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F7733C81-02A6-4635-8CB2-B18A21AC3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600" y="1461185"/>
            <a:ext cx="3974400" cy="2649600"/>
          </a:xfrm>
          <a:prstGeom prst="rect">
            <a:avLst/>
          </a:prstGeom>
        </p:spPr>
      </p:pic>
      <p:pic>
        <p:nvPicPr>
          <p:cNvPr id="14" name="Picture 13" descr="A picture containing polygon&#10;&#10;Description automatically generated">
            <a:extLst>
              <a:ext uri="{FF2B5EF4-FFF2-40B4-BE49-F238E27FC236}">
                <a16:creationId xmlns:a16="http://schemas.microsoft.com/office/drawing/2014/main" id="{7E9DB5D6-C468-44F5-8E4D-617FDFBD10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200" y="1458637"/>
            <a:ext cx="3974400" cy="2649600"/>
          </a:xfrm>
          <a:prstGeom prst="rect">
            <a:avLst/>
          </a:prstGeom>
        </p:spPr>
      </p:pic>
      <p:pic>
        <p:nvPicPr>
          <p:cNvPr id="16" name="Picture 15" descr="Chart, histogram&#10;&#10;Description automatically generated">
            <a:extLst>
              <a:ext uri="{FF2B5EF4-FFF2-40B4-BE49-F238E27FC236}">
                <a16:creationId xmlns:a16="http://schemas.microsoft.com/office/drawing/2014/main" id="{28A121B8-4DD6-4FF1-B4E0-C443B60102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00" y="1458637"/>
            <a:ext cx="3974400" cy="2649600"/>
          </a:xfrm>
          <a:prstGeom prst="rect">
            <a:avLst/>
          </a:prstGeom>
        </p:spPr>
      </p:pic>
      <p:pic>
        <p:nvPicPr>
          <p:cNvPr id="18" name="Picture 17" descr="Chart, scatter chart&#10;&#10;Description automatically generated">
            <a:extLst>
              <a:ext uri="{FF2B5EF4-FFF2-40B4-BE49-F238E27FC236}">
                <a16:creationId xmlns:a16="http://schemas.microsoft.com/office/drawing/2014/main" id="{DC476E0E-BABE-4F83-9E0F-39D9E21933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800" y="4108237"/>
            <a:ext cx="3974400" cy="2649600"/>
          </a:xfrm>
          <a:prstGeom prst="rect">
            <a:avLst/>
          </a:prstGeom>
        </p:spPr>
      </p:pic>
      <p:pic>
        <p:nvPicPr>
          <p:cNvPr id="20" name="Picture 19" descr="Chart, histogram&#10;&#10;Description automatically generated">
            <a:extLst>
              <a:ext uri="{FF2B5EF4-FFF2-40B4-BE49-F238E27FC236}">
                <a16:creationId xmlns:a16="http://schemas.microsoft.com/office/drawing/2014/main" id="{84AC2BF5-E442-4115-8B40-FC56E90AC9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00" y="4108237"/>
            <a:ext cx="3974400" cy="2649600"/>
          </a:xfrm>
          <a:prstGeom prst="rect">
            <a:avLst/>
          </a:prstGeom>
        </p:spPr>
      </p:pic>
      <p:pic>
        <p:nvPicPr>
          <p:cNvPr id="22" name="Picture 21" descr="A picture containing chart&#10;&#10;Description automatically generated">
            <a:extLst>
              <a:ext uri="{FF2B5EF4-FFF2-40B4-BE49-F238E27FC236}">
                <a16:creationId xmlns:a16="http://schemas.microsoft.com/office/drawing/2014/main" id="{B8A6571F-BDE7-4169-A31C-06F6CB9C14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600" y="4108237"/>
            <a:ext cx="3974400" cy="26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652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8D4C9-F9C1-410B-935A-0A4A634BC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NN</a:t>
            </a:r>
          </a:p>
        </p:txBody>
      </p:sp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B8460B85-9B12-48E5-BD27-3D2F2747E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225" y="3269747"/>
            <a:ext cx="3835800" cy="3835800"/>
          </a:xfrm>
          <a:prstGeom prst="rect">
            <a:avLst/>
          </a:prstGeom>
        </p:spPr>
      </p:pic>
      <p:pic>
        <p:nvPicPr>
          <p:cNvPr id="6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AEFF7BFD-5E97-4CC5-8F18-555B02292B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725" y="-227212"/>
            <a:ext cx="3835800" cy="3835800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68CFA352-65A5-4035-BE95-196A147467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925" y="-227212"/>
            <a:ext cx="3835800" cy="3835800"/>
          </a:xfrm>
          <a:prstGeom prst="rect">
            <a:avLst/>
          </a:prstGeom>
        </p:spPr>
      </p:pic>
      <p:pic>
        <p:nvPicPr>
          <p:cNvPr id="10" name="Picture 9" descr="A picture containing text, screenshot&#10;&#10;Description automatically generated">
            <a:extLst>
              <a:ext uri="{FF2B5EF4-FFF2-40B4-BE49-F238E27FC236}">
                <a16:creationId xmlns:a16="http://schemas.microsoft.com/office/drawing/2014/main" id="{C89B9872-D15C-4F23-BC07-94DA730513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925" y="3269747"/>
            <a:ext cx="3835800" cy="383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962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8D4C9-F9C1-410B-935A-0A4A634BC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RNN</a:t>
            </a:r>
          </a:p>
        </p:txBody>
      </p: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CF099783-6965-40FC-87BB-DFB4E3B834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712" y="3097800"/>
            <a:ext cx="3807144" cy="3807144"/>
          </a:xfrm>
          <a:prstGeom prst="rect">
            <a:avLst/>
          </a:prstGeom>
        </p:spPr>
      </p:pic>
      <p:pic>
        <p:nvPicPr>
          <p:cNvPr id="9" name="Picture 8" descr="Diagram&#10;&#10;Description automatically generated with low confidence">
            <a:extLst>
              <a:ext uri="{FF2B5EF4-FFF2-40B4-BE49-F238E27FC236}">
                <a16:creationId xmlns:a16="http://schemas.microsoft.com/office/drawing/2014/main" id="{B9ABEDFC-6EF9-4A69-9834-34BA60EF9E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4856" y="3097800"/>
            <a:ext cx="3807144" cy="3807144"/>
          </a:xfrm>
          <a:prstGeom prst="rect">
            <a:avLst/>
          </a:prstGeom>
        </p:spPr>
      </p:pic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3DC7F12D-4673-4C98-990B-E384F3F83E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4856" y="-212884"/>
            <a:ext cx="3807144" cy="3807144"/>
          </a:xfrm>
          <a:prstGeom prst="rect">
            <a:avLst/>
          </a:prstGeom>
        </p:spPr>
      </p:pic>
      <p:pic>
        <p:nvPicPr>
          <p:cNvPr id="14" name="Picture 13" descr="Chart, histogram&#10;&#10;Description automatically generated">
            <a:extLst>
              <a:ext uri="{FF2B5EF4-FFF2-40B4-BE49-F238E27FC236}">
                <a16:creationId xmlns:a16="http://schemas.microsoft.com/office/drawing/2014/main" id="{8DA5E9F2-06D4-4D71-A02F-D28A62CFE5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712" y="-212884"/>
            <a:ext cx="3807144" cy="380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493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</Words>
  <Application>Microsoft Office PowerPoint</Application>
  <PresentationFormat>Widescreen</PresentationFormat>
  <Paragraphs>71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SARIMAX</vt:lpstr>
      <vt:lpstr>SVM</vt:lpstr>
      <vt:lpstr>NN</vt:lpstr>
      <vt:lpstr>RNN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uherk</dc:creator>
  <cp:lastModifiedBy>uherk</cp:lastModifiedBy>
  <cp:revision>8</cp:revision>
  <dcterms:created xsi:type="dcterms:W3CDTF">2022-01-08T11:45:12Z</dcterms:created>
  <dcterms:modified xsi:type="dcterms:W3CDTF">2022-01-10T22:33:29Z</dcterms:modified>
</cp:coreProperties>
</file>