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31200" cy="331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B8DB-6E38-4D4C-9176-1929151D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81444-7B0E-4559-B19D-892CD6760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5E5A-98AE-4178-AF75-EAAD0EEB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D9A5-A6B2-4920-9139-7A8E262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8E10-FE86-45B8-BBD7-A29F8163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5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36BC-4078-4949-B04A-94723157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EEFD9-62C1-4402-8DDE-10F120AC5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FC03-C5A2-4635-8F68-BA91AD08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6975-EF2E-441D-892F-D1C70DB1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9D0B-A504-4ACE-B521-D68B9BE2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66564-95E5-477A-AC73-1C115A97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87D0-6A0B-42C3-9D46-8899FB61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CBDC-4840-49B4-B657-8351925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CDD6-E0CB-41D2-94DC-B3B26E3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264-C511-4457-B1CC-0798675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04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74F6-5085-45EA-A035-52382689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1456-BC9E-4366-9123-00DFC570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B3C3-6DE2-478B-A344-17A3F5BC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882E-363F-4882-88C5-16A3FC97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0EC9-418E-4F07-81F1-D5C185B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1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1AC-6142-4F68-A0DC-51683E2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04C99-2092-4896-BD82-F081091F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1581-8086-45D2-ACC2-D89A9E78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22C5-1C7A-4480-92CA-A77376B5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7AF8-BE6A-4D75-8F62-39F7FAB5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D168-91C0-41C0-A05B-9C0D091D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ABBC-7183-4E29-A62C-B3AFE0BA1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421D7-95B0-49B5-980F-439F533A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64C12-7E2A-4BCA-8F5E-B2A19D8A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9309E-EB89-4960-AC05-C4F87B18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3880-F613-4F28-85FD-474533BF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44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A0A0-A3DC-45FE-8358-C42093A2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09FA-E3A8-40F1-AB4A-C4920C3E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E3C07-FF1E-4D58-B244-52109EEF5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F8673-DCAB-4FB9-8A94-30C981E0D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B59D2-E3F0-4AA4-90FB-5A631F77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0482B-8862-44FF-8897-F7D12416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EB148-43B7-4513-BBF2-93C53E43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6E360-3CA0-43F5-845E-1E87192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33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9B4-2D2A-472C-A758-B6069862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B5BD8-64C5-4553-BAF9-81B63A7E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F8442-EE84-459E-A344-37D5247B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394C-5767-4A11-BB6A-D277F786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A820-E1DB-4E23-A1E4-C3AFDE4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938E-067D-442D-8578-93E5CB4B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5902D-791F-46EB-95C5-2F278245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DA62-D5A8-4C85-BA71-E4F3C95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BC98-0DC2-4C6A-B7D1-43CDF347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65312-CFBB-48CF-B3E1-A9CA8D7A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3F02-7BB3-4F0B-A606-8840A34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E6125-F806-479E-91EE-91DF96F7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E94D-5115-48B8-8F8F-DE3D5564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DCA-9014-4B88-9324-A9BAAC9C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BE855-5AA4-4D66-8F96-7317DC0B9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A8F4B-D0D5-4504-87AA-4FEC6963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E96A-7219-44B5-8BF3-0ECFF2F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4537-0BCE-43C5-A501-1AAB2DF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39E06-9732-45EF-9DA6-9507A6E1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6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E9B99-0AAE-4025-AB7D-77A19DCD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22F6-37B8-412E-B15B-04CA56A7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9737-9D04-42A9-A4DC-348CDE7F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5EAE-351F-4271-B2FC-4FD5B44EE96C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2AAF-B9C6-4FF9-906D-C43B0232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AE78-D3CC-4D76-B610-1572FD26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53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48B14F-9DEA-4230-ABD4-6EA50E8A3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83992"/>
              </p:ext>
            </p:extLst>
          </p:nvPr>
        </p:nvGraphicFramePr>
        <p:xfrm>
          <a:off x="465600" y="719666"/>
          <a:ext cx="9961989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277">
                  <a:extLst>
                    <a:ext uri="{9D8B030D-6E8A-4147-A177-3AD203B41FA5}">
                      <a16:colId xmlns:a16="http://schemas.microsoft.com/office/drawing/2014/main" val="353048072"/>
                    </a:ext>
                  </a:extLst>
                </a:gridCol>
                <a:gridCol w="1393513">
                  <a:extLst>
                    <a:ext uri="{9D8B030D-6E8A-4147-A177-3AD203B41FA5}">
                      <a16:colId xmlns:a16="http://schemas.microsoft.com/office/drawing/2014/main" val="4154142423"/>
                    </a:ext>
                  </a:extLst>
                </a:gridCol>
                <a:gridCol w="2246409">
                  <a:extLst>
                    <a:ext uri="{9D8B030D-6E8A-4147-A177-3AD203B41FA5}">
                      <a16:colId xmlns:a16="http://schemas.microsoft.com/office/drawing/2014/main" val="1173315652"/>
                    </a:ext>
                  </a:extLst>
                </a:gridCol>
                <a:gridCol w="1928895">
                  <a:extLst>
                    <a:ext uri="{9D8B030D-6E8A-4147-A177-3AD203B41FA5}">
                      <a16:colId xmlns:a16="http://schemas.microsoft.com/office/drawing/2014/main" val="1685941792"/>
                    </a:ext>
                  </a:extLst>
                </a:gridCol>
                <a:gridCol w="1928895">
                  <a:extLst>
                    <a:ext uri="{9D8B030D-6E8A-4147-A177-3AD203B41FA5}">
                      <a16:colId xmlns:a16="http://schemas.microsoft.com/office/drawing/2014/main" val="2931450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Done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R^2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02 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03_SVM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44966"/>
                  </a:ext>
                </a:extLst>
              </a:tr>
              <a:tr h="2323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5646"/>
                  </a:ext>
                </a:extLst>
              </a:tr>
              <a:tr h="192734">
                <a:tc>
                  <a:txBody>
                    <a:bodyPr/>
                    <a:lstStyle/>
                    <a:p>
                      <a:r>
                        <a:rPr lang="de-DE" dirty="0"/>
                        <a:t>04_NN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05_RNN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0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06_LSTM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9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07_EDLSTM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3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08_LSTM_HPT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09_ED_LSTM_HPT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6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04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SARIMAX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9B6CD2F-D871-4AC9-B4A3-AE5F5D53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00" y="1380770"/>
            <a:ext cx="3974400" cy="264960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C8D6F27-4EE1-46C2-A0C5-11DD293A4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0" y="1383770"/>
            <a:ext cx="3974400" cy="26496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B584EBB-AC4D-4DFD-9773-E79DFA9A8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0" y="1400645"/>
            <a:ext cx="3974400" cy="2649600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8A0F11-2588-492E-91BF-49C0AB6EE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00" y="4208400"/>
            <a:ext cx="3974400" cy="26496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47699E6-53C5-4754-8A17-A79499810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99" y="4149429"/>
            <a:ext cx="3974401" cy="264960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D09E41D-0F84-4C72-A5A8-70D8A5035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0" y="4208400"/>
            <a:ext cx="39744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8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SVM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7733C81-02A6-4635-8CB2-B18A21AC3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00" y="1461185"/>
            <a:ext cx="3974400" cy="2649600"/>
          </a:xfrm>
          <a:prstGeom prst="rect">
            <a:avLst/>
          </a:prstGeom>
        </p:spPr>
      </p:pic>
      <p:pic>
        <p:nvPicPr>
          <p:cNvPr id="14" name="Picture 13" descr="A picture containing polygon&#10;&#10;Description automatically generated">
            <a:extLst>
              <a:ext uri="{FF2B5EF4-FFF2-40B4-BE49-F238E27FC236}">
                <a16:creationId xmlns:a16="http://schemas.microsoft.com/office/drawing/2014/main" id="{7E9DB5D6-C468-44F5-8E4D-617FDFBD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00" y="1458637"/>
            <a:ext cx="3974400" cy="26496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28A121B8-4DD6-4FF1-B4E0-C443B601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0" y="1458637"/>
            <a:ext cx="3974400" cy="264960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DC476E0E-BABE-4F83-9E0F-39D9E2193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00" y="4108237"/>
            <a:ext cx="3974400" cy="264960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84AC2BF5-E442-4115-8B40-FC56E90AC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0" y="4108237"/>
            <a:ext cx="3974400" cy="2649600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B8A6571F-BDE7-4169-A31C-06F6CB9C1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00" y="4108237"/>
            <a:ext cx="39744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5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460B85-9B12-48E5-BD27-3D2F2747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25" y="3269747"/>
            <a:ext cx="3835800" cy="383580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EFF7BFD-5E97-4CC5-8F18-555B0229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25" y="-227212"/>
            <a:ext cx="3835800" cy="38358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8CFA352-65A5-4035-BE95-196A14746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25" y="-227212"/>
            <a:ext cx="3835800" cy="3835800"/>
          </a:xfrm>
          <a:prstGeom prst="rect">
            <a:avLst/>
          </a:prstGeom>
        </p:spPr>
      </p:pic>
      <p:pic>
        <p:nvPicPr>
          <p:cNvPr id="10" name="Picture 9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89B9872-D15C-4F23-BC07-94DA73051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25" y="3269747"/>
            <a:ext cx="3835800" cy="38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RNN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F099783-6965-40FC-87BB-DFB4E3B8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3097800"/>
            <a:ext cx="3807144" cy="3807144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B9ABEDFC-6EF9-4A69-9834-34BA60EF9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6" y="3097800"/>
            <a:ext cx="3807144" cy="380714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DC7F12D-4673-4C98-990B-E384F3F83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6" y="-212884"/>
            <a:ext cx="3807144" cy="380714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DA5E9F2-06D4-4D71-A02F-D28A62CFE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-212884"/>
            <a:ext cx="3807144" cy="38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SARIMAX</vt:lpstr>
      <vt:lpstr>SVM</vt:lpstr>
      <vt:lpstr>NN</vt:lpstr>
      <vt:lpstr>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uherk</dc:creator>
  <cp:lastModifiedBy>uherk</cp:lastModifiedBy>
  <cp:revision>7</cp:revision>
  <dcterms:created xsi:type="dcterms:W3CDTF">2022-01-08T11:45:12Z</dcterms:created>
  <dcterms:modified xsi:type="dcterms:W3CDTF">2022-01-09T19:25:44Z</dcterms:modified>
</cp:coreProperties>
</file>