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5" d="100"/>
          <a:sy n="75" d="100"/>
        </p:scale>
        <p:origin x="3132" y="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31200" cy="331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4C3-E019-4DF2-8098-88CC87D9F2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D5DB-DD7D-4A3C-B394-FCEA77BE4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7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4C3-E019-4DF2-8098-88CC87D9F2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D5DB-DD7D-4A3C-B394-FCEA77BE4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43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4C3-E019-4DF2-8098-88CC87D9F2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D5DB-DD7D-4A3C-B394-FCEA77BE4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09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4C3-E019-4DF2-8098-88CC87D9F2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D5DB-DD7D-4A3C-B394-FCEA77BE4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0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4C3-E019-4DF2-8098-88CC87D9F2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D5DB-DD7D-4A3C-B394-FCEA77BE4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81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4C3-E019-4DF2-8098-88CC87D9F2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D5DB-DD7D-4A3C-B394-FCEA77BE4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33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4C3-E019-4DF2-8098-88CC87D9F2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D5DB-DD7D-4A3C-B394-FCEA77BE4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79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4C3-E019-4DF2-8098-88CC87D9F2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D5DB-DD7D-4A3C-B394-FCEA77BE4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05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4C3-E019-4DF2-8098-88CC87D9F2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D5DB-DD7D-4A3C-B394-FCEA77BE4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62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4C3-E019-4DF2-8098-88CC87D9F2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D5DB-DD7D-4A3C-B394-FCEA77BE4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44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4C3-E019-4DF2-8098-88CC87D9F2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D5DB-DD7D-4A3C-B394-FCEA77BE4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70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AA4C3-E019-4DF2-8098-88CC87D9F2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9D5DB-DD7D-4A3C-B394-FCEA77BE4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77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E3E9D01-1D6F-408F-8A2D-84FF1066E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000"/>
            <a:ext cx="6858000" cy="9423699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32CB8FD8-BF59-4FA0-B685-384803D3C8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55"/>
          <a:stretch/>
        </p:blipFill>
        <p:spPr>
          <a:xfrm>
            <a:off x="0" y="5615400"/>
            <a:ext cx="6858000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0B5BCF2-FB80-4E6B-926F-55C18E500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27" b="1"/>
          <a:stretch/>
        </p:blipFill>
        <p:spPr>
          <a:xfrm>
            <a:off x="0" y="-15000"/>
            <a:ext cx="6858000" cy="63678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84E244-52B7-4324-9F1A-BD27235C23D3}"/>
              </a:ext>
            </a:extLst>
          </p:cNvPr>
          <p:cNvSpPr/>
          <p:nvPr/>
        </p:nvSpPr>
        <p:spPr>
          <a:xfrm>
            <a:off x="1773000" y="-15000"/>
            <a:ext cx="1987200" cy="33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B676DFB-8F7C-415B-9221-18A05841EC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58"/>
          <a:stretch/>
        </p:blipFill>
        <p:spPr>
          <a:xfrm>
            <a:off x="0" y="6533950"/>
            <a:ext cx="6858000" cy="33870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76B56C-CE57-4B18-A2CA-B9412B621831}"/>
              </a:ext>
            </a:extLst>
          </p:cNvPr>
          <p:cNvSpPr/>
          <p:nvPr/>
        </p:nvSpPr>
        <p:spPr>
          <a:xfrm>
            <a:off x="0" y="-15000"/>
            <a:ext cx="1656000" cy="31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95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uherk</dc:creator>
  <cp:lastModifiedBy>uherk</cp:lastModifiedBy>
  <cp:revision>2</cp:revision>
  <dcterms:created xsi:type="dcterms:W3CDTF">2021-11-24T12:33:59Z</dcterms:created>
  <dcterms:modified xsi:type="dcterms:W3CDTF">2021-11-24T12:39:22Z</dcterms:modified>
</cp:coreProperties>
</file>