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 snapToObjects="1" showGuides="1">
      <p:cViewPr varScale="1">
        <p:scale>
          <a:sx n="124" d="100"/>
          <a:sy n="124" d="100"/>
        </p:scale>
        <p:origin x="70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DB7ED-0B61-8AFB-EB01-3A00DF418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27A787-CB53-2EBA-2EF1-0517F46C5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46697C-F63F-97A9-B8A4-292340BA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9261-15FB-8141-AB21-007F35CFE7E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7DFA5A-E071-103E-BF8C-074A4FFC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B76917-C0F0-34F3-8004-EDB7510D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E606-FB22-514A-880F-E2C69E893D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07D39-B2EF-E628-5BAD-255ADDD5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60C5F8-57D1-ECD0-CE60-F8B3A0920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CD93BA-9075-E4FB-37DA-9D04C495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9261-15FB-8141-AB21-007F35CFE7E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C29ECF-6627-1BD6-D1A7-D0690923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D135E2-14D8-C1C8-812E-9BCC3E2F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E606-FB22-514A-880F-E2C69E893D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18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F31DC7-9775-64EB-6BA5-7DDC38E3E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16ED07-0A1E-1BDB-BECD-B42483692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575FAB-02C2-01E7-4D24-2C05E007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9261-15FB-8141-AB21-007F35CFE7E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C0882F-92CC-FC23-5D6E-9F09284C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07CC15-C12F-2F1C-93D8-9F2171C2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E606-FB22-514A-880F-E2C69E893D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0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1DBA8-D8AD-2B62-70DB-C8A68177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67601E-9D12-6B65-DB19-0574F6C43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3D2F72-1417-098C-AE75-9B7164A1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9261-15FB-8141-AB21-007F35CFE7E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D68D6F-916D-C5F0-34E1-EC81CC83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9165CE-24DE-FA2E-CFC3-01F6386B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E606-FB22-514A-880F-E2C69E893D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16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97C41-955B-1885-13A0-42A50AA07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364960-19D6-2C8A-FC1B-A564CFC6F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6936CE-2566-1626-9C22-89BC017F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9261-15FB-8141-AB21-007F35CFE7E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4B393C-BB4F-E634-DA18-524F3248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1CEF15-4753-1482-FDA3-331ECF06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E606-FB22-514A-880F-E2C69E893D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02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7FCDD-BF96-BC71-4591-239CC0BC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CBE0DC-79CA-B0B0-920A-905F2F5C9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8D6B26-A85C-2A9C-C5B5-744291CDF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445B5A-4EA4-0C0B-9E9A-7F1FAE1F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9261-15FB-8141-AB21-007F35CFE7E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0D167-ED39-C704-5C52-8348F84E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C43061-708D-E310-F724-C9D84214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E606-FB22-514A-880F-E2C69E893D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21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696D5-046E-6C5C-E484-A547F9B9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A22B1D-BADC-2BCE-FBBC-88B019841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8FF117-FBCF-0CD9-F873-41198292B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4F41A8-C8E0-A8F1-962F-BCBCFF65E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6F5A5A-296F-77B7-9787-4AB3802D7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0E99B3C-13FE-BABA-08DF-7B788C2E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9261-15FB-8141-AB21-007F35CFE7E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481BAE-1E0B-8AEC-FAA3-199670ED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4D8681-EF0A-6CD0-6164-FB5E89A5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E606-FB22-514A-880F-E2C69E893D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24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41228-7F37-1201-23BA-3790961C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C3EF18-B34B-7671-AAA4-1C27F0A4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9261-15FB-8141-AB21-007F35CFE7E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C8A076-1629-BBD3-737D-00BB1A14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8CD0CD-86CD-B062-E152-03622E53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E606-FB22-514A-880F-E2C69E893D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08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36DCE6-346A-8A47-869B-805491A2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9261-15FB-8141-AB21-007F35CFE7E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A3C431-B061-E333-CB1F-13906CBC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C2F066-3BAD-DFA7-E4F9-BB242E3B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E606-FB22-514A-880F-E2C69E893D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28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4A6BA-D97C-FC23-F450-C69527C7B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631FD5-5EC1-EB14-C51F-84E2CB723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4306AA-16E3-1364-5143-EFB813751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8F28AC-7C17-5C98-10AF-6016E097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9261-15FB-8141-AB21-007F35CFE7E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607490-AFEE-B71B-DA09-317E9A3D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76C258-EDBD-90CC-D923-B6CC4B78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E606-FB22-514A-880F-E2C69E893D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43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82F641-7641-25B9-674A-070214AC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E52D05-CE43-45D6-54A3-F55A6EB29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FF96C5-BB26-CF2E-8123-FB75FC44B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772817-2ED5-63F6-E802-C0B6C958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9261-15FB-8141-AB21-007F35CFE7E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EF0D90-CE7D-30D7-7F90-05073034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274C91-4D3D-B9AC-AAF7-F3425296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E606-FB22-514A-880F-E2C69E893D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47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99542E-C4E3-D2BD-6A89-5D8CEDCB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EF34C0-6394-CCDA-A5F6-7B2554BB8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9F7AB7-A418-5D10-21C7-DD61821E9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69261-15FB-8141-AB21-007F35CFE7EC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64E7E0-5E16-5E5D-3AD8-D4B90A955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6B38CD-DFBE-F225-BB00-CF1DEFD08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6E606-FB22-514A-880F-E2C69E893D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09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347FD17-427F-54B3-4514-3FDD1B201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3" y="2527013"/>
            <a:ext cx="2964077" cy="527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Articles screened</a:t>
            </a:r>
            <a:endParaRPr kumimoji="0" lang="en-AU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 = 153)</a:t>
            </a:r>
            <a:endParaRPr kumimoji="0" lang="en-AU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1946B21-F2BB-BCAC-68EA-67A4D3B5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3" y="4712157"/>
            <a:ext cx="1224000" cy="527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Articles sought for retrieval</a:t>
            </a:r>
            <a:endParaRPr kumimoji="0" lang="en-AU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 = 30)</a:t>
            </a:r>
            <a:endParaRPr kumimoji="0" lang="en-AU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1FB1772-1DED-5BBC-C2E1-97DBA076A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480" y="4712157"/>
            <a:ext cx="1224000" cy="527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Articles not retrieved</a:t>
            </a:r>
            <a:endParaRPr kumimoji="0" lang="en-AU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 = 2)</a:t>
            </a:r>
            <a:endParaRPr kumimoji="0" lang="en-AU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07206B-7A7F-AADB-22D0-F59196F7E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3" y="3619585"/>
            <a:ext cx="1224000" cy="527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Articles assessed for eligibility</a:t>
            </a:r>
            <a:endParaRPr kumimoji="0" lang="en-AU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 = 153)</a:t>
            </a:r>
            <a:endParaRPr kumimoji="0" lang="en-AU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9FE128-7F7D-9F7E-CC63-B0003879A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480" y="3619585"/>
            <a:ext cx="1224000" cy="52224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Articles excluded:</a:t>
            </a:r>
            <a:endParaRPr kumimoji="0" lang="en-AU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Reason: Topic fit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 = 123)</a:t>
            </a:r>
            <a:endParaRPr kumimoji="0" lang="en-AU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73D79B-3A4C-CE87-D861-8E6EF5E3A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3" y="5679146"/>
            <a:ext cx="2964057" cy="529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Articles included via database in review</a:t>
            </a:r>
            <a:r>
              <a:rPr lang="en-AU" alt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AU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 = 28 )</a:t>
            </a:r>
            <a:endParaRPr kumimoji="0" lang="en-AU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AU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Articles included via forward and backward search in review</a:t>
            </a:r>
            <a:r>
              <a:rPr lang="en-AU" alt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AU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 = 20)</a:t>
            </a:r>
            <a:endParaRPr kumimoji="0" lang="en-AU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7">
            <a:extLst>
              <a:ext uri="{FF2B5EF4-FFF2-40B4-BE49-F238E27FC236}">
                <a16:creationId xmlns:a16="http://schemas.microsoft.com/office/drawing/2014/main" id="{BDE3195F-2BFE-8D97-8A3B-A527A59C38E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592423" y="4975682"/>
            <a:ext cx="5160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29">
            <a:extLst>
              <a:ext uri="{FF2B5EF4-FFF2-40B4-BE49-F238E27FC236}">
                <a16:creationId xmlns:a16="http://schemas.microsoft.com/office/drawing/2014/main" id="{7171C85A-4527-6928-8455-266E773F5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4" y="602227"/>
            <a:ext cx="2964055" cy="435839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 of articles via database</a:t>
            </a:r>
            <a:endParaRPr kumimoji="0" lang="en-AU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lowchart: Alternate Process 31">
            <a:extLst>
              <a:ext uri="{FF2B5EF4-FFF2-40B4-BE49-F238E27FC236}">
                <a16:creationId xmlns:a16="http://schemas.microsoft.com/office/drawing/2014/main" id="{5B156ED2-CF94-083B-B517-B9DF4F21FFF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49531" y="1568386"/>
            <a:ext cx="1025017" cy="263525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</a:t>
            </a:r>
            <a:endParaRPr kumimoji="0" lang="en-AU" altLang="de-D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lowchart: Alternate Process 32">
            <a:extLst>
              <a:ext uri="{FF2B5EF4-FFF2-40B4-BE49-F238E27FC236}">
                <a16:creationId xmlns:a16="http://schemas.microsoft.com/office/drawing/2014/main" id="{84E343CE-0746-8907-3C1C-5B3AB6876B0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294057" y="3751348"/>
            <a:ext cx="2712196" cy="263525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Screening</a:t>
            </a:r>
            <a:endParaRPr kumimoji="0" lang="en-AU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lowchart: Alternate Process 33">
            <a:extLst>
              <a:ext uri="{FF2B5EF4-FFF2-40B4-BE49-F238E27FC236}">
                <a16:creationId xmlns:a16="http://schemas.microsoft.com/office/drawing/2014/main" id="{FC359CEE-9976-2578-0A13-73627D3FF5F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74328" y="5804389"/>
            <a:ext cx="765175" cy="263525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Included</a:t>
            </a:r>
            <a:endParaRPr kumimoji="0" lang="en-AU" altLang="de-D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7">
            <a:extLst>
              <a:ext uri="{FF2B5EF4-FFF2-40B4-BE49-F238E27FC236}">
                <a16:creationId xmlns:a16="http://schemas.microsoft.com/office/drawing/2014/main" id="{FC9FC909-34D1-F9DC-203B-2868899ADA0C}"/>
              </a:ext>
            </a:extLst>
          </p:cNvPr>
          <p:cNvCxnSpPr>
            <a:cxnSpLocks/>
            <a:stCxn id="36" idx="2"/>
            <a:endCxn id="5" idx="0"/>
          </p:cNvCxnSpPr>
          <p:nvPr/>
        </p:nvCxnSpPr>
        <p:spPr>
          <a:xfrm>
            <a:off x="2850455" y="1961491"/>
            <a:ext cx="7" cy="5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35">
            <a:extLst>
              <a:ext uri="{FF2B5EF4-FFF2-40B4-BE49-F238E27FC236}">
                <a16:creationId xmlns:a16="http://schemas.microsoft.com/office/drawing/2014/main" id="{18B72E5D-2574-FE5C-BA52-439D54CCD90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976071" y="3093720"/>
            <a:ext cx="4352" cy="525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36">
            <a:extLst>
              <a:ext uri="{FF2B5EF4-FFF2-40B4-BE49-F238E27FC236}">
                <a16:creationId xmlns:a16="http://schemas.microsoft.com/office/drawing/2014/main" id="{DD2A6F3B-9A62-A50A-D9F1-D08BA9DAB3F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592423" y="3880706"/>
            <a:ext cx="516057" cy="2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42">
            <a:extLst>
              <a:ext uri="{FF2B5EF4-FFF2-40B4-BE49-F238E27FC236}">
                <a16:creationId xmlns:a16="http://schemas.microsoft.com/office/drawing/2014/main" id="{91126831-6659-4EB2-3955-7D20423A26FE}"/>
              </a:ext>
            </a:extLst>
          </p:cNvPr>
          <p:cNvCxnSpPr>
            <a:cxnSpLocks/>
            <a:stCxn id="51" idx="2"/>
            <a:endCxn id="14" idx="3"/>
          </p:cNvCxnSpPr>
          <p:nvPr/>
        </p:nvCxnSpPr>
        <p:spPr>
          <a:xfrm rot="5400000">
            <a:off x="4563395" y="5008293"/>
            <a:ext cx="704539" cy="11663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1">
            <a:extLst>
              <a:ext uri="{FF2B5EF4-FFF2-40B4-BE49-F238E27FC236}">
                <a16:creationId xmlns:a16="http://schemas.microsoft.com/office/drawing/2014/main" id="{C295A02A-F6AD-886F-C7F5-DB35E00AB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084FC141-F816-F251-B27E-CF9C07395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3" y="1434441"/>
            <a:ext cx="2964063" cy="527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Records identified from: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altLang="de-DE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(n = 153)</a:t>
            </a:r>
            <a:endParaRPr kumimoji="0" lang="en-AU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35">
            <a:extLst>
              <a:ext uri="{FF2B5EF4-FFF2-40B4-BE49-F238E27FC236}">
                <a16:creationId xmlns:a16="http://schemas.microsoft.com/office/drawing/2014/main" id="{06E0260F-10BC-7B05-84C0-3BE1BC99342E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1980423" y="4146635"/>
            <a:ext cx="0" cy="5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5">
            <a:extLst>
              <a:ext uri="{FF2B5EF4-FFF2-40B4-BE49-F238E27FC236}">
                <a16:creationId xmlns:a16="http://schemas.microsoft.com/office/drawing/2014/main" id="{98C9672A-83CB-29E0-955A-050EBD6108A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976071" y="5239207"/>
            <a:ext cx="4352" cy="451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3">
            <a:extLst>
              <a:ext uri="{FF2B5EF4-FFF2-40B4-BE49-F238E27FC236}">
                <a16:creationId xmlns:a16="http://schemas.microsoft.com/office/drawing/2014/main" id="{534F59AA-6E6C-762A-DE19-CA14BA62E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100" y="2527013"/>
            <a:ext cx="1983507" cy="527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Articles screened</a:t>
            </a:r>
            <a:endParaRPr kumimoji="0" lang="en-AU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 = 20)</a:t>
            </a:r>
            <a:endParaRPr kumimoji="0" lang="en-AU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A8100961-0B00-ABE2-33BA-549422285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100" y="4712157"/>
            <a:ext cx="1983493" cy="527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Articles sought for retrieval</a:t>
            </a:r>
            <a:endParaRPr kumimoji="0" lang="en-AU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 = 20)</a:t>
            </a:r>
            <a:endParaRPr kumimoji="0" lang="en-AU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4D738D9A-1DED-3E7E-4708-B666F7C64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100" y="3619585"/>
            <a:ext cx="1983493" cy="527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Articles assessed for eligibility</a:t>
            </a:r>
            <a:endParaRPr kumimoji="0" lang="en-AU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 = 20)</a:t>
            </a:r>
            <a:endParaRPr kumimoji="0" lang="en-AU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Flowchart: Alternate Process 29">
            <a:extLst>
              <a:ext uri="{FF2B5EF4-FFF2-40B4-BE49-F238E27FC236}">
                <a16:creationId xmlns:a16="http://schemas.microsoft.com/office/drawing/2014/main" id="{F6D46844-4D1C-4065-9A08-EEC2F2FAC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102" y="602227"/>
            <a:ext cx="1983492" cy="435839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 of articles via forward and backward search</a:t>
            </a:r>
            <a:endParaRPr kumimoji="0" lang="en-AU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27">
            <a:extLst>
              <a:ext uri="{FF2B5EF4-FFF2-40B4-BE49-F238E27FC236}">
                <a16:creationId xmlns:a16="http://schemas.microsoft.com/office/drawing/2014/main" id="{2BAE36AD-F860-A619-22CC-15A40ED1EEAB}"/>
              </a:ext>
            </a:extLst>
          </p:cNvPr>
          <p:cNvCxnSpPr>
            <a:cxnSpLocks/>
            <a:stCxn id="61" idx="2"/>
            <a:endCxn id="50" idx="0"/>
          </p:cNvCxnSpPr>
          <p:nvPr/>
        </p:nvCxnSpPr>
        <p:spPr>
          <a:xfrm>
            <a:off x="5498850" y="1961491"/>
            <a:ext cx="4" cy="5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35">
            <a:extLst>
              <a:ext uri="{FF2B5EF4-FFF2-40B4-BE49-F238E27FC236}">
                <a16:creationId xmlns:a16="http://schemas.microsoft.com/office/drawing/2014/main" id="{75A98D0B-9E64-9B90-0A4D-4D1926557C9E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 flipH="1">
            <a:off x="5498847" y="3054063"/>
            <a:ext cx="7" cy="5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">
            <a:extLst>
              <a:ext uri="{FF2B5EF4-FFF2-40B4-BE49-F238E27FC236}">
                <a16:creationId xmlns:a16="http://schemas.microsoft.com/office/drawing/2014/main" id="{D6BDE60E-367B-C334-BB41-5BFA557FC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101" y="1434441"/>
            <a:ext cx="1983498" cy="527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Records identified from: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altLang="de-DE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and backward search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altLang="de-DE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 20)</a:t>
            </a:r>
            <a:endParaRPr kumimoji="0" lang="en-AU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35">
            <a:extLst>
              <a:ext uri="{FF2B5EF4-FFF2-40B4-BE49-F238E27FC236}">
                <a16:creationId xmlns:a16="http://schemas.microsoft.com/office/drawing/2014/main" id="{27C23459-4603-6F56-4B88-4988CBE1FB48}"/>
              </a:ext>
            </a:extLst>
          </p:cNvPr>
          <p:cNvCxnSpPr>
            <a:cxnSpLocks/>
            <a:stCxn id="53" idx="2"/>
            <a:endCxn id="51" idx="0"/>
          </p:cNvCxnSpPr>
          <p:nvPr/>
        </p:nvCxnSpPr>
        <p:spPr>
          <a:xfrm>
            <a:off x="5498847" y="4146635"/>
            <a:ext cx="0" cy="5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6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Macintosh PowerPoint</Application>
  <PresentationFormat>Breitbild</PresentationFormat>
  <Paragraphs>29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ge93hud</dc:creator>
  <cp:lastModifiedBy>ge93hud</cp:lastModifiedBy>
  <cp:revision>7</cp:revision>
  <dcterms:created xsi:type="dcterms:W3CDTF">2022-05-09T11:17:07Z</dcterms:created>
  <dcterms:modified xsi:type="dcterms:W3CDTF">2022-05-09T13:12:21Z</dcterms:modified>
</cp:coreProperties>
</file>