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104"/>
  </p:notesMasterIdLst>
  <p:sldIdLst>
    <p:sldId id="384" r:id="rId3"/>
    <p:sldId id="388" r:id="rId4"/>
    <p:sldId id="360" r:id="rId5"/>
    <p:sldId id="264" r:id="rId6"/>
    <p:sldId id="267" r:id="rId7"/>
    <p:sldId id="268" r:id="rId8"/>
    <p:sldId id="265" r:id="rId9"/>
    <p:sldId id="266" r:id="rId10"/>
    <p:sldId id="269" r:id="rId11"/>
    <p:sldId id="270" r:id="rId12"/>
    <p:sldId id="271" r:id="rId13"/>
    <p:sldId id="378" r:id="rId14"/>
    <p:sldId id="379" r:id="rId15"/>
    <p:sldId id="380" r:id="rId16"/>
    <p:sldId id="381" r:id="rId17"/>
    <p:sldId id="389" r:id="rId18"/>
    <p:sldId id="273" r:id="rId19"/>
    <p:sldId id="274" r:id="rId20"/>
    <p:sldId id="276" r:id="rId21"/>
    <p:sldId id="391" r:id="rId22"/>
    <p:sldId id="278" r:id="rId23"/>
    <p:sldId id="361" r:id="rId24"/>
    <p:sldId id="382" r:id="rId25"/>
    <p:sldId id="372" r:id="rId26"/>
    <p:sldId id="280" r:id="rId27"/>
    <p:sldId id="373" r:id="rId28"/>
    <p:sldId id="272" r:id="rId29"/>
    <p:sldId id="374" r:id="rId30"/>
    <p:sldId id="375" r:id="rId31"/>
    <p:sldId id="376" r:id="rId32"/>
    <p:sldId id="362" r:id="rId33"/>
    <p:sldId id="363" r:id="rId34"/>
    <p:sldId id="364" r:id="rId35"/>
    <p:sldId id="287" r:id="rId36"/>
    <p:sldId id="289" r:id="rId37"/>
    <p:sldId id="365" r:id="rId38"/>
    <p:sldId id="367" r:id="rId39"/>
    <p:sldId id="366" r:id="rId40"/>
    <p:sldId id="294" r:id="rId41"/>
    <p:sldId id="295" r:id="rId42"/>
    <p:sldId id="296" r:id="rId43"/>
    <p:sldId id="297" r:id="rId44"/>
    <p:sldId id="390" r:id="rId45"/>
    <p:sldId id="368" r:id="rId46"/>
    <p:sldId id="301" r:id="rId47"/>
    <p:sldId id="386" r:id="rId48"/>
    <p:sldId id="387" r:id="rId49"/>
    <p:sldId id="302" r:id="rId50"/>
    <p:sldId id="303" r:id="rId51"/>
    <p:sldId id="304" r:id="rId52"/>
    <p:sldId id="305" r:id="rId53"/>
    <p:sldId id="306" r:id="rId54"/>
    <p:sldId id="307" r:id="rId55"/>
    <p:sldId id="377" r:id="rId56"/>
    <p:sldId id="309" r:id="rId57"/>
    <p:sldId id="310" r:id="rId58"/>
    <p:sldId id="311" r:id="rId59"/>
    <p:sldId id="312" r:id="rId60"/>
    <p:sldId id="313" r:id="rId61"/>
    <p:sldId id="314" r:id="rId62"/>
    <p:sldId id="315" r:id="rId63"/>
    <p:sldId id="316" r:id="rId64"/>
    <p:sldId id="317" r:id="rId65"/>
    <p:sldId id="318" r:id="rId66"/>
    <p:sldId id="319" r:id="rId67"/>
    <p:sldId id="369" r:id="rId68"/>
    <p:sldId id="321" r:id="rId69"/>
    <p:sldId id="383" r:id="rId70"/>
    <p:sldId id="322" r:id="rId71"/>
    <p:sldId id="323" r:id="rId72"/>
    <p:sldId id="324" r:id="rId73"/>
    <p:sldId id="325" r:id="rId74"/>
    <p:sldId id="385" r:id="rId75"/>
    <p:sldId id="328" r:id="rId76"/>
    <p:sldId id="329" r:id="rId77"/>
    <p:sldId id="330" r:id="rId78"/>
    <p:sldId id="370" r:id="rId79"/>
    <p:sldId id="332" r:id="rId80"/>
    <p:sldId id="333" r:id="rId81"/>
    <p:sldId id="334" r:id="rId82"/>
    <p:sldId id="335" r:id="rId83"/>
    <p:sldId id="338" r:id="rId84"/>
    <p:sldId id="339" r:id="rId85"/>
    <p:sldId id="340" r:id="rId86"/>
    <p:sldId id="341" r:id="rId87"/>
    <p:sldId id="342" r:id="rId88"/>
    <p:sldId id="343" r:id="rId89"/>
    <p:sldId id="344" r:id="rId90"/>
    <p:sldId id="357" r:id="rId91"/>
    <p:sldId id="358" r:id="rId92"/>
    <p:sldId id="359" r:id="rId93"/>
    <p:sldId id="346" r:id="rId94"/>
    <p:sldId id="347" r:id="rId95"/>
    <p:sldId id="348" r:id="rId96"/>
    <p:sldId id="349" r:id="rId97"/>
    <p:sldId id="350" r:id="rId98"/>
    <p:sldId id="351" r:id="rId99"/>
    <p:sldId id="352" r:id="rId100"/>
    <p:sldId id="353" r:id="rId101"/>
    <p:sldId id="355" r:id="rId102"/>
    <p:sldId id="356" r:id="rId103"/>
  </p:sldIdLst>
  <p:sldSz cx="9144000" cy="6858000" type="screen4x3"/>
  <p:notesSz cx="6858000" cy="9144000"/>
  <p:defaultTextStyle>
    <a:defPPr>
      <a:defRPr lang="zh-CN"/>
    </a:defPPr>
    <a:lvl1pPr algn="l" rtl="0" fontAlgn="base">
      <a:spcBef>
        <a:spcPct val="0"/>
      </a:spcBef>
      <a:spcAft>
        <a:spcPct val="0"/>
      </a:spcAft>
      <a:defRPr sz="2400" b="1" kern="1200">
        <a:solidFill>
          <a:schemeClr val="bg1"/>
        </a:solidFill>
        <a:latin typeface="Times New Roman" pitchFamily="18" charset="0"/>
        <a:ea typeface="宋体" pitchFamily="2" charset="-122"/>
        <a:cs typeface="+mn-cs"/>
      </a:defRPr>
    </a:lvl1pPr>
    <a:lvl2pPr marL="457200" algn="l" rtl="0" fontAlgn="base">
      <a:spcBef>
        <a:spcPct val="0"/>
      </a:spcBef>
      <a:spcAft>
        <a:spcPct val="0"/>
      </a:spcAft>
      <a:defRPr sz="2400" b="1" kern="1200">
        <a:solidFill>
          <a:schemeClr val="bg1"/>
        </a:solidFill>
        <a:latin typeface="Times New Roman" pitchFamily="18" charset="0"/>
        <a:ea typeface="宋体" pitchFamily="2" charset="-122"/>
        <a:cs typeface="+mn-cs"/>
      </a:defRPr>
    </a:lvl2pPr>
    <a:lvl3pPr marL="914400" algn="l" rtl="0" fontAlgn="base">
      <a:spcBef>
        <a:spcPct val="0"/>
      </a:spcBef>
      <a:spcAft>
        <a:spcPct val="0"/>
      </a:spcAft>
      <a:defRPr sz="2400" b="1" kern="1200">
        <a:solidFill>
          <a:schemeClr val="bg1"/>
        </a:solidFill>
        <a:latin typeface="Times New Roman" pitchFamily="18" charset="0"/>
        <a:ea typeface="宋体" pitchFamily="2" charset="-122"/>
        <a:cs typeface="+mn-cs"/>
      </a:defRPr>
    </a:lvl3pPr>
    <a:lvl4pPr marL="1371600" algn="l" rtl="0" fontAlgn="base">
      <a:spcBef>
        <a:spcPct val="0"/>
      </a:spcBef>
      <a:spcAft>
        <a:spcPct val="0"/>
      </a:spcAft>
      <a:defRPr sz="2400" b="1" kern="1200">
        <a:solidFill>
          <a:schemeClr val="bg1"/>
        </a:solidFill>
        <a:latin typeface="Times New Roman" pitchFamily="18" charset="0"/>
        <a:ea typeface="宋体" pitchFamily="2" charset="-122"/>
        <a:cs typeface="+mn-cs"/>
      </a:defRPr>
    </a:lvl4pPr>
    <a:lvl5pPr marL="1828800" algn="l" rtl="0" fontAlgn="base">
      <a:spcBef>
        <a:spcPct val="0"/>
      </a:spcBef>
      <a:spcAft>
        <a:spcPct val="0"/>
      </a:spcAft>
      <a:defRPr sz="2400" b="1" kern="1200">
        <a:solidFill>
          <a:schemeClr val="bg1"/>
        </a:solidFill>
        <a:latin typeface="Times New Roman" pitchFamily="18" charset="0"/>
        <a:ea typeface="宋体" pitchFamily="2" charset="-122"/>
        <a:cs typeface="+mn-cs"/>
      </a:defRPr>
    </a:lvl5pPr>
    <a:lvl6pPr marL="2286000" algn="l" defTabSz="914400" rtl="0" eaLnBrk="1" latinLnBrk="0" hangingPunct="1">
      <a:defRPr sz="2400" b="1" kern="1200">
        <a:solidFill>
          <a:schemeClr val="bg1"/>
        </a:solidFill>
        <a:latin typeface="Times New Roman" pitchFamily="18" charset="0"/>
        <a:ea typeface="宋体" pitchFamily="2" charset="-122"/>
        <a:cs typeface="+mn-cs"/>
      </a:defRPr>
    </a:lvl6pPr>
    <a:lvl7pPr marL="2743200" algn="l" defTabSz="914400" rtl="0" eaLnBrk="1" latinLnBrk="0" hangingPunct="1">
      <a:defRPr sz="2400" b="1" kern="1200">
        <a:solidFill>
          <a:schemeClr val="bg1"/>
        </a:solidFill>
        <a:latin typeface="Times New Roman" pitchFamily="18" charset="0"/>
        <a:ea typeface="宋体" pitchFamily="2" charset="-122"/>
        <a:cs typeface="+mn-cs"/>
      </a:defRPr>
    </a:lvl7pPr>
    <a:lvl8pPr marL="3200400" algn="l" defTabSz="914400" rtl="0" eaLnBrk="1" latinLnBrk="0" hangingPunct="1">
      <a:defRPr sz="2400" b="1" kern="1200">
        <a:solidFill>
          <a:schemeClr val="bg1"/>
        </a:solidFill>
        <a:latin typeface="Times New Roman" pitchFamily="18" charset="0"/>
        <a:ea typeface="宋体" pitchFamily="2" charset="-122"/>
        <a:cs typeface="+mn-cs"/>
      </a:defRPr>
    </a:lvl8pPr>
    <a:lvl9pPr marL="3657600" algn="l" defTabSz="914400" rtl="0" eaLnBrk="1" latinLnBrk="0" hangingPunct="1">
      <a:defRPr sz="2400" b="1" kern="1200">
        <a:solidFill>
          <a:schemeClr val="bg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00FF"/>
    <a:srgbClr val="00FF00"/>
    <a:srgbClr val="FF3300"/>
    <a:srgbClr val="FF0066"/>
    <a:srgbClr val="FF99FF"/>
    <a:srgbClr val="0066FF"/>
    <a:srgbClr val="FF66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9" autoAdjust="0"/>
    <p:restoredTop sz="94660"/>
  </p:normalViewPr>
  <p:slideViewPr>
    <p:cSldViewPr>
      <p:cViewPr varScale="1">
        <p:scale>
          <a:sx n="64" d="100"/>
          <a:sy n="64" d="100"/>
        </p:scale>
        <p:origin x="-736" y="-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theme" Target="theme/theme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image" Target="../media/image44.emf"/><Relationship Id="rId4" Type="http://schemas.openxmlformats.org/officeDocument/2006/relationships/image" Target="../media/image47.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image" Target="../media/image48.emf"/><Relationship Id="rId5" Type="http://schemas.openxmlformats.org/officeDocument/2006/relationships/image" Target="../media/image52.emf"/><Relationship Id="rId4" Type="http://schemas.openxmlformats.org/officeDocument/2006/relationships/image" Target="../media/image51.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image" Target="../media/image53.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emf"/><Relationship Id="rId1" Type="http://schemas.openxmlformats.org/officeDocument/2006/relationships/image" Target="../media/image55.emf"/><Relationship Id="rId6" Type="http://schemas.openxmlformats.org/officeDocument/2006/relationships/image" Target="../media/image60.emf"/><Relationship Id="rId5" Type="http://schemas.openxmlformats.org/officeDocument/2006/relationships/image" Target="../media/image59.emf"/><Relationship Id="rId4" Type="http://schemas.openxmlformats.org/officeDocument/2006/relationships/image" Target="../media/image58.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image" Target="../media/image61.emf"/><Relationship Id="rId6" Type="http://schemas.openxmlformats.org/officeDocument/2006/relationships/image" Target="../media/image65.emf"/><Relationship Id="rId5" Type="http://schemas.openxmlformats.org/officeDocument/2006/relationships/image" Target="../media/image64.emf"/><Relationship Id="rId4" Type="http://schemas.openxmlformats.org/officeDocument/2006/relationships/image" Target="../media/image55.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8.emf"/><Relationship Id="rId7" Type="http://schemas.openxmlformats.org/officeDocument/2006/relationships/image" Target="../media/image65.emf"/><Relationship Id="rId2" Type="http://schemas.openxmlformats.org/officeDocument/2006/relationships/image" Target="../media/image67.emf"/><Relationship Id="rId1" Type="http://schemas.openxmlformats.org/officeDocument/2006/relationships/image" Target="../media/image66.emf"/><Relationship Id="rId6" Type="http://schemas.openxmlformats.org/officeDocument/2006/relationships/image" Target="../media/image64.emf"/><Relationship Id="rId5" Type="http://schemas.openxmlformats.org/officeDocument/2006/relationships/image" Target="../media/image70.emf"/><Relationship Id="rId4" Type="http://schemas.openxmlformats.org/officeDocument/2006/relationships/image" Target="../media/image69.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image" Target="../media/image72.emf"/><Relationship Id="rId1" Type="http://schemas.openxmlformats.org/officeDocument/2006/relationships/image" Target="../media/image71.emf"/><Relationship Id="rId6" Type="http://schemas.openxmlformats.org/officeDocument/2006/relationships/image" Target="../media/image61.emf"/><Relationship Id="rId5" Type="http://schemas.openxmlformats.org/officeDocument/2006/relationships/image" Target="../media/image75.emf"/><Relationship Id="rId4" Type="http://schemas.openxmlformats.org/officeDocument/2006/relationships/image" Target="../media/image74.e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83.emf"/><Relationship Id="rId13" Type="http://schemas.openxmlformats.org/officeDocument/2006/relationships/image" Target="../media/image88.emf"/><Relationship Id="rId3" Type="http://schemas.openxmlformats.org/officeDocument/2006/relationships/image" Target="../media/image78.emf"/><Relationship Id="rId7" Type="http://schemas.openxmlformats.org/officeDocument/2006/relationships/image" Target="../media/image82.emf"/><Relationship Id="rId12" Type="http://schemas.openxmlformats.org/officeDocument/2006/relationships/image" Target="../media/image87.emf"/><Relationship Id="rId2" Type="http://schemas.openxmlformats.org/officeDocument/2006/relationships/image" Target="../media/image77.emf"/><Relationship Id="rId1" Type="http://schemas.openxmlformats.org/officeDocument/2006/relationships/image" Target="../media/image76.emf"/><Relationship Id="rId6" Type="http://schemas.openxmlformats.org/officeDocument/2006/relationships/image" Target="../media/image81.emf"/><Relationship Id="rId11" Type="http://schemas.openxmlformats.org/officeDocument/2006/relationships/image" Target="../media/image86.emf"/><Relationship Id="rId5" Type="http://schemas.openxmlformats.org/officeDocument/2006/relationships/image" Target="../media/image80.emf"/><Relationship Id="rId10" Type="http://schemas.openxmlformats.org/officeDocument/2006/relationships/image" Target="../media/image85.emf"/><Relationship Id="rId4" Type="http://schemas.openxmlformats.org/officeDocument/2006/relationships/image" Target="../media/image79.emf"/><Relationship Id="rId9" Type="http://schemas.openxmlformats.org/officeDocument/2006/relationships/image" Target="../media/image84.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90.emf"/><Relationship Id="rId1" Type="http://schemas.openxmlformats.org/officeDocument/2006/relationships/image" Target="../media/image89.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92.emf"/><Relationship Id="rId1" Type="http://schemas.openxmlformats.org/officeDocument/2006/relationships/image" Target="../media/image9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 Id="rId5" Type="http://schemas.openxmlformats.org/officeDocument/2006/relationships/image" Target="../media/image10.emf"/><Relationship Id="rId4" Type="http://schemas.openxmlformats.org/officeDocument/2006/relationships/image" Target="../media/image9.e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00.emf"/><Relationship Id="rId3" Type="http://schemas.openxmlformats.org/officeDocument/2006/relationships/image" Target="../media/image95.emf"/><Relationship Id="rId7" Type="http://schemas.openxmlformats.org/officeDocument/2006/relationships/image" Target="../media/image99.emf"/><Relationship Id="rId2" Type="http://schemas.openxmlformats.org/officeDocument/2006/relationships/image" Target="../media/image94.emf"/><Relationship Id="rId1" Type="http://schemas.openxmlformats.org/officeDocument/2006/relationships/image" Target="../media/image93.emf"/><Relationship Id="rId6" Type="http://schemas.openxmlformats.org/officeDocument/2006/relationships/image" Target="../media/image98.emf"/><Relationship Id="rId5" Type="http://schemas.openxmlformats.org/officeDocument/2006/relationships/image" Target="../media/image97.emf"/><Relationship Id="rId4" Type="http://schemas.openxmlformats.org/officeDocument/2006/relationships/image" Target="../media/image96.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03.emf"/><Relationship Id="rId7" Type="http://schemas.openxmlformats.org/officeDocument/2006/relationships/image" Target="../media/image107.emf"/><Relationship Id="rId2" Type="http://schemas.openxmlformats.org/officeDocument/2006/relationships/image" Target="../media/image102.emf"/><Relationship Id="rId1" Type="http://schemas.openxmlformats.org/officeDocument/2006/relationships/image" Target="../media/image101.emf"/><Relationship Id="rId6" Type="http://schemas.openxmlformats.org/officeDocument/2006/relationships/image" Target="../media/image106.emf"/><Relationship Id="rId5" Type="http://schemas.openxmlformats.org/officeDocument/2006/relationships/image" Target="../media/image105.emf"/><Relationship Id="rId4" Type="http://schemas.openxmlformats.org/officeDocument/2006/relationships/image" Target="../media/image104.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10.emf"/><Relationship Id="rId2" Type="http://schemas.openxmlformats.org/officeDocument/2006/relationships/image" Target="../media/image109.emf"/><Relationship Id="rId1" Type="http://schemas.openxmlformats.org/officeDocument/2006/relationships/image" Target="../media/image108.emf"/><Relationship Id="rId5" Type="http://schemas.openxmlformats.org/officeDocument/2006/relationships/image" Target="../media/image112.emf"/><Relationship Id="rId4" Type="http://schemas.openxmlformats.org/officeDocument/2006/relationships/image" Target="../media/image111.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15.emf"/><Relationship Id="rId2" Type="http://schemas.openxmlformats.org/officeDocument/2006/relationships/image" Target="../media/image114.emf"/><Relationship Id="rId1" Type="http://schemas.openxmlformats.org/officeDocument/2006/relationships/image" Target="../media/image113.emf"/><Relationship Id="rId4" Type="http://schemas.openxmlformats.org/officeDocument/2006/relationships/image" Target="../media/image116.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20.emf"/><Relationship Id="rId7" Type="http://schemas.openxmlformats.org/officeDocument/2006/relationships/image" Target="../media/image124.emf"/><Relationship Id="rId2" Type="http://schemas.openxmlformats.org/officeDocument/2006/relationships/image" Target="../media/image119.emf"/><Relationship Id="rId1" Type="http://schemas.openxmlformats.org/officeDocument/2006/relationships/image" Target="../media/image118.emf"/><Relationship Id="rId6" Type="http://schemas.openxmlformats.org/officeDocument/2006/relationships/image" Target="../media/image123.emf"/><Relationship Id="rId5" Type="http://schemas.openxmlformats.org/officeDocument/2006/relationships/image" Target="../media/image122.emf"/><Relationship Id="rId4" Type="http://schemas.openxmlformats.org/officeDocument/2006/relationships/image" Target="../media/image121.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27.emf"/><Relationship Id="rId2" Type="http://schemas.openxmlformats.org/officeDocument/2006/relationships/image" Target="../media/image126.emf"/><Relationship Id="rId1" Type="http://schemas.openxmlformats.org/officeDocument/2006/relationships/image" Target="../media/image125.emf"/><Relationship Id="rId6" Type="http://schemas.openxmlformats.org/officeDocument/2006/relationships/image" Target="../media/image130.emf"/><Relationship Id="rId5" Type="http://schemas.openxmlformats.org/officeDocument/2006/relationships/image" Target="../media/image129.emf"/><Relationship Id="rId4" Type="http://schemas.openxmlformats.org/officeDocument/2006/relationships/image" Target="../media/image128.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33.emf"/><Relationship Id="rId2" Type="http://schemas.openxmlformats.org/officeDocument/2006/relationships/image" Target="../media/image132.emf"/><Relationship Id="rId1" Type="http://schemas.openxmlformats.org/officeDocument/2006/relationships/image" Target="../media/image131.e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35.emf"/><Relationship Id="rId1" Type="http://schemas.openxmlformats.org/officeDocument/2006/relationships/image" Target="../media/image134.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38.emf"/><Relationship Id="rId7" Type="http://schemas.openxmlformats.org/officeDocument/2006/relationships/image" Target="../media/image142.emf"/><Relationship Id="rId2" Type="http://schemas.openxmlformats.org/officeDocument/2006/relationships/image" Target="../media/image137.emf"/><Relationship Id="rId1" Type="http://schemas.openxmlformats.org/officeDocument/2006/relationships/image" Target="../media/image136.emf"/><Relationship Id="rId6" Type="http://schemas.openxmlformats.org/officeDocument/2006/relationships/image" Target="../media/image141.emf"/><Relationship Id="rId5" Type="http://schemas.openxmlformats.org/officeDocument/2006/relationships/image" Target="../media/image140.emf"/><Relationship Id="rId4" Type="http://schemas.openxmlformats.org/officeDocument/2006/relationships/image" Target="../media/image139.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45.emf"/><Relationship Id="rId2" Type="http://schemas.openxmlformats.org/officeDocument/2006/relationships/image" Target="../media/image144.emf"/><Relationship Id="rId1" Type="http://schemas.openxmlformats.org/officeDocument/2006/relationships/image" Target="../media/image143.emf"/><Relationship Id="rId6" Type="http://schemas.openxmlformats.org/officeDocument/2006/relationships/image" Target="../media/image148.emf"/><Relationship Id="rId5" Type="http://schemas.openxmlformats.org/officeDocument/2006/relationships/image" Target="../media/image147.emf"/><Relationship Id="rId4" Type="http://schemas.openxmlformats.org/officeDocument/2006/relationships/image" Target="../media/image146.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 Id="rId4" Type="http://schemas.openxmlformats.org/officeDocument/2006/relationships/image" Target="../media/image14.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49.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52.emf"/><Relationship Id="rId2" Type="http://schemas.openxmlformats.org/officeDocument/2006/relationships/image" Target="../media/image151.emf"/><Relationship Id="rId1" Type="http://schemas.openxmlformats.org/officeDocument/2006/relationships/image" Target="../media/image150.emf"/><Relationship Id="rId5" Type="http://schemas.openxmlformats.org/officeDocument/2006/relationships/image" Target="../media/image154.wmf"/><Relationship Id="rId4" Type="http://schemas.openxmlformats.org/officeDocument/2006/relationships/image" Target="../media/image153.e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62.emf"/><Relationship Id="rId13" Type="http://schemas.openxmlformats.org/officeDocument/2006/relationships/image" Target="../media/image167.emf"/><Relationship Id="rId18" Type="http://schemas.openxmlformats.org/officeDocument/2006/relationships/image" Target="../media/image172.emf"/><Relationship Id="rId26" Type="http://schemas.openxmlformats.org/officeDocument/2006/relationships/image" Target="../media/image180.emf"/><Relationship Id="rId3" Type="http://schemas.openxmlformats.org/officeDocument/2006/relationships/image" Target="../media/image157.emf"/><Relationship Id="rId21" Type="http://schemas.openxmlformats.org/officeDocument/2006/relationships/image" Target="../media/image175.emf"/><Relationship Id="rId7" Type="http://schemas.openxmlformats.org/officeDocument/2006/relationships/image" Target="../media/image161.emf"/><Relationship Id="rId12" Type="http://schemas.openxmlformats.org/officeDocument/2006/relationships/image" Target="../media/image166.emf"/><Relationship Id="rId17" Type="http://schemas.openxmlformats.org/officeDocument/2006/relationships/image" Target="../media/image171.emf"/><Relationship Id="rId25" Type="http://schemas.openxmlformats.org/officeDocument/2006/relationships/image" Target="../media/image179.emf"/><Relationship Id="rId2" Type="http://schemas.openxmlformats.org/officeDocument/2006/relationships/image" Target="../media/image156.emf"/><Relationship Id="rId16" Type="http://schemas.openxmlformats.org/officeDocument/2006/relationships/image" Target="../media/image170.emf"/><Relationship Id="rId20" Type="http://schemas.openxmlformats.org/officeDocument/2006/relationships/image" Target="../media/image174.emf"/><Relationship Id="rId29" Type="http://schemas.openxmlformats.org/officeDocument/2006/relationships/image" Target="../media/image183.wmf"/><Relationship Id="rId1" Type="http://schemas.openxmlformats.org/officeDocument/2006/relationships/image" Target="../media/image155.emf"/><Relationship Id="rId6" Type="http://schemas.openxmlformats.org/officeDocument/2006/relationships/image" Target="../media/image160.emf"/><Relationship Id="rId11" Type="http://schemas.openxmlformats.org/officeDocument/2006/relationships/image" Target="../media/image165.emf"/><Relationship Id="rId24" Type="http://schemas.openxmlformats.org/officeDocument/2006/relationships/image" Target="../media/image178.emf"/><Relationship Id="rId5" Type="http://schemas.openxmlformats.org/officeDocument/2006/relationships/image" Target="../media/image159.emf"/><Relationship Id="rId15" Type="http://schemas.openxmlformats.org/officeDocument/2006/relationships/image" Target="../media/image169.emf"/><Relationship Id="rId23" Type="http://schemas.openxmlformats.org/officeDocument/2006/relationships/image" Target="../media/image177.emf"/><Relationship Id="rId28" Type="http://schemas.openxmlformats.org/officeDocument/2006/relationships/image" Target="../media/image182.emf"/><Relationship Id="rId10" Type="http://schemas.openxmlformats.org/officeDocument/2006/relationships/image" Target="../media/image164.emf"/><Relationship Id="rId19" Type="http://schemas.openxmlformats.org/officeDocument/2006/relationships/image" Target="../media/image173.emf"/><Relationship Id="rId4" Type="http://schemas.openxmlformats.org/officeDocument/2006/relationships/image" Target="../media/image158.wmf"/><Relationship Id="rId9" Type="http://schemas.openxmlformats.org/officeDocument/2006/relationships/image" Target="../media/image163.emf"/><Relationship Id="rId14" Type="http://schemas.openxmlformats.org/officeDocument/2006/relationships/image" Target="../media/image168.emf"/><Relationship Id="rId22" Type="http://schemas.openxmlformats.org/officeDocument/2006/relationships/image" Target="../media/image176.emf"/><Relationship Id="rId27" Type="http://schemas.openxmlformats.org/officeDocument/2006/relationships/image" Target="../media/image181.emf"/><Relationship Id="rId30" Type="http://schemas.openxmlformats.org/officeDocument/2006/relationships/image" Target="../media/image184.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87.emf"/><Relationship Id="rId2" Type="http://schemas.openxmlformats.org/officeDocument/2006/relationships/image" Target="../media/image186.emf"/><Relationship Id="rId1" Type="http://schemas.openxmlformats.org/officeDocument/2006/relationships/image" Target="../media/image185.emf"/><Relationship Id="rId6" Type="http://schemas.openxmlformats.org/officeDocument/2006/relationships/image" Target="../media/image190.emf"/><Relationship Id="rId5" Type="http://schemas.openxmlformats.org/officeDocument/2006/relationships/image" Target="../media/image189.emf"/><Relationship Id="rId4" Type="http://schemas.openxmlformats.org/officeDocument/2006/relationships/image" Target="../media/image188.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93.emf"/><Relationship Id="rId7" Type="http://schemas.openxmlformats.org/officeDocument/2006/relationships/image" Target="../media/image197.emf"/><Relationship Id="rId2" Type="http://schemas.openxmlformats.org/officeDocument/2006/relationships/image" Target="../media/image192.emf"/><Relationship Id="rId1" Type="http://schemas.openxmlformats.org/officeDocument/2006/relationships/image" Target="../media/image191.emf"/><Relationship Id="rId6" Type="http://schemas.openxmlformats.org/officeDocument/2006/relationships/image" Target="../media/image196.emf"/><Relationship Id="rId5" Type="http://schemas.openxmlformats.org/officeDocument/2006/relationships/image" Target="../media/image195.emf"/><Relationship Id="rId4" Type="http://schemas.openxmlformats.org/officeDocument/2006/relationships/image" Target="../media/image194.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200.emf"/><Relationship Id="rId2" Type="http://schemas.openxmlformats.org/officeDocument/2006/relationships/image" Target="../media/image199.emf"/><Relationship Id="rId1" Type="http://schemas.openxmlformats.org/officeDocument/2006/relationships/image" Target="../media/image198.emf"/><Relationship Id="rId5" Type="http://schemas.openxmlformats.org/officeDocument/2006/relationships/image" Target="../media/image202.emf"/><Relationship Id="rId4" Type="http://schemas.openxmlformats.org/officeDocument/2006/relationships/image" Target="../media/image201.e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210.wmf"/><Relationship Id="rId13" Type="http://schemas.openxmlformats.org/officeDocument/2006/relationships/image" Target="../media/image215.emf"/><Relationship Id="rId3" Type="http://schemas.openxmlformats.org/officeDocument/2006/relationships/image" Target="../media/image205.emf"/><Relationship Id="rId7" Type="http://schemas.openxmlformats.org/officeDocument/2006/relationships/image" Target="../media/image209.wmf"/><Relationship Id="rId12" Type="http://schemas.openxmlformats.org/officeDocument/2006/relationships/image" Target="../media/image214.emf"/><Relationship Id="rId2" Type="http://schemas.openxmlformats.org/officeDocument/2006/relationships/image" Target="../media/image204.emf"/><Relationship Id="rId1" Type="http://schemas.openxmlformats.org/officeDocument/2006/relationships/image" Target="../media/image203.emf"/><Relationship Id="rId6" Type="http://schemas.openxmlformats.org/officeDocument/2006/relationships/image" Target="../media/image208.wmf"/><Relationship Id="rId11" Type="http://schemas.openxmlformats.org/officeDocument/2006/relationships/image" Target="../media/image213.emf"/><Relationship Id="rId5" Type="http://schemas.openxmlformats.org/officeDocument/2006/relationships/image" Target="../media/image207.wmf"/><Relationship Id="rId10" Type="http://schemas.openxmlformats.org/officeDocument/2006/relationships/image" Target="../media/image212.wmf"/><Relationship Id="rId4" Type="http://schemas.openxmlformats.org/officeDocument/2006/relationships/image" Target="../media/image206.emf"/><Relationship Id="rId9" Type="http://schemas.openxmlformats.org/officeDocument/2006/relationships/image" Target="../media/image211.wmf"/><Relationship Id="rId14" Type="http://schemas.openxmlformats.org/officeDocument/2006/relationships/image" Target="../media/image216.e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219.emf"/><Relationship Id="rId7" Type="http://schemas.openxmlformats.org/officeDocument/2006/relationships/image" Target="../media/image223.emf"/><Relationship Id="rId2" Type="http://schemas.openxmlformats.org/officeDocument/2006/relationships/image" Target="../media/image218.emf"/><Relationship Id="rId1" Type="http://schemas.openxmlformats.org/officeDocument/2006/relationships/image" Target="../media/image217.emf"/><Relationship Id="rId6" Type="http://schemas.openxmlformats.org/officeDocument/2006/relationships/image" Target="../media/image222.emf"/><Relationship Id="rId5" Type="http://schemas.openxmlformats.org/officeDocument/2006/relationships/image" Target="../media/image221.emf"/><Relationship Id="rId4" Type="http://schemas.openxmlformats.org/officeDocument/2006/relationships/image" Target="../media/image220.e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226.emf"/><Relationship Id="rId2" Type="http://schemas.openxmlformats.org/officeDocument/2006/relationships/image" Target="../media/image225.emf"/><Relationship Id="rId1" Type="http://schemas.openxmlformats.org/officeDocument/2006/relationships/image" Target="../media/image224.emf"/><Relationship Id="rId5" Type="http://schemas.openxmlformats.org/officeDocument/2006/relationships/image" Target="../media/image228.emf"/><Relationship Id="rId4" Type="http://schemas.openxmlformats.org/officeDocument/2006/relationships/image" Target="../media/image227.e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231.emf"/><Relationship Id="rId2" Type="http://schemas.openxmlformats.org/officeDocument/2006/relationships/image" Target="../media/image230.emf"/><Relationship Id="rId1" Type="http://schemas.openxmlformats.org/officeDocument/2006/relationships/image" Target="../media/image229.emf"/><Relationship Id="rId6" Type="http://schemas.openxmlformats.org/officeDocument/2006/relationships/image" Target="../media/image234.emf"/><Relationship Id="rId5" Type="http://schemas.openxmlformats.org/officeDocument/2006/relationships/image" Target="../media/image233.emf"/><Relationship Id="rId4" Type="http://schemas.openxmlformats.org/officeDocument/2006/relationships/image" Target="../media/image23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237.emf"/><Relationship Id="rId2" Type="http://schemas.openxmlformats.org/officeDocument/2006/relationships/image" Target="../media/image236.emf"/><Relationship Id="rId1" Type="http://schemas.openxmlformats.org/officeDocument/2006/relationships/image" Target="../media/image235.emf"/><Relationship Id="rId5" Type="http://schemas.openxmlformats.org/officeDocument/2006/relationships/image" Target="../media/image239.emf"/><Relationship Id="rId4" Type="http://schemas.openxmlformats.org/officeDocument/2006/relationships/image" Target="../media/image238.e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243.emf"/><Relationship Id="rId2" Type="http://schemas.openxmlformats.org/officeDocument/2006/relationships/image" Target="../media/image242.emf"/><Relationship Id="rId1" Type="http://schemas.openxmlformats.org/officeDocument/2006/relationships/image" Target="../media/image241.e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46.emf"/><Relationship Id="rId2" Type="http://schemas.openxmlformats.org/officeDocument/2006/relationships/image" Target="../media/image245.emf"/><Relationship Id="rId1" Type="http://schemas.openxmlformats.org/officeDocument/2006/relationships/image" Target="../media/image244.emf"/><Relationship Id="rId6" Type="http://schemas.openxmlformats.org/officeDocument/2006/relationships/image" Target="../media/image249.emf"/><Relationship Id="rId5" Type="http://schemas.openxmlformats.org/officeDocument/2006/relationships/image" Target="../media/image248.emf"/><Relationship Id="rId4" Type="http://schemas.openxmlformats.org/officeDocument/2006/relationships/image" Target="../media/image247.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250.e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259.wmf"/><Relationship Id="rId3" Type="http://schemas.openxmlformats.org/officeDocument/2006/relationships/image" Target="../media/image254.wmf"/><Relationship Id="rId7" Type="http://schemas.openxmlformats.org/officeDocument/2006/relationships/image" Target="../media/image258.wmf"/><Relationship Id="rId2" Type="http://schemas.openxmlformats.org/officeDocument/2006/relationships/image" Target="../media/image253.wmf"/><Relationship Id="rId1" Type="http://schemas.openxmlformats.org/officeDocument/2006/relationships/image" Target="../media/image252.wmf"/><Relationship Id="rId6" Type="http://schemas.openxmlformats.org/officeDocument/2006/relationships/image" Target="../media/image257.wmf"/><Relationship Id="rId11" Type="http://schemas.openxmlformats.org/officeDocument/2006/relationships/image" Target="../media/image262.emf"/><Relationship Id="rId5" Type="http://schemas.openxmlformats.org/officeDocument/2006/relationships/image" Target="../media/image256.wmf"/><Relationship Id="rId10" Type="http://schemas.openxmlformats.org/officeDocument/2006/relationships/image" Target="../media/image261.emf"/><Relationship Id="rId4" Type="http://schemas.openxmlformats.org/officeDocument/2006/relationships/image" Target="../media/image255.emf"/><Relationship Id="rId9" Type="http://schemas.openxmlformats.org/officeDocument/2006/relationships/image" Target="../media/image260.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265.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267.emf"/><Relationship Id="rId1" Type="http://schemas.openxmlformats.org/officeDocument/2006/relationships/image" Target="../media/image266.e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70.emf"/><Relationship Id="rId2" Type="http://schemas.openxmlformats.org/officeDocument/2006/relationships/image" Target="../media/image269.emf"/><Relationship Id="rId1" Type="http://schemas.openxmlformats.org/officeDocument/2006/relationships/image" Target="../media/image268.emf"/><Relationship Id="rId5" Type="http://schemas.openxmlformats.org/officeDocument/2006/relationships/image" Target="../media/image272.emf"/><Relationship Id="rId4" Type="http://schemas.openxmlformats.org/officeDocument/2006/relationships/image" Target="../media/image271.e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75.emf"/><Relationship Id="rId2" Type="http://schemas.openxmlformats.org/officeDocument/2006/relationships/image" Target="../media/image274.emf"/><Relationship Id="rId1" Type="http://schemas.openxmlformats.org/officeDocument/2006/relationships/image" Target="../media/image273.emf"/></Relationships>
</file>

<file path=ppt/drawings/_rels/vmlDrawing49.vml.rels><?xml version="1.0" encoding="UTF-8" standalone="yes"?>
<Relationships xmlns="http://schemas.openxmlformats.org/package/2006/relationships"><Relationship Id="rId8" Type="http://schemas.openxmlformats.org/officeDocument/2006/relationships/image" Target="../media/image283.emf"/><Relationship Id="rId3" Type="http://schemas.openxmlformats.org/officeDocument/2006/relationships/image" Target="../media/image278.emf"/><Relationship Id="rId7" Type="http://schemas.openxmlformats.org/officeDocument/2006/relationships/image" Target="../media/image282.emf"/><Relationship Id="rId2" Type="http://schemas.openxmlformats.org/officeDocument/2006/relationships/image" Target="../media/image277.emf"/><Relationship Id="rId1" Type="http://schemas.openxmlformats.org/officeDocument/2006/relationships/image" Target="../media/image276.emf"/><Relationship Id="rId6" Type="http://schemas.openxmlformats.org/officeDocument/2006/relationships/image" Target="../media/image281.emf"/><Relationship Id="rId5" Type="http://schemas.openxmlformats.org/officeDocument/2006/relationships/image" Target="../media/image280.emf"/><Relationship Id="rId4" Type="http://schemas.openxmlformats.org/officeDocument/2006/relationships/image" Target="../media/image279.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image" Target="../media/image18.emf"/><Relationship Id="rId4" Type="http://schemas.openxmlformats.org/officeDocument/2006/relationships/image" Target="../media/image21.emf"/></Relationships>
</file>

<file path=ppt/drawings/_rels/vmlDrawing50.vml.rels><?xml version="1.0" encoding="UTF-8" standalone="yes"?>
<Relationships xmlns="http://schemas.openxmlformats.org/package/2006/relationships"><Relationship Id="rId8" Type="http://schemas.openxmlformats.org/officeDocument/2006/relationships/image" Target="../media/image292.emf"/><Relationship Id="rId3" Type="http://schemas.openxmlformats.org/officeDocument/2006/relationships/image" Target="../media/image287.wmf"/><Relationship Id="rId7" Type="http://schemas.openxmlformats.org/officeDocument/2006/relationships/image" Target="../media/image291.emf"/><Relationship Id="rId2" Type="http://schemas.openxmlformats.org/officeDocument/2006/relationships/image" Target="../media/image286.emf"/><Relationship Id="rId1" Type="http://schemas.openxmlformats.org/officeDocument/2006/relationships/image" Target="../media/image285.emf"/><Relationship Id="rId6" Type="http://schemas.openxmlformats.org/officeDocument/2006/relationships/image" Target="../media/image290.emf"/><Relationship Id="rId5" Type="http://schemas.openxmlformats.org/officeDocument/2006/relationships/image" Target="../media/image289.emf"/><Relationship Id="rId10" Type="http://schemas.openxmlformats.org/officeDocument/2006/relationships/image" Target="../media/image294.emf"/><Relationship Id="rId4" Type="http://schemas.openxmlformats.org/officeDocument/2006/relationships/image" Target="../media/image288.wmf"/><Relationship Id="rId9" Type="http://schemas.openxmlformats.org/officeDocument/2006/relationships/image" Target="../media/image293.emf"/></Relationships>
</file>

<file path=ppt/drawings/_rels/vmlDrawing51.vml.rels><?xml version="1.0" encoding="UTF-8" standalone="yes"?>
<Relationships xmlns="http://schemas.openxmlformats.org/package/2006/relationships"><Relationship Id="rId8" Type="http://schemas.openxmlformats.org/officeDocument/2006/relationships/image" Target="../media/image288.wmf"/><Relationship Id="rId3" Type="http://schemas.openxmlformats.org/officeDocument/2006/relationships/image" Target="../media/image297.emf"/><Relationship Id="rId7" Type="http://schemas.openxmlformats.org/officeDocument/2006/relationships/image" Target="../media/image287.wmf"/><Relationship Id="rId2" Type="http://schemas.openxmlformats.org/officeDocument/2006/relationships/image" Target="../media/image296.emf"/><Relationship Id="rId1" Type="http://schemas.openxmlformats.org/officeDocument/2006/relationships/image" Target="../media/image295.emf"/><Relationship Id="rId6" Type="http://schemas.openxmlformats.org/officeDocument/2006/relationships/image" Target="../media/image300.emf"/><Relationship Id="rId5" Type="http://schemas.openxmlformats.org/officeDocument/2006/relationships/image" Target="../media/image299.emf"/><Relationship Id="rId4" Type="http://schemas.openxmlformats.org/officeDocument/2006/relationships/image" Target="../media/image298.emf"/></Relationships>
</file>

<file path=ppt/drawings/_rels/vmlDrawing52.vml.rels><?xml version="1.0" encoding="UTF-8" standalone="yes"?>
<Relationships xmlns="http://schemas.openxmlformats.org/package/2006/relationships"><Relationship Id="rId8" Type="http://schemas.openxmlformats.org/officeDocument/2006/relationships/image" Target="../media/image308.emf"/><Relationship Id="rId3" Type="http://schemas.openxmlformats.org/officeDocument/2006/relationships/image" Target="../media/image303.emf"/><Relationship Id="rId7" Type="http://schemas.openxmlformats.org/officeDocument/2006/relationships/image" Target="../media/image307.emf"/><Relationship Id="rId2" Type="http://schemas.openxmlformats.org/officeDocument/2006/relationships/image" Target="../media/image302.emf"/><Relationship Id="rId1" Type="http://schemas.openxmlformats.org/officeDocument/2006/relationships/image" Target="../media/image301.emf"/><Relationship Id="rId6" Type="http://schemas.openxmlformats.org/officeDocument/2006/relationships/image" Target="../media/image306.emf"/><Relationship Id="rId5" Type="http://schemas.openxmlformats.org/officeDocument/2006/relationships/image" Target="../media/image305.emf"/><Relationship Id="rId4" Type="http://schemas.openxmlformats.org/officeDocument/2006/relationships/image" Target="../media/image304.emf"/></Relationships>
</file>

<file path=ppt/drawings/_rels/vmlDrawing53.vml.rels><?xml version="1.0" encoding="UTF-8" standalone="yes"?>
<Relationships xmlns="http://schemas.openxmlformats.org/package/2006/relationships"><Relationship Id="rId8" Type="http://schemas.openxmlformats.org/officeDocument/2006/relationships/image" Target="../media/image316.emf"/><Relationship Id="rId3" Type="http://schemas.openxmlformats.org/officeDocument/2006/relationships/image" Target="../media/image311.emf"/><Relationship Id="rId7" Type="http://schemas.openxmlformats.org/officeDocument/2006/relationships/image" Target="../media/image315.emf"/><Relationship Id="rId2" Type="http://schemas.openxmlformats.org/officeDocument/2006/relationships/image" Target="../media/image310.emf"/><Relationship Id="rId1" Type="http://schemas.openxmlformats.org/officeDocument/2006/relationships/image" Target="../media/image309.emf"/><Relationship Id="rId6" Type="http://schemas.openxmlformats.org/officeDocument/2006/relationships/image" Target="../media/image314.emf"/><Relationship Id="rId5" Type="http://schemas.openxmlformats.org/officeDocument/2006/relationships/image" Target="../media/image313.emf"/><Relationship Id="rId4" Type="http://schemas.openxmlformats.org/officeDocument/2006/relationships/image" Target="../media/image312.e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319.emf"/><Relationship Id="rId2" Type="http://schemas.openxmlformats.org/officeDocument/2006/relationships/image" Target="../media/image318.emf"/><Relationship Id="rId1" Type="http://schemas.openxmlformats.org/officeDocument/2006/relationships/image" Target="../media/image317.emf"/><Relationship Id="rId4" Type="http://schemas.openxmlformats.org/officeDocument/2006/relationships/image" Target="../media/image320.wmf"/></Relationships>
</file>

<file path=ppt/drawings/_rels/vmlDrawing55.vml.rels><?xml version="1.0" encoding="UTF-8" standalone="yes"?>
<Relationships xmlns="http://schemas.openxmlformats.org/package/2006/relationships"><Relationship Id="rId8" Type="http://schemas.openxmlformats.org/officeDocument/2006/relationships/image" Target="../media/image328.emf"/><Relationship Id="rId3" Type="http://schemas.openxmlformats.org/officeDocument/2006/relationships/image" Target="../media/image323.emf"/><Relationship Id="rId7" Type="http://schemas.openxmlformats.org/officeDocument/2006/relationships/image" Target="../media/image327.emf"/><Relationship Id="rId2" Type="http://schemas.openxmlformats.org/officeDocument/2006/relationships/image" Target="../media/image322.emf"/><Relationship Id="rId1" Type="http://schemas.openxmlformats.org/officeDocument/2006/relationships/image" Target="../media/image321.emf"/><Relationship Id="rId6" Type="http://schemas.openxmlformats.org/officeDocument/2006/relationships/image" Target="../media/image326.emf"/><Relationship Id="rId5" Type="http://schemas.openxmlformats.org/officeDocument/2006/relationships/image" Target="../media/image325.emf"/><Relationship Id="rId10" Type="http://schemas.openxmlformats.org/officeDocument/2006/relationships/image" Target="../media/image330.emf"/><Relationship Id="rId4" Type="http://schemas.openxmlformats.org/officeDocument/2006/relationships/image" Target="../media/image324.emf"/><Relationship Id="rId9" Type="http://schemas.openxmlformats.org/officeDocument/2006/relationships/image" Target="../media/image329.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333.emf"/><Relationship Id="rId7" Type="http://schemas.openxmlformats.org/officeDocument/2006/relationships/image" Target="../media/image337.emf"/><Relationship Id="rId2" Type="http://schemas.openxmlformats.org/officeDocument/2006/relationships/image" Target="../media/image332.emf"/><Relationship Id="rId1" Type="http://schemas.openxmlformats.org/officeDocument/2006/relationships/image" Target="../media/image331.emf"/><Relationship Id="rId6" Type="http://schemas.openxmlformats.org/officeDocument/2006/relationships/image" Target="../media/image336.wmf"/><Relationship Id="rId5" Type="http://schemas.openxmlformats.org/officeDocument/2006/relationships/image" Target="../media/image335.emf"/><Relationship Id="rId4" Type="http://schemas.openxmlformats.org/officeDocument/2006/relationships/image" Target="../media/image334.emf"/></Relationships>
</file>

<file path=ppt/drawings/_rels/vmlDrawing57.vml.rels><?xml version="1.0" encoding="UTF-8" standalone="yes"?>
<Relationships xmlns="http://schemas.openxmlformats.org/package/2006/relationships"><Relationship Id="rId8" Type="http://schemas.openxmlformats.org/officeDocument/2006/relationships/image" Target="../media/image345.emf"/><Relationship Id="rId3" Type="http://schemas.openxmlformats.org/officeDocument/2006/relationships/image" Target="../media/image340.emf"/><Relationship Id="rId7" Type="http://schemas.openxmlformats.org/officeDocument/2006/relationships/image" Target="../media/image344.wmf"/><Relationship Id="rId2" Type="http://schemas.openxmlformats.org/officeDocument/2006/relationships/image" Target="../media/image339.emf"/><Relationship Id="rId1" Type="http://schemas.openxmlformats.org/officeDocument/2006/relationships/image" Target="../media/image338.emf"/><Relationship Id="rId6" Type="http://schemas.openxmlformats.org/officeDocument/2006/relationships/image" Target="../media/image343.emf"/><Relationship Id="rId5" Type="http://schemas.openxmlformats.org/officeDocument/2006/relationships/image" Target="../media/image342.wmf"/><Relationship Id="rId4" Type="http://schemas.openxmlformats.org/officeDocument/2006/relationships/image" Target="../media/image341.emf"/><Relationship Id="rId9" Type="http://schemas.openxmlformats.org/officeDocument/2006/relationships/image" Target="../media/image346.emf"/></Relationships>
</file>

<file path=ppt/drawings/_rels/vmlDrawing58.vml.rels><?xml version="1.0" encoding="UTF-8" standalone="yes"?>
<Relationships xmlns="http://schemas.openxmlformats.org/package/2006/relationships"><Relationship Id="rId8" Type="http://schemas.openxmlformats.org/officeDocument/2006/relationships/image" Target="../media/image260.wmf"/><Relationship Id="rId3" Type="http://schemas.openxmlformats.org/officeDocument/2006/relationships/image" Target="../media/image349.emf"/><Relationship Id="rId7" Type="http://schemas.openxmlformats.org/officeDocument/2006/relationships/image" Target="../media/image259.wmf"/><Relationship Id="rId2" Type="http://schemas.openxmlformats.org/officeDocument/2006/relationships/image" Target="../media/image348.emf"/><Relationship Id="rId1" Type="http://schemas.openxmlformats.org/officeDocument/2006/relationships/image" Target="../media/image347.emf"/><Relationship Id="rId6" Type="http://schemas.openxmlformats.org/officeDocument/2006/relationships/image" Target="../media/image256.wmf"/><Relationship Id="rId5" Type="http://schemas.openxmlformats.org/officeDocument/2006/relationships/image" Target="../media/image351.emf"/><Relationship Id="rId4" Type="http://schemas.openxmlformats.org/officeDocument/2006/relationships/image" Target="../media/image350.emf"/><Relationship Id="rId9" Type="http://schemas.openxmlformats.org/officeDocument/2006/relationships/image" Target="../media/image352.e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355.emf"/><Relationship Id="rId2" Type="http://schemas.openxmlformats.org/officeDocument/2006/relationships/image" Target="../media/image354.emf"/><Relationship Id="rId1" Type="http://schemas.openxmlformats.org/officeDocument/2006/relationships/image" Target="../media/image353.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image" Target="../media/image22.e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358.emf"/><Relationship Id="rId2" Type="http://schemas.openxmlformats.org/officeDocument/2006/relationships/image" Target="../media/image357.emf"/><Relationship Id="rId1" Type="http://schemas.openxmlformats.org/officeDocument/2006/relationships/image" Target="../media/image356.emf"/><Relationship Id="rId4" Type="http://schemas.openxmlformats.org/officeDocument/2006/relationships/image" Target="../media/image359.emf"/></Relationships>
</file>

<file path=ppt/drawings/_rels/vmlDrawing61.vml.rels><?xml version="1.0" encoding="UTF-8" standalone="yes"?>
<Relationships xmlns="http://schemas.openxmlformats.org/package/2006/relationships"><Relationship Id="rId8" Type="http://schemas.openxmlformats.org/officeDocument/2006/relationships/image" Target="../media/image367.emf"/><Relationship Id="rId3" Type="http://schemas.openxmlformats.org/officeDocument/2006/relationships/image" Target="../media/image362.emf"/><Relationship Id="rId7" Type="http://schemas.openxmlformats.org/officeDocument/2006/relationships/image" Target="../media/image366.emf"/><Relationship Id="rId2" Type="http://schemas.openxmlformats.org/officeDocument/2006/relationships/image" Target="../media/image361.emf"/><Relationship Id="rId1" Type="http://schemas.openxmlformats.org/officeDocument/2006/relationships/image" Target="../media/image360.emf"/><Relationship Id="rId6" Type="http://schemas.openxmlformats.org/officeDocument/2006/relationships/image" Target="../media/image365.emf"/><Relationship Id="rId5" Type="http://schemas.openxmlformats.org/officeDocument/2006/relationships/image" Target="../media/image364.emf"/><Relationship Id="rId4" Type="http://schemas.openxmlformats.org/officeDocument/2006/relationships/image" Target="../media/image363.emf"/></Relationships>
</file>

<file path=ppt/drawings/_rels/vmlDrawing62.vml.rels><?xml version="1.0" encoding="UTF-8" standalone="yes"?>
<Relationships xmlns="http://schemas.openxmlformats.org/package/2006/relationships"><Relationship Id="rId2" Type="http://schemas.openxmlformats.org/officeDocument/2006/relationships/image" Target="../media/image369.emf"/><Relationship Id="rId1" Type="http://schemas.openxmlformats.org/officeDocument/2006/relationships/image" Target="../media/image368.emf"/></Relationships>
</file>

<file path=ppt/drawings/_rels/vmlDrawing63.vml.rels><?xml version="1.0" encoding="UTF-8" standalone="yes"?>
<Relationships xmlns="http://schemas.openxmlformats.org/package/2006/relationships"><Relationship Id="rId8" Type="http://schemas.openxmlformats.org/officeDocument/2006/relationships/image" Target="../media/image377.emf"/><Relationship Id="rId3" Type="http://schemas.openxmlformats.org/officeDocument/2006/relationships/image" Target="../media/image372.emf"/><Relationship Id="rId7" Type="http://schemas.openxmlformats.org/officeDocument/2006/relationships/image" Target="../media/image376.emf"/><Relationship Id="rId2" Type="http://schemas.openxmlformats.org/officeDocument/2006/relationships/image" Target="../media/image371.emf"/><Relationship Id="rId1" Type="http://schemas.openxmlformats.org/officeDocument/2006/relationships/image" Target="../media/image370.emf"/><Relationship Id="rId6" Type="http://schemas.openxmlformats.org/officeDocument/2006/relationships/image" Target="../media/image375.emf"/><Relationship Id="rId11" Type="http://schemas.openxmlformats.org/officeDocument/2006/relationships/image" Target="../media/image380.emf"/><Relationship Id="rId5" Type="http://schemas.openxmlformats.org/officeDocument/2006/relationships/image" Target="../media/image374.emf"/><Relationship Id="rId10" Type="http://schemas.openxmlformats.org/officeDocument/2006/relationships/image" Target="../media/image379.emf"/><Relationship Id="rId4" Type="http://schemas.openxmlformats.org/officeDocument/2006/relationships/image" Target="../media/image373.emf"/><Relationship Id="rId9" Type="http://schemas.openxmlformats.org/officeDocument/2006/relationships/image" Target="../media/image378.emf"/></Relationships>
</file>

<file path=ppt/drawings/_rels/vmlDrawing64.vml.rels><?xml version="1.0" encoding="UTF-8" standalone="yes"?>
<Relationships xmlns="http://schemas.openxmlformats.org/package/2006/relationships"><Relationship Id="rId2" Type="http://schemas.openxmlformats.org/officeDocument/2006/relationships/image" Target="../media/image382.emf"/><Relationship Id="rId1" Type="http://schemas.openxmlformats.org/officeDocument/2006/relationships/image" Target="../media/image381.e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385.emf"/><Relationship Id="rId2" Type="http://schemas.openxmlformats.org/officeDocument/2006/relationships/image" Target="../media/image384.emf"/><Relationship Id="rId1" Type="http://schemas.openxmlformats.org/officeDocument/2006/relationships/image" Target="../media/image383.emf"/><Relationship Id="rId5" Type="http://schemas.openxmlformats.org/officeDocument/2006/relationships/image" Target="../media/image387.emf"/><Relationship Id="rId4" Type="http://schemas.openxmlformats.org/officeDocument/2006/relationships/image" Target="../media/image386.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388.e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391.emf"/><Relationship Id="rId2" Type="http://schemas.openxmlformats.org/officeDocument/2006/relationships/image" Target="../media/image390.emf"/><Relationship Id="rId1" Type="http://schemas.openxmlformats.org/officeDocument/2006/relationships/image" Target="../media/image389.e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394.emf"/><Relationship Id="rId2" Type="http://schemas.openxmlformats.org/officeDocument/2006/relationships/image" Target="../media/image393.emf"/><Relationship Id="rId1" Type="http://schemas.openxmlformats.org/officeDocument/2006/relationships/image" Target="../media/image392.emf"/><Relationship Id="rId4" Type="http://schemas.openxmlformats.org/officeDocument/2006/relationships/image" Target="../media/image395.e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398.emf"/><Relationship Id="rId2" Type="http://schemas.openxmlformats.org/officeDocument/2006/relationships/image" Target="../media/image397.emf"/><Relationship Id="rId1" Type="http://schemas.openxmlformats.org/officeDocument/2006/relationships/image" Target="../media/image396.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6.emf"/><Relationship Id="rId4" Type="http://schemas.openxmlformats.org/officeDocument/2006/relationships/image" Target="../media/image29.emf"/></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401.emf"/><Relationship Id="rId2" Type="http://schemas.openxmlformats.org/officeDocument/2006/relationships/image" Target="../media/image400.emf"/><Relationship Id="rId1" Type="http://schemas.openxmlformats.org/officeDocument/2006/relationships/image" Target="../media/image399.emf"/></Relationships>
</file>

<file path=ppt/drawings/_rels/vmlDrawing71.vml.rels><?xml version="1.0" encoding="UTF-8" standalone="yes"?>
<Relationships xmlns="http://schemas.openxmlformats.org/package/2006/relationships"><Relationship Id="rId3" Type="http://schemas.openxmlformats.org/officeDocument/2006/relationships/image" Target="../media/image404.emf"/><Relationship Id="rId2" Type="http://schemas.openxmlformats.org/officeDocument/2006/relationships/image" Target="../media/image403.emf"/><Relationship Id="rId1" Type="http://schemas.openxmlformats.org/officeDocument/2006/relationships/image" Target="../media/image402.emf"/><Relationship Id="rId4" Type="http://schemas.openxmlformats.org/officeDocument/2006/relationships/image" Target="../media/image405.emf"/></Relationships>
</file>

<file path=ppt/drawings/_rels/vmlDrawing72.vml.rels><?xml version="1.0" encoding="UTF-8" standalone="yes"?>
<Relationships xmlns="http://schemas.openxmlformats.org/package/2006/relationships"><Relationship Id="rId2" Type="http://schemas.openxmlformats.org/officeDocument/2006/relationships/image" Target="../media/image407.emf"/><Relationship Id="rId1" Type="http://schemas.openxmlformats.org/officeDocument/2006/relationships/image" Target="../media/image406.emf"/></Relationships>
</file>

<file path=ppt/drawings/_rels/vmlDrawing73.vml.rels><?xml version="1.0" encoding="UTF-8" standalone="yes"?>
<Relationships xmlns="http://schemas.openxmlformats.org/package/2006/relationships"><Relationship Id="rId3" Type="http://schemas.openxmlformats.org/officeDocument/2006/relationships/image" Target="../media/image410.emf"/><Relationship Id="rId2" Type="http://schemas.openxmlformats.org/officeDocument/2006/relationships/image" Target="../media/image409.emf"/><Relationship Id="rId1" Type="http://schemas.openxmlformats.org/officeDocument/2006/relationships/image" Target="../media/image408.emf"/><Relationship Id="rId5" Type="http://schemas.openxmlformats.org/officeDocument/2006/relationships/image" Target="../media/image412.emf"/><Relationship Id="rId4" Type="http://schemas.openxmlformats.org/officeDocument/2006/relationships/image" Target="../media/image411.emf"/></Relationships>
</file>

<file path=ppt/drawings/_rels/vmlDrawing74.vml.rels><?xml version="1.0" encoding="UTF-8" standalone="yes"?>
<Relationships xmlns="http://schemas.openxmlformats.org/package/2006/relationships"><Relationship Id="rId3" Type="http://schemas.openxmlformats.org/officeDocument/2006/relationships/image" Target="../media/image415.emf"/><Relationship Id="rId7" Type="http://schemas.openxmlformats.org/officeDocument/2006/relationships/image" Target="../media/image419.emf"/><Relationship Id="rId2" Type="http://schemas.openxmlformats.org/officeDocument/2006/relationships/image" Target="../media/image414.emf"/><Relationship Id="rId1" Type="http://schemas.openxmlformats.org/officeDocument/2006/relationships/image" Target="../media/image413.emf"/><Relationship Id="rId6" Type="http://schemas.openxmlformats.org/officeDocument/2006/relationships/image" Target="../media/image418.emf"/><Relationship Id="rId5" Type="http://schemas.openxmlformats.org/officeDocument/2006/relationships/image" Target="../media/image417.emf"/><Relationship Id="rId4" Type="http://schemas.openxmlformats.org/officeDocument/2006/relationships/image" Target="../media/image416.emf"/></Relationships>
</file>

<file path=ppt/drawings/_rels/vmlDrawing75.vml.rels><?xml version="1.0" encoding="UTF-8" standalone="yes"?>
<Relationships xmlns="http://schemas.openxmlformats.org/package/2006/relationships"><Relationship Id="rId3" Type="http://schemas.openxmlformats.org/officeDocument/2006/relationships/image" Target="../media/image422.emf"/><Relationship Id="rId2" Type="http://schemas.openxmlformats.org/officeDocument/2006/relationships/image" Target="../media/image421.emf"/><Relationship Id="rId1" Type="http://schemas.openxmlformats.org/officeDocument/2006/relationships/image" Target="../media/image420.emf"/></Relationships>
</file>

<file path=ppt/drawings/_rels/vmlDrawing76.vml.rels><?xml version="1.0" encoding="UTF-8" standalone="yes"?>
<Relationships xmlns="http://schemas.openxmlformats.org/package/2006/relationships"><Relationship Id="rId3" Type="http://schemas.openxmlformats.org/officeDocument/2006/relationships/image" Target="../media/image425.emf"/><Relationship Id="rId2" Type="http://schemas.openxmlformats.org/officeDocument/2006/relationships/image" Target="../media/image424.emf"/><Relationship Id="rId1" Type="http://schemas.openxmlformats.org/officeDocument/2006/relationships/image" Target="../media/image423.emf"/><Relationship Id="rId5" Type="http://schemas.openxmlformats.org/officeDocument/2006/relationships/image" Target="../media/image427.emf"/><Relationship Id="rId4" Type="http://schemas.openxmlformats.org/officeDocument/2006/relationships/image" Target="../media/image426.emf"/></Relationships>
</file>

<file path=ppt/drawings/_rels/vmlDrawing77.vml.rels><?xml version="1.0" encoding="UTF-8" standalone="yes"?>
<Relationships xmlns="http://schemas.openxmlformats.org/package/2006/relationships"><Relationship Id="rId3" Type="http://schemas.openxmlformats.org/officeDocument/2006/relationships/image" Target="../media/image430.emf"/><Relationship Id="rId2" Type="http://schemas.openxmlformats.org/officeDocument/2006/relationships/image" Target="../media/image429.emf"/><Relationship Id="rId1" Type="http://schemas.openxmlformats.org/officeDocument/2006/relationships/image" Target="../media/image428.emf"/><Relationship Id="rId4" Type="http://schemas.openxmlformats.org/officeDocument/2006/relationships/image" Target="../media/image431.emf"/></Relationships>
</file>

<file path=ppt/drawings/_rels/vmlDrawing78.vml.rels><?xml version="1.0" encoding="UTF-8" standalone="yes"?>
<Relationships xmlns="http://schemas.openxmlformats.org/package/2006/relationships"><Relationship Id="rId8" Type="http://schemas.openxmlformats.org/officeDocument/2006/relationships/image" Target="../media/image439.emf"/><Relationship Id="rId3" Type="http://schemas.openxmlformats.org/officeDocument/2006/relationships/image" Target="../media/image434.emf"/><Relationship Id="rId7" Type="http://schemas.openxmlformats.org/officeDocument/2006/relationships/image" Target="../media/image438.emf"/><Relationship Id="rId2" Type="http://schemas.openxmlformats.org/officeDocument/2006/relationships/image" Target="../media/image433.emf"/><Relationship Id="rId1" Type="http://schemas.openxmlformats.org/officeDocument/2006/relationships/image" Target="../media/image432.emf"/><Relationship Id="rId6" Type="http://schemas.openxmlformats.org/officeDocument/2006/relationships/image" Target="../media/image437.emf"/><Relationship Id="rId5" Type="http://schemas.openxmlformats.org/officeDocument/2006/relationships/image" Target="../media/image436.emf"/><Relationship Id="rId4" Type="http://schemas.openxmlformats.org/officeDocument/2006/relationships/image" Target="../media/image435.emf"/><Relationship Id="rId9" Type="http://schemas.openxmlformats.org/officeDocument/2006/relationships/image" Target="../media/image440.emf"/></Relationships>
</file>

<file path=ppt/drawings/_rels/vmlDrawing79.vml.rels><?xml version="1.0" encoding="UTF-8" standalone="yes"?>
<Relationships xmlns="http://schemas.openxmlformats.org/package/2006/relationships"><Relationship Id="rId3" Type="http://schemas.openxmlformats.org/officeDocument/2006/relationships/image" Target="../media/image443.emf"/><Relationship Id="rId2" Type="http://schemas.openxmlformats.org/officeDocument/2006/relationships/image" Target="../media/image442.emf"/><Relationship Id="rId1" Type="http://schemas.openxmlformats.org/officeDocument/2006/relationships/image" Target="../media/image441.emf"/><Relationship Id="rId4" Type="http://schemas.openxmlformats.org/officeDocument/2006/relationships/image" Target="../media/image444.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30.emf"/><Relationship Id="rId6" Type="http://schemas.openxmlformats.org/officeDocument/2006/relationships/image" Target="../media/image35.emf"/><Relationship Id="rId5" Type="http://schemas.openxmlformats.org/officeDocument/2006/relationships/image" Target="../media/image34.emf"/><Relationship Id="rId4" Type="http://schemas.openxmlformats.org/officeDocument/2006/relationships/image" Target="../media/image33.emf"/></Relationships>
</file>

<file path=ppt/drawings/_rels/vmlDrawing80.vml.rels><?xml version="1.0" encoding="UTF-8" standalone="yes"?>
<Relationships xmlns="http://schemas.openxmlformats.org/package/2006/relationships"><Relationship Id="rId8" Type="http://schemas.openxmlformats.org/officeDocument/2006/relationships/image" Target="../media/image452.emf"/><Relationship Id="rId3" Type="http://schemas.openxmlformats.org/officeDocument/2006/relationships/image" Target="../media/image447.emf"/><Relationship Id="rId7" Type="http://schemas.openxmlformats.org/officeDocument/2006/relationships/image" Target="../media/image451.emf"/><Relationship Id="rId2" Type="http://schemas.openxmlformats.org/officeDocument/2006/relationships/image" Target="../media/image446.emf"/><Relationship Id="rId1" Type="http://schemas.openxmlformats.org/officeDocument/2006/relationships/image" Target="../media/image445.emf"/><Relationship Id="rId6" Type="http://schemas.openxmlformats.org/officeDocument/2006/relationships/image" Target="../media/image450.emf"/><Relationship Id="rId5" Type="http://schemas.openxmlformats.org/officeDocument/2006/relationships/image" Target="../media/image449.emf"/><Relationship Id="rId4" Type="http://schemas.openxmlformats.org/officeDocument/2006/relationships/image" Target="../media/image448.emf"/></Relationships>
</file>

<file path=ppt/drawings/_rels/vmlDrawing81.vml.rels><?xml version="1.0" encoding="UTF-8" standalone="yes"?>
<Relationships xmlns="http://schemas.openxmlformats.org/package/2006/relationships"><Relationship Id="rId3" Type="http://schemas.openxmlformats.org/officeDocument/2006/relationships/image" Target="../media/image455.emf"/><Relationship Id="rId2" Type="http://schemas.openxmlformats.org/officeDocument/2006/relationships/image" Target="../media/image454.emf"/><Relationship Id="rId1" Type="http://schemas.openxmlformats.org/officeDocument/2006/relationships/image" Target="../media/image453.emf"/><Relationship Id="rId6" Type="http://schemas.openxmlformats.org/officeDocument/2006/relationships/image" Target="../media/image458.emf"/><Relationship Id="rId5" Type="http://schemas.openxmlformats.org/officeDocument/2006/relationships/image" Target="../media/image457.emf"/><Relationship Id="rId4" Type="http://schemas.openxmlformats.org/officeDocument/2006/relationships/image" Target="../media/image456.emf"/></Relationships>
</file>

<file path=ppt/drawings/_rels/vmlDrawing82.vml.rels><?xml version="1.0" encoding="UTF-8" standalone="yes"?>
<Relationships xmlns="http://schemas.openxmlformats.org/package/2006/relationships"><Relationship Id="rId2" Type="http://schemas.openxmlformats.org/officeDocument/2006/relationships/image" Target="../media/image460.emf"/><Relationship Id="rId1" Type="http://schemas.openxmlformats.org/officeDocument/2006/relationships/image" Target="../media/image459.emf"/></Relationships>
</file>

<file path=ppt/drawings/_rels/vmlDrawing83.vml.rels><?xml version="1.0" encoding="UTF-8" standalone="yes"?>
<Relationships xmlns="http://schemas.openxmlformats.org/package/2006/relationships"><Relationship Id="rId8" Type="http://schemas.openxmlformats.org/officeDocument/2006/relationships/image" Target="../media/image468.emf"/><Relationship Id="rId3" Type="http://schemas.openxmlformats.org/officeDocument/2006/relationships/image" Target="../media/image463.emf"/><Relationship Id="rId7" Type="http://schemas.openxmlformats.org/officeDocument/2006/relationships/image" Target="../media/image467.emf"/><Relationship Id="rId2" Type="http://schemas.openxmlformats.org/officeDocument/2006/relationships/image" Target="../media/image462.emf"/><Relationship Id="rId1" Type="http://schemas.openxmlformats.org/officeDocument/2006/relationships/image" Target="../media/image461.emf"/><Relationship Id="rId6" Type="http://schemas.openxmlformats.org/officeDocument/2006/relationships/image" Target="../media/image466.emf"/><Relationship Id="rId5" Type="http://schemas.openxmlformats.org/officeDocument/2006/relationships/image" Target="../media/image465.emf"/><Relationship Id="rId4" Type="http://schemas.openxmlformats.org/officeDocument/2006/relationships/image" Target="../media/image464.emf"/><Relationship Id="rId9" Type="http://schemas.openxmlformats.org/officeDocument/2006/relationships/image" Target="../media/image469.emf"/></Relationships>
</file>

<file path=ppt/drawings/_rels/vmlDrawing84.vml.rels><?xml version="1.0" encoding="UTF-8" standalone="yes"?>
<Relationships xmlns="http://schemas.openxmlformats.org/package/2006/relationships"><Relationship Id="rId3" Type="http://schemas.openxmlformats.org/officeDocument/2006/relationships/image" Target="../media/image472.emf"/><Relationship Id="rId2" Type="http://schemas.openxmlformats.org/officeDocument/2006/relationships/image" Target="../media/image471.emf"/><Relationship Id="rId1" Type="http://schemas.openxmlformats.org/officeDocument/2006/relationships/image" Target="../media/image470.emf"/><Relationship Id="rId5" Type="http://schemas.openxmlformats.org/officeDocument/2006/relationships/image" Target="../media/image474.emf"/><Relationship Id="rId4" Type="http://schemas.openxmlformats.org/officeDocument/2006/relationships/image" Target="../media/image473.emf"/></Relationships>
</file>

<file path=ppt/drawings/_rels/vmlDrawing85.vml.rels><?xml version="1.0" encoding="UTF-8" standalone="yes"?>
<Relationships xmlns="http://schemas.openxmlformats.org/package/2006/relationships"><Relationship Id="rId2" Type="http://schemas.openxmlformats.org/officeDocument/2006/relationships/image" Target="../media/image477.emf"/><Relationship Id="rId1" Type="http://schemas.openxmlformats.org/officeDocument/2006/relationships/image" Target="../media/image476.emf"/></Relationships>
</file>

<file path=ppt/drawings/_rels/vmlDrawing86.vml.rels><?xml version="1.0" encoding="UTF-8" standalone="yes"?>
<Relationships xmlns="http://schemas.openxmlformats.org/package/2006/relationships"><Relationship Id="rId3" Type="http://schemas.openxmlformats.org/officeDocument/2006/relationships/image" Target="../media/image480.emf"/><Relationship Id="rId2" Type="http://schemas.openxmlformats.org/officeDocument/2006/relationships/image" Target="../media/image479.emf"/><Relationship Id="rId1" Type="http://schemas.openxmlformats.org/officeDocument/2006/relationships/image" Target="../media/image478.emf"/></Relationships>
</file>

<file path=ppt/drawings/_rels/vmlDrawing87.vml.rels><?xml version="1.0" encoding="UTF-8" standalone="yes"?>
<Relationships xmlns="http://schemas.openxmlformats.org/package/2006/relationships"><Relationship Id="rId8" Type="http://schemas.openxmlformats.org/officeDocument/2006/relationships/image" Target="../media/image488.emf"/><Relationship Id="rId3" Type="http://schemas.openxmlformats.org/officeDocument/2006/relationships/image" Target="../media/image483.emf"/><Relationship Id="rId7" Type="http://schemas.openxmlformats.org/officeDocument/2006/relationships/image" Target="../media/image487.emf"/><Relationship Id="rId2" Type="http://schemas.openxmlformats.org/officeDocument/2006/relationships/image" Target="../media/image482.emf"/><Relationship Id="rId1" Type="http://schemas.openxmlformats.org/officeDocument/2006/relationships/image" Target="../media/image481.emf"/><Relationship Id="rId6" Type="http://schemas.openxmlformats.org/officeDocument/2006/relationships/image" Target="../media/image486.emf"/><Relationship Id="rId5" Type="http://schemas.openxmlformats.org/officeDocument/2006/relationships/image" Target="../media/image485.emf"/><Relationship Id="rId4" Type="http://schemas.openxmlformats.org/officeDocument/2006/relationships/image" Target="../media/image484.emf"/></Relationships>
</file>

<file path=ppt/drawings/_rels/vmlDrawing88.vml.rels><?xml version="1.0" encoding="UTF-8" standalone="yes"?>
<Relationships xmlns="http://schemas.openxmlformats.org/package/2006/relationships"><Relationship Id="rId3" Type="http://schemas.openxmlformats.org/officeDocument/2006/relationships/image" Target="../media/image491.emf"/><Relationship Id="rId2" Type="http://schemas.openxmlformats.org/officeDocument/2006/relationships/image" Target="../media/image490.emf"/><Relationship Id="rId1" Type="http://schemas.openxmlformats.org/officeDocument/2006/relationships/image" Target="../media/image489.emf"/></Relationships>
</file>

<file path=ppt/drawings/_rels/vmlDrawing89.vml.rels><?xml version="1.0" encoding="UTF-8" standalone="yes"?>
<Relationships xmlns="http://schemas.openxmlformats.org/package/2006/relationships"><Relationship Id="rId1" Type="http://schemas.openxmlformats.org/officeDocument/2006/relationships/image" Target="../media/image492.e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image" Target="../media/image38.emf"/><Relationship Id="rId7" Type="http://schemas.openxmlformats.org/officeDocument/2006/relationships/image" Target="../media/image42.emf"/><Relationship Id="rId2" Type="http://schemas.openxmlformats.org/officeDocument/2006/relationships/image" Target="../media/image37.emf"/><Relationship Id="rId1" Type="http://schemas.openxmlformats.org/officeDocument/2006/relationships/image" Target="../media/image36.emf"/><Relationship Id="rId6" Type="http://schemas.openxmlformats.org/officeDocument/2006/relationships/image" Target="../media/image41.emf"/><Relationship Id="rId5" Type="http://schemas.openxmlformats.org/officeDocument/2006/relationships/image" Target="../media/image40.emf"/><Relationship Id="rId4" Type="http://schemas.openxmlformats.org/officeDocument/2006/relationships/image" Target="../media/image39.emf"/></Relationships>
</file>

<file path=ppt/drawings/_rels/vmlDrawing90.vml.rels><?xml version="1.0" encoding="UTF-8" standalone="yes"?>
<Relationships xmlns="http://schemas.openxmlformats.org/package/2006/relationships"><Relationship Id="rId3" Type="http://schemas.openxmlformats.org/officeDocument/2006/relationships/image" Target="../media/image496.emf"/><Relationship Id="rId2" Type="http://schemas.openxmlformats.org/officeDocument/2006/relationships/image" Target="../media/image495.emf"/><Relationship Id="rId1" Type="http://schemas.openxmlformats.org/officeDocument/2006/relationships/image" Target="../media/image494.emf"/><Relationship Id="rId4" Type="http://schemas.openxmlformats.org/officeDocument/2006/relationships/image" Target="../media/image497.emf"/></Relationships>
</file>

<file path=ppt/drawings/_rels/vmlDrawing91.vml.rels><?xml version="1.0" encoding="UTF-8" standalone="yes"?>
<Relationships xmlns="http://schemas.openxmlformats.org/package/2006/relationships"><Relationship Id="rId3" Type="http://schemas.openxmlformats.org/officeDocument/2006/relationships/image" Target="../media/image500.emf"/><Relationship Id="rId2" Type="http://schemas.openxmlformats.org/officeDocument/2006/relationships/image" Target="../media/image499.emf"/><Relationship Id="rId1" Type="http://schemas.openxmlformats.org/officeDocument/2006/relationships/image" Target="../media/image498.emf"/><Relationship Id="rId6" Type="http://schemas.openxmlformats.org/officeDocument/2006/relationships/image" Target="../media/image503.emf"/><Relationship Id="rId5" Type="http://schemas.openxmlformats.org/officeDocument/2006/relationships/image" Target="../media/image502.emf"/><Relationship Id="rId4" Type="http://schemas.openxmlformats.org/officeDocument/2006/relationships/image" Target="../media/image501.emf"/></Relationships>
</file>

<file path=ppt/drawings/_rels/vmlDrawing92.vml.rels><?xml version="1.0" encoding="UTF-8" standalone="yes"?>
<Relationships xmlns="http://schemas.openxmlformats.org/package/2006/relationships"><Relationship Id="rId2" Type="http://schemas.openxmlformats.org/officeDocument/2006/relationships/image" Target="../media/image505.emf"/><Relationship Id="rId1" Type="http://schemas.openxmlformats.org/officeDocument/2006/relationships/image" Target="../media/image504.emf"/></Relationships>
</file>

<file path=ppt/drawings/_rels/vmlDrawing93.vml.rels><?xml version="1.0" encoding="UTF-8" standalone="yes"?>
<Relationships xmlns="http://schemas.openxmlformats.org/package/2006/relationships"><Relationship Id="rId2" Type="http://schemas.openxmlformats.org/officeDocument/2006/relationships/image" Target="../media/image508.emf"/><Relationship Id="rId1" Type="http://schemas.openxmlformats.org/officeDocument/2006/relationships/image" Target="../media/image507.emf"/></Relationships>
</file>

<file path=ppt/drawings/_rels/vmlDrawing94.vml.rels><?xml version="1.0" encoding="UTF-8" standalone="yes"?>
<Relationships xmlns="http://schemas.openxmlformats.org/package/2006/relationships"><Relationship Id="rId3" Type="http://schemas.openxmlformats.org/officeDocument/2006/relationships/image" Target="../media/image511.emf"/><Relationship Id="rId2" Type="http://schemas.openxmlformats.org/officeDocument/2006/relationships/image" Target="../media/image510.emf"/><Relationship Id="rId1" Type="http://schemas.openxmlformats.org/officeDocument/2006/relationships/image" Target="../media/image509.emf"/><Relationship Id="rId5" Type="http://schemas.openxmlformats.org/officeDocument/2006/relationships/image" Target="../media/image513.emf"/><Relationship Id="rId4" Type="http://schemas.openxmlformats.org/officeDocument/2006/relationships/image" Target="../media/image5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solidFill>
                  <a:schemeClr val="tx1"/>
                </a:solidFill>
                <a:latin typeface="Arial" charset="0"/>
                <a:ea typeface="宋体" pitchFamily="2" charset="-122"/>
              </a:defRPr>
            </a:lvl1pPr>
          </a:lstStyle>
          <a:p>
            <a:pPr>
              <a:defRPr/>
            </a:pPr>
            <a:endParaRPr lang="en-US" altLang="zh-CN"/>
          </a:p>
        </p:txBody>
      </p:sp>
      <p:sp>
        <p:nvSpPr>
          <p:cNvPr id="1269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latin typeface="Arial" charset="0"/>
                <a:ea typeface="宋体" pitchFamily="2" charset="-122"/>
              </a:defRPr>
            </a:lvl1pPr>
          </a:lstStyle>
          <a:p>
            <a:pPr>
              <a:defRPr/>
            </a:pPr>
            <a:endParaRPr lang="en-US" altLang="zh-CN"/>
          </a:p>
        </p:txBody>
      </p:sp>
      <p:sp>
        <p:nvSpPr>
          <p:cNvPr id="1013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69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269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solidFill>
                  <a:schemeClr val="tx1"/>
                </a:solidFill>
                <a:latin typeface="Arial" charset="0"/>
                <a:ea typeface="宋体" pitchFamily="2" charset="-122"/>
              </a:defRPr>
            </a:lvl1pPr>
          </a:lstStyle>
          <a:p>
            <a:pPr>
              <a:defRPr/>
            </a:pPr>
            <a:endParaRPr lang="en-US" altLang="zh-CN"/>
          </a:p>
        </p:txBody>
      </p:sp>
      <p:sp>
        <p:nvSpPr>
          <p:cNvPr id="1269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latin typeface="Arial" charset="0"/>
                <a:ea typeface="宋体" pitchFamily="2" charset="-122"/>
              </a:defRPr>
            </a:lvl1pPr>
          </a:lstStyle>
          <a:p>
            <a:pPr>
              <a:defRPr/>
            </a:pPr>
            <a:fld id="{E18225CB-8F82-4AB5-AACE-6652A7E45217}" type="slidenum">
              <a:rPr lang="en-US" altLang="zh-CN"/>
              <a:pPr>
                <a:defRPr/>
              </a:pPr>
              <a:t>‹#›</a:t>
            </a:fld>
            <a:endParaRPr lang="en-US" altLang="zh-CN"/>
          </a:p>
        </p:txBody>
      </p:sp>
    </p:spTree>
    <p:extLst>
      <p:ext uri="{BB962C8B-B14F-4D97-AF65-F5344CB8AC3E}">
        <p14:creationId xmlns:p14="http://schemas.microsoft.com/office/powerpoint/2010/main" val="11960484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a:ln/>
        </p:spPr>
      </p:sp>
      <p:sp>
        <p:nvSpPr>
          <p:cNvPr id="102403"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02404" name="灯片编号占位符 3"/>
          <p:cNvSpPr>
            <a:spLocks noGrp="1"/>
          </p:cNvSpPr>
          <p:nvPr>
            <p:ph type="sldNum" sz="quarter" idx="5"/>
          </p:nvPr>
        </p:nvSpPr>
        <p:spPr>
          <a:noFill/>
        </p:spPr>
        <p:txBody>
          <a:bodyPr/>
          <a:lstStyle/>
          <a:p>
            <a:fld id="{D795DAD4-A816-441E-866F-CBBBEE6744DA}" type="slidenum">
              <a:rPr lang="en-US" altLang="zh-CN" smtClean="0">
                <a:latin typeface="Arial" pitchFamily="34" charset="0"/>
              </a:rPr>
              <a:pPr/>
              <a:t>41</a:t>
            </a:fld>
            <a:endParaRPr lang="en-US" altLang="zh-CN"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a:ln/>
        </p:spPr>
      </p:sp>
      <p:sp>
        <p:nvSpPr>
          <p:cNvPr id="103427" name="备注占位符 2"/>
          <p:cNvSpPr>
            <a:spLocks noGrp="1"/>
          </p:cNvSpPr>
          <p:nvPr>
            <p:ph type="body" idx="1"/>
          </p:nvPr>
        </p:nvSpPr>
        <p:spPr>
          <a:noFill/>
          <a:ln/>
        </p:spPr>
        <p:txBody>
          <a:bodyPr/>
          <a:lstStyle/>
          <a:p>
            <a:endParaRPr lang="zh-CN" altLang="en-US" smtClean="0">
              <a:latin typeface="Arial" pitchFamily="34" charset="0"/>
            </a:endParaRPr>
          </a:p>
        </p:txBody>
      </p:sp>
      <p:sp>
        <p:nvSpPr>
          <p:cNvPr id="103428" name="灯片编号占位符 3"/>
          <p:cNvSpPr>
            <a:spLocks noGrp="1"/>
          </p:cNvSpPr>
          <p:nvPr>
            <p:ph type="sldNum" sz="quarter" idx="5"/>
          </p:nvPr>
        </p:nvSpPr>
        <p:spPr>
          <a:noFill/>
        </p:spPr>
        <p:txBody>
          <a:bodyPr/>
          <a:lstStyle/>
          <a:p>
            <a:fld id="{B15EB1D4-6C37-4672-9C83-581BAE646F96}" type="slidenum">
              <a:rPr lang="en-US" altLang="zh-CN" smtClean="0">
                <a:latin typeface="Arial" pitchFamily="34" charset="0"/>
              </a:rPr>
              <a:pPr/>
              <a:t>55</a:t>
            </a:fld>
            <a:endParaRPr lang="en-US" altLang="zh-CN"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57975D05-8952-4072-B536-5AE92D31EE10}" type="slidenum">
              <a:rPr lang="en-US" altLang="zh-CN" smtClean="0">
                <a:latin typeface="Arial" pitchFamily="34" charset="0"/>
              </a:rPr>
              <a:pPr/>
              <a:t>93</a:t>
            </a:fld>
            <a:endParaRPr lang="en-US" altLang="zh-CN" smtClean="0">
              <a:latin typeface="Arial" pitchFamily="34"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r>
              <a:rPr lang="en-US" altLang="zh-CN" smtClean="0">
                <a:latin typeface="Arial" pitchFamily="34" charset="0"/>
              </a:rPr>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9E6BA9A-0CCB-40EF-9E97-D6B649559D5E}"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82E387B-6CA8-4381-9669-B304D2A31F16}"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1943E8B-53A1-49A9-8917-CAB49854D455}"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5C45129-7AA8-408F-AACA-AA888C14AF0D}" type="slidenum">
              <a:rPr lang="en-US" altLang="zh-CN"/>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AC2E59E-07E9-41F9-87CC-44550714BFAF}"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F6FC88F-6029-4FF2-B544-B6598A158077}"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DB97E24E-45AE-4396-95B0-25E8DB28764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677530B6-7B64-43E4-AF17-AC844DC08823}"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C604261A-0717-4207-A09B-10AADBDA23E5}"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E9F0A86-05C3-47FA-982D-109B0D871ECC}"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CF8FA1B-98CB-4F28-B9D8-E7E22522541B}"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92163"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latin typeface="+mn-lt"/>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solidFill>
                  <a:schemeClr val="tx1"/>
                </a:solidFill>
                <a:latin typeface="+mn-lt"/>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mn-lt"/>
                <a:ea typeface="宋体" pitchFamily="2" charset="-122"/>
              </a:defRPr>
            </a:lvl1pPr>
          </a:lstStyle>
          <a:p>
            <a:pPr>
              <a:defRPr/>
            </a:pPr>
            <a:fld id="{1D1F4CB2-0062-4149-95F9-EE8F2E490F6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9318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93188" name="Picture 4" descr="long2"/>
          <p:cNvPicPr>
            <a:picLocks noChangeAspect="1" noChangeArrowheads="1" noCrop="1"/>
          </p:cNvPicPr>
          <p:nvPr/>
        </p:nvPicPr>
        <p:blipFill>
          <a:blip r:embed="rId14"/>
          <a:srcRect/>
          <a:stretch>
            <a:fillRect/>
          </a:stretch>
        </p:blipFill>
        <p:spPr bwMode="auto">
          <a:xfrm>
            <a:off x="5076825" y="6156325"/>
            <a:ext cx="2857500" cy="5715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fontAlgn="base">
        <a:spcBef>
          <a:spcPct val="0"/>
        </a:spcBef>
        <a:spcAft>
          <a:spcPct val="0"/>
        </a:spcAft>
        <a:defRPr sz="4400">
          <a:solidFill>
            <a:schemeClr val="tx2"/>
          </a:solidFill>
          <a:latin typeface="Times New Roman" pitchFamily="18" charset="0"/>
          <a:ea typeface="宋体" pitchFamily="2" charset="-122"/>
        </a:defRPr>
      </a:lvl6pPr>
      <a:lvl7pPr marL="914400" algn="ctr" rtl="0" fontAlgn="base">
        <a:spcBef>
          <a:spcPct val="0"/>
        </a:spcBef>
        <a:spcAft>
          <a:spcPct val="0"/>
        </a:spcAft>
        <a:defRPr sz="4400">
          <a:solidFill>
            <a:schemeClr val="tx2"/>
          </a:solidFill>
          <a:latin typeface="Times New Roman" pitchFamily="18" charset="0"/>
          <a:ea typeface="宋体" pitchFamily="2" charset="-122"/>
        </a:defRPr>
      </a:lvl7pPr>
      <a:lvl8pPr marL="1371600" algn="ctr" rtl="0" fontAlgn="base">
        <a:spcBef>
          <a:spcPct val="0"/>
        </a:spcBef>
        <a:spcAft>
          <a:spcPct val="0"/>
        </a:spcAft>
        <a:defRPr sz="4400">
          <a:solidFill>
            <a:schemeClr val="tx2"/>
          </a:solidFill>
          <a:latin typeface="Times New Roman" pitchFamily="18" charset="0"/>
          <a:ea typeface="宋体" pitchFamily="2" charset="-122"/>
        </a:defRPr>
      </a:lvl8pPr>
      <a:lvl9pPr marL="1828800" algn="ctr" rtl="0" fontAlgn="base">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3.emf"/><Relationship Id="rId5" Type="http://schemas.openxmlformats.org/officeDocument/2006/relationships/oleObject" Target="../embeddings/oleObject17.bin"/><Relationship Id="rId4" Type="http://schemas.openxmlformats.org/officeDocument/2006/relationships/image" Target="../media/image22.emf"/><Relationship Id="rId9" Type="http://schemas.openxmlformats.org/officeDocument/2006/relationships/image" Target="../media/image25.png"/></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501.bin"/><Relationship Id="rId2" Type="http://schemas.openxmlformats.org/officeDocument/2006/relationships/slideLayout" Target="../slideLayouts/slideLayout7.xml"/><Relationship Id="rId1" Type="http://schemas.openxmlformats.org/officeDocument/2006/relationships/vmlDrawing" Target="../drawings/vmlDrawing93.vml"/><Relationship Id="rId6" Type="http://schemas.openxmlformats.org/officeDocument/2006/relationships/image" Target="../media/image508.emf"/><Relationship Id="rId5" Type="http://schemas.openxmlformats.org/officeDocument/2006/relationships/oleObject" Target="../embeddings/oleObject502.bin"/><Relationship Id="rId4" Type="http://schemas.openxmlformats.org/officeDocument/2006/relationships/image" Target="../media/image507.emf"/></Relationships>
</file>

<file path=ppt/slides/_rels/slide101.xml.rels><?xml version="1.0" encoding="UTF-8" standalone="yes"?>
<Relationships xmlns="http://schemas.openxmlformats.org/package/2006/relationships"><Relationship Id="rId8" Type="http://schemas.openxmlformats.org/officeDocument/2006/relationships/image" Target="../media/image511.emf"/><Relationship Id="rId3" Type="http://schemas.openxmlformats.org/officeDocument/2006/relationships/oleObject" Target="../embeddings/oleObject503.bin"/><Relationship Id="rId7" Type="http://schemas.openxmlformats.org/officeDocument/2006/relationships/oleObject" Target="../embeddings/oleObject505.bin"/><Relationship Id="rId12" Type="http://schemas.openxmlformats.org/officeDocument/2006/relationships/image" Target="../media/image513.emf"/><Relationship Id="rId2" Type="http://schemas.openxmlformats.org/officeDocument/2006/relationships/slideLayout" Target="../slideLayouts/slideLayout7.xml"/><Relationship Id="rId1" Type="http://schemas.openxmlformats.org/officeDocument/2006/relationships/vmlDrawing" Target="../drawings/vmlDrawing94.vml"/><Relationship Id="rId6" Type="http://schemas.openxmlformats.org/officeDocument/2006/relationships/image" Target="../media/image510.emf"/><Relationship Id="rId11" Type="http://schemas.openxmlformats.org/officeDocument/2006/relationships/oleObject" Target="../embeddings/oleObject507.bin"/><Relationship Id="rId5" Type="http://schemas.openxmlformats.org/officeDocument/2006/relationships/oleObject" Target="../embeddings/oleObject504.bin"/><Relationship Id="rId10" Type="http://schemas.openxmlformats.org/officeDocument/2006/relationships/image" Target="../media/image512.emf"/><Relationship Id="rId4" Type="http://schemas.openxmlformats.org/officeDocument/2006/relationships/image" Target="../media/image509.emf"/><Relationship Id="rId9" Type="http://schemas.openxmlformats.org/officeDocument/2006/relationships/oleObject" Target="../embeddings/oleObject506.bin"/></Relationships>
</file>

<file path=ppt/slides/_rels/slide11.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7.emf"/><Relationship Id="rId5" Type="http://schemas.openxmlformats.org/officeDocument/2006/relationships/oleObject" Target="../embeddings/oleObject20.bin"/><Relationship Id="rId10" Type="http://schemas.openxmlformats.org/officeDocument/2006/relationships/image" Target="../media/image29.emf"/><Relationship Id="rId4" Type="http://schemas.openxmlformats.org/officeDocument/2006/relationships/image" Target="../media/image26.emf"/><Relationship Id="rId9" Type="http://schemas.openxmlformats.org/officeDocument/2006/relationships/oleObject" Target="../embeddings/oleObject22.bin"/></Relationships>
</file>

<file path=ppt/slides/_rels/slide12.xml.rels><?xml version="1.0" encoding="UTF-8" standalone="yes"?>
<Relationships xmlns="http://schemas.openxmlformats.org/package/2006/relationships"><Relationship Id="rId8" Type="http://schemas.openxmlformats.org/officeDocument/2006/relationships/image" Target="../media/image32.emf"/><Relationship Id="rId13" Type="http://schemas.openxmlformats.org/officeDocument/2006/relationships/oleObject" Target="../embeddings/oleObject28.bin"/><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34.e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1.emf"/><Relationship Id="rId11" Type="http://schemas.openxmlformats.org/officeDocument/2006/relationships/oleObject" Target="../embeddings/oleObject27.bin"/><Relationship Id="rId5" Type="http://schemas.openxmlformats.org/officeDocument/2006/relationships/oleObject" Target="../embeddings/oleObject24.bin"/><Relationship Id="rId10" Type="http://schemas.openxmlformats.org/officeDocument/2006/relationships/image" Target="../media/image33.emf"/><Relationship Id="rId4" Type="http://schemas.openxmlformats.org/officeDocument/2006/relationships/image" Target="../media/image30.emf"/><Relationship Id="rId9" Type="http://schemas.openxmlformats.org/officeDocument/2006/relationships/oleObject" Target="../embeddings/oleObject26.bin"/><Relationship Id="rId14" Type="http://schemas.openxmlformats.org/officeDocument/2006/relationships/image" Target="../media/image35.emf"/></Relationships>
</file>

<file path=ppt/slides/_rels/slide13.xml.rels><?xml version="1.0" encoding="UTF-8" standalone="yes"?>
<Relationships xmlns="http://schemas.openxmlformats.org/package/2006/relationships"><Relationship Id="rId8" Type="http://schemas.openxmlformats.org/officeDocument/2006/relationships/image" Target="../media/image38.emf"/><Relationship Id="rId13" Type="http://schemas.openxmlformats.org/officeDocument/2006/relationships/oleObject" Target="../embeddings/oleObject34.bin"/><Relationship Id="rId18" Type="http://schemas.openxmlformats.org/officeDocument/2006/relationships/image" Target="../media/image43.emf"/><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40.emf"/><Relationship Id="rId17" Type="http://schemas.openxmlformats.org/officeDocument/2006/relationships/oleObject" Target="../embeddings/oleObject36.bin"/><Relationship Id="rId2" Type="http://schemas.openxmlformats.org/officeDocument/2006/relationships/slideLayout" Target="../slideLayouts/slideLayout7.xml"/><Relationship Id="rId16" Type="http://schemas.openxmlformats.org/officeDocument/2006/relationships/image" Target="../media/image42.emf"/><Relationship Id="rId1" Type="http://schemas.openxmlformats.org/officeDocument/2006/relationships/vmlDrawing" Target="../drawings/vmlDrawing9.vml"/><Relationship Id="rId6" Type="http://schemas.openxmlformats.org/officeDocument/2006/relationships/image" Target="../media/image37.emf"/><Relationship Id="rId11" Type="http://schemas.openxmlformats.org/officeDocument/2006/relationships/oleObject" Target="../embeddings/oleObject33.bin"/><Relationship Id="rId5" Type="http://schemas.openxmlformats.org/officeDocument/2006/relationships/oleObject" Target="../embeddings/oleObject30.bin"/><Relationship Id="rId15" Type="http://schemas.openxmlformats.org/officeDocument/2006/relationships/oleObject" Target="../embeddings/oleObject35.bin"/><Relationship Id="rId10" Type="http://schemas.openxmlformats.org/officeDocument/2006/relationships/image" Target="../media/image39.emf"/><Relationship Id="rId4" Type="http://schemas.openxmlformats.org/officeDocument/2006/relationships/image" Target="../media/image36.emf"/><Relationship Id="rId9" Type="http://schemas.openxmlformats.org/officeDocument/2006/relationships/oleObject" Target="../embeddings/oleObject32.bin"/><Relationship Id="rId14" Type="http://schemas.openxmlformats.org/officeDocument/2006/relationships/image" Target="../media/image41.emf"/></Relationships>
</file>

<file path=ppt/slides/_rels/slide14.x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45.emf"/><Relationship Id="rId5" Type="http://schemas.openxmlformats.org/officeDocument/2006/relationships/oleObject" Target="../embeddings/oleObject38.bin"/><Relationship Id="rId10" Type="http://schemas.openxmlformats.org/officeDocument/2006/relationships/image" Target="../media/image47.emf"/><Relationship Id="rId4" Type="http://schemas.openxmlformats.org/officeDocument/2006/relationships/image" Target="../media/image44.emf"/><Relationship Id="rId9" Type="http://schemas.openxmlformats.org/officeDocument/2006/relationships/oleObject" Target="../embeddings/oleObject40.bin"/></Relationships>
</file>

<file path=ppt/slides/_rels/slide15.xml.rels><?xml version="1.0" encoding="UTF-8" standalone="yes"?>
<Relationships xmlns="http://schemas.openxmlformats.org/package/2006/relationships"><Relationship Id="rId8" Type="http://schemas.openxmlformats.org/officeDocument/2006/relationships/image" Target="../media/image50.emf"/><Relationship Id="rId3" Type="http://schemas.openxmlformats.org/officeDocument/2006/relationships/oleObject" Target="../embeddings/oleObject41.bin"/><Relationship Id="rId7" Type="http://schemas.openxmlformats.org/officeDocument/2006/relationships/oleObject" Target="../embeddings/oleObject43.bin"/><Relationship Id="rId12" Type="http://schemas.openxmlformats.org/officeDocument/2006/relationships/image" Target="../media/image52.e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49.emf"/><Relationship Id="rId11" Type="http://schemas.openxmlformats.org/officeDocument/2006/relationships/oleObject" Target="../embeddings/oleObject45.bin"/><Relationship Id="rId5" Type="http://schemas.openxmlformats.org/officeDocument/2006/relationships/oleObject" Target="../embeddings/oleObject42.bin"/><Relationship Id="rId10" Type="http://schemas.openxmlformats.org/officeDocument/2006/relationships/image" Target="../media/image51.emf"/><Relationship Id="rId4" Type="http://schemas.openxmlformats.org/officeDocument/2006/relationships/image" Target="../media/image48.emf"/><Relationship Id="rId9" Type="http://schemas.openxmlformats.org/officeDocument/2006/relationships/oleObject" Target="../embeddings/oleObject44.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54.emf"/><Relationship Id="rId5" Type="http://schemas.openxmlformats.org/officeDocument/2006/relationships/oleObject" Target="../embeddings/oleObject47.bin"/><Relationship Id="rId4" Type="http://schemas.openxmlformats.org/officeDocument/2006/relationships/image" Target="../media/image53.emf"/></Relationships>
</file>

<file path=ppt/slides/_rels/slide17.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oleObject" Target="../embeddings/oleObject53.bin"/><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59.e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56.emf"/><Relationship Id="rId11" Type="http://schemas.openxmlformats.org/officeDocument/2006/relationships/oleObject" Target="../embeddings/oleObject52.bin"/><Relationship Id="rId5" Type="http://schemas.openxmlformats.org/officeDocument/2006/relationships/oleObject" Target="../embeddings/oleObject49.bin"/><Relationship Id="rId10" Type="http://schemas.openxmlformats.org/officeDocument/2006/relationships/image" Target="../media/image58.emf"/><Relationship Id="rId4" Type="http://schemas.openxmlformats.org/officeDocument/2006/relationships/image" Target="../media/image55.emf"/><Relationship Id="rId9" Type="http://schemas.openxmlformats.org/officeDocument/2006/relationships/oleObject" Target="../embeddings/oleObject51.bin"/><Relationship Id="rId14" Type="http://schemas.openxmlformats.org/officeDocument/2006/relationships/image" Target="../media/image60.emf"/></Relationships>
</file>

<file path=ppt/slides/_rels/slide18.xml.rels><?xml version="1.0" encoding="UTF-8" standalone="yes"?>
<Relationships xmlns="http://schemas.openxmlformats.org/package/2006/relationships"><Relationship Id="rId8" Type="http://schemas.openxmlformats.org/officeDocument/2006/relationships/image" Target="../media/image63.emf"/><Relationship Id="rId13" Type="http://schemas.openxmlformats.org/officeDocument/2006/relationships/oleObject" Target="../embeddings/oleObject59.bin"/><Relationship Id="rId3" Type="http://schemas.openxmlformats.org/officeDocument/2006/relationships/oleObject" Target="../embeddings/oleObject54.bin"/><Relationship Id="rId7" Type="http://schemas.openxmlformats.org/officeDocument/2006/relationships/oleObject" Target="../embeddings/oleObject56.bin"/><Relationship Id="rId12" Type="http://schemas.openxmlformats.org/officeDocument/2006/relationships/image" Target="../media/image64.e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62.emf"/><Relationship Id="rId11" Type="http://schemas.openxmlformats.org/officeDocument/2006/relationships/oleObject" Target="../embeddings/oleObject58.bin"/><Relationship Id="rId5" Type="http://schemas.openxmlformats.org/officeDocument/2006/relationships/oleObject" Target="../embeddings/oleObject55.bin"/><Relationship Id="rId10" Type="http://schemas.openxmlformats.org/officeDocument/2006/relationships/image" Target="../media/image55.emf"/><Relationship Id="rId4" Type="http://schemas.openxmlformats.org/officeDocument/2006/relationships/image" Target="../media/image61.emf"/><Relationship Id="rId9" Type="http://schemas.openxmlformats.org/officeDocument/2006/relationships/oleObject" Target="../embeddings/oleObject57.bin"/><Relationship Id="rId14" Type="http://schemas.openxmlformats.org/officeDocument/2006/relationships/image" Target="../media/image65.emf"/></Relationships>
</file>

<file path=ppt/slides/_rels/slide19.xml.rels><?xml version="1.0" encoding="UTF-8" standalone="yes"?>
<Relationships xmlns="http://schemas.openxmlformats.org/package/2006/relationships"><Relationship Id="rId8" Type="http://schemas.openxmlformats.org/officeDocument/2006/relationships/image" Target="../media/image68.emf"/><Relationship Id="rId13" Type="http://schemas.openxmlformats.org/officeDocument/2006/relationships/oleObject" Target="../embeddings/oleObject65.bin"/><Relationship Id="rId3" Type="http://schemas.openxmlformats.org/officeDocument/2006/relationships/oleObject" Target="../embeddings/oleObject60.bin"/><Relationship Id="rId7" Type="http://schemas.openxmlformats.org/officeDocument/2006/relationships/oleObject" Target="../embeddings/oleObject62.bin"/><Relationship Id="rId12" Type="http://schemas.openxmlformats.org/officeDocument/2006/relationships/image" Target="../media/image70.emf"/><Relationship Id="rId17" Type="http://schemas.openxmlformats.org/officeDocument/2006/relationships/oleObject" Target="../embeddings/oleObject67.bin"/><Relationship Id="rId2" Type="http://schemas.openxmlformats.org/officeDocument/2006/relationships/slideLayout" Target="../slideLayouts/slideLayout7.xml"/><Relationship Id="rId16" Type="http://schemas.openxmlformats.org/officeDocument/2006/relationships/image" Target="../media/image65.emf"/><Relationship Id="rId1" Type="http://schemas.openxmlformats.org/officeDocument/2006/relationships/vmlDrawing" Target="../drawings/vmlDrawing15.vml"/><Relationship Id="rId6" Type="http://schemas.openxmlformats.org/officeDocument/2006/relationships/image" Target="../media/image67.emf"/><Relationship Id="rId11" Type="http://schemas.openxmlformats.org/officeDocument/2006/relationships/oleObject" Target="../embeddings/oleObject64.bin"/><Relationship Id="rId5" Type="http://schemas.openxmlformats.org/officeDocument/2006/relationships/oleObject" Target="../embeddings/oleObject61.bin"/><Relationship Id="rId15" Type="http://schemas.openxmlformats.org/officeDocument/2006/relationships/oleObject" Target="../embeddings/oleObject66.bin"/><Relationship Id="rId10" Type="http://schemas.openxmlformats.org/officeDocument/2006/relationships/image" Target="../media/image69.emf"/><Relationship Id="rId4" Type="http://schemas.openxmlformats.org/officeDocument/2006/relationships/image" Target="../media/image66.emf"/><Relationship Id="rId9" Type="http://schemas.openxmlformats.org/officeDocument/2006/relationships/oleObject" Target="../embeddings/oleObject63.bin"/><Relationship Id="rId14" Type="http://schemas.openxmlformats.org/officeDocument/2006/relationships/image" Target="../media/image64.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20.xml.rels><?xml version="1.0" encoding="UTF-8" standalone="yes"?>
<Relationships xmlns="http://schemas.openxmlformats.org/package/2006/relationships"><Relationship Id="rId8" Type="http://schemas.openxmlformats.org/officeDocument/2006/relationships/image" Target="../media/image73.emf"/><Relationship Id="rId13" Type="http://schemas.openxmlformats.org/officeDocument/2006/relationships/oleObject" Target="../embeddings/oleObject73.bin"/><Relationship Id="rId3" Type="http://schemas.openxmlformats.org/officeDocument/2006/relationships/oleObject" Target="../embeddings/oleObject68.bin"/><Relationship Id="rId7" Type="http://schemas.openxmlformats.org/officeDocument/2006/relationships/oleObject" Target="../embeddings/oleObject70.bin"/><Relationship Id="rId12" Type="http://schemas.openxmlformats.org/officeDocument/2006/relationships/image" Target="../media/image75.e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72.emf"/><Relationship Id="rId11" Type="http://schemas.openxmlformats.org/officeDocument/2006/relationships/oleObject" Target="../embeddings/oleObject72.bin"/><Relationship Id="rId5" Type="http://schemas.openxmlformats.org/officeDocument/2006/relationships/oleObject" Target="../embeddings/oleObject69.bin"/><Relationship Id="rId10" Type="http://schemas.openxmlformats.org/officeDocument/2006/relationships/image" Target="../media/image74.emf"/><Relationship Id="rId4" Type="http://schemas.openxmlformats.org/officeDocument/2006/relationships/image" Target="../media/image71.emf"/><Relationship Id="rId9" Type="http://schemas.openxmlformats.org/officeDocument/2006/relationships/oleObject" Target="../embeddings/oleObject71.bin"/><Relationship Id="rId14" Type="http://schemas.openxmlformats.org/officeDocument/2006/relationships/image" Target="../media/image61.emf"/></Relationships>
</file>

<file path=ppt/slides/_rels/slide21.xml.rels><?xml version="1.0" encoding="UTF-8" standalone="yes"?>
<Relationships xmlns="http://schemas.openxmlformats.org/package/2006/relationships"><Relationship Id="rId8" Type="http://schemas.openxmlformats.org/officeDocument/2006/relationships/image" Target="../media/image78.emf"/><Relationship Id="rId13" Type="http://schemas.openxmlformats.org/officeDocument/2006/relationships/oleObject" Target="../embeddings/oleObject79.bin"/><Relationship Id="rId18" Type="http://schemas.openxmlformats.org/officeDocument/2006/relationships/image" Target="../media/image83.emf"/><Relationship Id="rId26" Type="http://schemas.openxmlformats.org/officeDocument/2006/relationships/image" Target="../media/image87.emf"/><Relationship Id="rId3" Type="http://schemas.openxmlformats.org/officeDocument/2006/relationships/oleObject" Target="../embeddings/oleObject74.bin"/><Relationship Id="rId21" Type="http://schemas.openxmlformats.org/officeDocument/2006/relationships/oleObject" Target="../embeddings/oleObject83.bin"/><Relationship Id="rId7" Type="http://schemas.openxmlformats.org/officeDocument/2006/relationships/oleObject" Target="../embeddings/oleObject76.bin"/><Relationship Id="rId12" Type="http://schemas.openxmlformats.org/officeDocument/2006/relationships/image" Target="../media/image80.emf"/><Relationship Id="rId17" Type="http://schemas.openxmlformats.org/officeDocument/2006/relationships/oleObject" Target="../embeddings/oleObject81.bin"/><Relationship Id="rId25" Type="http://schemas.openxmlformats.org/officeDocument/2006/relationships/oleObject" Target="../embeddings/oleObject85.bin"/><Relationship Id="rId2" Type="http://schemas.openxmlformats.org/officeDocument/2006/relationships/slideLayout" Target="../slideLayouts/slideLayout7.xml"/><Relationship Id="rId16" Type="http://schemas.openxmlformats.org/officeDocument/2006/relationships/image" Target="../media/image82.emf"/><Relationship Id="rId20" Type="http://schemas.openxmlformats.org/officeDocument/2006/relationships/image" Target="../media/image84.emf"/><Relationship Id="rId1" Type="http://schemas.openxmlformats.org/officeDocument/2006/relationships/vmlDrawing" Target="../drawings/vmlDrawing17.vml"/><Relationship Id="rId6" Type="http://schemas.openxmlformats.org/officeDocument/2006/relationships/image" Target="../media/image77.emf"/><Relationship Id="rId11" Type="http://schemas.openxmlformats.org/officeDocument/2006/relationships/oleObject" Target="../embeddings/oleObject78.bin"/><Relationship Id="rId24" Type="http://schemas.openxmlformats.org/officeDocument/2006/relationships/image" Target="../media/image86.emf"/><Relationship Id="rId5" Type="http://schemas.openxmlformats.org/officeDocument/2006/relationships/oleObject" Target="../embeddings/oleObject75.bin"/><Relationship Id="rId15" Type="http://schemas.openxmlformats.org/officeDocument/2006/relationships/oleObject" Target="../embeddings/oleObject80.bin"/><Relationship Id="rId23" Type="http://schemas.openxmlformats.org/officeDocument/2006/relationships/oleObject" Target="../embeddings/oleObject84.bin"/><Relationship Id="rId28" Type="http://schemas.openxmlformats.org/officeDocument/2006/relationships/image" Target="../media/image88.emf"/><Relationship Id="rId10" Type="http://schemas.openxmlformats.org/officeDocument/2006/relationships/image" Target="../media/image79.emf"/><Relationship Id="rId19" Type="http://schemas.openxmlformats.org/officeDocument/2006/relationships/oleObject" Target="../embeddings/oleObject82.bin"/><Relationship Id="rId4" Type="http://schemas.openxmlformats.org/officeDocument/2006/relationships/image" Target="../media/image76.emf"/><Relationship Id="rId9" Type="http://schemas.openxmlformats.org/officeDocument/2006/relationships/oleObject" Target="../embeddings/oleObject77.bin"/><Relationship Id="rId14" Type="http://schemas.openxmlformats.org/officeDocument/2006/relationships/image" Target="../media/image81.emf"/><Relationship Id="rId22" Type="http://schemas.openxmlformats.org/officeDocument/2006/relationships/image" Target="../media/image85.emf"/><Relationship Id="rId27" Type="http://schemas.openxmlformats.org/officeDocument/2006/relationships/oleObject" Target="../embeddings/oleObject86.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90.emf"/><Relationship Id="rId5" Type="http://schemas.openxmlformats.org/officeDocument/2006/relationships/oleObject" Target="../embeddings/oleObject88.bin"/><Relationship Id="rId4" Type="http://schemas.openxmlformats.org/officeDocument/2006/relationships/image" Target="../media/image89.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92.emf"/><Relationship Id="rId5" Type="http://schemas.openxmlformats.org/officeDocument/2006/relationships/oleObject" Target="../embeddings/oleObject90.bin"/><Relationship Id="rId4" Type="http://schemas.openxmlformats.org/officeDocument/2006/relationships/image" Target="../media/image91.emf"/></Relationships>
</file>

<file path=ppt/slides/_rels/slide24.xml.rels><?xml version="1.0" encoding="UTF-8" standalone="yes"?>
<Relationships xmlns="http://schemas.openxmlformats.org/package/2006/relationships"><Relationship Id="rId8" Type="http://schemas.openxmlformats.org/officeDocument/2006/relationships/image" Target="../media/image95.emf"/><Relationship Id="rId13" Type="http://schemas.openxmlformats.org/officeDocument/2006/relationships/oleObject" Target="../embeddings/oleObject96.bin"/><Relationship Id="rId18" Type="http://schemas.openxmlformats.org/officeDocument/2006/relationships/image" Target="../media/image100.emf"/><Relationship Id="rId3" Type="http://schemas.openxmlformats.org/officeDocument/2006/relationships/oleObject" Target="../embeddings/oleObject91.bin"/><Relationship Id="rId7" Type="http://schemas.openxmlformats.org/officeDocument/2006/relationships/oleObject" Target="../embeddings/oleObject93.bin"/><Relationship Id="rId12" Type="http://schemas.openxmlformats.org/officeDocument/2006/relationships/image" Target="../media/image97.emf"/><Relationship Id="rId17" Type="http://schemas.openxmlformats.org/officeDocument/2006/relationships/oleObject" Target="../embeddings/oleObject98.bin"/><Relationship Id="rId2" Type="http://schemas.openxmlformats.org/officeDocument/2006/relationships/slideLayout" Target="../slideLayouts/slideLayout7.xml"/><Relationship Id="rId16" Type="http://schemas.openxmlformats.org/officeDocument/2006/relationships/image" Target="../media/image99.emf"/><Relationship Id="rId1" Type="http://schemas.openxmlformats.org/officeDocument/2006/relationships/vmlDrawing" Target="../drawings/vmlDrawing20.vml"/><Relationship Id="rId6" Type="http://schemas.openxmlformats.org/officeDocument/2006/relationships/image" Target="../media/image94.emf"/><Relationship Id="rId11" Type="http://schemas.openxmlformats.org/officeDocument/2006/relationships/oleObject" Target="../embeddings/oleObject95.bin"/><Relationship Id="rId5" Type="http://schemas.openxmlformats.org/officeDocument/2006/relationships/oleObject" Target="../embeddings/oleObject92.bin"/><Relationship Id="rId15" Type="http://schemas.openxmlformats.org/officeDocument/2006/relationships/oleObject" Target="../embeddings/oleObject97.bin"/><Relationship Id="rId10" Type="http://schemas.openxmlformats.org/officeDocument/2006/relationships/image" Target="../media/image96.emf"/><Relationship Id="rId4" Type="http://schemas.openxmlformats.org/officeDocument/2006/relationships/image" Target="../media/image93.emf"/><Relationship Id="rId9" Type="http://schemas.openxmlformats.org/officeDocument/2006/relationships/oleObject" Target="../embeddings/oleObject94.bin"/><Relationship Id="rId14" Type="http://schemas.openxmlformats.org/officeDocument/2006/relationships/image" Target="../media/image98.emf"/></Relationships>
</file>

<file path=ppt/slides/_rels/slide25.xml.rels><?xml version="1.0" encoding="UTF-8" standalone="yes"?>
<Relationships xmlns="http://schemas.openxmlformats.org/package/2006/relationships"><Relationship Id="rId8" Type="http://schemas.openxmlformats.org/officeDocument/2006/relationships/image" Target="../media/image103.emf"/><Relationship Id="rId13" Type="http://schemas.openxmlformats.org/officeDocument/2006/relationships/oleObject" Target="../embeddings/oleObject104.bin"/><Relationship Id="rId3" Type="http://schemas.openxmlformats.org/officeDocument/2006/relationships/oleObject" Target="../embeddings/oleObject99.bin"/><Relationship Id="rId7" Type="http://schemas.openxmlformats.org/officeDocument/2006/relationships/oleObject" Target="../embeddings/oleObject101.bin"/><Relationship Id="rId12" Type="http://schemas.openxmlformats.org/officeDocument/2006/relationships/image" Target="../media/image105.emf"/><Relationship Id="rId2" Type="http://schemas.openxmlformats.org/officeDocument/2006/relationships/slideLayout" Target="../slideLayouts/slideLayout7.xml"/><Relationship Id="rId16" Type="http://schemas.openxmlformats.org/officeDocument/2006/relationships/image" Target="../media/image107.emf"/><Relationship Id="rId1" Type="http://schemas.openxmlformats.org/officeDocument/2006/relationships/vmlDrawing" Target="../drawings/vmlDrawing21.vml"/><Relationship Id="rId6" Type="http://schemas.openxmlformats.org/officeDocument/2006/relationships/image" Target="../media/image102.emf"/><Relationship Id="rId11" Type="http://schemas.openxmlformats.org/officeDocument/2006/relationships/oleObject" Target="../embeddings/oleObject103.bin"/><Relationship Id="rId5" Type="http://schemas.openxmlformats.org/officeDocument/2006/relationships/oleObject" Target="../embeddings/oleObject100.bin"/><Relationship Id="rId15" Type="http://schemas.openxmlformats.org/officeDocument/2006/relationships/oleObject" Target="../embeddings/oleObject105.bin"/><Relationship Id="rId10" Type="http://schemas.openxmlformats.org/officeDocument/2006/relationships/image" Target="../media/image104.emf"/><Relationship Id="rId4" Type="http://schemas.openxmlformats.org/officeDocument/2006/relationships/image" Target="../media/image101.emf"/><Relationship Id="rId9" Type="http://schemas.openxmlformats.org/officeDocument/2006/relationships/oleObject" Target="../embeddings/oleObject102.bin"/><Relationship Id="rId14" Type="http://schemas.openxmlformats.org/officeDocument/2006/relationships/image" Target="../media/image106.emf"/></Relationships>
</file>

<file path=ppt/slides/_rels/slide26.xml.rels><?xml version="1.0" encoding="UTF-8" standalone="yes"?>
<Relationships xmlns="http://schemas.openxmlformats.org/package/2006/relationships"><Relationship Id="rId8" Type="http://schemas.openxmlformats.org/officeDocument/2006/relationships/image" Target="../media/image110.emf"/><Relationship Id="rId3" Type="http://schemas.openxmlformats.org/officeDocument/2006/relationships/oleObject" Target="../embeddings/oleObject106.bin"/><Relationship Id="rId7" Type="http://schemas.openxmlformats.org/officeDocument/2006/relationships/oleObject" Target="../embeddings/oleObject108.bin"/><Relationship Id="rId12" Type="http://schemas.openxmlformats.org/officeDocument/2006/relationships/image" Target="../media/image112.e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109.emf"/><Relationship Id="rId11" Type="http://schemas.openxmlformats.org/officeDocument/2006/relationships/oleObject" Target="../embeddings/oleObject110.bin"/><Relationship Id="rId5" Type="http://schemas.openxmlformats.org/officeDocument/2006/relationships/oleObject" Target="../embeddings/oleObject107.bin"/><Relationship Id="rId10" Type="http://schemas.openxmlformats.org/officeDocument/2006/relationships/image" Target="../media/image111.emf"/><Relationship Id="rId4" Type="http://schemas.openxmlformats.org/officeDocument/2006/relationships/image" Target="../media/image108.emf"/><Relationship Id="rId9" Type="http://schemas.openxmlformats.org/officeDocument/2006/relationships/oleObject" Target="../embeddings/oleObject109.bin"/></Relationships>
</file>

<file path=ppt/slides/_rels/slide27.xml.rels><?xml version="1.0" encoding="UTF-8" standalone="yes"?>
<Relationships xmlns="http://schemas.openxmlformats.org/package/2006/relationships"><Relationship Id="rId8" Type="http://schemas.openxmlformats.org/officeDocument/2006/relationships/image" Target="../media/image115.emf"/><Relationship Id="rId3" Type="http://schemas.openxmlformats.org/officeDocument/2006/relationships/oleObject" Target="../embeddings/oleObject111.bin"/><Relationship Id="rId7" Type="http://schemas.openxmlformats.org/officeDocument/2006/relationships/oleObject" Target="../embeddings/oleObject113.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14.emf"/><Relationship Id="rId11" Type="http://schemas.openxmlformats.org/officeDocument/2006/relationships/image" Target="../media/image117.png"/><Relationship Id="rId5" Type="http://schemas.openxmlformats.org/officeDocument/2006/relationships/oleObject" Target="../embeddings/oleObject112.bin"/><Relationship Id="rId10" Type="http://schemas.openxmlformats.org/officeDocument/2006/relationships/image" Target="../media/image116.emf"/><Relationship Id="rId4" Type="http://schemas.openxmlformats.org/officeDocument/2006/relationships/image" Target="../media/image113.emf"/><Relationship Id="rId9" Type="http://schemas.openxmlformats.org/officeDocument/2006/relationships/oleObject" Target="../embeddings/oleObject114.bin"/></Relationships>
</file>

<file path=ppt/slides/_rels/slide28.xml.rels><?xml version="1.0" encoding="UTF-8" standalone="yes"?>
<Relationships xmlns="http://schemas.openxmlformats.org/package/2006/relationships"><Relationship Id="rId8" Type="http://schemas.openxmlformats.org/officeDocument/2006/relationships/image" Target="../media/image120.emf"/><Relationship Id="rId13" Type="http://schemas.openxmlformats.org/officeDocument/2006/relationships/oleObject" Target="../embeddings/oleObject120.bin"/><Relationship Id="rId3" Type="http://schemas.openxmlformats.org/officeDocument/2006/relationships/oleObject" Target="../embeddings/oleObject115.bin"/><Relationship Id="rId7" Type="http://schemas.openxmlformats.org/officeDocument/2006/relationships/oleObject" Target="../embeddings/oleObject117.bin"/><Relationship Id="rId12" Type="http://schemas.openxmlformats.org/officeDocument/2006/relationships/image" Target="../media/image122.emf"/><Relationship Id="rId2" Type="http://schemas.openxmlformats.org/officeDocument/2006/relationships/slideLayout" Target="../slideLayouts/slideLayout7.xml"/><Relationship Id="rId16" Type="http://schemas.openxmlformats.org/officeDocument/2006/relationships/image" Target="../media/image124.emf"/><Relationship Id="rId1" Type="http://schemas.openxmlformats.org/officeDocument/2006/relationships/vmlDrawing" Target="../drawings/vmlDrawing24.vml"/><Relationship Id="rId6" Type="http://schemas.openxmlformats.org/officeDocument/2006/relationships/image" Target="../media/image119.emf"/><Relationship Id="rId11" Type="http://schemas.openxmlformats.org/officeDocument/2006/relationships/oleObject" Target="../embeddings/oleObject119.bin"/><Relationship Id="rId5" Type="http://schemas.openxmlformats.org/officeDocument/2006/relationships/oleObject" Target="../embeddings/oleObject116.bin"/><Relationship Id="rId15" Type="http://schemas.openxmlformats.org/officeDocument/2006/relationships/oleObject" Target="../embeddings/oleObject121.bin"/><Relationship Id="rId10" Type="http://schemas.openxmlformats.org/officeDocument/2006/relationships/image" Target="../media/image121.emf"/><Relationship Id="rId4" Type="http://schemas.openxmlformats.org/officeDocument/2006/relationships/image" Target="../media/image118.emf"/><Relationship Id="rId9" Type="http://schemas.openxmlformats.org/officeDocument/2006/relationships/oleObject" Target="../embeddings/oleObject118.bin"/><Relationship Id="rId14" Type="http://schemas.openxmlformats.org/officeDocument/2006/relationships/image" Target="../media/image123.emf"/></Relationships>
</file>

<file path=ppt/slides/_rels/slide29.xml.rels><?xml version="1.0" encoding="UTF-8" standalone="yes"?>
<Relationships xmlns="http://schemas.openxmlformats.org/package/2006/relationships"><Relationship Id="rId8" Type="http://schemas.openxmlformats.org/officeDocument/2006/relationships/image" Target="../media/image127.emf"/><Relationship Id="rId13" Type="http://schemas.openxmlformats.org/officeDocument/2006/relationships/oleObject" Target="../embeddings/oleObject127.bin"/><Relationship Id="rId3" Type="http://schemas.openxmlformats.org/officeDocument/2006/relationships/oleObject" Target="../embeddings/oleObject122.bin"/><Relationship Id="rId7" Type="http://schemas.openxmlformats.org/officeDocument/2006/relationships/oleObject" Target="../embeddings/oleObject124.bin"/><Relationship Id="rId12" Type="http://schemas.openxmlformats.org/officeDocument/2006/relationships/image" Target="../media/image129.e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26.emf"/><Relationship Id="rId11" Type="http://schemas.openxmlformats.org/officeDocument/2006/relationships/oleObject" Target="../embeddings/oleObject126.bin"/><Relationship Id="rId5" Type="http://schemas.openxmlformats.org/officeDocument/2006/relationships/oleObject" Target="../embeddings/oleObject123.bin"/><Relationship Id="rId10" Type="http://schemas.openxmlformats.org/officeDocument/2006/relationships/image" Target="../media/image128.emf"/><Relationship Id="rId4" Type="http://schemas.openxmlformats.org/officeDocument/2006/relationships/image" Target="../media/image125.emf"/><Relationship Id="rId9" Type="http://schemas.openxmlformats.org/officeDocument/2006/relationships/oleObject" Target="../embeddings/oleObject125.bin"/><Relationship Id="rId14" Type="http://schemas.openxmlformats.org/officeDocument/2006/relationships/image" Target="../media/image130.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133.emf"/><Relationship Id="rId3" Type="http://schemas.openxmlformats.org/officeDocument/2006/relationships/oleObject" Target="../embeddings/oleObject128.bin"/><Relationship Id="rId7" Type="http://schemas.openxmlformats.org/officeDocument/2006/relationships/oleObject" Target="../embeddings/oleObject130.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32.emf"/><Relationship Id="rId5" Type="http://schemas.openxmlformats.org/officeDocument/2006/relationships/oleObject" Target="../embeddings/oleObject129.bin"/><Relationship Id="rId4" Type="http://schemas.openxmlformats.org/officeDocument/2006/relationships/image" Target="../media/image131.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31.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135.emf"/><Relationship Id="rId5" Type="http://schemas.openxmlformats.org/officeDocument/2006/relationships/oleObject" Target="../embeddings/oleObject132.bin"/><Relationship Id="rId4" Type="http://schemas.openxmlformats.org/officeDocument/2006/relationships/image" Target="../media/image134.emf"/></Relationships>
</file>

<file path=ppt/slides/_rels/slide32.xml.rels><?xml version="1.0" encoding="UTF-8" standalone="yes"?>
<Relationships xmlns="http://schemas.openxmlformats.org/package/2006/relationships"><Relationship Id="rId8" Type="http://schemas.openxmlformats.org/officeDocument/2006/relationships/image" Target="../media/image138.emf"/><Relationship Id="rId13" Type="http://schemas.openxmlformats.org/officeDocument/2006/relationships/oleObject" Target="../embeddings/oleObject138.bin"/><Relationship Id="rId3" Type="http://schemas.openxmlformats.org/officeDocument/2006/relationships/oleObject" Target="../embeddings/oleObject133.bin"/><Relationship Id="rId7" Type="http://schemas.openxmlformats.org/officeDocument/2006/relationships/oleObject" Target="../embeddings/oleObject135.bin"/><Relationship Id="rId12" Type="http://schemas.openxmlformats.org/officeDocument/2006/relationships/image" Target="../media/image140.emf"/><Relationship Id="rId2" Type="http://schemas.openxmlformats.org/officeDocument/2006/relationships/slideLayout" Target="../slideLayouts/slideLayout7.xml"/><Relationship Id="rId16" Type="http://schemas.openxmlformats.org/officeDocument/2006/relationships/image" Target="../media/image142.emf"/><Relationship Id="rId1" Type="http://schemas.openxmlformats.org/officeDocument/2006/relationships/vmlDrawing" Target="../drawings/vmlDrawing28.vml"/><Relationship Id="rId6" Type="http://schemas.openxmlformats.org/officeDocument/2006/relationships/image" Target="../media/image137.emf"/><Relationship Id="rId11" Type="http://schemas.openxmlformats.org/officeDocument/2006/relationships/oleObject" Target="../embeddings/oleObject137.bin"/><Relationship Id="rId5" Type="http://schemas.openxmlformats.org/officeDocument/2006/relationships/oleObject" Target="../embeddings/oleObject134.bin"/><Relationship Id="rId15" Type="http://schemas.openxmlformats.org/officeDocument/2006/relationships/oleObject" Target="../embeddings/oleObject139.bin"/><Relationship Id="rId10" Type="http://schemas.openxmlformats.org/officeDocument/2006/relationships/image" Target="../media/image139.emf"/><Relationship Id="rId4" Type="http://schemas.openxmlformats.org/officeDocument/2006/relationships/image" Target="../media/image136.emf"/><Relationship Id="rId9" Type="http://schemas.openxmlformats.org/officeDocument/2006/relationships/oleObject" Target="../embeddings/oleObject136.bin"/><Relationship Id="rId14" Type="http://schemas.openxmlformats.org/officeDocument/2006/relationships/image" Target="../media/image141.emf"/></Relationships>
</file>

<file path=ppt/slides/_rels/slide33.xml.rels><?xml version="1.0" encoding="UTF-8" standalone="yes"?>
<Relationships xmlns="http://schemas.openxmlformats.org/package/2006/relationships"><Relationship Id="rId8" Type="http://schemas.openxmlformats.org/officeDocument/2006/relationships/image" Target="../media/image145.emf"/><Relationship Id="rId13" Type="http://schemas.openxmlformats.org/officeDocument/2006/relationships/oleObject" Target="../embeddings/oleObject145.bin"/><Relationship Id="rId3" Type="http://schemas.openxmlformats.org/officeDocument/2006/relationships/oleObject" Target="../embeddings/oleObject140.bin"/><Relationship Id="rId7" Type="http://schemas.openxmlformats.org/officeDocument/2006/relationships/oleObject" Target="../embeddings/oleObject142.bin"/><Relationship Id="rId12" Type="http://schemas.openxmlformats.org/officeDocument/2006/relationships/image" Target="../media/image147.e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44.emf"/><Relationship Id="rId11" Type="http://schemas.openxmlformats.org/officeDocument/2006/relationships/oleObject" Target="../embeddings/oleObject144.bin"/><Relationship Id="rId5" Type="http://schemas.openxmlformats.org/officeDocument/2006/relationships/oleObject" Target="../embeddings/oleObject141.bin"/><Relationship Id="rId10" Type="http://schemas.openxmlformats.org/officeDocument/2006/relationships/image" Target="../media/image146.emf"/><Relationship Id="rId4" Type="http://schemas.openxmlformats.org/officeDocument/2006/relationships/image" Target="../media/image143.emf"/><Relationship Id="rId9" Type="http://schemas.openxmlformats.org/officeDocument/2006/relationships/oleObject" Target="../embeddings/oleObject143.bin"/><Relationship Id="rId14" Type="http://schemas.openxmlformats.org/officeDocument/2006/relationships/image" Target="../media/image148.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46.bin"/><Relationship Id="rId2" Type="http://schemas.openxmlformats.org/officeDocument/2006/relationships/slideLayout" Target="../slideLayouts/slideLayout7.xml"/><Relationship Id="rId1" Type="http://schemas.openxmlformats.org/officeDocument/2006/relationships/vmlDrawing" Target="../drawings/vmlDrawing30.vml"/><Relationship Id="rId4" Type="http://schemas.openxmlformats.org/officeDocument/2006/relationships/image" Target="../media/image149.emf"/></Relationships>
</file>

<file path=ppt/slides/_rels/slide35.xml.rels><?xml version="1.0" encoding="UTF-8" standalone="yes"?>
<Relationships xmlns="http://schemas.openxmlformats.org/package/2006/relationships"><Relationship Id="rId8" Type="http://schemas.openxmlformats.org/officeDocument/2006/relationships/image" Target="../media/image152.emf"/><Relationship Id="rId3" Type="http://schemas.openxmlformats.org/officeDocument/2006/relationships/oleObject" Target="../embeddings/oleObject147.bin"/><Relationship Id="rId7" Type="http://schemas.openxmlformats.org/officeDocument/2006/relationships/oleObject" Target="../embeddings/oleObject149.bin"/><Relationship Id="rId12" Type="http://schemas.openxmlformats.org/officeDocument/2006/relationships/image" Target="../media/image154.wmf"/><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151.emf"/><Relationship Id="rId11" Type="http://schemas.openxmlformats.org/officeDocument/2006/relationships/oleObject" Target="../embeddings/oleObject151.bin"/><Relationship Id="rId5" Type="http://schemas.openxmlformats.org/officeDocument/2006/relationships/oleObject" Target="../embeddings/oleObject148.bin"/><Relationship Id="rId10" Type="http://schemas.openxmlformats.org/officeDocument/2006/relationships/image" Target="../media/image153.emf"/><Relationship Id="rId4" Type="http://schemas.openxmlformats.org/officeDocument/2006/relationships/image" Target="../media/image150.emf"/><Relationship Id="rId9" Type="http://schemas.openxmlformats.org/officeDocument/2006/relationships/oleObject" Target="../embeddings/oleObject150.bin"/></Relationships>
</file>

<file path=ppt/slides/_rels/slide36.xml.rels><?xml version="1.0" encoding="UTF-8" standalone="yes"?>
<Relationships xmlns="http://schemas.openxmlformats.org/package/2006/relationships"><Relationship Id="rId13" Type="http://schemas.openxmlformats.org/officeDocument/2006/relationships/oleObject" Target="../embeddings/oleObject157.bin"/><Relationship Id="rId18" Type="http://schemas.openxmlformats.org/officeDocument/2006/relationships/image" Target="../media/image162.emf"/><Relationship Id="rId26" Type="http://schemas.openxmlformats.org/officeDocument/2006/relationships/image" Target="../media/image166.emf"/><Relationship Id="rId39" Type="http://schemas.openxmlformats.org/officeDocument/2006/relationships/oleObject" Target="../embeddings/oleObject170.bin"/><Relationship Id="rId21" Type="http://schemas.openxmlformats.org/officeDocument/2006/relationships/oleObject" Target="../embeddings/oleObject161.bin"/><Relationship Id="rId34" Type="http://schemas.openxmlformats.org/officeDocument/2006/relationships/image" Target="../media/image170.emf"/><Relationship Id="rId42" Type="http://schemas.openxmlformats.org/officeDocument/2006/relationships/image" Target="../media/image174.emf"/><Relationship Id="rId47" Type="http://schemas.openxmlformats.org/officeDocument/2006/relationships/oleObject" Target="../embeddings/oleObject174.bin"/><Relationship Id="rId50" Type="http://schemas.openxmlformats.org/officeDocument/2006/relationships/image" Target="../media/image178.emf"/><Relationship Id="rId55" Type="http://schemas.openxmlformats.org/officeDocument/2006/relationships/oleObject" Target="../embeddings/oleObject178.bin"/><Relationship Id="rId7" Type="http://schemas.openxmlformats.org/officeDocument/2006/relationships/oleObject" Target="../embeddings/oleObject154.bin"/><Relationship Id="rId2" Type="http://schemas.openxmlformats.org/officeDocument/2006/relationships/slideLayout" Target="../slideLayouts/slideLayout7.xml"/><Relationship Id="rId16" Type="http://schemas.openxmlformats.org/officeDocument/2006/relationships/image" Target="../media/image161.emf"/><Relationship Id="rId29" Type="http://schemas.openxmlformats.org/officeDocument/2006/relationships/oleObject" Target="../embeddings/oleObject165.bin"/><Relationship Id="rId11" Type="http://schemas.openxmlformats.org/officeDocument/2006/relationships/oleObject" Target="../embeddings/oleObject156.bin"/><Relationship Id="rId24" Type="http://schemas.openxmlformats.org/officeDocument/2006/relationships/image" Target="../media/image165.emf"/><Relationship Id="rId32" Type="http://schemas.openxmlformats.org/officeDocument/2006/relationships/image" Target="../media/image169.emf"/><Relationship Id="rId37" Type="http://schemas.openxmlformats.org/officeDocument/2006/relationships/oleObject" Target="../embeddings/oleObject169.bin"/><Relationship Id="rId40" Type="http://schemas.openxmlformats.org/officeDocument/2006/relationships/image" Target="../media/image173.emf"/><Relationship Id="rId45" Type="http://schemas.openxmlformats.org/officeDocument/2006/relationships/oleObject" Target="../embeddings/oleObject173.bin"/><Relationship Id="rId53" Type="http://schemas.openxmlformats.org/officeDocument/2006/relationships/oleObject" Target="../embeddings/oleObject177.bin"/><Relationship Id="rId58" Type="http://schemas.openxmlformats.org/officeDocument/2006/relationships/image" Target="../media/image182.emf"/><Relationship Id="rId5" Type="http://schemas.openxmlformats.org/officeDocument/2006/relationships/oleObject" Target="../embeddings/oleObject153.bin"/><Relationship Id="rId61" Type="http://schemas.openxmlformats.org/officeDocument/2006/relationships/oleObject" Target="../embeddings/oleObject181.bin"/><Relationship Id="rId19" Type="http://schemas.openxmlformats.org/officeDocument/2006/relationships/oleObject" Target="../embeddings/oleObject160.bin"/><Relationship Id="rId14" Type="http://schemas.openxmlformats.org/officeDocument/2006/relationships/image" Target="../media/image160.emf"/><Relationship Id="rId22" Type="http://schemas.openxmlformats.org/officeDocument/2006/relationships/image" Target="../media/image164.emf"/><Relationship Id="rId27" Type="http://schemas.openxmlformats.org/officeDocument/2006/relationships/oleObject" Target="../embeddings/oleObject164.bin"/><Relationship Id="rId30" Type="http://schemas.openxmlformats.org/officeDocument/2006/relationships/image" Target="../media/image168.emf"/><Relationship Id="rId35" Type="http://schemas.openxmlformats.org/officeDocument/2006/relationships/oleObject" Target="../embeddings/oleObject168.bin"/><Relationship Id="rId43" Type="http://schemas.openxmlformats.org/officeDocument/2006/relationships/oleObject" Target="../embeddings/oleObject172.bin"/><Relationship Id="rId48" Type="http://schemas.openxmlformats.org/officeDocument/2006/relationships/image" Target="../media/image177.emf"/><Relationship Id="rId56" Type="http://schemas.openxmlformats.org/officeDocument/2006/relationships/image" Target="../media/image181.emf"/><Relationship Id="rId8" Type="http://schemas.openxmlformats.org/officeDocument/2006/relationships/image" Target="../media/image157.emf"/><Relationship Id="rId51" Type="http://schemas.openxmlformats.org/officeDocument/2006/relationships/oleObject" Target="../embeddings/oleObject176.bin"/><Relationship Id="rId3" Type="http://schemas.openxmlformats.org/officeDocument/2006/relationships/oleObject" Target="../embeddings/oleObject152.bin"/><Relationship Id="rId12" Type="http://schemas.openxmlformats.org/officeDocument/2006/relationships/image" Target="../media/image159.emf"/><Relationship Id="rId17" Type="http://schemas.openxmlformats.org/officeDocument/2006/relationships/oleObject" Target="../embeddings/oleObject159.bin"/><Relationship Id="rId25" Type="http://schemas.openxmlformats.org/officeDocument/2006/relationships/oleObject" Target="../embeddings/oleObject163.bin"/><Relationship Id="rId33" Type="http://schemas.openxmlformats.org/officeDocument/2006/relationships/oleObject" Target="../embeddings/oleObject167.bin"/><Relationship Id="rId38" Type="http://schemas.openxmlformats.org/officeDocument/2006/relationships/image" Target="../media/image172.emf"/><Relationship Id="rId46" Type="http://schemas.openxmlformats.org/officeDocument/2006/relationships/image" Target="../media/image176.emf"/><Relationship Id="rId59" Type="http://schemas.openxmlformats.org/officeDocument/2006/relationships/oleObject" Target="../embeddings/oleObject180.bin"/><Relationship Id="rId20" Type="http://schemas.openxmlformats.org/officeDocument/2006/relationships/image" Target="../media/image163.emf"/><Relationship Id="rId41" Type="http://schemas.openxmlformats.org/officeDocument/2006/relationships/oleObject" Target="../embeddings/oleObject171.bin"/><Relationship Id="rId54" Type="http://schemas.openxmlformats.org/officeDocument/2006/relationships/image" Target="../media/image180.emf"/><Relationship Id="rId62" Type="http://schemas.openxmlformats.org/officeDocument/2006/relationships/image" Target="../media/image184.emf"/><Relationship Id="rId1" Type="http://schemas.openxmlformats.org/officeDocument/2006/relationships/vmlDrawing" Target="../drawings/vmlDrawing32.vml"/><Relationship Id="rId6" Type="http://schemas.openxmlformats.org/officeDocument/2006/relationships/image" Target="../media/image156.emf"/><Relationship Id="rId15" Type="http://schemas.openxmlformats.org/officeDocument/2006/relationships/oleObject" Target="../embeddings/oleObject158.bin"/><Relationship Id="rId23" Type="http://schemas.openxmlformats.org/officeDocument/2006/relationships/oleObject" Target="../embeddings/oleObject162.bin"/><Relationship Id="rId28" Type="http://schemas.openxmlformats.org/officeDocument/2006/relationships/image" Target="../media/image167.emf"/><Relationship Id="rId36" Type="http://schemas.openxmlformats.org/officeDocument/2006/relationships/image" Target="../media/image171.emf"/><Relationship Id="rId49" Type="http://schemas.openxmlformats.org/officeDocument/2006/relationships/oleObject" Target="../embeddings/oleObject175.bin"/><Relationship Id="rId57" Type="http://schemas.openxmlformats.org/officeDocument/2006/relationships/oleObject" Target="../embeddings/oleObject179.bin"/><Relationship Id="rId10" Type="http://schemas.openxmlformats.org/officeDocument/2006/relationships/image" Target="../media/image158.wmf"/><Relationship Id="rId31" Type="http://schemas.openxmlformats.org/officeDocument/2006/relationships/oleObject" Target="../embeddings/oleObject166.bin"/><Relationship Id="rId44" Type="http://schemas.openxmlformats.org/officeDocument/2006/relationships/image" Target="../media/image175.emf"/><Relationship Id="rId52" Type="http://schemas.openxmlformats.org/officeDocument/2006/relationships/image" Target="../media/image179.emf"/><Relationship Id="rId60" Type="http://schemas.openxmlformats.org/officeDocument/2006/relationships/image" Target="../media/image183.wmf"/><Relationship Id="rId4" Type="http://schemas.openxmlformats.org/officeDocument/2006/relationships/image" Target="../media/image155.emf"/><Relationship Id="rId9" Type="http://schemas.openxmlformats.org/officeDocument/2006/relationships/oleObject" Target="../embeddings/oleObject155.bin"/></Relationships>
</file>

<file path=ppt/slides/_rels/slide37.xml.rels><?xml version="1.0" encoding="UTF-8" standalone="yes"?>
<Relationships xmlns="http://schemas.openxmlformats.org/package/2006/relationships"><Relationship Id="rId8" Type="http://schemas.openxmlformats.org/officeDocument/2006/relationships/image" Target="../media/image187.emf"/><Relationship Id="rId13" Type="http://schemas.openxmlformats.org/officeDocument/2006/relationships/oleObject" Target="../embeddings/oleObject187.bin"/><Relationship Id="rId3" Type="http://schemas.openxmlformats.org/officeDocument/2006/relationships/oleObject" Target="../embeddings/oleObject182.bin"/><Relationship Id="rId7" Type="http://schemas.openxmlformats.org/officeDocument/2006/relationships/oleObject" Target="../embeddings/oleObject184.bin"/><Relationship Id="rId12" Type="http://schemas.openxmlformats.org/officeDocument/2006/relationships/image" Target="../media/image189.emf"/><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186.emf"/><Relationship Id="rId11" Type="http://schemas.openxmlformats.org/officeDocument/2006/relationships/oleObject" Target="../embeddings/oleObject186.bin"/><Relationship Id="rId5" Type="http://schemas.openxmlformats.org/officeDocument/2006/relationships/oleObject" Target="../embeddings/oleObject183.bin"/><Relationship Id="rId10" Type="http://schemas.openxmlformats.org/officeDocument/2006/relationships/image" Target="../media/image188.emf"/><Relationship Id="rId4" Type="http://schemas.openxmlformats.org/officeDocument/2006/relationships/image" Target="../media/image185.emf"/><Relationship Id="rId9" Type="http://schemas.openxmlformats.org/officeDocument/2006/relationships/oleObject" Target="../embeddings/oleObject185.bin"/><Relationship Id="rId14" Type="http://schemas.openxmlformats.org/officeDocument/2006/relationships/image" Target="../media/image190.emf"/></Relationships>
</file>

<file path=ppt/slides/_rels/slide38.xml.rels><?xml version="1.0" encoding="UTF-8" standalone="yes"?>
<Relationships xmlns="http://schemas.openxmlformats.org/package/2006/relationships"><Relationship Id="rId8" Type="http://schemas.openxmlformats.org/officeDocument/2006/relationships/image" Target="../media/image193.emf"/><Relationship Id="rId13" Type="http://schemas.openxmlformats.org/officeDocument/2006/relationships/oleObject" Target="../embeddings/oleObject193.bin"/><Relationship Id="rId3" Type="http://schemas.openxmlformats.org/officeDocument/2006/relationships/oleObject" Target="../embeddings/oleObject188.bin"/><Relationship Id="rId7" Type="http://schemas.openxmlformats.org/officeDocument/2006/relationships/oleObject" Target="../embeddings/oleObject190.bin"/><Relationship Id="rId12" Type="http://schemas.openxmlformats.org/officeDocument/2006/relationships/image" Target="../media/image195.emf"/><Relationship Id="rId2" Type="http://schemas.openxmlformats.org/officeDocument/2006/relationships/slideLayout" Target="../slideLayouts/slideLayout7.xml"/><Relationship Id="rId16" Type="http://schemas.openxmlformats.org/officeDocument/2006/relationships/image" Target="../media/image197.emf"/><Relationship Id="rId1" Type="http://schemas.openxmlformats.org/officeDocument/2006/relationships/vmlDrawing" Target="../drawings/vmlDrawing34.vml"/><Relationship Id="rId6" Type="http://schemas.openxmlformats.org/officeDocument/2006/relationships/image" Target="../media/image192.emf"/><Relationship Id="rId11" Type="http://schemas.openxmlformats.org/officeDocument/2006/relationships/oleObject" Target="../embeddings/oleObject192.bin"/><Relationship Id="rId5" Type="http://schemas.openxmlformats.org/officeDocument/2006/relationships/oleObject" Target="../embeddings/oleObject189.bin"/><Relationship Id="rId15" Type="http://schemas.openxmlformats.org/officeDocument/2006/relationships/oleObject" Target="../embeddings/oleObject194.bin"/><Relationship Id="rId10" Type="http://schemas.openxmlformats.org/officeDocument/2006/relationships/image" Target="../media/image194.emf"/><Relationship Id="rId4" Type="http://schemas.openxmlformats.org/officeDocument/2006/relationships/image" Target="../media/image191.emf"/><Relationship Id="rId9" Type="http://schemas.openxmlformats.org/officeDocument/2006/relationships/oleObject" Target="../embeddings/oleObject191.bin"/><Relationship Id="rId14" Type="http://schemas.openxmlformats.org/officeDocument/2006/relationships/image" Target="../media/image196.emf"/></Relationships>
</file>

<file path=ppt/slides/_rels/slide39.xml.rels><?xml version="1.0" encoding="UTF-8" standalone="yes"?>
<Relationships xmlns="http://schemas.openxmlformats.org/package/2006/relationships"><Relationship Id="rId8" Type="http://schemas.openxmlformats.org/officeDocument/2006/relationships/image" Target="../media/image200.emf"/><Relationship Id="rId13" Type="http://schemas.openxmlformats.org/officeDocument/2006/relationships/slide" Target="slide46.xml"/><Relationship Id="rId3" Type="http://schemas.openxmlformats.org/officeDocument/2006/relationships/oleObject" Target="../embeddings/oleObject195.bin"/><Relationship Id="rId7" Type="http://schemas.openxmlformats.org/officeDocument/2006/relationships/oleObject" Target="../embeddings/oleObject197.bin"/><Relationship Id="rId12" Type="http://schemas.openxmlformats.org/officeDocument/2006/relationships/image" Target="../media/image202.emf"/><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199.emf"/><Relationship Id="rId11" Type="http://schemas.openxmlformats.org/officeDocument/2006/relationships/oleObject" Target="../embeddings/oleObject199.bin"/><Relationship Id="rId5" Type="http://schemas.openxmlformats.org/officeDocument/2006/relationships/oleObject" Target="../embeddings/oleObject196.bin"/><Relationship Id="rId10" Type="http://schemas.openxmlformats.org/officeDocument/2006/relationships/image" Target="../media/image201.emf"/><Relationship Id="rId4" Type="http://schemas.openxmlformats.org/officeDocument/2006/relationships/image" Target="../media/image198.emf"/><Relationship Id="rId9" Type="http://schemas.openxmlformats.org/officeDocument/2006/relationships/oleObject" Target="../embeddings/oleObject198.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205.emf"/><Relationship Id="rId13" Type="http://schemas.openxmlformats.org/officeDocument/2006/relationships/oleObject" Target="../embeddings/oleObject205.bin"/><Relationship Id="rId18" Type="http://schemas.openxmlformats.org/officeDocument/2006/relationships/image" Target="../media/image210.wmf"/><Relationship Id="rId26" Type="http://schemas.openxmlformats.org/officeDocument/2006/relationships/image" Target="../media/image214.emf"/><Relationship Id="rId3" Type="http://schemas.openxmlformats.org/officeDocument/2006/relationships/oleObject" Target="../embeddings/oleObject200.bin"/><Relationship Id="rId21" Type="http://schemas.openxmlformats.org/officeDocument/2006/relationships/oleObject" Target="../embeddings/oleObject209.bin"/><Relationship Id="rId7" Type="http://schemas.openxmlformats.org/officeDocument/2006/relationships/oleObject" Target="../embeddings/oleObject202.bin"/><Relationship Id="rId12" Type="http://schemas.openxmlformats.org/officeDocument/2006/relationships/image" Target="../media/image207.wmf"/><Relationship Id="rId17" Type="http://schemas.openxmlformats.org/officeDocument/2006/relationships/oleObject" Target="../embeddings/oleObject207.bin"/><Relationship Id="rId25" Type="http://schemas.openxmlformats.org/officeDocument/2006/relationships/oleObject" Target="../embeddings/oleObject211.bin"/><Relationship Id="rId2" Type="http://schemas.openxmlformats.org/officeDocument/2006/relationships/slideLayout" Target="../slideLayouts/slideLayout7.xml"/><Relationship Id="rId16" Type="http://schemas.openxmlformats.org/officeDocument/2006/relationships/image" Target="../media/image209.wmf"/><Relationship Id="rId20" Type="http://schemas.openxmlformats.org/officeDocument/2006/relationships/image" Target="../media/image211.wmf"/><Relationship Id="rId29" Type="http://schemas.openxmlformats.org/officeDocument/2006/relationships/oleObject" Target="../embeddings/oleObject213.bin"/><Relationship Id="rId1" Type="http://schemas.openxmlformats.org/officeDocument/2006/relationships/vmlDrawing" Target="../drawings/vmlDrawing36.vml"/><Relationship Id="rId6" Type="http://schemas.openxmlformats.org/officeDocument/2006/relationships/image" Target="../media/image204.emf"/><Relationship Id="rId11" Type="http://schemas.openxmlformats.org/officeDocument/2006/relationships/oleObject" Target="../embeddings/oleObject204.bin"/><Relationship Id="rId24" Type="http://schemas.openxmlformats.org/officeDocument/2006/relationships/image" Target="../media/image213.emf"/><Relationship Id="rId5" Type="http://schemas.openxmlformats.org/officeDocument/2006/relationships/oleObject" Target="../embeddings/oleObject201.bin"/><Relationship Id="rId15" Type="http://schemas.openxmlformats.org/officeDocument/2006/relationships/oleObject" Target="../embeddings/oleObject206.bin"/><Relationship Id="rId23" Type="http://schemas.openxmlformats.org/officeDocument/2006/relationships/oleObject" Target="../embeddings/oleObject210.bin"/><Relationship Id="rId28" Type="http://schemas.openxmlformats.org/officeDocument/2006/relationships/image" Target="../media/image215.emf"/><Relationship Id="rId10" Type="http://schemas.openxmlformats.org/officeDocument/2006/relationships/image" Target="../media/image206.emf"/><Relationship Id="rId19" Type="http://schemas.openxmlformats.org/officeDocument/2006/relationships/oleObject" Target="../embeddings/oleObject208.bin"/><Relationship Id="rId4" Type="http://schemas.openxmlformats.org/officeDocument/2006/relationships/image" Target="../media/image203.emf"/><Relationship Id="rId9" Type="http://schemas.openxmlformats.org/officeDocument/2006/relationships/oleObject" Target="../embeddings/oleObject203.bin"/><Relationship Id="rId14" Type="http://schemas.openxmlformats.org/officeDocument/2006/relationships/image" Target="../media/image208.wmf"/><Relationship Id="rId22" Type="http://schemas.openxmlformats.org/officeDocument/2006/relationships/image" Target="../media/image212.wmf"/><Relationship Id="rId27" Type="http://schemas.openxmlformats.org/officeDocument/2006/relationships/oleObject" Target="../embeddings/oleObject212.bin"/><Relationship Id="rId30" Type="http://schemas.openxmlformats.org/officeDocument/2006/relationships/image" Target="../media/image216.e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216.bin"/><Relationship Id="rId13" Type="http://schemas.openxmlformats.org/officeDocument/2006/relationships/image" Target="../media/image221.emf"/><Relationship Id="rId3" Type="http://schemas.openxmlformats.org/officeDocument/2006/relationships/notesSlide" Target="../notesSlides/notesSlide1.xml"/><Relationship Id="rId7" Type="http://schemas.openxmlformats.org/officeDocument/2006/relationships/image" Target="../media/image218.emf"/><Relationship Id="rId12" Type="http://schemas.openxmlformats.org/officeDocument/2006/relationships/oleObject" Target="../embeddings/oleObject218.bin"/><Relationship Id="rId17" Type="http://schemas.openxmlformats.org/officeDocument/2006/relationships/image" Target="../media/image223.emf"/><Relationship Id="rId2" Type="http://schemas.openxmlformats.org/officeDocument/2006/relationships/slideLayout" Target="../slideLayouts/slideLayout7.xml"/><Relationship Id="rId16" Type="http://schemas.openxmlformats.org/officeDocument/2006/relationships/oleObject" Target="../embeddings/oleObject220.bin"/><Relationship Id="rId1" Type="http://schemas.openxmlformats.org/officeDocument/2006/relationships/vmlDrawing" Target="../drawings/vmlDrawing37.vml"/><Relationship Id="rId6" Type="http://schemas.openxmlformats.org/officeDocument/2006/relationships/oleObject" Target="../embeddings/oleObject215.bin"/><Relationship Id="rId11" Type="http://schemas.openxmlformats.org/officeDocument/2006/relationships/image" Target="../media/image220.emf"/><Relationship Id="rId5" Type="http://schemas.openxmlformats.org/officeDocument/2006/relationships/image" Target="../media/image217.emf"/><Relationship Id="rId15" Type="http://schemas.openxmlformats.org/officeDocument/2006/relationships/image" Target="../media/image222.emf"/><Relationship Id="rId10" Type="http://schemas.openxmlformats.org/officeDocument/2006/relationships/oleObject" Target="../embeddings/oleObject217.bin"/><Relationship Id="rId4" Type="http://schemas.openxmlformats.org/officeDocument/2006/relationships/oleObject" Target="../embeddings/oleObject214.bin"/><Relationship Id="rId9" Type="http://schemas.openxmlformats.org/officeDocument/2006/relationships/image" Target="../media/image219.emf"/><Relationship Id="rId14" Type="http://schemas.openxmlformats.org/officeDocument/2006/relationships/oleObject" Target="../embeddings/oleObject219.bin"/></Relationships>
</file>

<file path=ppt/slides/_rels/slide42.xml.rels><?xml version="1.0" encoding="UTF-8" standalone="yes"?>
<Relationships xmlns="http://schemas.openxmlformats.org/package/2006/relationships"><Relationship Id="rId8" Type="http://schemas.openxmlformats.org/officeDocument/2006/relationships/image" Target="../media/image226.emf"/><Relationship Id="rId3" Type="http://schemas.openxmlformats.org/officeDocument/2006/relationships/oleObject" Target="../embeddings/oleObject221.bin"/><Relationship Id="rId7" Type="http://schemas.openxmlformats.org/officeDocument/2006/relationships/oleObject" Target="../embeddings/oleObject223.bin"/><Relationship Id="rId12" Type="http://schemas.openxmlformats.org/officeDocument/2006/relationships/image" Target="../media/image228.emf"/><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225.emf"/><Relationship Id="rId11" Type="http://schemas.openxmlformats.org/officeDocument/2006/relationships/oleObject" Target="../embeddings/oleObject225.bin"/><Relationship Id="rId5" Type="http://schemas.openxmlformats.org/officeDocument/2006/relationships/oleObject" Target="../embeddings/oleObject222.bin"/><Relationship Id="rId10" Type="http://schemas.openxmlformats.org/officeDocument/2006/relationships/image" Target="../media/image227.emf"/><Relationship Id="rId4" Type="http://schemas.openxmlformats.org/officeDocument/2006/relationships/image" Target="../media/image224.emf"/><Relationship Id="rId9" Type="http://schemas.openxmlformats.org/officeDocument/2006/relationships/oleObject" Target="../embeddings/oleObject224.bin"/></Relationships>
</file>

<file path=ppt/slides/_rels/slide43.xml.rels><?xml version="1.0" encoding="UTF-8" standalone="yes"?>
<Relationships xmlns="http://schemas.openxmlformats.org/package/2006/relationships"><Relationship Id="rId8" Type="http://schemas.openxmlformats.org/officeDocument/2006/relationships/image" Target="../media/image231.emf"/><Relationship Id="rId13" Type="http://schemas.openxmlformats.org/officeDocument/2006/relationships/oleObject" Target="../embeddings/oleObject231.bin"/><Relationship Id="rId3" Type="http://schemas.openxmlformats.org/officeDocument/2006/relationships/oleObject" Target="../embeddings/oleObject226.bin"/><Relationship Id="rId7" Type="http://schemas.openxmlformats.org/officeDocument/2006/relationships/oleObject" Target="../embeddings/oleObject228.bin"/><Relationship Id="rId12" Type="http://schemas.openxmlformats.org/officeDocument/2006/relationships/image" Target="../media/image233.emf"/><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230.emf"/><Relationship Id="rId11" Type="http://schemas.openxmlformats.org/officeDocument/2006/relationships/oleObject" Target="../embeddings/oleObject230.bin"/><Relationship Id="rId5" Type="http://schemas.openxmlformats.org/officeDocument/2006/relationships/oleObject" Target="../embeddings/oleObject227.bin"/><Relationship Id="rId10" Type="http://schemas.openxmlformats.org/officeDocument/2006/relationships/image" Target="../media/image232.emf"/><Relationship Id="rId4" Type="http://schemas.openxmlformats.org/officeDocument/2006/relationships/image" Target="../media/image229.emf"/><Relationship Id="rId9" Type="http://schemas.openxmlformats.org/officeDocument/2006/relationships/oleObject" Target="../embeddings/oleObject229.bin"/><Relationship Id="rId14" Type="http://schemas.openxmlformats.org/officeDocument/2006/relationships/image" Target="../media/image234.emf"/></Relationships>
</file>

<file path=ppt/slides/_rels/slide44.xml.rels><?xml version="1.0" encoding="UTF-8" standalone="yes"?>
<Relationships xmlns="http://schemas.openxmlformats.org/package/2006/relationships"><Relationship Id="rId8" Type="http://schemas.openxmlformats.org/officeDocument/2006/relationships/image" Target="../media/image237.emf"/><Relationship Id="rId3" Type="http://schemas.openxmlformats.org/officeDocument/2006/relationships/oleObject" Target="../embeddings/oleObject232.bin"/><Relationship Id="rId7" Type="http://schemas.openxmlformats.org/officeDocument/2006/relationships/oleObject" Target="../embeddings/oleObject234.bin"/><Relationship Id="rId12" Type="http://schemas.openxmlformats.org/officeDocument/2006/relationships/image" Target="../media/image239.emf"/><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236.emf"/><Relationship Id="rId11" Type="http://schemas.openxmlformats.org/officeDocument/2006/relationships/oleObject" Target="../embeddings/oleObject236.bin"/><Relationship Id="rId5" Type="http://schemas.openxmlformats.org/officeDocument/2006/relationships/oleObject" Target="../embeddings/oleObject233.bin"/><Relationship Id="rId10" Type="http://schemas.openxmlformats.org/officeDocument/2006/relationships/image" Target="../media/image238.emf"/><Relationship Id="rId4" Type="http://schemas.openxmlformats.org/officeDocument/2006/relationships/image" Target="../media/image235.emf"/><Relationship Id="rId9" Type="http://schemas.openxmlformats.org/officeDocument/2006/relationships/oleObject" Target="../embeddings/oleObject235.bin"/></Relationships>
</file>

<file path=ppt/slides/_rels/slide45.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239.bin"/><Relationship Id="rId3" Type="http://schemas.openxmlformats.org/officeDocument/2006/relationships/oleObject" Target="../embeddings/oleObject237.bin"/><Relationship Id="rId7" Type="http://schemas.openxmlformats.org/officeDocument/2006/relationships/image" Target="../media/image242.emf"/><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oleObject" Target="../embeddings/oleObject238.bin"/><Relationship Id="rId5" Type="http://schemas.openxmlformats.org/officeDocument/2006/relationships/slide" Target="slide39.xml"/><Relationship Id="rId4" Type="http://schemas.openxmlformats.org/officeDocument/2006/relationships/image" Target="../media/image241.emf"/><Relationship Id="rId9" Type="http://schemas.openxmlformats.org/officeDocument/2006/relationships/image" Target="../media/image243.emf"/></Relationships>
</file>

<file path=ppt/slides/_rels/slide47.xml.rels><?xml version="1.0" encoding="UTF-8" standalone="yes"?>
<Relationships xmlns="http://schemas.openxmlformats.org/package/2006/relationships"><Relationship Id="rId8" Type="http://schemas.openxmlformats.org/officeDocument/2006/relationships/image" Target="../media/image246.emf"/><Relationship Id="rId13" Type="http://schemas.openxmlformats.org/officeDocument/2006/relationships/oleObject" Target="../embeddings/oleObject245.bin"/><Relationship Id="rId3" Type="http://schemas.openxmlformats.org/officeDocument/2006/relationships/oleObject" Target="../embeddings/oleObject240.bin"/><Relationship Id="rId7" Type="http://schemas.openxmlformats.org/officeDocument/2006/relationships/oleObject" Target="../embeddings/oleObject242.bin"/><Relationship Id="rId12" Type="http://schemas.openxmlformats.org/officeDocument/2006/relationships/image" Target="../media/image248.emf"/><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245.emf"/><Relationship Id="rId11" Type="http://schemas.openxmlformats.org/officeDocument/2006/relationships/oleObject" Target="../embeddings/oleObject244.bin"/><Relationship Id="rId5" Type="http://schemas.openxmlformats.org/officeDocument/2006/relationships/oleObject" Target="../embeddings/oleObject241.bin"/><Relationship Id="rId10" Type="http://schemas.openxmlformats.org/officeDocument/2006/relationships/image" Target="../media/image247.emf"/><Relationship Id="rId4" Type="http://schemas.openxmlformats.org/officeDocument/2006/relationships/image" Target="../media/image244.emf"/><Relationship Id="rId9" Type="http://schemas.openxmlformats.org/officeDocument/2006/relationships/oleObject" Target="../embeddings/oleObject243.bin"/><Relationship Id="rId14" Type="http://schemas.openxmlformats.org/officeDocument/2006/relationships/image" Target="../media/image249.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46.bin"/><Relationship Id="rId2" Type="http://schemas.openxmlformats.org/officeDocument/2006/relationships/slideLayout" Target="../slideLayouts/slideLayout7.xml"/><Relationship Id="rId1" Type="http://schemas.openxmlformats.org/officeDocument/2006/relationships/vmlDrawing" Target="../drawings/vmlDrawing43.vml"/><Relationship Id="rId5" Type="http://schemas.openxmlformats.org/officeDocument/2006/relationships/image" Target="../media/image251.jpeg"/><Relationship Id="rId4" Type="http://schemas.openxmlformats.org/officeDocument/2006/relationships/image" Target="../media/image250.emf"/></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249.bin"/><Relationship Id="rId13" Type="http://schemas.openxmlformats.org/officeDocument/2006/relationships/image" Target="../media/image256.wmf"/><Relationship Id="rId18" Type="http://schemas.openxmlformats.org/officeDocument/2006/relationships/oleObject" Target="../embeddings/oleObject254.bin"/><Relationship Id="rId26" Type="http://schemas.openxmlformats.org/officeDocument/2006/relationships/image" Target="../media/image264.png"/><Relationship Id="rId3" Type="http://schemas.openxmlformats.org/officeDocument/2006/relationships/image" Target="../media/image263.gif"/><Relationship Id="rId21" Type="http://schemas.openxmlformats.org/officeDocument/2006/relationships/image" Target="../media/image260.wmf"/><Relationship Id="rId7" Type="http://schemas.openxmlformats.org/officeDocument/2006/relationships/image" Target="../media/image253.wmf"/><Relationship Id="rId12" Type="http://schemas.openxmlformats.org/officeDocument/2006/relationships/oleObject" Target="../embeddings/oleObject251.bin"/><Relationship Id="rId17" Type="http://schemas.openxmlformats.org/officeDocument/2006/relationships/image" Target="../media/image258.wmf"/><Relationship Id="rId25" Type="http://schemas.openxmlformats.org/officeDocument/2006/relationships/image" Target="../media/image262.emf"/><Relationship Id="rId2" Type="http://schemas.openxmlformats.org/officeDocument/2006/relationships/slideLayout" Target="../slideLayouts/slideLayout7.xml"/><Relationship Id="rId16" Type="http://schemas.openxmlformats.org/officeDocument/2006/relationships/oleObject" Target="../embeddings/oleObject253.bin"/><Relationship Id="rId20" Type="http://schemas.openxmlformats.org/officeDocument/2006/relationships/oleObject" Target="../embeddings/oleObject255.bin"/><Relationship Id="rId1" Type="http://schemas.openxmlformats.org/officeDocument/2006/relationships/vmlDrawing" Target="../drawings/vmlDrawing44.vml"/><Relationship Id="rId6" Type="http://schemas.openxmlformats.org/officeDocument/2006/relationships/oleObject" Target="../embeddings/oleObject248.bin"/><Relationship Id="rId11" Type="http://schemas.openxmlformats.org/officeDocument/2006/relationships/image" Target="../media/image255.emf"/><Relationship Id="rId24" Type="http://schemas.openxmlformats.org/officeDocument/2006/relationships/oleObject" Target="../embeddings/oleObject257.bin"/><Relationship Id="rId5" Type="http://schemas.openxmlformats.org/officeDocument/2006/relationships/image" Target="../media/image252.wmf"/><Relationship Id="rId15" Type="http://schemas.openxmlformats.org/officeDocument/2006/relationships/image" Target="../media/image257.wmf"/><Relationship Id="rId23" Type="http://schemas.openxmlformats.org/officeDocument/2006/relationships/image" Target="../media/image261.emf"/><Relationship Id="rId10" Type="http://schemas.openxmlformats.org/officeDocument/2006/relationships/oleObject" Target="../embeddings/oleObject250.bin"/><Relationship Id="rId19" Type="http://schemas.openxmlformats.org/officeDocument/2006/relationships/image" Target="../media/image259.wmf"/><Relationship Id="rId4" Type="http://schemas.openxmlformats.org/officeDocument/2006/relationships/oleObject" Target="../embeddings/oleObject247.bin"/><Relationship Id="rId9" Type="http://schemas.openxmlformats.org/officeDocument/2006/relationships/image" Target="../media/image254.wmf"/><Relationship Id="rId14" Type="http://schemas.openxmlformats.org/officeDocument/2006/relationships/oleObject" Target="../embeddings/oleObject252.bin"/><Relationship Id="rId22" Type="http://schemas.openxmlformats.org/officeDocument/2006/relationships/oleObject" Target="../embeddings/oleObject256.bin"/></Relationships>
</file>

<file path=ppt/slides/_rels/slide5.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10.e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7.e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9.emf"/><Relationship Id="rId4" Type="http://schemas.openxmlformats.org/officeDocument/2006/relationships/image" Target="../media/image6.emf"/><Relationship Id="rId9" Type="http://schemas.openxmlformats.org/officeDocument/2006/relationships/oleObject" Target="../embeddings/oleObject5.bin"/></Relationships>
</file>

<file path=ppt/slides/_rels/slide50.xml.rels><?xml version="1.0" encoding="UTF-8" standalone="yes"?>
<Relationships xmlns="http://schemas.openxmlformats.org/package/2006/relationships"><Relationship Id="rId3" Type="http://schemas.openxmlformats.org/officeDocument/2006/relationships/image" Target="../media/image264.png"/><Relationship Id="rId2" Type="http://schemas.openxmlformats.org/officeDocument/2006/relationships/slideLayout" Target="../slideLayouts/slideLayout7.xml"/><Relationship Id="rId1" Type="http://schemas.openxmlformats.org/officeDocument/2006/relationships/vmlDrawing" Target="../drawings/vmlDrawing45.vml"/><Relationship Id="rId5" Type="http://schemas.openxmlformats.org/officeDocument/2006/relationships/image" Target="../media/image265.wmf"/><Relationship Id="rId4" Type="http://schemas.openxmlformats.org/officeDocument/2006/relationships/oleObject" Target="../embeddings/oleObject258.bin"/></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59.bin"/><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267.emf"/><Relationship Id="rId5" Type="http://schemas.openxmlformats.org/officeDocument/2006/relationships/oleObject" Target="../embeddings/oleObject260.bin"/><Relationship Id="rId4" Type="http://schemas.openxmlformats.org/officeDocument/2006/relationships/image" Target="../media/image266.emf"/></Relationships>
</file>

<file path=ppt/slides/_rels/slide52.xml.rels><?xml version="1.0" encoding="UTF-8" standalone="yes"?>
<Relationships xmlns="http://schemas.openxmlformats.org/package/2006/relationships"><Relationship Id="rId8" Type="http://schemas.openxmlformats.org/officeDocument/2006/relationships/image" Target="../media/image270.emf"/><Relationship Id="rId3" Type="http://schemas.openxmlformats.org/officeDocument/2006/relationships/oleObject" Target="../embeddings/oleObject261.bin"/><Relationship Id="rId7" Type="http://schemas.openxmlformats.org/officeDocument/2006/relationships/oleObject" Target="../embeddings/oleObject263.bin"/><Relationship Id="rId12" Type="http://schemas.openxmlformats.org/officeDocument/2006/relationships/image" Target="../media/image272.emf"/><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image" Target="../media/image269.emf"/><Relationship Id="rId11" Type="http://schemas.openxmlformats.org/officeDocument/2006/relationships/oleObject" Target="../embeddings/oleObject265.bin"/><Relationship Id="rId5" Type="http://schemas.openxmlformats.org/officeDocument/2006/relationships/oleObject" Target="../embeddings/oleObject262.bin"/><Relationship Id="rId10" Type="http://schemas.openxmlformats.org/officeDocument/2006/relationships/image" Target="../media/image271.emf"/><Relationship Id="rId4" Type="http://schemas.openxmlformats.org/officeDocument/2006/relationships/image" Target="../media/image268.emf"/><Relationship Id="rId9" Type="http://schemas.openxmlformats.org/officeDocument/2006/relationships/oleObject" Target="../embeddings/oleObject264.bin"/></Relationships>
</file>

<file path=ppt/slides/_rels/slide53.xml.rels><?xml version="1.0" encoding="UTF-8" standalone="yes"?>
<Relationships xmlns="http://schemas.openxmlformats.org/package/2006/relationships"><Relationship Id="rId8" Type="http://schemas.openxmlformats.org/officeDocument/2006/relationships/image" Target="../media/image275.emf"/><Relationship Id="rId3" Type="http://schemas.openxmlformats.org/officeDocument/2006/relationships/oleObject" Target="../embeddings/oleObject266.bin"/><Relationship Id="rId7" Type="http://schemas.openxmlformats.org/officeDocument/2006/relationships/oleObject" Target="../embeddings/oleObject268.bin"/><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image" Target="../media/image274.emf"/><Relationship Id="rId5" Type="http://schemas.openxmlformats.org/officeDocument/2006/relationships/oleObject" Target="../embeddings/oleObject267.bin"/><Relationship Id="rId10" Type="http://schemas.openxmlformats.org/officeDocument/2006/relationships/slide" Target="slide60.xml"/><Relationship Id="rId4" Type="http://schemas.openxmlformats.org/officeDocument/2006/relationships/image" Target="../media/image273.emf"/><Relationship Id="rId9" Type="http://schemas.openxmlformats.org/officeDocument/2006/relationships/image" Target="../media/image25.png"/></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271.bin"/><Relationship Id="rId13" Type="http://schemas.openxmlformats.org/officeDocument/2006/relationships/image" Target="../media/image280.emf"/><Relationship Id="rId18" Type="http://schemas.openxmlformats.org/officeDocument/2006/relationships/oleObject" Target="../embeddings/oleObject276.bin"/><Relationship Id="rId3" Type="http://schemas.openxmlformats.org/officeDocument/2006/relationships/oleObject" Target="../embeddings/oleObject269.bin"/><Relationship Id="rId7" Type="http://schemas.openxmlformats.org/officeDocument/2006/relationships/image" Target="../media/image284.png"/><Relationship Id="rId12" Type="http://schemas.openxmlformats.org/officeDocument/2006/relationships/oleObject" Target="../embeddings/oleObject273.bin"/><Relationship Id="rId17" Type="http://schemas.openxmlformats.org/officeDocument/2006/relationships/image" Target="../media/image282.emf"/><Relationship Id="rId2" Type="http://schemas.openxmlformats.org/officeDocument/2006/relationships/slideLayout" Target="../slideLayouts/slideLayout7.xml"/><Relationship Id="rId16" Type="http://schemas.openxmlformats.org/officeDocument/2006/relationships/oleObject" Target="../embeddings/oleObject275.bin"/><Relationship Id="rId1" Type="http://schemas.openxmlformats.org/officeDocument/2006/relationships/vmlDrawing" Target="../drawings/vmlDrawing49.vml"/><Relationship Id="rId6" Type="http://schemas.openxmlformats.org/officeDocument/2006/relationships/image" Target="../media/image277.emf"/><Relationship Id="rId11" Type="http://schemas.openxmlformats.org/officeDocument/2006/relationships/image" Target="../media/image279.emf"/><Relationship Id="rId5" Type="http://schemas.openxmlformats.org/officeDocument/2006/relationships/oleObject" Target="../embeddings/oleObject270.bin"/><Relationship Id="rId15" Type="http://schemas.openxmlformats.org/officeDocument/2006/relationships/image" Target="../media/image281.emf"/><Relationship Id="rId10" Type="http://schemas.openxmlformats.org/officeDocument/2006/relationships/oleObject" Target="../embeddings/oleObject272.bin"/><Relationship Id="rId19" Type="http://schemas.openxmlformats.org/officeDocument/2006/relationships/image" Target="../media/image283.emf"/><Relationship Id="rId4" Type="http://schemas.openxmlformats.org/officeDocument/2006/relationships/image" Target="../media/image276.emf"/><Relationship Id="rId9" Type="http://schemas.openxmlformats.org/officeDocument/2006/relationships/image" Target="../media/image278.emf"/><Relationship Id="rId14" Type="http://schemas.openxmlformats.org/officeDocument/2006/relationships/oleObject" Target="../embeddings/oleObject274.bin"/></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279.bin"/><Relationship Id="rId13" Type="http://schemas.openxmlformats.org/officeDocument/2006/relationships/image" Target="../media/image289.emf"/><Relationship Id="rId18" Type="http://schemas.openxmlformats.org/officeDocument/2006/relationships/oleObject" Target="../embeddings/oleObject284.bin"/><Relationship Id="rId3" Type="http://schemas.openxmlformats.org/officeDocument/2006/relationships/notesSlide" Target="../notesSlides/notesSlide2.xml"/><Relationship Id="rId21" Type="http://schemas.openxmlformats.org/officeDocument/2006/relationships/image" Target="../media/image293.emf"/><Relationship Id="rId7" Type="http://schemas.openxmlformats.org/officeDocument/2006/relationships/image" Target="../media/image286.emf"/><Relationship Id="rId12" Type="http://schemas.openxmlformats.org/officeDocument/2006/relationships/oleObject" Target="../embeddings/oleObject281.bin"/><Relationship Id="rId17" Type="http://schemas.openxmlformats.org/officeDocument/2006/relationships/image" Target="../media/image291.emf"/><Relationship Id="rId2" Type="http://schemas.openxmlformats.org/officeDocument/2006/relationships/slideLayout" Target="../slideLayouts/slideLayout7.xml"/><Relationship Id="rId16" Type="http://schemas.openxmlformats.org/officeDocument/2006/relationships/oleObject" Target="../embeddings/oleObject283.bin"/><Relationship Id="rId20" Type="http://schemas.openxmlformats.org/officeDocument/2006/relationships/oleObject" Target="../embeddings/oleObject285.bin"/><Relationship Id="rId1" Type="http://schemas.openxmlformats.org/officeDocument/2006/relationships/vmlDrawing" Target="../drawings/vmlDrawing50.vml"/><Relationship Id="rId6" Type="http://schemas.openxmlformats.org/officeDocument/2006/relationships/oleObject" Target="../embeddings/oleObject278.bin"/><Relationship Id="rId11" Type="http://schemas.openxmlformats.org/officeDocument/2006/relationships/image" Target="../media/image288.wmf"/><Relationship Id="rId5" Type="http://schemas.openxmlformats.org/officeDocument/2006/relationships/image" Target="../media/image285.emf"/><Relationship Id="rId15" Type="http://schemas.openxmlformats.org/officeDocument/2006/relationships/image" Target="../media/image290.emf"/><Relationship Id="rId23" Type="http://schemas.openxmlformats.org/officeDocument/2006/relationships/image" Target="../media/image294.emf"/><Relationship Id="rId10" Type="http://schemas.openxmlformats.org/officeDocument/2006/relationships/oleObject" Target="../embeddings/oleObject280.bin"/><Relationship Id="rId19" Type="http://schemas.openxmlformats.org/officeDocument/2006/relationships/image" Target="../media/image292.emf"/><Relationship Id="rId4" Type="http://schemas.openxmlformats.org/officeDocument/2006/relationships/oleObject" Target="../embeddings/oleObject277.bin"/><Relationship Id="rId9" Type="http://schemas.openxmlformats.org/officeDocument/2006/relationships/image" Target="../media/image287.wmf"/><Relationship Id="rId14" Type="http://schemas.openxmlformats.org/officeDocument/2006/relationships/oleObject" Target="../embeddings/oleObject282.bin"/><Relationship Id="rId22" Type="http://schemas.openxmlformats.org/officeDocument/2006/relationships/oleObject" Target="../embeddings/oleObject286.bin"/></Relationships>
</file>

<file path=ppt/slides/_rels/slide56.xml.rels><?xml version="1.0" encoding="UTF-8" standalone="yes"?>
<Relationships xmlns="http://schemas.openxmlformats.org/package/2006/relationships"><Relationship Id="rId8" Type="http://schemas.openxmlformats.org/officeDocument/2006/relationships/image" Target="../media/image297.emf"/><Relationship Id="rId13" Type="http://schemas.openxmlformats.org/officeDocument/2006/relationships/oleObject" Target="../embeddings/oleObject292.bin"/><Relationship Id="rId18" Type="http://schemas.openxmlformats.org/officeDocument/2006/relationships/image" Target="../media/image288.wmf"/><Relationship Id="rId3" Type="http://schemas.openxmlformats.org/officeDocument/2006/relationships/oleObject" Target="../embeddings/oleObject287.bin"/><Relationship Id="rId7" Type="http://schemas.openxmlformats.org/officeDocument/2006/relationships/oleObject" Target="../embeddings/oleObject289.bin"/><Relationship Id="rId12" Type="http://schemas.openxmlformats.org/officeDocument/2006/relationships/image" Target="../media/image299.emf"/><Relationship Id="rId17" Type="http://schemas.openxmlformats.org/officeDocument/2006/relationships/oleObject" Target="../embeddings/oleObject294.bin"/><Relationship Id="rId2" Type="http://schemas.openxmlformats.org/officeDocument/2006/relationships/slideLayout" Target="../slideLayouts/slideLayout7.xml"/><Relationship Id="rId16" Type="http://schemas.openxmlformats.org/officeDocument/2006/relationships/image" Target="../media/image287.wmf"/><Relationship Id="rId1" Type="http://schemas.openxmlformats.org/officeDocument/2006/relationships/vmlDrawing" Target="../drawings/vmlDrawing51.vml"/><Relationship Id="rId6" Type="http://schemas.openxmlformats.org/officeDocument/2006/relationships/image" Target="../media/image296.emf"/><Relationship Id="rId11" Type="http://schemas.openxmlformats.org/officeDocument/2006/relationships/oleObject" Target="../embeddings/oleObject291.bin"/><Relationship Id="rId5" Type="http://schemas.openxmlformats.org/officeDocument/2006/relationships/oleObject" Target="../embeddings/oleObject288.bin"/><Relationship Id="rId15" Type="http://schemas.openxmlformats.org/officeDocument/2006/relationships/oleObject" Target="../embeddings/oleObject293.bin"/><Relationship Id="rId10" Type="http://schemas.openxmlformats.org/officeDocument/2006/relationships/image" Target="../media/image298.emf"/><Relationship Id="rId4" Type="http://schemas.openxmlformats.org/officeDocument/2006/relationships/image" Target="../media/image295.emf"/><Relationship Id="rId9" Type="http://schemas.openxmlformats.org/officeDocument/2006/relationships/oleObject" Target="../embeddings/oleObject290.bin"/><Relationship Id="rId14" Type="http://schemas.openxmlformats.org/officeDocument/2006/relationships/image" Target="../media/image300.emf"/></Relationships>
</file>

<file path=ppt/slides/_rels/slide57.xml.rels><?xml version="1.0" encoding="UTF-8" standalone="yes"?>
<Relationships xmlns="http://schemas.openxmlformats.org/package/2006/relationships"><Relationship Id="rId8" Type="http://schemas.openxmlformats.org/officeDocument/2006/relationships/image" Target="../media/image303.emf"/><Relationship Id="rId13" Type="http://schemas.openxmlformats.org/officeDocument/2006/relationships/oleObject" Target="../embeddings/oleObject300.bin"/><Relationship Id="rId18" Type="http://schemas.openxmlformats.org/officeDocument/2006/relationships/image" Target="../media/image308.emf"/><Relationship Id="rId3" Type="http://schemas.openxmlformats.org/officeDocument/2006/relationships/oleObject" Target="../embeddings/oleObject295.bin"/><Relationship Id="rId7" Type="http://schemas.openxmlformats.org/officeDocument/2006/relationships/oleObject" Target="../embeddings/oleObject297.bin"/><Relationship Id="rId12" Type="http://schemas.openxmlformats.org/officeDocument/2006/relationships/image" Target="../media/image305.emf"/><Relationship Id="rId17" Type="http://schemas.openxmlformats.org/officeDocument/2006/relationships/oleObject" Target="../embeddings/oleObject302.bin"/><Relationship Id="rId2" Type="http://schemas.openxmlformats.org/officeDocument/2006/relationships/slideLayout" Target="../slideLayouts/slideLayout7.xml"/><Relationship Id="rId16" Type="http://schemas.openxmlformats.org/officeDocument/2006/relationships/image" Target="../media/image307.emf"/><Relationship Id="rId1" Type="http://schemas.openxmlformats.org/officeDocument/2006/relationships/vmlDrawing" Target="../drawings/vmlDrawing52.vml"/><Relationship Id="rId6" Type="http://schemas.openxmlformats.org/officeDocument/2006/relationships/image" Target="../media/image302.emf"/><Relationship Id="rId11" Type="http://schemas.openxmlformats.org/officeDocument/2006/relationships/oleObject" Target="../embeddings/oleObject299.bin"/><Relationship Id="rId5" Type="http://schemas.openxmlformats.org/officeDocument/2006/relationships/oleObject" Target="../embeddings/oleObject296.bin"/><Relationship Id="rId15" Type="http://schemas.openxmlformats.org/officeDocument/2006/relationships/oleObject" Target="../embeddings/oleObject301.bin"/><Relationship Id="rId10" Type="http://schemas.openxmlformats.org/officeDocument/2006/relationships/image" Target="../media/image304.emf"/><Relationship Id="rId4" Type="http://schemas.openxmlformats.org/officeDocument/2006/relationships/image" Target="../media/image301.emf"/><Relationship Id="rId9" Type="http://schemas.openxmlformats.org/officeDocument/2006/relationships/oleObject" Target="../embeddings/oleObject298.bin"/><Relationship Id="rId14" Type="http://schemas.openxmlformats.org/officeDocument/2006/relationships/image" Target="../media/image306.emf"/></Relationships>
</file>

<file path=ppt/slides/_rels/slide58.xml.rels><?xml version="1.0" encoding="UTF-8" standalone="yes"?>
<Relationships xmlns="http://schemas.openxmlformats.org/package/2006/relationships"><Relationship Id="rId8" Type="http://schemas.openxmlformats.org/officeDocument/2006/relationships/image" Target="../media/image311.emf"/><Relationship Id="rId13" Type="http://schemas.openxmlformats.org/officeDocument/2006/relationships/oleObject" Target="../embeddings/oleObject308.bin"/><Relationship Id="rId18" Type="http://schemas.openxmlformats.org/officeDocument/2006/relationships/image" Target="../media/image316.emf"/><Relationship Id="rId3" Type="http://schemas.openxmlformats.org/officeDocument/2006/relationships/oleObject" Target="../embeddings/oleObject303.bin"/><Relationship Id="rId7" Type="http://schemas.openxmlformats.org/officeDocument/2006/relationships/oleObject" Target="../embeddings/oleObject305.bin"/><Relationship Id="rId12" Type="http://schemas.openxmlformats.org/officeDocument/2006/relationships/image" Target="../media/image313.emf"/><Relationship Id="rId17" Type="http://schemas.openxmlformats.org/officeDocument/2006/relationships/oleObject" Target="../embeddings/oleObject310.bin"/><Relationship Id="rId2" Type="http://schemas.openxmlformats.org/officeDocument/2006/relationships/slideLayout" Target="../slideLayouts/slideLayout7.xml"/><Relationship Id="rId16" Type="http://schemas.openxmlformats.org/officeDocument/2006/relationships/image" Target="../media/image315.emf"/><Relationship Id="rId1" Type="http://schemas.openxmlformats.org/officeDocument/2006/relationships/vmlDrawing" Target="../drawings/vmlDrawing53.vml"/><Relationship Id="rId6" Type="http://schemas.openxmlformats.org/officeDocument/2006/relationships/image" Target="../media/image310.emf"/><Relationship Id="rId11" Type="http://schemas.openxmlformats.org/officeDocument/2006/relationships/oleObject" Target="../embeddings/oleObject307.bin"/><Relationship Id="rId5" Type="http://schemas.openxmlformats.org/officeDocument/2006/relationships/oleObject" Target="../embeddings/oleObject304.bin"/><Relationship Id="rId15" Type="http://schemas.openxmlformats.org/officeDocument/2006/relationships/oleObject" Target="../embeddings/oleObject309.bin"/><Relationship Id="rId10" Type="http://schemas.openxmlformats.org/officeDocument/2006/relationships/image" Target="../media/image312.emf"/><Relationship Id="rId4" Type="http://schemas.openxmlformats.org/officeDocument/2006/relationships/image" Target="../media/image309.emf"/><Relationship Id="rId9" Type="http://schemas.openxmlformats.org/officeDocument/2006/relationships/oleObject" Target="../embeddings/oleObject306.bin"/><Relationship Id="rId14" Type="http://schemas.openxmlformats.org/officeDocument/2006/relationships/image" Target="../media/image314.emf"/></Relationships>
</file>

<file path=ppt/slides/_rels/slide59.xml.rels><?xml version="1.0" encoding="UTF-8" standalone="yes"?>
<Relationships xmlns="http://schemas.openxmlformats.org/package/2006/relationships"><Relationship Id="rId8" Type="http://schemas.openxmlformats.org/officeDocument/2006/relationships/image" Target="../media/image319.emf"/><Relationship Id="rId3" Type="http://schemas.openxmlformats.org/officeDocument/2006/relationships/oleObject" Target="../embeddings/oleObject311.bin"/><Relationship Id="rId7" Type="http://schemas.openxmlformats.org/officeDocument/2006/relationships/oleObject" Target="../embeddings/oleObject313.bin"/><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image" Target="../media/image318.emf"/><Relationship Id="rId5" Type="http://schemas.openxmlformats.org/officeDocument/2006/relationships/oleObject" Target="../embeddings/oleObject312.bin"/><Relationship Id="rId10" Type="http://schemas.openxmlformats.org/officeDocument/2006/relationships/image" Target="../media/image320.wmf"/><Relationship Id="rId4" Type="http://schemas.openxmlformats.org/officeDocument/2006/relationships/image" Target="../media/image317.emf"/><Relationship Id="rId9" Type="http://schemas.openxmlformats.org/officeDocument/2006/relationships/oleObject" Target="../embeddings/oleObject314.bin"/></Relationships>
</file>

<file path=ppt/slides/_rels/slide6.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2.emf"/><Relationship Id="rId5" Type="http://schemas.openxmlformats.org/officeDocument/2006/relationships/oleObject" Target="../embeddings/oleObject8.bin"/><Relationship Id="rId10" Type="http://schemas.openxmlformats.org/officeDocument/2006/relationships/image" Target="../media/image14.emf"/><Relationship Id="rId4" Type="http://schemas.openxmlformats.org/officeDocument/2006/relationships/image" Target="../media/image11.emf"/><Relationship Id="rId9" Type="http://schemas.openxmlformats.org/officeDocument/2006/relationships/oleObject" Target="../embeddings/oleObject10.bin"/></Relationships>
</file>

<file path=ppt/slides/_rels/slide60.xml.rels><?xml version="1.0" encoding="UTF-8" standalone="yes"?>
<Relationships xmlns="http://schemas.openxmlformats.org/package/2006/relationships"><Relationship Id="rId8" Type="http://schemas.openxmlformats.org/officeDocument/2006/relationships/image" Target="../media/image323.emf"/><Relationship Id="rId13" Type="http://schemas.openxmlformats.org/officeDocument/2006/relationships/oleObject" Target="../embeddings/oleObject320.bin"/><Relationship Id="rId18" Type="http://schemas.openxmlformats.org/officeDocument/2006/relationships/oleObject" Target="../embeddings/oleObject322.bin"/><Relationship Id="rId3" Type="http://schemas.openxmlformats.org/officeDocument/2006/relationships/oleObject" Target="../embeddings/oleObject315.bin"/><Relationship Id="rId21" Type="http://schemas.openxmlformats.org/officeDocument/2006/relationships/image" Target="../media/image329.wmf"/><Relationship Id="rId7" Type="http://schemas.openxmlformats.org/officeDocument/2006/relationships/oleObject" Target="../embeddings/oleObject317.bin"/><Relationship Id="rId12" Type="http://schemas.openxmlformats.org/officeDocument/2006/relationships/image" Target="../media/image325.emf"/><Relationship Id="rId17" Type="http://schemas.openxmlformats.org/officeDocument/2006/relationships/image" Target="../media/image327.emf"/><Relationship Id="rId2" Type="http://schemas.openxmlformats.org/officeDocument/2006/relationships/slideLayout" Target="../slideLayouts/slideLayout7.xml"/><Relationship Id="rId16" Type="http://schemas.openxmlformats.org/officeDocument/2006/relationships/oleObject" Target="../embeddings/oleObject321.bin"/><Relationship Id="rId20" Type="http://schemas.openxmlformats.org/officeDocument/2006/relationships/oleObject" Target="../embeddings/oleObject323.bin"/><Relationship Id="rId1" Type="http://schemas.openxmlformats.org/officeDocument/2006/relationships/vmlDrawing" Target="../drawings/vmlDrawing55.vml"/><Relationship Id="rId6" Type="http://schemas.openxmlformats.org/officeDocument/2006/relationships/image" Target="../media/image322.emf"/><Relationship Id="rId11" Type="http://schemas.openxmlformats.org/officeDocument/2006/relationships/oleObject" Target="../embeddings/oleObject319.bin"/><Relationship Id="rId5" Type="http://schemas.openxmlformats.org/officeDocument/2006/relationships/oleObject" Target="../embeddings/oleObject316.bin"/><Relationship Id="rId15" Type="http://schemas.openxmlformats.org/officeDocument/2006/relationships/slide" Target="slide53.xml"/><Relationship Id="rId23" Type="http://schemas.openxmlformats.org/officeDocument/2006/relationships/image" Target="../media/image330.emf"/><Relationship Id="rId10" Type="http://schemas.openxmlformats.org/officeDocument/2006/relationships/image" Target="../media/image324.emf"/><Relationship Id="rId19" Type="http://schemas.openxmlformats.org/officeDocument/2006/relationships/image" Target="../media/image328.emf"/><Relationship Id="rId4" Type="http://schemas.openxmlformats.org/officeDocument/2006/relationships/image" Target="../media/image321.emf"/><Relationship Id="rId9" Type="http://schemas.openxmlformats.org/officeDocument/2006/relationships/oleObject" Target="../embeddings/oleObject318.bin"/><Relationship Id="rId14" Type="http://schemas.openxmlformats.org/officeDocument/2006/relationships/image" Target="../media/image326.emf"/><Relationship Id="rId22" Type="http://schemas.openxmlformats.org/officeDocument/2006/relationships/oleObject" Target="../embeddings/oleObject324.bin"/></Relationships>
</file>

<file path=ppt/slides/_rels/slide61.xml.rels><?xml version="1.0" encoding="UTF-8" standalone="yes"?>
<Relationships xmlns="http://schemas.openxmlformats.org/package/2006/relationships"><Relationship Id="rId8" Type="http://schemas.openxmlformats.org/officeDocument/2006/relationships/image" Target="../media/image333.emf"/><Relationship Id="rId13" Type="http://schemas.openxmlformats.org/officeDocument/2006/relationships/oleObject" Target="../embeddings/oleObject330.bin"/><Relationship Id="rId3" Type="http://schemas.openxmlformats.org/officeDocument/2006/relationships/oleObject" Target="../embeddings/oleObject325.bin"/><Relationship Id="rId7" Type="http://schemas.openxmlformats.org/officeDocument/2006/relationships/oleObject" Target="../embeddings/oleObject327.bin"/><Relationship Id="rId12" Type="http://schemas.openxmlformats.org/officeDocument/2006/relationships/image" Target="../media/image335.emf"/><Relationship Id="rId2" Type="http://schemas.openxmlformats.org/officeDocument/2006/relationships/slideLayout" Target="../slideLayouts/slideLayout7.xml"/><Relationship Id="rId16" Type="http://schemas.openxmlformats.org/officeDocument/2006/relationships/image" Target="../media/image337.emf"/><Relationship Id="rId1" Type="http://schemas.openxmlformats.org/officeDocument/2006/relationships/vmlDrawing" Target="../drawings/vmlDrawing56.vml"/><Relationship Id="rId6" Type="http://schemas.openxmlformats.org/officeDocument/2006/relationships/image" Target="../media/image332.emf"/><Relationship Id="rId11" Type="http://schemas.openxmlformats.org/officeDocument/2006/relationships/oleObject" Target="../embeddings/oleObject329.bin"/><Relationship Id="rId5" Type="http://schemas.openxmlformats.org/officeDocument/2006/relationships/oleObject" Target="../embeddings/oleObject326.bin"/><Relationship Id="rId15" Type="http://schemas.openxmlformats.org/officeDocument/2006/relationships/oleObject" Target="../embeddings/oleObject331.bin"/><Relationship Id="rId10" Type="http://schemas.openxmlformats.org/officeDocument/2006/relationships/image" Target="../media/image334.emf"/><Relationship Id="rId4" Type="http://schemas.openxmlformats.org/officeDocument/2006/relationships/image" Target="../media/image331.emf"/><Relationship Id="rId9" Type="http://schemas.openxmlformats.org/officeDocument/2006/relationships/oleObject" Target="../embeddings/oleObject328.bin"/><Relationship Id="rId14" Type="http://schemas.openxmlformats.org/officeDocument/2006/relationships/image" Target="../media/image336.wmf"/></Relationships>
</file>

<file path=ppt/slides/_rels/slide62.xml.rels><?xml version="1.0" encoding="UTF-8" standalone="yes"?>
<Relationships xmlns="http://schemas.openxmlformats.org/package/2006/relationships"><Relationship Id="rId8" Type="http://schemas.openxmlformats.org/officeDocument/2006/relationships/image" Target="../media/image340.emf"/><Relationship Id="rId13" Type="http://schemas.openxmlformats.org/officeDocument/2006/relationships/oleObject" Target="../embeddings/oleObject337.bin"/><Relationship Id="rId18" Type="http://schemas.openxmlformats.org/officeDocument/2006/relationships/image" Target="../media/image345.emf"/><Relationship Id="rId3" Type="http://schemas.openxmlformats.org/officeDocument/2006/relationships/oleObject" Target="../embeddings/oleObject332.bin"/><Relationship Id="rId7" Type="http://schemas.openxmlformats.org/officeDocument/2006/relationships/oleObject" Target="../embeddings/oleObject334.bin"/><Relationship Id="rId12" Type="http://schemas.openxmlformats.org/officeDocument/2006/relationships/image" Target="../media/image342.wmf"/><Relationship Id="rId17" Type="http://schemas.openxmlformats.org/officeDocument/2006/relationships/oleObject" Target="../embeddings/oleObject339.bin"/><Relationship Id="rId2" Type="http://schemas.openxmlformats.org/officeDocument/2006/relationships/slideLayout" Target="../slideLayouts/slideLayout7.xml"/><Relationship Id="rId16" Type="http://schemas.openxmlformats.org/officeDocument/2006/relationships/image" Target="../media/image344.wmf"/><Relationship Id="rId20" Type="http://schemas.openxmlformats.org/officeDocument/2006/relationships/image" Target="../media/image346.emf"/><Relationship Id="rId1" Type="http://schemas.openxmlformats.org/officeDocument/2006/relationships/vmlDrawing" Target="../drawings/vmlDrawing57.vml"/><Relationship Id="rId6" Type="http://schemas.openxmlformats.org/officeDocument/2006/relationships/image" Target="../media/image339.emf"/><Relationship Id="rId11" Type="http://schemas.openxmlformats.org/officeDocument/2006/relationships/oleObject" Target="../embeddings/oleObject336.bin"/><Relationship Id="rId5" Type="http://schemas.openxmlformats.org/officeDocument/2006/relationships/oleObject" Target="../embeddings/oleObject333.bin"/><Relationship Id="rId15" Type="http://schemas.openxmlformats.org/officeDocument/2006/relationships/oleObject" Target="../embeddings/oleObject338.bin"/><Relationship Id="rId10" Type="http://schemas.openxmlformats.org/officeDocument/2006/relationships/image" Target="../media/image341.emf"/><Relationship Id="rId19" Type="http://schemas.openxmlformats.org/officeDocument/2006/relationships/oleObject" Target="../embeddings/oleObject340.bin"/><Relationship Id="rId4" Type="http://schemas.openxmlformats.org/officeDocument/2006/relationships/image" Target="../media/image338.emf"/><Relationship Id="rId9" Type="http://schemas.openxmlformats.org/officeDocument/2006/relationships/oleObject" Target="../embeddings/oleObject335.bin"/><Relationship Id="rId14" Type="http://schemas.openxmlformats.org/officeDocument/2006/relationships/image" Target="../media/image343.emf"/></Relationships>
</file>

<file path=ppt/slides/_rels/slide63.xml.rels><?xml version="1.0" encoding="UTF-8" standalone="yes"?>
<Relationships xmlns="http://schemas.openxmlformats.org/package/2006/relationships"><Relationship Id="rId8" Type="http://schemas.openxmlformats.org/officeDocument/2006/relationships/image" Target="../media/image349.emf"/><Relationship Id="rId13" Type="http://schemas.openxmlformats.org/officeDocument/2006/relationships/oleObject" Target="../embeddings/oleObject346.bin"/><Relationship Id="rId18" Type="http://schemas.openxmlformats.org/officeDocument/2006/relationships/image" Target="../media/image260.wmf"/><Relationship Id="rId3" Type="http://schemas.openxmlformats.org/officeDocument/2006/relationships/oleObject" Target="../embeddings/oleObject341.bin"/><Relationship Id="rId21" Type="http://schemas.openxmlformats.org/officeDocument/2006/relationships/image" Target="../media/image264.png"/><Relationship Id="rId7" Type="http://schemas.openxmlformats.org/officeDocument/2006/relationships/oleObject" Target="../embeddings/oleObject343.bin"/><Relationship Id="rId12" Type="http://schemas.openxmlformats.org/officeDocument/2006/relationships/image" Target="../media/image351.emf"/><Relationship Id="rId17" Type="http://schemas.openxmlformats.org/officeDocument/2006/relationships/oleObject" Target="../embeddings/oleObject348.bin"/><Relationship Id="rId2" Type="http://schemas.openxmlformats.org/officeDocument/2006/relationships/slideLayout" Target="../slideLayouts/slideLayout7.xml"/><Relationship Id="rId16" Type="http://schemas.openxmlformats.org/officeDocument/2006/relationships/image" Target="../media/image259.wmf"/><Relationship Id="rId20" Type="http://schemas.openxmlformats.org/officeDocument/2006/relationships/image" Target="../media/image352.emf"/><Relationship Id="rId1" Type="http://schemas.openxmlformats.org/officeDocument/2006/relationships/vmlDrawing" Target="../drawings/vmlDrawing58.vml"/><Relationship Id="rId6" Type="http://schemas.openxmlformats.org/officeDocument/2006/relationships/image" Target="../media/image348.emf"/><Relationship Id="rId11" Type="http://schemas.openxmlformats.org/officeDocument/2006/relationships/oleObject" Target="../embeddings/oleObject345.bin"/><Relationship Id="rId5" Type="http://schemas.openxmlformats.org/officeDocument/2006/relationships/oleObject" Target="../embeddings/oleObject342.bin"/><Relationship Id="rId15" Type="http://schemas.openxmlformats.org/officeDocument/2006/relationships/oleObject" Target="../embeddings/oleObject347.bin"/><Relationship Id="rId10" Type="http://schemas.openxmlformats.org/officeDocument/2006/relationships/image" Target="../media/image350.emf"/><Relationship Id="rId19" Type="http://schemas.openxmlformats.org/officeDocument/2006/relationships/oleObject" Target="../embeddings/oleObject349.bin"/><Relationship Id="rId4" Type="http://schemas.openxmlformats.org/officeDocument/2006/relationships/image" Target="../media/image347.emf"/><Relationship Id="rId9" Type="http://schemas.openxmlformats.org/officeDocument/2006/relationships/oleObject" Target="../embeddings/oleObject344.bin"/><Relationship Id="rId14" Type="http://schemas.openxmlformats.org/officeDocument/2006/relationships/image" Target="../media/image256.wmf"/></Relationships>
</file>

<file path=ppt/slides/_rels/slide64.xml.rels><?xml version="1.0" encoding="UTF-8" standalone="yes"?>
<Relationships xmlns="http://schemas.openxmlformats.org/package/2006/relationships"><Relationship Id="rId8" Type="http://schemas.openxmlformats.org/officeDocument/2006/relationships/image" Target="../media/image355.emf"/><Relationship Id="rId3" Type="http://schemas.openxmlformats.org/officeDocument/2006/relationships/oleObject" Target="../embeddings/oleObject350.bin"/><Relationship Id="rId7" Type="http://schemas.openxmlformats.org/officeDocument/2006/relationships/oleObject" Target="../embeddings/oleObject352.bin"/><Relationship Id="rId2" Type="http://schemas.openxmlformats.org/officeDocument/2006/relationships/slideLayout" Target="../slideLayouts/slideLayout7.xml"/><Relationship Id="rId1" Type="http://schemas.openxmlformats.org/officeDocument/2006/relationships/vmlDrawing" Target="../drawings/vmlDrawing59.vml"/><Relationship Id="rId6" Type="http://schemas.openxmlformats.org/officeDocument/2006/relationships/image" Target="../media/image354.emf"/><Relationship Id="rId5" Type="http://schemas.openxmlformats.org/officeDocument/2006/relationships/oleObject" Target="../embeddings/oleObject351.bin"/><Relationship Id="rId4" Type="http://schemas.openxmlformats.org/officeDocument/2006/relationships/image" Target="../media/image353.emf"/></Relationships>
</file>

<file path=ppt/slides/_rels/slide65.xml.rels><?xml version="1.0" encoding="UTF-8" standalone="yes"?>
<Relationships xmlns="http://schemas.openxmlformats.org/package/2006/relationships"><Relationship Id="rId8" Type="http://schemas.openxmlformats.org/officeDocument/2006/relationships/image" Target="../media/image358.emf"/><Relationship Id="rId3" Type="http://schemas.openxmlformats.org/officeDocument/2006/relationships/oleObject" Target="../embeddings/oleObject353.bin"/><Relationship Id="rId7" Type="http://schemas.openxmlformats.org/officeDocument/2006/relationships/oleObject" Target="../embeddings/oleObject355.bin"/><Relationship Id="rId2" Type="http://schemas.openxmlformats.org/officeDocument/2006/relationships/slideLayout" Target="../slideLayouts/slideLayout7.xml"/><Relationship Id="rId1" Type="http://schemas.openxmlformats.org/officeDocument/2006/relationships/vmlDrawing" Target="../drawings/vmlDrawing60.vml"/><Relationship Id="rId6" Type="http://schemas.openxmlformats.org/officeDocument/2006/relationships/image" Target="../media/image357.emf"/><Relationship Id="rId5" Type="http://schemas.openxmlformats.org/officeDocument/2006/relationships/oleObject" Target="../embeddings/oleObject354.bin"/><Relationship Id="rId10" Type="http://schemas.openxmlformats.org/officeDocument/2006/relationships/image" Target="../media/image359.emf"/><Relationship Id="rId4" Type="http://schemas.openxmlformats.org/officeDocument/2006/relationships/image" Target="../media/image356.emf"/><Relationship Id="rId9" Type="http://schemas.openxmlformats.org/officeDocument/2006/relationships/oleObject" Target="../embeddings/oleObject356.bin"/></Relationships>
</file>

<file path=ppt/slides/_rels/slide66.xml.rels><?xml version="1.0" encoding="UTF-8" standalone="yes"?>
<Relationships xmlns="http://schemas.openxmlformats.org/package/2006/relationships"><Relationship Id="rId8" Type="http://schemas.openxmlformats.org/officeDocument/2006/relationships/image" Target="../media/image362.emf"/><Relationship Id="rId13" Type="http://schemas.openxmlformats.org/officeDocument/2006/relationships/oleObject" Target="../embeddings/oleObject362.bin"/><Relationship Id="rId18" Type="http://schemas.openxmlformats.org/officeDocument/2006/relationships/image" Target="../media/image367.emf"/><Relationship Id="rId3" Type="http://schemas.openxmlformats.org/officeDocument/2006/relationships/oleObject" Target="../embeddings/oleObject357.bin"/><Relationship Id="rId7" Type="http://schemas.openxmlformats.org/officeDocument/2006/relationships/oleObject" Target="../embeddings/oleObject359.bin"/><Relationship Id="rId12" Type="http://schemas.openxmlformats.org/officeDocument/2006/relationships/image" Target="../media/image364.emf"/><Relationship Id="rId17" Type="http://schemas.openxmlformats.org/officeDocument/2006/relationships/oleObject" Target="../embeddings/oleObject364.bin"/><Relationship Id="rId2" Type="http://schemas.openxmlformats.org/officeDocument/2006/relationships/slideLayout" Target="../slideLayouts/slideLayout7.xml"/><Relationship Id="rId16" Type="http://schemas.openxmlformats.org/officeDocument/2006/relationships/image" Target="../media/image366.emf"/><Relationship Id="rId1" Type="http://schemas.openxmlformats.org/officeDocument/2006/relationships/vmlDrawing" Target="../drawings/vmlDrawing61.vml"/><Relationship Id="rId6" Type="http://schemas.openxmlformats.org/officeDocument/2006/relationships/image" Target="../media/image361.emf"/><Relationship Id="rId11" Type="http://schemas.openxmlformats.org/officeDocument/2006/relationships/oleObject" Target="../embeddings/oleObject361.bin"/><Relationship Id="rId5" Type="http://schemas.openxmlformats.org/officeDocument/2006/relationships/oleObject" Target="../embeddings/oleObject358.bin"/><Relationship Id="rId15" Type="http://schemas.openxmlformats.org/officeDocument/2006/relationships/oleObject" Target="../embeddings/oleObject363.bin"/><Relationship Id="rId10" Type="http://schemas.openxmlformats.org/officeDocument/2006/relationships/image" Target="../media/image363.emf"/><Relationship Id="rId4" Type="http://schemas.openxmlformats.org/officeDocument/2006/relationships/image" Target="../media/image360.emf"/><Relationship Id="rId9" Type="http://schemas.openxmlformats.org/officeDocument/2006/relationships/oleObject" Target="../embeddings/oleObject360.bin"/><Relationship Id="rId14" Type="http://schemas.openxmlformats.org/officeDocument/2006/relationships/image" Target="../media/image365.e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365.bin"/><Relationship Id="rId2" Type="http://schemas.openxmlformats.org/officeDocument/2006/relationships/slideLayout" Target="../slideLayouts/slideLayout7.xml"/><Relationship Id="rId1" Type="http://schemas.openxmlformats.org/officeDocument/2006/relationships/vmlDrawing" Target="../drawings/vmlDrawing62.vml"/><Relationship Id="rId6" Type="http://schemas.openxmlformats.org/officeDocument/2006/relationships/image" Target="../media/image369.emf"/><Relationship Id="rId5" Type="http://schemas.openxmlformats.org/officeDocument/2006/relationships/oleObject" Target="../embeddings/oleObject366.bin"/><Relationship Id="rId4" Type="http://schemas.openxmlformats.org/officeDocument/2006/relationships/image" Target="../media/image368.emf"/></Relationships>
</file>

<file path=ppt/slides/_rels/slide68.xml.rels><?xml version="1.0" encoding="UTF-8" standalone="yes"?>
<Relationships xmlns="http://schemas.openxmlformats.org/package/2006/relationships"><Relationship Id="rId8" Type="http://schemas.openxmlformats.org/officeDocument/2006/relationships/image" Target="../media/image372.emf"/><Relationship Id="rId13" Type="http://schemas.openxmlformats.org/officeDocument/2006/relationships/oleObject" Target="../embeddings/oleObject372.bin"/><Relationship Id="rId18" Type="http://schemas.openxmlformats.org/officeDocument/2006/relationships/image" Target="../media/image377.emf"/><Relationship Id="rId3" Type="http://schemas.openxmlformats.org/officeDocument/2006/relationships/oleObject" Target="../embeddings/oleObject367.bin"/><Relationship Id="rId21" Type="http://schemas.openxmlformats.org/officeDocument/2006/relationships/oleObject" Target="../embeddings/oleObject376.bin"/><Relationship Id="rId7" Type="http://schemas.openxmlformats.org/officeDocument/2006/relationships/oleObject" Target="../embeddings/oleObject369.bin"/><Relationship Id="rId12" Type="http://schemas.openxmlformats.org/officeDocument/2006/relationships/image" Target="../media/image374.emf"/><Relationship Id="rId17" Type="http://schemas.openxmlformats.org/officeDocument/2006/relationships/oleObject" Target="../embeddings/oleObject374.bin"/><Relationship Id="rId2" Type="http://schemas.openxmlformats.org/officeDocument/2006/relationships/slideLayout" Target="../slideLayouts/slideLayout7.xml"/><Relationship Id="rId16" Type="http://schemas.openxmlformats.org/officeDocument/2006/relationships/image" Target="../media/image376.emf"/><Relationship Id="rId20" Type="http://schemas.openxmlformats.org/officeDocument/2006/relationships/image" Target="../media/image378.emf"/><Relationship Id="rId1" Type="http://schemas.openxmlformats.org/officeDocument/2006/relationships/vmlDrawing" Target="../drawings/vmlDrawing63.vml"/><Relationship Id="rId6" Type="http://schemas.openxmlformats.org/officeDocument/2006/relationships/image" Target="../media/image371.emf"/><Relationship Id="rId11" Type="http://schemas.openxmlformats.org/officeDocument/2006/relationships/oleObject" Target="../embeddings/oleObject371.bin"/><Relationship Id="rId24" Type="http://schemas.openxmlformats.org/officeDocument/2006/relationships/image" Target="../media/image380.emf"/><Relationship Id="rId5" Type="http://schemas.openxmlformats.org/officeDocument/2006/relationships/oleObject" Target="../embeddings/oleObject368.bin"/><Relationship Id="rId15" Type="http://schemas.openxmlformats.org/officeDocument/2006/relationships/oleObject" Target="../embeddings/oleObject373.bin"/><Relationship Id="rId23" Type="http://schemas.openxmlformats.org/officeDocument/2006/relationships/oleObject" Target="../embeddings/oleObject377.bin"/><Relationship Id="rId10" Type="http://schemas.openxmlformats.org/officeDocument/2006/relationships/image" Target="../media/image373.emf"/><Relationship Id="rId19" Type="http://schemas.openxmlformats.org/officeDocument/2006/relationships/oleObject" Target="../embeddings/oleObject375.bin"/><Relationship Id="rId4" Type="http://schemas.openxmlformats.org/officeDocument/2006/relationships/image" Target="../media/image370.emf"/><Relationship Id="rId9" Type="http://schemas.openxmlformats.org/officeDocument/2006/relationships/oleObject" Target="../embeddings/oleObject370.bin"/><Relationship Id="rId14" Type="http://schemas.openxmlformats.org/officeDocument/2006/relationships/image" Target="../media/image375.emf"/><Relationship Id="rId22" Type="http://schemas.openxmlformats.org/officeDocument/2006/relationships/image" Target="../media/image379.e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378.bin"/><Relationship Id="rId2" Type="http://schemas.openxmlformats.org/officeDocument/2006/relationships/slideLayout" Target="../slideLayouts/slideLayout7.xml"/><Relationship Id="rId1" Type="http://schemas.openxmlformats.org/officeDocument/2006/relationships/vmlDrawing" Target="../drawings/vmlDrawing64.vml"/><Relationship Id="rId6" Type="http://schemas.openxmlformats.org/officeDocument/2006/relationships/image" Target="../media/image382.emf"/><Relationship Id="rId5" Type="http://schemas.openxmlformats.org/officeDocument/2006/relationships/oleObject" Target="../embeddings/oleObject379.bin"/><Relationship Id="rId4" Type="http://schemas.openxmlformats.org/officeDocument/2006/relationships/image" Target="../media/image381.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8" Type="http://schemas.openxmlformats.org/officeDocument/2006/relationships/image" Target="../media/image385.emf"/><Relationship Id="rId3" Type="http://schemas.openxmlformats.org/officeDocument/2006/relationships/oleObject" Target="../embeddings/oleObject380.bin"/><Relationship Id="rId7" Type="http://schemas.openxmlformats.org/officeDocument/2006/relationships/oleObject" Target="../embeddings/oleObject382.bin"/><Relationship Id="rId12" Type="http://schemas.openxmlformats.org/officeDocument/2006/relationships/image" Target="../media/image387.emf"/><Relationship Id="rId2" Type="http://schemas.openxmlformats.org/officeDocument/2006/relationships/slideLayout" Target="../slideLayouts/slideLayout7.xml"/><Relationship Id="rId1" Type="http://schemas.openxmlformats.org/officeDocument/2006/relationships/vmlDrawing" Target="../drawings/vmlDrawing65.vml"/><Relationship Id="rId6" Type="http://schemas.openxmlformats.org/officeDocument/2006/relationships/image" Target="../media/image384.emf"/><Relationship Id="rId11" Type="http://schemas.openxmlformats.org/officeDocument/2006/relationships/oleObject" Target="../embeddings/oleObject384.bin"/><Relationship Id="rId5" Type="http://schemas.openxmlformats.org/officeDocument/2006/relationships/oleObject" Target="../embeddings/oleObject381.bin"/><Relationship Id="rId10" Type="http://schemas.openxmlformats.org/officeDocument/2006/relationships/image" Target="../media/image386.emf"/><Relationship Id="rId4" Type="http://schemas.openxmlformats.org/officeDocument/2006/relationships/image" Target="../media/image383.emf"/><Relationship Id="rId9" Type="http://schemas.openxmlformats.org/officeDocument/2006/relationships/oleObject" Target="../embeddings/oleObject383.bin"/></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385.bin"/><Relationship Id="rId2" Type="http://schemas.openxmlformats.org/officeDocument/2006/relationships/slideLayout" Target="../slideLayouts/slideLayout7.xml"/><Relationship Id="rId1" Type="http://schemas.openxmlformats.org/officeDocument/2006/relationships/vmlDrawing" Target="../drawings/vmlDrawing66.vml"/><Relationship Id="rId4" Type="http://schemas.openxmlformats.org/officeDocument/2006/relationships/image" Target="../media/image388.emf"/></Relationships>
</file>

<file path=ppt/slides/_rels/slide72.xml.rels><?xml version="1.0" encoding="UTF-8" standalone="yes"?>
<Relationships xmlns="http://schemas.openxmlformats.org/package/2006/relationships"><Relationship Id="rId8" Type="http://schemas.openxmlformats.org/officeDocument/2006/relationships/image" Target="../media/image391.emf"/><Relationship Id="rId3" Type="http://schemas.openxmlformats.org/officeDocument/2006/relationships/oleObject" Target="../embeddings/oleObject386.bin"/><Relationship Id="rId7" Type="http://schemas.openxmlformats.org/officeDocument/2006/relationships/oleObject" Target="../embeddings/oleObject388.bin"/><Relationship Id="rId2" Type="http://schemas.openxmlformats.org/officeDocument/2006/relationships/slideLayout" Target="../slideLayouts/slideLayout7.xml"/><Relationship Id="rId1" Type="http://schemas.openxmlformats.org/officeDocument/2006/relationships/vmlDrawing" Target="../drawings/vmlDrawing67.vml"/><Relationship Id="rId6" Type="http://schemas.openxmlformats.org/officeDocument/2006/relationships/image" Target="../media/image390.emf"/><Relationship Id="rId5" Type="http://schemas.openxmlformats.org/officeDocument/2006/relationships/oleObject" Target="../embeddings/oleObject387.bin"/><Relationship Id="rId4" Type="http://schemas.openxmlformats.org/officeDocument/2006/relationships/image" Target="../media/image389.emf"/></Relationships>
</file>

<file path=ppt/slides/_rels/slide73.xml.rels><?xml version="1.0" encoding="UTF-8" standalone="yes"?>
<Relationships xmlns="http://schemas.openxmlformats.org/package/2006/relationships"><Relationship Id="rId8" Type="http://schemas.openxmlformats.org/officeDocument/2006/relationships/image" Target="../media/image394.emf"/><Relationship Id="rId3" Type="http://schemas.openxmlformats.org/officeDocument/2006/relationships/oleObject" Target="../embeddings/oleObject389.bin"/><Relationship Id="rId7" Type="http://schemas.openxmlformats.org/officeDocument/2006/relationships/oleObject" Target="../embeddings/oleObject391.bin"/><Relationship Id="rId2" Type="http://schemas.openxmlformats.org/officeDocument/2006/relationships/slideLayout" Target="../slideLayouts/slideLayout7.xml"/><Relationship Id="rId1" Type="http://schemas.openxmlformats.org/officeDocument/2006/relationships/vmlDrawing" Target="../drawings/vmlDrawing68.vml"/><Relationship Id="rId6" Type="http://schemas.openxmlformats.org/officeDocument/2006/relationships/image" Target="../media/image393.emf"/><Relationship Id="rId5" Type="http://schemas.openxmlformats.org/officeDocument/2006/relationships/oleObject" Target="../embeddings/oleObject390.bin"/><Relationship Id="rId10" Type="http://schemas.openxmlformats.org/officeDocument/2006/relationships/image" Target="../media/image395.emf"/><Relationship Id="rId4" Type="http://schemas.openxmlformats.org/officeDocument/2006/relationships/image" Target="../media/image392.emf"/><Relationship Id="rId9" Type="http://schemas.openxmlformats.org/officeDocument/2006/relationships/oleObject" Target="../embeddings/oleObject392.bin"/></Relationships>
</file>

<file path=ppt/slides/_rels/slide74.xml.rels><?xml version="1.0" encoding="UTF-8" standalone="yes"?>
<Relationships xmlns="http://schemas.openxmlformats.org/package/2006/relationships"><Relationship Id="rId8" Type="http://schemas.openxmlformats.org/officeDocument/2006/relationships/image" Target="../media/image398.emf"/><Relationship Id="rId3" Type="http://schemas.openxmlformats.org/officeDocument/2006/relationships/oleObject" Target="../embeddings/oleObject393.bin"/><Relationship Id="rId7" Type="http://schemas.openxmlformats.org/officeDocument/2006/relationships/oleObject" Target="../embeddings/oleObject395.bin"/><Relationship Id="rId2" Type="http://schemas.openxmlformats.org/officeDocument/2006/relationships/slideLayout" Target="../slideLayouts/slideLayout7.xml"/><Relationship Id="rId1" Type="http://schemas.openxmlformats.org/officeDocument/2006/relationships/vmlDrawing" Target="../drawings/vmlDrawing69.vml"/><Relationship Id="rId6" Type="http://schemas.openxmlformats.org/officeDocument/2006/relationships/image" Target="../media/image397.emf"/><Relationship Id="rId5" Type="http://schemas.openxmlformats.org/officeDocument/2006/relationships/oleObject" Target="../embeddings/oleObject394.bin"/><Relationship Id="rId4" Type="http://schemas.openxmlformats.org/officeDocument/2006/relationships/image" Target="../media/image396.emf"/></Relationships>
</file>

<file path=ppt/slides/_rels/slide75.xml.rels><?xml version="1.0" encoding="UTF-8" standalone="yes"?>
<Relationships xmlns="http://schemas.openxmlformats.org/package/2006/relationships"><Relationship Id="rId8" Type="http://schemas.openxmlformats.org/officeDocument/2006/relationships/image" Target="../media/image401.emf"/><Relationship Id="rId3" Type="http://schemas.openxmlformats.org/officeDocument/2006/relationships/oleObject" Target="../embeddings/oleObject396.bin"/><Relationship Id="rId7" Type="http://schemas.openxmlformats.org/officeDocument/2006/relationships/oleObject" Target="../embeddings/oleObject398.bin"/><Relationship Id="rId2" Type="http://schemas.openxmlformats.org/officeDocument/2006/relationships/slideLayout" Target="../slideLayouts/slideLayout7.xml"/><Relationship Id="rId1" Type="http://schemas.openxmlformats.org/officeDocument/2006/relationships/vmlDrawing" Target="../drawings/vmlDrawing70.vml"/><Relationship Id="rId6" Type="http://schemas.openxmlformats.org/officeDocument/2006/relationships/image" Target="../media/image400.emf"/><Relationship Id="rId5" Type="http://schemas.openxmlformats.org/officeDocument/2006/relationships/oleObject" Target="../embeddings/oleObject397.bin"/><Relationship Id="rId4" Type="http://schemas.openxmlformats.org/officeDocument/2006/relationships/image" Target="../media/image399.emf"/></Relationships>
</file>

<file path=ppt/slides/_rels/slide76.xml.rels><?xml version="1.0" encoding="UTF-8" standalone="yes"?>
<Relationships xmlns="http://schemas.openxmlformats.org/package/2006/relationships"><Relationship Id="rId8" Type="http://schemas.openxmlformats.org/officeDocument/2006/relationships/image" Target="../media/image404.emf"/><Relationship Id="rId3" Type="http://schemas.openxmlformats.org/officeDocument/2006/relationships/oleObject" Target="../embeddings/oleObject399.bin"/><Relationship Id="rId7" Type="http://schemas.openxmlformats.org/officeDocument/2006/relationships/oleObject" Target="../embeddings/oleObject401.bin"/><Relationship Id="rId2" Type="http://schemas.openxmlformats.org/officeDocument/2006/relationships/slideLayout" Target="../slideLayouts/slideLayout7.xml"/><Relationship Id="rId1" Type="http://schemas.openxmlformats.org/officeDocument/2006/relationships/vmlDrawing" Target="../drawings/vmlDrawing71.vml"/><Relationship Id="rId6" Type="http://schemas.openxmlformats.org/officeDocument/2006/relationships/image" Target="../media/image403.emf"/><Relationship Id="rId5" Type="http://schemas.openxmlformats.org/officeDocument/2006/relationships/oleObject" Target="../embeddings/oleObject400.bin"/><Relationship Id="rId10" Type="http://schemas.openxmlformats.org/officeDocument/2006/relationships/image" Target="../media/image405.emf"/><Relationship Id="rId4" Type="http://schemas.openxmlformats.org/officeDocument/2006/relationships/image" Target="../media/image402.emf"/><Relationship Id="rId9" Type="http://schemas.openxmlformats.org/officeDocument/2006/relationships/oleObject" Target="../embeddings/oleObject402.bin"/></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403.bin"/><Relationship Id="rId2" Type="http://schemas.openxmlformats.org/officeDocument/2006/relationships/slideLayout" Target="../slideLayouts/slideLayout7.xml"/><Relationship Id="rId1" Type="http://schemas.openxmlformats.org/officeDocument/2006/relationships/vmlDrawing" Target="../drawings/vmlDrawing72.vml"/><Relationship Id="rId6" Type="http://schemas.openxmlformats.org/officeDocument/2006/relationships/image" Target="../media/image407.emf"/><Relationship Id="rId5" Type="http://schemas.openxmlformats.org/officeDocument/2006/relationships/oleObject" Target="../embeddings/oleObject404.bin"/><Relationship Id="rId4" Type="http://schemas.openxmlformats.org/officeDocument/2006/relationships/image" Target="../media/image406.emf"/></Relationships>
</file>

<file path=ppt/slides/_rels/slide78.xml.rels><?xml version="1.0" encoding="UTF-8" standalone="yes"?>
<Relationships xmlns="http://schemas.openxmlformats.org/package/2006/relationships"><Relationship Id="rId8" Type="http://schemas.openxmlformats.org/officeDocument/2006/relationships/image" Target="../media/image410.emf"/><Relationship Id="rId3" Type="http://schemas.openxmlformats.org/officeDocument/2006/relationships/oleObject" Target="../embeddings/oleObject405.bin"/><Relationship Id="rId7" Type="http://schemas.openxmlformats.org/officeDocument/2006/relationships/oleObject" Target="../embeddings/oleObject407.bin"/><Relationship Id="rId12" Type="http://schemas.openxmlformats.org/officeDocument/2006/relationships/image" Target="../media/image412.emf"/><Relationship Id="rId2" Type="http://schemas.openxmlformats.org/officeDocument/2006/relationships/slideLayout" Target="../slideLayouts/slideLayout7.xml"/><Relationship Id="rId1" Type="http://schemas.openxmlformats.org/officeDocument/2006/relationships/vmlDrawing" Target="../drawings/vmlDrawing73.vml"/><Relationship Id="rId6" Type="http://schemas.openxmlformats.org/officeDocument/2006/relationships/image" Target="../media/image409.emf"/><Relationship Id="rId11" Type="http://schemas.openxmlformats.org/officeDocument/2006/relationships/oleObject" Target="../embeddings/oleObject409.bin"/><Relationship Id="rId5" Type="http://schemas.openxmlformats.org/officeDocument/2006/relationships/oleObject" Target="../embeddings/oleObject406.bin"/><Relationship Id="rId10" Type="http://schemas.openxmlformats.org/officeDocument/2006/relationships/image" Target="../media/image411.emf"/><Relationship Id="rId4" Type="http://schemas.openxmlformats.org/officeDocument/2006/relationships/image" Target="../media/image408.emf"/><Relationship Id="rId9" Type="http://schemas.openxmlformats.org/officeDocument/2006/relationships/oleObject" Target="../embeddings/oleObject408.bin"/></Relationships>
</file>

<file path=ppt/slides/_rels/slide79.xml.rels><?xml version="1.0" encoding="UTF-8" standalone="yes"?>
<Relationships xmlns="http://schemas.openxmlformats.org/package/2006/relationships"><Relationship Id="rId8" Type="http://schemas.openxmlformats.org/officeDocument/2006/relationships/image" Target="../media/image415.emf"/><Relationship Id="rId13" Type="http://schemas.openxmlformats.org/officeDocument/2006/relationships/image" Target="../media/image16.png"/><Relationship Id="rId3" Type="http://schemas.openxmlformats.org/officeDocument/2006/relationships/oleObject" Target="../embeddings/oleObject410.bin"/><Relationship Id="rId7" Type="http://schemas.openxmlformats.org/officeDocument/2006/relationships/oleObject" Target="../embeddings/oleObject412.bin"/><Relationship Id="rId12" Type="http://schemas.openxmlformats.org/officeDocument/2006/relationships/image" Target="../media/image417.emf"/><Relationship Id="rId17" Type="http://schemas.openxmlformats.org/officeDocument/2006/relationships/image" Target="../media/image419.emf"/><Relationship Id="rId2" Type="http://schemas.openxmlformats.org/officeDocument/2006/relationships/slideLayout" Target="../slideLayouts/slideLayout7.xml"/><Relationship Id="rId16" Type="http://schemas.openxmlformats.org/officeDocument/2006/relationships/oleObject" Target="../embeddings/oleObject416.bin"/><Relationship Id="rId1" Type="http://schemas.openxmlformats.org/officeDocument/2006/relationships/vmlDrawing" Target="../drawings/vmlDrawing74.vml"/><Relationship Id="rId6" Type="http://schemas.openxmlformats.org/officeDocument/2006/relationships/image" Target="../media/image414.emf"/><Relationship Id="rId11" Type="http://schemas.openxmlformats.org/officeDocument/2006/relationships/oleObject" Target="../embeddings/oleObject414.bin"/><Relationship Id="rId5" Type="http://schemas.openxmlformats.org/officeDocument/2006/relationships/oleObject" Target="../embeddings/oleObject411.bin"/><Relationship Id="rId15" Type="http://schemas.openxmlformats.org/officeDocument/2006/relationships/image" Target="../media/image418.emf"/><Relationship Id="rId10" Type="http://schemas.openxmlformats.org/officeDocument/2006/relationships/image" Target="../media/image416.emf"/><Relationship Id="rId4" Type="http://schemas.openxmlformats.org/officeDocument/2006/relationships/image" Target="../media/image413.emf"/><Relationship Id="rId9" Type="http://schemas.openxmlformats.org/officeDocument/2006/relationships/oleObject" Target="../embeddings/oleObject413.bin"/><Relationship Id="rId14" Type="http://schemas.openxmlformats.org/officeDocument/2006/relationships/oleObject" Target="../embeddings/oleObject415.bin"/></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7.gif"/><Relationship Id="rId5" Type="http://schemas.openxmlformats.org/officeDocument/2006/relationships/image" Target="../media/image15.emf"/><Relationship Id="rId4" Type="http://schemas.openxmlformats.org/officeDocument/2006/relationships/oleObject" Target="../embeddings/oleObject11.bin"/></Relationships>
</file>

<file path=ppt/slides/_rels/slide80.xml.rels><?xml version="1.0" encoding="UTF-8" standalone="yes"?>
<Relationships xmlns="http://schemas.openxmlformats.org/package/2006/relationships"><Relationship Id="rId8" Type="http://schemas.openxmlformats.org/officeDocument/2006/relationships/image" Target="../media/image422.emf"/><Relationship Id="rId3" Type="http://schemas.openxmlformats.org/officeDocument/2006/relationships/oleObject" Target="../embeddings/oleObject417.bin"/><Relationship Id="rId7" Type="http://schemas.openxmlformats.org/officeDocument/2006/relationships/oleObject" Target="../embeddings/oleObject419.bin"/><Relationship Id="rId2" Type="http://schemas.openxmlformats.org/officeDocument/2006/relationships/slideLayout" Target="../slideLayouts/slideLayout7.xml"/><Relationship Id="rId1" Type="http://schemas.openxmlformats.org/officeDocument/2006/relationships/vmlDrawing" Target="../drawings/vmlDrawing75.vml"/><Relationship Id="rId6" Type="http://schemas.openxmlformats.org/officeDocument/2006/relationships/image" Target="../media/image421.emf"/><Relationship Id="rId5" Type="http://schemas.openxmlformats.org/officeDocument/2006/relationships/oleObject" Target="../embeddings/oleObject418.bin"/><Relationship Id="rId4" Type="http://schemas.openxmlformats.org/officeDocument/2006/relationships/image" Target="../media/image420.emf"/></Relationships>
</file>

<file path=ppt/slides/_rels/slide81.xml.rels><?xml version="1.0" encoding="UTF-8" standalone="yes"?>
<Relationships xmlns="http://schemas.openxmlformats.org/package/2006/relationships"><Relationship Id="rId8" Type="http://schemas.openxmlformats.org/officeDocument/2006/relationships/image" Target="../media/image425.emf"/><Relationship Id="rId3" Type="http://schemas.openxmlformats.org/officeDocument/2006/relationships/oleObject" Target="../embeddings/oleObject420.bin"/><Relationship Id="rId7" Type="http://schemas.openxmlformats.org/officeDocument/2006/relationships/oleObject" Target="../embeddings/oleObject422.bin"/><Relationship Id="rId12" Type="http://schemas.openxmlformats.org/officeDocument/2006/relationships/image" Target="../media/image427.emf"/><Relationship Id="rId2" Type="http://schemas.openxmlformats.org/officeDocument/2006/relationships/slideLayout" Target="../slideLayouts/slideLayout7.xml"/><Relationship Id="rId1" Type="http://schemas.openxmlformats.org/officeDocument/2006/relationships/vmlDrawing" Target="../drawings/vmlDrawing76.vml"/><Relationship Id="rId6" Type="http://schemas.openxmlformats.org/officeDocument/2006/relationships/image" Target="../media/image424.emf"/><Relationship Id="rId11" Type="http://schemas.openxmlformats.org/officeDocument/2006/relationships/oleObject" Target="../embeddings/oleObject424.bin"/><Relationship Id="rId5" Type="http://schemas.openxmlformats.org/officeDocument/2006/relationships/oleObject" Target="../embeddings/oleObject421.bin"/><Relationship Id="rId10" Type="http://schemas.openxmlformats.org/officeDocument/2006/relationships/image" Target="../media/image426.emf"/><Relationship Id="rId4" Type="http://schemas.openxmlformats.org/officeDocument/2006/relationships/image" Target="../media/image423.emf"/><Relationship Id="rId9" Type="http://schemas.openxmlformats.org/officeDocument/2006/relationships/oleObject" Target="../embeddings/oleObject423.bin"/></Relationships>
</file>

<file path=ppt/slides/_rels/slide82.xml.rels><?xml version="1.0" encoding="UTF-8" standalone="yes"?>
<Relationships xmlns="http://schemas.openxmlformats.org/package/2006/relationships"><Relationship Id="rId8" Type="http://schemas.openxmlformats.org/officeDocument/2006/relationships/image" Target="../media/image430.emf"/><Relationship Id="rId3" Type="http://schemas.openxmlformats.org/officeDocument/2006/relationships/oleObject" Target="../embeddings/oleObject425.bin"/><Relationship Id="rId7" Type="http://schemas.openxmlformats.org/officeDocument/2006/relationships/oleObject" Target="../embeddings/oleObject427.bin"/><Relationship Id="rId2" Type="http://schemas.openxmlformats.org/officeDocument/2006/relationships/slideLayout" Target="../slideLayouts/slideLayout7.xml"/><Relationship Id="rId1" Type="http://schemas.openxmlformats.org/officeDocument/2006/relationships/vmlDrawing" Target="../drawings/vmlDrawing77.vml"/><Relationship Id="rId6" Type="http://schemas.openxmlformats.org/officeDocument/2006/relationships/image" Target="../media/image429.emf"/><Relationship Id="rId5" Type="http://schemas.openxmlformats.org/officeDocument/2006/relationships/oleObject" Target="../embeddings/oleObject426.bin"/><Relationship Id="rId10" Type="http://schemas.openxmlformats.org/officeDocument/2006/relationships/image" Target="../media/image431.emf"/><Relationship Id="rId4" Type="http://schemas.openxmlformats.org/officeDocument/2006/relationships/image" Target="../media/image428.emf"/><Relationship Id="rId9" Type="http://schemas.openxmlformats.org/officeDocument/2006/relationships/oleObject" Target="../embeddings/oleObject428.bin"/></Relationships>
</file>

<file path=ppt/slides/_rels/slide83.xml.rels><?xml version="1.0" encoding="UTF-8" standalone="yes"?>
<Relationships xmlns="http://schemas.openxmlformats.org/package/2006/relationships"><Relationship Id="rId8" Type="http://schemas.openxmlformats.org/officeDocument/2006/relationships/image" Target="../media/image434.emf"/><Relationship Id="rId13" Type="http://schemas.openxmlformats.org/officeDocument/2006/relationships/oleObject" Target="../embeddings/oleObject434.bin"/><Relationship Id="rId18" Type="http://schemas.openxmlformats.org/officeDocument/2006/relationships/image" Target="../media/image439.emf"/><Relationship Id="rId3" Type="http://schemas.openxmlformats.org/officeDocument/2006/relationships/oleObject" Target="../embeddings/oleObject429.bin"/><Relationship Id="rId7" Type="http://schemas.openxmlformats.org/officeDocument/2006/relationships/oleObject" Target="../embeddings/oleObject431.bin"/><Relationship Id="rId12" Type="http://schemas.openxmlformats.org/officeDocument/2006/relationships/image" Target="../media/image436.emf"/><Relationship Id="rId17" Type="http://schemas.openxmlformats.org/officeDocument/2006/relationships/oleObject" Target="../embeddings/oleObject436.bin"/><Relationship Id="rId2" Type="http://schemas.openxmlformats.org/officeDocument/2006/relationships/slideLayout" Target="../slideLayouts/slideLayout7.xml"/><Relationship Id="rId16" Type="http://schemas.openxmlformats.org/officeDocument/2006/relationships/image" Target="../media/image438.emf"/><Relationship Id="rId20" Type="http://schemas.openxmlformats.org/officeDocument/2006/relationships/image" Target="../media/image440.emf"/><Relationship Id="rId1" Type="http://schemas.openxmlformats.org/officeDocument/2006/relationships/vmlDrawing" Target="../drawings/vmlDrawing78.vml"/><Relationship Id="rId6" Type="http://schemas.openxmlformats.org/officeDocument/2006/relationships/image" Target="../media/image433.emf"/><Relationship Id="rId11" Type="http://schemas.openxmlformats.org/officeDocument/2006/relationships/oleObject" Target="../embeddings/oleObject433.bin"/><Relationship Id="rId5" Type="http://schemas.openxmlformats.org/officeDocument/2006/relationships/oleObject" Target="../embeddings/oleObject430.bin"/><Relationship Id="rId15" Type="http://schemas.openxmlformats.org/officeDocument/2006/relationships/oleObject" Target="../embeddings/oleObject435.bin"/><Relationship Id="rId10" Type="http://schemas.openxmlformats.org/officeDocument/2006/relationships/image" Target="../media/image435.emf"/><Relationship Id="rId19" Type="http://schemas.openxmlformats.org/officeDocument/2006/relationships/oleObject" Target="../embeddings/oleObject437.bin"/><Relationship Id="rId4" Type="http://schemas.openxmlformats.org/officeDocument/2006/relationships/image" Target="../media/image432.emf"/><Relationship Id="rId9" Type="http://schemas.openxmlformats.org/officeDocument/2006/relationships/oleObject" Target="../embeddings/oleObject432.bin"/><Relationship Id="rId14" Type="http://schemas.openxmlformats.org/officeDocument/2006/relationships/image" Target="../media/image437.emf"/></Relationships>
</file>

<file path=ppt/slides/_rels/slide84.xml.rels><?xml version="1.0" encoding="UTF-8" standalone="yes"?>
<Relationships xmlns="http://schemas.openxmlformats.org/package/2006/relationships"><Relationship Id="rId8" Type="http://schemas.openxmlformats.org/officeDocument/2006/relationships/image" Target="../media/image443.emf"/><Relationship Id="rId3" Type="http://schemas.openxmlformats.org/officeDocument/2006/relationships/oleObject" Target="../embeddings/oleObject438.bin"/><Relationship Id="rId7" Type="http://schemas.openxmlformats.org/officeDocument/2006/relationships/oleObject" Target="../embeddings/oleObject440.bin"/><Relationship Id="rId2" Type="http://schemas.openxmlformats.org/officeDocument/2006/relationships/slideLayout" Target="../slideLayouts/slideLayout7.xml"/><Relationship Id="rId1" Type="http://schemas.openxmlformats.org/officeDocument/2006/relationships/vmlDrawing" Target="../drawings/vmlDrawing79.vml"/><Relationship Id="rId6" Type="http://schemas.openxmlformats.org/officeDocument/2006/relationships/image" Target="../media/image442.emf"/><Relationship Id="rId5" Type="http://schemas.openxmlformats.org/officeDocument/2006/relationships/oleObject" Target="../embeddings/oleObject439.bin"/><Relationship Id="rId10" Type="http://schemas.openxmlformats.org/officeDocument/2006/relationships/image" Target="../media/image444.emf"/><Relationship Id="rId4" Type="http://schemas.openxmlformats.org/officeDocument/2006/relationships/image" Target="../media/image441.emf"/><Relationship Id="rId9" Type="http://schemas.openxmlformats.org/officeDocument/2006/relationships/oleObject" Target="../embeddings/oleObject441.bin"/></Relationships>
</file>

<file path=ppt/slides/_rels/slide85.xml.rels><?xml version="1.0" encoding="UTF-8" standalone="yes"?>
<Relationships xmlns="http://schemas.openxmlformats.org/package/2006/relationships"><Relationship Id="rId8" Type="http://schemas.openxmlformats.org/officeDocument/2006/relationships/image" Target="../media/image447.emf"/><Relationship Id="rId13" Type="http://schemas.openxmlformats.org/officeDocument/2006/relationships/oleObject" Target="../embeddings/oleObject447.bin"/><Relationship Id="rId18" Type="http://schemas.openxmlformats.org/officeDocument/2006/relationships/image" Target="../media/image452.emf"/><Relationship Id="rId3" Type="http://schemas.openxmlformats.org/officeDocument/2006/relationships/oleObject" Target="../embeddings/oleObject442.bin"/><Relationship Id="rId7" Type="http://schemas.openxmlformats.org/officeDocument/2006/relationships/oleObject" Target="../embeddings/oleObject444.bin"/><Relationship Id="rId12" Type="http://schemas.openxmlformats.org/officeDocument/2006/relationships/image" Target="../media/image449.emf"/><Relationship Id="rId17" Type="http://schemas.openxmlformats.org/officeDocument/2006/relationships/oleObject" Target="../embeddings/oleObject449.bin"/><Relationship Id="rId2" Type="http://schemas.openxmlformats.org/officeDocument/2006/relationships/slideLayout" Target="../slideLayouts/slideLayout7.xml"/><Relationship Id="rId16" Type="http://schemas.openxmlformats.org/officeDocument/2006/relationships/image" Target="../media/image451.emf"/><Relationship Id="rId1" Type="http://schemas.openxmlformats.org/officeDocument/2006/relationships/vmlDrawing" Target="../drawings/vmlDrawing80.vml"/><Relationship Id="rId6" Type="http://schemas.openxmlformats.org/officeDocument/2006/relationships/image" Target="../media/image446.emf"/><Relationship Id="rId11" Type="http://schemas.openxmlformats.org/officeDocument/2006/relationships/oleObject" Target="../embeddings/oleObject446.bin"/><Relationship Id="rId5" Type="http://schemas.openxmlformats.org/officeDocument/2006/relationships/oleObject" Target="../embeddings/oleObject443.bin"/><Relationship Id="rId15" Type="http://schemas.openxmlformats.org/officeDocument/2006/relationships/oleObject" Target="../embeddings/oleObject448.bin"/><Relationship Id="rId10" Type="http://schemas.openxmlformats.org/officeDocument/2006/relationships/image" Target="../media/image448.emf"/><Relationship Id="rId4" Type="http://schemas.openxmlformats.org/officeDocument/2006/relationships/image" Target="../media/image445.emf"/><Relationship Id="rId9" Type="http://schemas.openxmlformats.org/officeDocument/2006/relationships/oleObject" Target="../embeddings/oleObject445.bin"/><Relationship Id="rId14" Type="http://schemas.openxmlformats.org/officeDocument/2006/relationships/image" Target="../media/image450.emf"/></Relationships>
</file>

<file path=ppt/slides/_rels/slide86.xml.rels><?xml version="1.0" encoding="UTF-8" standalone="yes"?>
<Relationships xmlns="http://schemas.openxmlformats.org/package/2006/relationships"><Relationship Id="rId8" Type="http://schemas.openxmlformats.org/officeDocument/2006/relationships/image" Target="../media/image455.emf"/><Relationship Id="rId13" Type="http://schemas.openxmlformats.org/officeDocument/2006/relationships/oleObject" Target="../embeddings/oleObject455.bin"/><Relationship Id="rId3" Type="http://schemas.openxmlformats.org/officeDocument/2006/relationships/oleObject" Target="../embeddings/oleObject450.bin"/><Relationship Id="rId7" Type="http://schemas.openxmlformats.org/officeDocument/2006/relationships/oleObject" Target="../embeddings/oleObject452.bin"/><Relationship Id="rId12" Type="http://schemas.openxmlformats.org/officeDocument/2006/relationships/image" Target="../media/image457.emf"/><Relationship Id="rId2" Type="http://schemas.openxmlformats.org/officeDocument/2006/relationships/slideLayout" Target="../slideLayouts/slideLayout7.xml"/><Relationship Id="rId1" Type="http://schemas.openxmlformats.org/officeDocument/2006/relationships/vmlDrawing" Target="../drawings/vmlDrawing81.vml"/><Relationship Id="rId6" Type="http://schemas.openxmlformats.org/officeDocument/2006/relationships/image" Target="../media/image454.emf"/><Relationship Id="rId11" Type="http://schemas.openxmlformats.org/officeDocument/2006/relationships/oleObject" Target="../embeddings/oleObject454.bin"/><Relationship Id="rId5" Type="http://schemas.openxmlformats.org/officeDocument/2006/relationships/oleObject" Target="../embeddings/oleObject451.bin"/><Relationship Id="rId10" Type="http://schemas.openxmlformats.org/officeDocument/2006/relationships/image" Target="../media/image456.emf"/><Relationship Id="rId4" Type="http://schemas.openxmlformats.org/officeDocument/2006/relationships/image" Target="../media/image453.emf"/><Relationship Id="rId9" Type="http://schemas.openxmlformats.org/officeDocument/2006/relationships/oleObject" Target="../embeddings/oleObject453.bin"/><Relationship Id="rId14" Type="http://schemas.openxmlformats.org/officeDocument/2006/relationships/image" Target="../media/image458.e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456.bin"/><Relationship Id="rId2" Type="http://schemas.openxmlformats.org/officeDocument/2006/relationships/slideLayout" Target="../slideLayouts/slideLayout7.xml"/><Relationship Id="rId1" Type="http://schemas.openxmlformats.org/officeDocument/2006/relationships/vmlDrawing" Target="../drawings/vmlDrawing82.vml"/><Relationship Id="rId6" Type="http://schemas.openxmlformats.org/officeDocument/2006/relationships/image" Target="../media/image460.emf"/><Relationship Id="rId5" Type="http://schemas.openxmlformats.org/officeDocument/2006/relationships/oleObject" Target="../embeddings/oleObject457.bin"/><Relationship Id="rId4" Type="http://schemas.openxmlformats.org/officeDocument/2006/relationships/image" Target="../media/image459.e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8" Type="http://schemas.openxmlformats.org/officeDocument/2006/relationships/image" Target="../media/image463.emf"/><Relationship Id="rId13" Type="http://schemas.openxmlformats.org/officeDocument/2006/relationships/oleObject" Target="../embeddings/oleObject463.bin"/><Relationship Id="rId18" Type="http://schemas.openxmlformats.org/officeDocument/2006/relationships/image" Target="../media/image468.emf"/><Relationship Id="rId3" Type="http://schemas.openxmlformats.org/officeDocument/2006/relationships/oleObject" Target="../embeddings/oleObject458.bin"/><Relationship Id="rId7" Type="http://schemas.openxmlformats.org/officeDocument/2006/relationships/oleObject" Target="../embeddings/oleObject460.bin"/><Relationship Id="rId12" Type="http://schemas.openxmlformats.org/officeDocument/2006/relationships/image" Target="../media/image465.emf"/><Relationship Id="rId17" Type="http://schemas.openxmlformats.org/officeDocument/2006/relationships/oleObject" Target="../embeddings/oleObject465.bin"/><Relationship Id="rId2" Type="http://schemas.openxmlformats.org/officeDocument/2006/relationships/slideLayout" Target="../slideLayouts/slideLayout7.xml"/><Relationship Id="rId16" Type="http://schemas.openxmlformats.org/officeDocument/2006/relationships/image" Target="../media/image467.emf"/><Relationship Id="rId20" Type="http://schemas.openxmlformats.org/officeDocument/2006/relationships/image" Target="../media/image469.emf"/><Relationship Id="rId1" Type="http://schemas.openxmlformats.org/officeDocument/2006/relationships/vmlDrawing" Target="../drawings/vmlDrawing83.vml"/><Relationship Id="rId6" Type="http://schemas.openxmlformats.org/officeDocument/2006/relationships/image" Target="../media/image462.emf"/><Relationship Id="rId11" Type="http://schemas.openxmlformats.org/officeDocument/2006/relationships/oleObject" Target="../embeddings/oleObject462.bin"/><Relationship Id="rId5" Type="http://schemas.openxmlformats.org/officeDocument/2006/relationships/oleObject" Target="../embeddings/oleObject459.bin"/><Relationship Id="rId15" Type="http://schemas.openxmlformats.org/officeDocument/2006/relationships/oleObject" Target="../embeddings/oleObject464.bin"/><Relationship Id="rId10" Type="http://schemas.openxmlformats.org/officeDocument/2006/relationships/image" Target="../media/image464.emf"/><Relationship Id="rId19" Type="http://schemas.openxmlformats.org/officeDocument/2006/relationships/oleObject" Target="../embeddings/oleObject466.bin"/><Relationship Id="rId4" Type="http://schemas.openxmlformats.org/officeDocument/2006/relationships/image" Target="../media/image461.emf"/><Relationship Id="rId9" Type="http://schemas.openxmlformats.org/officeDocument/2006/relationships/oleObject" Target="../embeddings/oleObject461.bin"/><Relationship Id="rId14" Type="http://schemas.openxmlformats.org/officeDocument/2006/relationships/image" Target="../media/image466.emf"/></Relationships>
</file>

<file path=ppt/slides/_rels/slide9.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9.emf"/><Relationship Id="rId5" Type="http://schemas.openxmlformats.org/officeDocument/2006/relationships/oleObject" Target="../embeddings/oleObject13.bin"/><Relationship Id="rId10" Type="http://schemas.openxmlformats.org/officeDocument/2006/relationships/image" Target="../media/image21.emf"/><Relationship Id="rId4" Type="http://schemas.openxmlformats.org/officeDocument/2006/relationships/image" Target="../media/image18.emf"/><Relationship Id="rId9" Type="http://schemas.openxmlformats.org/officeDocument/2006/relationships/oleObject" Target="../embeddings/oleObject15.bin"/></Relationships>
</file>

<file path=ppt/slides/_rels/slide90.xml.rels><?xml version="1.0" encoding="UTF-8" standalone="yes"?>
<Relationships xmlns="http://schemas.openxmlformats.org/package/2006/relationships"><Relationship Id="rId8" Type="http://schemas.openxmlformats.org/officeDocument/2006/relationships/image" Target="../media/image472.emf"/><Relationship Id="rId13" Type="http://schemas.openxmlformats.org/officeDocument/2006/relationships/image" Target="../media/image475.gif"/><Relationship Id="rId3" Type="http://schemas.openxmlformats.org/officeDocument/2006/relationships/oleObject" Target="../embeddings/oleObject467.bin"/><Relationship Id="rId7" Type="http://schemas.openxmlformats.org/officeDocument/2006/relationships/oleObject" Target="../embeddings/oleObject469.bin"/><Relationship Id="rId12" Type="http://schemas.openxmlformats.org/officeDocument/2006/relationships/image" Target="../media/image474.emf"/><Relationship Id="rId2" Type="http://schemas.openxmlformats.org/officeDocument/2006/relationships/slideLayout" Target="../slideLayouts/slideLayout7.xml"/><Relationship Id="rId1" Type="http://schemas.openxmlformats.org/officeDocument/2006/relationships/vmlDrawing" Target="../drawings/vmlDrawing84.vml"/><Relationship Id="rId6" Type="http://schemas.openxmlformats.org/officeDocument/2006/relationships/image" Target="../media/image471.emf"/><Relationship Id="rId11" Type="http://schemas.openxmlformats.org/officeDocument/2006/relationships/oleObject" Target="../embeddings/oleObject471.bin"/><Relationship Id="rId5" Type="http://schemas.openxmlformats.org/officeDocument/2006/relationships/oleObject" Target="../embeddings/oleObject468.bin"/><Relationship Id="rId10" Type="http://schemas.openxmlformats.org/officeDocument/2006/relationships/image" Target="../media/image473.emf"/><Relationship Id="rId4" Type="http://schemas.openxmlformats.org/officeDocument/2006/relationships/image" Target="../media/image470.emf"/><Relationship Id="rId9" Type="http://schemas.openxmlformats.org/officeDocument/2006/relationships/oleObject" Target="../embeddings/oleObject470.bin"/></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472.bin"/><Relationship Id="rId2" Type="http://schemas.openxmlformats.org/officeDocument/2006/relationships/slideLayout" Target="../slideLayouts/slideLayout7.xml"/><Relationship Id="rId1" Type="http://schemas.openxmlformats.org/officeDocument/2006/relationships/vmlDrawing" Target="../drawings/vmlDrawing85.vml"/><Relationship Id="rId6" Type="http://schemas.openxmlformats.org/officeDocument/2006/relationships/image" Target="../media/image477.emf"/><Relationship Id="rId5" Type="http://schemas.openxmlformats.org/officeDocument/2006/relationships/oleObject" Target="../embeddings/oleObject473.bin"/><Relationship Id="rId4" Type="http://schemas.openxmlformats.org/officeDocument/2006/relationships/image" Target="../media/image476.emf"/></Relationships>
</file>

<file path=ppt/slides/_rels/slide93.xml.rels><?xml version="1.0" encoding="UTF-8" standalone="yes"?>
<Relationships xmlns="http://schemas.openxmlformats.org/package/2006/relationships"><Relationship Id="rId8" Type="http://schemas.openxmlformats.org/officeDocument/2006/relationships/oleObject" Target="../embeddings/oleObject476.bin"/><Relationship Id="rId3" Type="http://schemas.openxmlformats.org/officeDocument/2006/relationships/notesSlide" Target="../notesSlides/notesSlide3.xml"/><Relationship Id="rId7" Type="http://schemas.openxmlformats.org/officeDocument/2006/relationships/image" Target="../media/image479.emf"/><Relationship Id="rId2" Type="http://schemas.openxmlformats.org/officeDocument/2006/relationships/slideLayout" Target="../slideLayouts/slideLayout7.xml"/><Relationship Id="rId1" Type="http://schemas.openxmlformats.org/officeDocument/2006/relationships/vmlDrawing" Target="../drawings/vmlDrawing86.vml"/><Relationship Id="rId6" Type="http://schemas.openxmlformats.org/officeDocument/2006/relationships/oleObject" Target="../embeddings/oleObject475.bin"/><Relationship Id="rId5" Type="http://schemas.openxmlformats.org/officeDocument/2006/relationships/image" Target="../media/image478.emf"/><Relationship Id="rId4" Type="http://schemas.openxmlformats.org/officeDocument/2006/relationships/oleObject" Target="../embeddings/oleObject474.bin"/><Relationship Id="rId9" Type="http://schemas.openxmlformats.org/officeDocument/2006/relationships/image" Target="../media/image480.emf"/></Relationships>
</file>

<file path=ppt/slides/_rels/slide94.xml.rels><?xml version="1.0" encoding="UTF-8" standalone="yes"?>
<Relationships xmlns="http://schemas.openxmlformats.org/package/2006/relationships"><Relationship Id="rId8" Type="http://schemas.openxmlformats.org/officeDocument/2006/relationships/image" Target="../media/image483.emf"/><Relationship Id="rId13" Type="http://schemas.openxmlformats.org/officeDocument/2006/relationships/oleObject" Target="../embeddings/oleObject482.bin"/><Relationship Id="rId18" Type="http://schemas.openxmlformats.org/officeDocument/2006/relationships/image" Target="../media/image488.emf"/><Relationship Id="rId3" Type="http://schemas.openxmlformats.org/officeDocument/2006/relationships/oleObject" Target="../embeddings/oleObject477.bin"/><Relationship Id="rId7" Type="http://schemas.openxmlformats.org/officeDocument/2006/relationships/oleObject" Target="../embeddings/oleObject479.bin"/><Relationship Id="rId12" Type="http://schemas.openxmlformats.org/officeDocument/2006/relationships/image" Target="../media/image485.emf"/><Relationship Id="rId17" Type="http://schemas.openxmlformats.org/officeDocument/2006/relationships/oleObject" Target="../embeddings/oleObject484.bin"/><Relationship Id="rId2" Type="http://schemas.openxmlformats.org/officeDocument/2006/relationships/slideLayout" Target="../slideLayouts/slideLayout7.xml"/><Relationship Id="rId16" Type="http://schemas.openxmlformats.org/officeDocument/2006/relationships/image" Target="../media/image487.emf"/><Relationship Id="rId1" Type="http://schemas.openxmlformats.org/officeDocument/2006/relationships/vmlDrawing" Target="../drawings/vmlDrawing87.vml"/><Relationship Id="rId6" Type="http://schemas.openxmlformats.org/officeDocument/2006/relationships/image" Target="../media/image482.emf"/><Relationship Id="rId11" Type="http://schemas.openxmlformats.org/officeDocument/2006/relationships/oleObject" Target="../embeddings/oleObject481.bin"/><Relationship Id="rId5" Type="http://schemas.openxmlformats.org/officeDocument/2006/relationships/oleObject" Target="../embeddings/oleObject478.bin"/><Relationship Id="rId15" Type="http://schemas.openxmlformats.org/officeDocument/2006/relationships/oleObject" Target="../embeddings/oleObject483.bin"/><Relationship Id="rId10" Type="http://schemas.openxmlformats.org/officeDocument/2006/relationships/image" Target="../media/image484.emf"/><Relationship Id="rId4" Type="http://schemas.openxmlformats.org/officeDocument/2006/relationships/image" Target="../media/image481.emf"/><Relationship Id="rId9" Type="http://schemas.openxmlformats.org/officeDocument/2006/relationships/oleObject" Target="../embeddings/oleObject480.bin"/><Relationship Id="rId14" Type="http://schemas.openxmlformats.org/officeDocument/2006/relationships/image" Target="../media/image486.emf"/></Relationships>
</file>

<file path=ppt/slides/_rels/slide95.xml.rels><?xml version="1.0" encoding="UTF-8" standalone="yes"?>
<Relationships xmlns="http://schemas.openxmlformats.org/package/2006/relationships"><Relationship Id="rId8" Type="http://schemas.openxmlformats.org/officeDocument/2006/relationships/image" Target="../media/image491.emf"/><Relationship Id="rId3" Type="http://schemas.openxmlformats.org/officeDocument/2006/relationships/oleObject" Target="../embeddings/oleObject485.bin"/><Relationship Id="rId7" Type="http://schemas.openxmlformats.org/officeDocument/2006/relationships/oleObject" Target="../embeddings/oleObject487.bin"/><Relationship Id="rId2" Type="http://schemas.openxmlformats.org/officeDocument/2006/relationships/slideLayout" Target="../slideLayouts/slideLayout7.xml"/><Relationship Id="rId1" Type="http://schemas.openxmlformats.org/officeDocument/2006/relationships/vmlDrawing" Target="../drawings/vmlDrawing88.vml"/><Relationship Id="rId6" Type="http://schemas.openxmlformats.org/officeDocument/2006/relationships/image" Target="../media/image490.emf"/><Relationship Id="rId5" Type="http://schemas.openxmlformats.org/officeDocument/2006/relationships/oleObject" Target="../embeddings/oleObject486.bin"/><Relationship Id="rId4" Type="http://schemas.openxmlformats.org/officeDocument/2006/relationships/image" Target="../media/image489.emf"/></Relationships>
</file>

<file path=ppt/slides/_rels/slide96.xml.rels><?xml version="1.0" encoding="UTF-8" standalone="yes"?>
<Relationships xmlns="http://schemas.openxmlformats.org/package/2006/relationships"><Relationship Id="rId3" Type="http://schemas.openxmlformats.org/officeDocument/2006/relationships/image" Target="../media/image493.jpeg"/><Relationship Id="rId2" Type="http://schemas.openxmlformats.org/officeDocument/2006/relationships/slideLayout" Target="../slideLayouts/slideLayout7.xml"/><Relationship Id="rId1" Type="http://schemas.openxmlformats.org/officeDocument/2006/relationships/vmlDrawing" Target="../drawings/vmlDrawing89.vml"/><Relationship Id="rId5" Type="http://schemas.openxmlformats.org/officeDocument/2006/relationships/image" Target="../media/image492.emf"/><Relationship Id="rId4" Type="http://schemas.openxmlformats.org/officeDocument/2006/relationships/oleObject" Target="../embeddings/oleObject488.bin"/></Relationships>
</file>

<file path=ppt/slides/_rels/slide97.xml.rels><?xml version="1.0" encoding="UTF-8" standalone="yes"?>
<Relationships xmlns="http://schemas.openxmlformats.org/package/2006/relationships"><Relationship Id="rId8" Type="http://schemas.openxmlformats.org/officeDocument/2006/relationships/oleObject" Target="../embeddings/oleObject491.bin"/><Relationship Id="rId3" Type="http://schemas.openxmlformats.org/officeDocument/2006/relationships/oleObject" Target="../embeddings/oleObject489.bin"/><Relationship Id="rId7" Type="http://schemas.openxmlformats.org/officeDocument/2006/relationships/image" Target="../media/image493.jpeg"/><Relationship Id="rId2" Type="http://schemas.openxmlformats.org/officeDocument/2006/relationships/slideLayout" Target="../slideLayouts/slideLayout7.xml"/><Relationship Id="rId1" Type="http://schemas.openxmlformats.org/officeDocument/2006/relationships/vmlDrawing" Target="../drawings/vmlDrawing90.vml"/><Relationship Id="rId6" Type="http://schemas.openxmlformats.org/officeDocument/2006/relationships/image" Target="../media/image495.emf"/><Relationship Id="rId11" Type="http://schemas.openxmlformats.org/officeDocument/2006/relationships/image" Target="../media/image497.emf"/><Relationship Id="rId5" Type="http://schemas.openxmlformats.org/officeDocument/2006/relationships/oleObject" Target="../embeddings/oleObject490.bin"/><Relationship Id="rId10" Type="http://schemas.openxmlformats.org/officeDocument/2006/relationships/oleObject" Target="../embeddings/oleObject492.bin"/><Relationship Id="rId4" Type="http://schemas.openxmlformats.org/officeDocument/2006/relationships/image" Target="../media/image494.emf"/><Relationship Id="rId9" Type="http://schemas.openxmlformats.org/officeDocument/2006/relationships/image" Target="../media/image496.emf"/></Relationships>
</file>

<file path=ppt/slides/_rels/slide98.xml.rels><?xml version="1.0" encoding="UTF-8" standalone="yes"?>
<Relationships xmlns="http://schemas.openxmlformats.org/package/2006/relationships"><Relationship Id="rId8" Type="http://schemas.openxmlformats.org/officeDocument/2006/relationships/image" Target="../media/image500.emf"/><Relationship Id="rId13" Type="http://schemas.openxmlformats.org/officeDocument/2006/relationships/oleObject" Target="../embeddings/oleObject498.bin"/><Relationship Id="rId3" Type="http://schemas.openxmlformats.org/officeDocument/2006/relationships/oleObject" Target="../embeddings/oleObject493.bin"/><Relationship Id="rId7" Type="http://schemas.openxmlformats.org/officeDocument/2006/relationships/oleObject" Target="../embeddings/oleObject495.bin"/><Relationship Id="rId12" Type="http://schemas.openxmlformats.org/officeDocument/2006/relationships/image" Target="../media/image502.emf"/><Relationship Id="rId2" Type="http://schemas.openxmlformats.org/officeDocument/2006/relationships/slideLayout" Target="../slideLayouts/slideLayout7.xml"/><Relationship Id="rId1" Type="http://schemas.openxmlformats.org/officeDocument/2006/relationships/vmlDrawing" Target="../drawings/vmlDrawing91.vml"/><Relationship Id="rId6" Type="http://schemas.openxmlformats.org/officeDocument/2006/relationships/image" Target="../media/image499.emf"/><Relationship Id="rId11" Type="http://schemas.openxmlformats.org/officeDocument/2006/relationships/oleObject" Target="../embeddings/oleObject497.bin"/><Relationship Id="rId5" Type="http://schemas.openxmlformats.org/officeDocument/2006/relationships/oleObject" Target="../embeddings/oleObject494.bin"/><Relationship Id="rId10" Type="http://schemas.openxmlformats.org/officeDocument/2006/relationships/image" Target="../media/image501.emf"/><Relationship Id="rId4" Type="http://schemas.openxmlformats.org/officeDocument/2006/relationships/image" Target="../media/image498.emf"/><Relationship Id="rId9" Type="http://schemas.openxmlformats.org/officeDocument/2006/relationships/oleObject" Target="../embeddings/oleObject496.bin"/><Relationship Id="rId14" Type="http://schemas.openxmlformats.org/officeDocument/2006/relationships/image" Target="../media/image503.emf"/></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499.bin"/><Relationship Id="rId7" Type="http://schemas.openxmlformats.org/officeDocument/2006/relationships/image" Target="../media/image505.emf"/><Relationship Id="rId2" Type="http://schemas.openxmlformats.org/officeDocument/2006/relationships/slideLayout" Target="../slideLayouts/slideLayout7.xml"/><Relationship Id="rId1" Type="http://schemas.openxmlformats.org/officeDocument/2006/relationships/vmlDrawing" Target="../drawings/vmlDrawing92.vml"/><Relationship Id="rId6" Type="http://schemas.openxmlformats.org/officeDocument/2006/relationships/oleObject" Target="../embeddings/oleObject500.bin"/><Relationship Id="rId5" Type="http://schemas.openxmlformats.org/officeDocument/2006/relationships/image" Target="../media/image506.png"/><Relationship Id="rId4" Type="http://schemas.openxmlformats.org/officeDocument/2006/relationships/image" Target="../media/image50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13" descr="uestc"/>
          <p:cNvPicPr>
            <a:picLocks noChangeAspect="1" noChangeArrowheads="1"/>
          </p:cNvPicPr>
          <p:nvPr/>
        </p:nvPicPr>
        <p:blipFill>
          <a:blip r:embed="rId2"/>
          <a:srcRect/>
          <a:stretch>
            <a:fillRect/>
          </a:stretch>
        </p:blipFill>
        <p:spPr bwMode="auto">
          <a:xfrm>
            <a:off x="179388" y="476250"/>
            <a:ext cx="1390650" cy="1374775"/>
          </a:xfrm>
          <a:prstGeom prst="rect">
            <a:avLst/>
          </a:prstGeom>
          <a:noFill/>
          <a:ln w="9525">
            <a:noFill/>
            <a:miter lim="800000"/>
            <a:headEnd/>
            <a:tailEnd/>
          </a:ln>
        </p:spPr>
      </p:pic>
      <p:grpSp>
        <p:nvGrpSpPr>
          <p:cNvPr id="94211" name="组合 9"/>
          <p:cNvGrpSpPr>
            <a:grpSpLocks/>
          </p:cNvGrpSpPr>
          <p:nvPr/>
        </p:nvGrpSpPr>
        <p:grpSpPr bwMode="auto">
          <a:xfrm>
            <a:off x="5192713" y="-17463"/>
            <a:ext cx="3951287" cy="6669088"/>
            <a:chOff x="5192721" y="-17418"/>
            <a:chExt cx="3951279" cy="6669081"/>
          </a:xfrm>
        </p:grpSpPr>
        <p:pic>
          <p:nvPicPr>
            <p:cNvPr id="94214" name="图片 5" descr="205.gif"/>
            <p:cNvPicPr>
              <a:picLocks noChangeAspect="1"/>
            </p:cNvPicPr>
            <p:nvPr/>
          </p:nvPicPr>
          <p:blipFill>
            <a:blip r:embed="rId3"/>
            <a:srcRect/>
            <a:stretch>
              <a:fillRect/>
            </a:stretch>
          </p:blipFill>
          <p:spPr bwMode="auto">
            <a:xfrm>
              <a:off x="5192721" y="6203988"/>
              <a:ext cx="2643206" cy="447675"/>
            </a:xfrm>
            <a:prstGeom prst="rect">
              <a:avLst/>
            </a:prstGeom>
            <a:noFill/>
            <a:ln w="9525">
              <a:noFill/>
              <a:miter lim="800000"/>
              <a:headEnd/>
              <a:tailEnd/>
            </a:ln>
          </p:spPr>
        </p:pic>
        <p:grpSp>
          <p:nvGrpSpPr>
            <p:cNvPr id="94215" name="组合 7"/>
            <p:cNvGrpSpPr>
              <a:grpSpLocks/>
            </p:cNvGrpSpPr>
            <p:nvPr/>
          </p:nvGrpSpPr>
          <p:grpSpPr bwMode="auto">
            <a:xfrm>
              <a:off x="6000760" y="-17418"/>
              <a:ext cx="3143240" cy="307777"/>
              <a:chOff x="6000760" y="-17418"/>
              <a:chExt cx="3143240" cy="307777"/>
            </a:xfrm>
          </p:grpSpPr>
          <p:sp>
            <p:nvSpPr>
              <p:cNvPr id="94216" name="矩形 7"/>
              <p:cNvSpPr>
                <a:spLocks noChangeArrowheads="1"/>
              </p:cNvSpPr>
              <p:nvPr/>
            </p:nvSpPr>
            <p:spPr bwMode="auto">
              <a:xfrm>
                <a:off x="6072198" y="0"/>
                <a:ext cx="3071802" cy="214314"/>
              </a:xfrm>
              <a:prstGeom prst="rect">
                <a:avLst/>
              </a:prstGeom>
              <a:solidFill>
                <a:srgbClr val="FF9900"/>
              </a:solidFill>
              <a:ln w="9525" algn="ctr">
                <a:noFill/>
                <a:round/>
                <a:headEnd/>
                <a:tailEnd/>
              </a:ln>
            </p:spPr>
            <p:txBody>
              <a:bodyPr/>
              <a:lstStyle/>
              <a:p>
                <a:endParaRPr lang="zh-CN" altLang="en-US">
                  <a:solidFill>
                    <a:schemeClr val="tx1"/>
                  </a:solidFill>
                  <a:latin typeface="Arial" pitchFamily="34" charset="0"/>
                </a:endParaRPr>
              </a:p>
            </p:txBody>
          </p:sp>
          <p:sp>
            <p:nvSpPr>
              <p:cNvPr id="94217" name="TextBox 3"/>
              <p:cNvSpPr txBox="1">
                <a:spLocks noChangeArrowheads="1"/>
              </p:cNvSpPr>
              <p:nvPr/>
            </p:nvSpPr>
            <p:spPr bwMode="auto">
              <a:xfrm>
                <a:off x="6000760" y="-17418"/>
                <a:ext cx="3000364" cy="307777"/>
              </a:xfrm>
              <a:prstGeom prst="rect">
                <a:avLst/>
              </a:prstGeom>
              <a:noFill/>
              <a:ln w="9525">
                <a:noFill/>
                <a:miter lim="800000"/>
                <a:headEnd/>
                <a:tailEnd/>
              </a:ln>
            </p:spPr>
            <p:txBody>
              <a:bodyPr>
                <a:spAutoFit/>
              </a:bodyPr>
              <a:lstStyle/>
              <a:p>
                <a:r>
                  <a:rPr lang="en-US" altLang="zh-CN" sz="1200" i="1"/>
                  <a:t>             </a:t>
                </a:r>
                <a:r>
                  <a:rPr lang="en-US" altLang="zh-CN" sz="1400" i="1">
                    <a:latin typeface="Arial" pitchFamily="34" charset="0"/>
                    <a:cs typeface="Arial" pitchFamily="34" charset="0"/>
                  </a:rPr>
                  <a:t>http://www.sciencep.com</a:t>
                </a:r>
                <a:endParaRPr lang="zh-CN" altLang="en-US" sz="1400" i="1">
                  <a:latin typeface="Arial" pitchFamily="34" charset="0"/>
                  <a:cs typeface="Arial" pitchFamily="34" charset="0"/>
                </a:endParaRPr>
              </a:p>
            </p:txBody>
          </p:sp>
        </p:grpSp>
      </p:grpSp>
      <p:sp>
        <p:nvSpPr>
          <p:cNvPr id="94212" name="Text Box 6"/>
          <p:cNvSpPr txBox="1">
            <a:spLocks noChangeArrowheads="1"/>
          </p:cNvSpPr>
          <p:nvPr/>
        </p:nvSpPr>
        <p:spPr bwMode="auto">
          <a:xfrm>
            <a:off x="2660650" y="850900"/>
            <a:ext cx="3960813" cy="762000"/>
          </a:xfrm>
          <a:prstGeom prst="rect">
            <a:avLst/>
          </a:prstGeom>
          <a:noFill/>
          <a:ln w="9525">
            <a:noFill/>
            <a:miter lim="800000"/>
            <a:headEnd/>
            <a:tailEnd/>
          </a:ln>
        </p:spPr>
        <p:txBody>
          <a:bodyPr>
            <a:spAutoFit/>
          </a:bodyPr>
          <a:lstStyle/>
          <a:p>
            <a:r>
              <a:rPr lang="zh-CN" altLang="en-US" sz="4400">
                <a:solidFill>
                  <a:srgbClr val="FF0000"/>
                </a:solidFill>
                <a:ea typeface="黑体" pitchFamily="49" charset="-122"/>
              </a:rPr>
              <a:t>第</a:t>
            </a:r>
            <a:r>
              <a:rPr lang="en-US" altLang="zh-CN" sz="4400">
                <a:solidFill>
                  <a:srgbClr val="FF0000"/>
                </a:solidFill>
                <a:ea typeface="黑体" pitchFamily="49" charset="-122"/>
              </a:rPr>
              <a:t>3</a:t>
            </a:r>
            <a:r>
              <a:rPr lang="zh-CN" altLang="en-US" sz="4400">
                <a:solidFill>
                  <a:srgbClr val="FF0000"/>
                </a:solidFill>
                <a:ea typeface="黑体" pitchFamily="49" charset="-122"/>
              </a:rPr>
              <a:t>篇   电磁学</a:t>
            </a:r>
          </a:p>
        </p:txBody>
      </p:sp>
      <p:sp>
        <p:nvSpPr>
          <p:cNvPr id="95237" name="Text Box 4"/>
          <p:cNvSpPr txBox="1">
            <a:spLocks noChangeArrowheads="1"/>
          </p:cNvSpPr>
          <p:nvPr/>
        </p:nvSpPr>
        <p:spPr bwMode="auto">
          <a:xfrm>
            <a:off x="1428750" y="2143125"/>
            <a:ext cx="6340475" cy="2554288"/>
          </a:xfrm>
          <a:prstGeom prst="rect">
            <a:avLst/>
          </a:prstGeom>
          <a:noFill/>
          <a:ln w="9525">
            <a:noFill/>
            <a:miter lim="800000"/>
            <a:headEnd/>
            <a:tailEnd/>
          </a:ln>
        </p:spPr>
        <p:txBody>
          <a:bodyPr wrap="none">
            <a:spAutoFit/>
          </a:bodyPr>
          <a:lstStyle/>
          <a:p>
            <a:pPr>
              <a:defRPr/>
            </a:pPr>
            <a:r>
              <a:rPr lang="zh-CN" altLang="en-US" sz="8000" b="0" dirty="0">
                <a:solidFill>
                  <a:schemeClr val="accent2"/>
                </a:solidFill>
                <a:ea typeface="隶书" pitchFamily="49" charset="-122"/>
              </a:rPr>
              <a:t>    第十二章</a:t>
            </a:r>
            <a:endParaRPr lang="en-US" altLang="zh-CN" sz="8000" b="0" dirty="0">
              <a:solidFill>
                <a:schemeClr val="accent2"/>
              </a:solidFill>
              <a:ea typeface="隶书" pitchFamily="49" charset="-122"/>
            </a:endParaRPr>
          </a:p>
          <a:p>
            <a:pPr>
              <a:defRPr/>
            </a:pPr>
            <a:r>
              <a:rPr lang="zh-CN" altLang="en-US" sz="8000" b="0" dirty="0">
                <a:solidFill>
                  <a:schemeClr val="accent6"/>
                </a:solidFill>
                <a:ea typeface="隶书" pitchFamily="49" charset="-122"/>
              </a:rPr>
              <a:t>变化的电磁场</a:t>
            </a:r>
          </a:p>
        </p:txBody>
      </p:sp>
      <p:sp>
        <p:nvSpPr>
          <p:cNvPr id="11" name="TextBox 9"/>
          <p:cNvSpPr txBox="1">
            <a:spLocks noChangeArrowheads="1"/>
          </p:cNvSpPr>
          <p:nvPr/>
        </p:nvSpPr>
        <p:spPr bwMode="auto">
          <a:xfrm>
            <a:off x="357188" y="5072063"/>
            <a:ext cx="11128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400" dirty="0">
                <a:solidFill>
                  <a:srgbClr val="7030A0"/>
                </a:solidFill>
                <a:latin typeface="隶书" pitchFamily="49" charset="-122"/>
                <a:ea typeface="隶书" pitchFamily="49" charset="-122"/>
              </a:rPr>
              <a:t>孙云卿</a:t>
            </a:r>
          </a:p>
        </p:txBody>
      </p:sp>
      <p:sp>
        <p:nvSpPr>
          <p:cNvPr id="12" name="TextBox 10"/>
          <p:cNvSpPr txBox="1">
            <a:spLocks noChangeArrowheads="1"/>
          </p:cNvSpPr>
          <p:nvPr/>
        </p:nvSpPr>
        <p:spPr bwMode="auto">
          <a:xfrm>
            <a:off x="357188" y="5572125"/>
            <a:ext cx="32432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rgbClr val="7030A0"/>
                </a:solidFill>
                <a:ea typeface="楷体" pitchFamily="49" charset="-122"/>
              </a:rPr>
              <a:t>syqing27@uestc.edu.cn</a:t>
            </a:r>
            <a:endParaRPr lang="zh-CN" altLang="en-US" sz="2400">
              <a:solidFill>
                <a:srgbClr val="7030A0"/>
              </a:solidFill>
              <a:ea typeface="楷体" pitchFamily="49"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3"/>
          <p:cNvSpPr>
            <a:spLocks noGrp="1"/>
          </p:cNvSpPr>
          <p:nvPr>
            <p:ph type="sldNum" sz="quarter" idx="12"/>
          </p:nvPr>
        </p:nvSpPr>
        <p:spPr/>
        <p:txBody>
          <a:bodyPr/>
          <a:lstStyle/>
          <a:p>
            <a:pPr>
              <a:defRPr/>
            </a:pPr>
            <a:fld id="{74C96C44-2512-4714-8B23-78AFE5D03DE6}" type="slidenum">
              <a:rPr lang="en-US" altLang="zh-CN"/>
              <a:pPr>
                <a:defRPr/>
              </a:pPr>
              <a:t>10</a:t>
            </a:fld>
            <a:endParaRPr lang="en-US" altLang="zh-CN"/>
          </a:p>
        </p:txBody>
      </p:sp>
      <p:sp>
        <p:nvSpPr>
          <p:cNvPr id="5126" name="Text Box 2"/>
          <p:cNvSpPr txBox="1">
            <a:spLocks noChangeArrowheads="1"/>
          </p:cNvSpPr>
          <p:nvPr/>
        </p:nvSpPr>
        <p:spPr bwMode="auto">
          <a:xfrm>
            <a:off x="315913" y="244475"/>
            <a:ext cx="8429625" cy="1990725"/>
          </a:xfrm>
          <a:prstGeom prst="rect">
            <a:avLst/>
          </a:prstGeom>
          <a:noFill/>
          <a:ln w="9525">
            <a:noFill/>
            <a:miter lim="800000"/>
            <a:headEnd/>
            <a:tailEnd/>
          </a:ln>
        </p:spPr>
        <p:txBody>
          <a:bodyPr>
            <a:spAutoFit/>
          </a:bodyPr>
          <a:lstStyle/>
          <a:p>
            <a:pPr>
              <a:lnSpc>
                <a:spcPct val="130000"/>
              </a:lnSpc>
              <a:spcBef>
                <a:spcPct val="50000"/>
              </a:spcBef>
            </a:pPr>
            <a:r>
              <a:rPr kumimoji="1" lang="en-US" altLang="zh-CN">
                <a:solidFill>
                  <a:schemeClr val="tx1"/>
                </a:solidFill>
              </a:rPr>
              <a:t> </a:t>
            </a:r>
            <a:r>
              <a:rPr kumimoji="1" lang="zh-CN" altLang="en-US">
                <a:solidFill>
                  <a:srgbClr val="66FF33"/>
                </a:solidFill>
              </a:rPr>
              <a:t>例</a:t>
            </a:r>
            <a:r>
              <a:rPr kumimoji="1" lang="en-US" altLang="zh-CN">
                <a:solidFill>
                  <a:srgbClr val="66FF33"/>
                </a:solidFill>
              </a:rPr>
              <a:t>12-1</a:t>
            </a:r>
            <a:r>
              <a:rPr kumimoji="1" lang="en-US" altLang="zh-CN"/>
              <a:t>  </a:t>
            </a:r>
            <a:r>
              <a:rPr kumimoji="1" lang="zh-CN" altLang="en-US"/>
              <a:t>一长直螺线管横截面的半径为</a:t>
            </a:r>
            <a:r>
              <a:rPr kumimoji="1" lang="en-US" altLang="zh-CN" i="1"/>
              <a:t>a, </a:t>
            </a:r>
            <a:r>
              <a:rPr kumimoji="1" lang="zh-CN" altLang="en-US"/>
              <a:t>单位长度上密绕了</a:t>
            </a:r>
            <a:r>
              <a:rPr kumimoji="1" lang="en-US" altLang="zh-CN" i="1"/>
              <a:t>n</a:t>
            </a:r>
            <a:r>
              <a:rPr kumimoji="1" lang="zh-CN" altLang="en-US"/>
              <a:t>匝线圈，通以电流</a:t>
            </a:r>
            <a:r>
              <a:rPr kumimoji="1" lang="en-US" altLang="zh-CN" i="1"/>
              <a:t>I=I</a:t>
            </a:r>
            <a:r>
              <a:rPr kumimoji="1" lang="en-US" altLang="zh-CN" baseline="-25000"/>
              <a:t>o</a:t>
            </a:r>
            <a:r>
              <a:rPr kumimoji="1" lang="en-US" altLang="zh-CN"/>
              <a:t>cos</a:t>
            </a:r>
            <a:r>
              <a:rPr kumimoji="1" lang="en-US" altLang="zh-CN" i="1">
                <a:sym typeface="Symbol" pitchFamily="18" charset="2"/>
              </a:rPr>
              <a:t> t </a:t>
            </a:r>
            <a:r>
              <a:rPr kumimoji="1" lang="en-US" altLang="zh-CN">
                <a:sym typeface="Symbol" pitchFamily="18" charset="2"/>
              </a:rPr>
              <a:t>(</a:t>
            </a:r>
            <a:r>
              <a:rPr kumimoji="1" lang="en-US" altLang="zh-CN" i="1"/>
              <a:t>I</a:t>
            </a:r>
            <a:r>
              <a:rPr kumimoji="1" lang="en-US" altLang="zh-CN" baseline="-25000"/>
              <a:t>o</a:t>
            </a:r>
            <a:r>
              <a:rPr kumimoji="1" lang="zh-CN" altLang="en-US"/>
              <a:t>、</a:t>
            </a:r>
            <a:r>
              <a:rPr kumimoji="1" lang="zh-CN" altLang="en-US" i="1">
                <a:sym typeface="Symbol" pitchFamily="18" charset="2"/>
              </a:rPr>
              <a:t></a:t>
            </a:r>
            <a:r>
              <a:rPr kumimoji="1" lang="zh-CN" altLang="en-US">
                <a:sym typeface="Symbol" pitchFamily="18" charset="2"/>
              </a:rPr>
              <a:t>为常量</a:t>
            </a:r>
            <a:r>
              <a:rPr kumimoji="1" lang="en-US" altLang="zh-CN">
                <a:sym typeface="Symbol" pitchFamily="18" charset="2"/>
              </a:rPr>
              <a:t>)</a:t>
            </a:r>
            <a:r>
              <a:rPr kumimoji="1" lang="zh-CN" altLang="en-US">
                <a:sym typeface="Symbol" pitchFamily="18" charset="2"/>
              </a:rPr>
              <a:t>。一半径为</a:t>
            </a:r>
            <a:r>
              <a:rPr kumimoji="1" lang="en-US" altLang="zh-CN" i="1">
                <a:sym typeface="Symbol" pitchFamily="18" charset="2"/>
              </a:rPr>
              <a:t>b</a:t>
            </a:r>
            <a:r>
              <a:rPr kumimoji="1" lang="zh-CN" altLang="en-US" i="1">
                <a:sym typeface="Symbol" pitchFamily="18" charset="2"/>
              </a:rPr>
              <a:t>、</a:t>
            </a:r>
            <a:r>
              <a:rPr kumimoji="1" lang="zh-CN" altLang="en-US">
                <a:sym typeface="Symbol" pitchFamily="18" charset="2"/>
              </a:rPr>
              <a:t>电阻为</a:t>
            </a:r>
            <a:r>
              <a:rPr kumimoji="1" lang="en-US" altLang="zh-CN" i="1">
                <a:sym typeface="Symbol" pitchFamily="18" charset="2"/>
              </a:rPr>
              <a:t>R</a:t>
            </a:r>
            <a:r>
              <a:rPr kumimoji="1" lang="zh-CN" altLang="en-US">
                <a:sym typeface="Symbol" pitchFamily="18" charset="2"/>
              </a:rPr>
              <a:t>的单匝圆形线圈套在螺线管上，求圆线圈中的感应电动势和感应电流。</a:t>
            </a:r>
          </a:p>
        </p:txBody>
      </p:sp>
      <p:sp>
        <p:nvSpPr>
          <p:cNvPr id="25603" name="Text Box 3"/>
          <p:cNvSpPr txBox="1">
            <a:spLocks noChangeArrowheads="1"/>
          </p:cNvSpPr>
          <p:nvPr/>
        </p:nvSpPr>
        <p:spPr bwMode="auto">
          <a:xfrm>
            <a:off x="546100" y="2392363"/>
            <a:ext cx="4006850" cy="519112"/>
          </a:xfrm>
          <a:prstGeom prst="rect">
            <a:avLst/>
          </a:prstGeom>
          <a:noFill/>
          <a:ln w="9525">
            <a:noFill/>
            <a:miter lim="800000"/>
            <a:headEnd/>
            <a:tailEnd/>
          </a:ln>
        </p:spPr>
        <p:txBody>
          <a:bodyPr>
            <a:spAutoFit/>
          </a:bodyPr>
          <a:lstStyle/>
          <a:p>
            <a:pPr>
              <a:spcBef>
                <a:spcPct val="50000"/>
              </a:spcBef>
            </a:pPr>
            <a:r>
              <a:rPr kumimoji="1" lang="en-US" altLang="zh-CN" sz="2800">
                <a:solidFill>
                  <a:schemeClr val="tx1"/>
                </a:solidFill>
              </a:rPr>
              <a:t>   </a:t>
            </a:r>
            <a:r>
              <a:rPr kumimoji="1" lang="en-US" altLang="zh-CN" sz="2800">
                <a:solidFill>
                  <a:srgbClr val="66FF33"/>
                </a:solidFill>
              </a:rPr>
              <a:t> </a:t>
            </a:r>
            <a:r>
              <a:rPr kumimoji="1" lang="zh-CN" altLang="en-US" sz="2800">
                <a:solidFill>
                  <a:srgbClr val="66FF33"/>
                </a:solidFill>
              </a:rPr>
              <a:t>解</a:t>
            </a:r>
            <a:r>
              <a:rPr kumimoji="1" lang="zh-CN" altLang="en-US" sz="2800"/>
              <a:t>  </a:t>
            </a:r>
            <a:r>
              <a:rPr kumimoji="1" lang="zh-CN" altLang="en-US"/>
              <a:t>由</a:t>
            </a:r>
            <a:r>
              <a:rPr kumimoji="1" lang="zh-CN" altLang="en-US" sz="2800" i="1">
                <a:sym typeface="Symbol" pitchFamily="18" charset="2"/>
              </a:rPr>
              <a:t></a:t>
            </a:r>
            <a:r>
              <a:rPr kumimoji="1" lang="en-US" altLang="zh-CN" sz="2800" i="1" baseline="-25000">
                <a:sym typeface="Symbol" pitchFamily="18" charset="2"/>
              </a:rPr>
              <a:t>m</a:t>
            </a:r>
            <a:r>
              <a:rPr kumimoji="1" lang="en-US" altLang="zh-CN" sz="2800">
                <a:sym typeface="Symbol" pitchFamily="18" charset="2"/>
              </a:rPr>
              <a:t>=</a:t>
            </a:r>
            <a:r>
              <a:rPr kumimoji="1" lang="en-US" altLang="zh-CN" sz="2800" i="1">
                <a:sym typeface="Symbol" pitchFamily="18" charset="2"/>
              </a:rPr>
              <a:t>BS</a:t>
            </a:r>
            <a:r>
              <a:rPr kumimoji="1" lang="en-US" altLang="zh-CN" sz="2800">
                <a:sym typeface="Symbol" pitchFamily="18" charset="2"/>
              </a:rPr>
              <a:t>cos</a:t>
            </a:r>
            <a:r>
              <a:rPr kumimoji="1" lang="en-US" altLang="zh-CN" sz="2800" i="1">
                <a:sym typeface="Symbol" pitchFamily="18" charset="2"/>
              </a:rPr>
              <a:t> </a:t>
            </a:r>
            <a:r>
              <a:rPr kumimoji="1" lang="zh-CN" altLang="en-US">
                <a:sym typeface="Symbol" pitchFamily="18" charset="2"/>
              </a:rPr>
              <a:t>得</a:t>
            </a:r>
          </a:p>
        </p:txBody>
      </p:sp>
      <p:sp>
        <p:nvSpPr>
          <p:cNvPr id="25604" name="Text Box 4"/>
          <p:cNvSpPr txBox="1">
            <a:spLocks noChangeArrowheads="1"/>
          </p:cNvSpPr>
          <p:nvPr/>
        </p:nvSpPr>
        <p:spPr bwMode="auto">
          <a:xfrm>
            <a:off x="1690688" y="3011488"/>
            <a:ext cx="1673225" cy="519112"/>
          </a:xfrm>
          <a:prstGeom prst="rect">
            <a:avLst/>
          </a:prstGeom>
          <a:noFill/>
          <a:ln w="9525">
            <a:noFill/>
            <a:miter lim="800000"/>
            <a:headEnd/>
            <a:tailEnd/>
          </a:ln>
        </p:spPr>
        <p:txBody>
          <a:bodyPr>
            <a:spAutoFit/>
          </a:bodyPr>
          <a:lstStyle/>
          <a:p>
            <a:pPr>
              <a:spcBef>
                <a:spcPct val="50000"/>
              </a:spcBef>
            </a:pPr>
            <a:r>
              <a:rPr kumimoji="1" lang="en-US" altLang="zh-CN" sz="2800" i="1">
                <a:sym typeface="Symbol" pitchFamily="18" charset="2"/>
              </a:rPr>
              <a:t></a:t>
            </a:r>
            <a:r>
              <a:rPr kumimoji="1" lang="en-US" altLang="zh-CN" sz="2800" i="1" baseline="-25000">
                <a:sym typeface="Symbol" pitchFamily="18" charset="2"/>
              </a:rPr>
              <a:t>m</a:t>
            </a:r>
            <a:r>
              <a:rPr kumimoji="1" lang="en-US" altLang="zh-CN" sz="2800">
                <a:sym typeface="Symbol" pitchFamily="18" charset="2"/>
              </a:rPr>
              <a:t>=</a:t>
            </a:r>
            <a:r>
              <a:rPr kumimoji="1" lang="en-US" altLang="zh-CN" sz="2800" i="1">
                <a:cs typeface="Times New Roman" pitchFamily="18" charset="0"/>
                <a:sym typeface="Symbol" pitchFamily="18" charset="2"/>
              </a:rPr>
              <a:t>µ</a:t>
            </a:r>
            <a:r>
              <a:rPr kumimoji="1" lang="en-US" altLang="zh-CN" sz="2800" i="1" baseline="-25000">
                <a:cs typeface="Times New Roman" pitchFamily="18" charset="0"/>
                <a:sym typeface="Symbol" pitchFamily="18" charset="2"/>
              </a:rPr>
              <a:t>o</a:t>
            </a:r>
            <a:r>
              <a:rPr kumimoji="1" lang="en-US" altLang="zh-CN" sz="2800" i="1">
                <a:cs typeface="Times New Roman" pitchFamily="18" charset="0"/>
                <a:sym typeface="Symbol" pitchFamily="18" charset="2"/>
              </a:rPr>
              <a:t>nI·</a:t>
            </a:r>
          </a:p>
        </p:txBody>
      </p:sp>
      <p:sp>
        <p:nvSpPr>
          <p:cNvPr id="25605" name="Text Box 5"/>
          <p:cNvSpPr txBox="1">
            <a:spLocks noChangeArrowheads="1"/>
          </p:cNvSpPr>
          <p:nvPr/>
        </p:nvSpPr>
        <p:spPr bwMode="auto">
          <a:xfrm>
            <a:off x="3024188" y="3013075"/>
            <a:ext cx="830262" cy="519113"/>
          </a:xfrm>
          <a:prstGeom prst="rect">
            <a:avLst/>
          </a:prstGeom>
          <a:noFill/>
          <a:ln w="9525">
            <a:noFill/>
            <a:miter lim="800000"/>
            <a:headEnd/>
            <a:tailEnd/>
          </a:ln>
        </p:spPr>
        <p:txBody>
          <a:bodyPr>
            <a:spAutoFit/>
          </a:bodyPr>
          <a:lstStyle/>
          <a:p>
            <a:pPr>
              <a:spcBef>
                <a:spcPct val="50000"/>
              </a:spcBef>
            </a:pPr>
            <a:r>
              <a:rPr kumimoji="1" lang="en-US" altLang="zh-CN" sz="2800" i="1">
                <a:solidFill>
                  <a:srgbClr val="FFFF00"/>
                </a:solidFill>
                <a:sym typeface="Symbol" pitchFamily="18" charset="2"/>
              </a:rPr>
              <a:t>b</a:t>
            </a:r>
            <a:r>
              <a:rPr kumimoji="1" lang="en-US" altLang="zh-CN" sz="2800" baseline="30000">
                <a:solidFill>
                  <a:srgbClr val="FFFF00"/>
                </a:solidFill>
                <a:sym typeface="Symbol" pitchFamily="18" charset="2"/>
              </a:rPr>
              <a:t>2</a:t>
            </a:r>
            <a:endParaRPr kumimoji="1" lang="en-US" altLang="zh-CN" sz="2800">
              <a:solidFill>
                <a:srgbClr val="FFFF00"/>
              </a:solidFill>
            </a:endParaRPr>
          </a:p>
        </p:txBody>
      </p:sp>
      <p:sp>
        <p:nvSpPr>
          <p:cNvPr id="25606" name="Text Box 6"/>
          <p:cNvSpPr txBox="1">
            <a:spLocks noChangeArrowheads="1"/>
          </p:cNvSpPr>
          <p:nvPr/>
        </p:nvSpPr>
        <p:spPr bwMode="auto">
          <a:xfrm>
            <a:off x="3000375" y="3000375"/>
            <a:ext cx="931863" cy="519113"/>
          </a:xfrm>
          <a:prstGeom prst="rect">
            <a:avLst/>
          </a:prstGeom>
          <a:noFill/>
          <a:ln w="9525">
            <a:noFill/>
            <a:miter lim="800000"/>
            <a:headEnd/>
            <a:tailEnd/>
          </a:ln>
        </p:spPr>
        <p:txBody>
          <a:bodyPr>
            <a:spAutoFit/>
          </a:bodyPr>
          <a:lstStyle/>
          <a:p>
            <a:pPr>
              <a:spcBef>
                <a:spcPct val="50000"/>
              </a:spcBef>
            </a:pPr>
            <a:r>
              <a:rPr kumimoji="1" lang="en-US" altLang="zh-CN" sz="2800" i="1">
                <a:solidFill>
                  <a:srgbClr val="FFFF00"/>
                </a:solidFill>
                <a:sym typeface="Symbol" pitchFamily="18" charset="2"/>
              </a:rPr>
              <a:t>a</a:t>
            </a:r>
            <a:r>
              <a:rPr kumimoji="1" lang="en-US" altLang="zh-CN" sz="2800" baseline="30000">
                <a:solidFill>
                  <a:srgbClr val="FFFF00"/>
                </a:solidFill>
                <a:sym typeface="Symbol" pitchFamily="18" charset="2"/>
              </a:rPr>
              <a:t>2</a:t>
            </a:r>
          </a:p>
        </p:txBody>
      </p:sp>
      <p:graphicFrame>
        <p:nvGraphicFramePr>
          <p:cNvPr id="25607" name="Object 7"/>
          <p:cNvGraphicFramePr>
            <a:graphicFrameLocks noChangeAspect="1"/>
          </p:cNvGraphicFramePr>
          <p:nvPr/>
        </p:nvGraphicFramePr>
        <p:xfrm>
          <a:off x="1547813" y="3663950"/>
          <a:ext cx="1587500" cy="844550"/>
        </p:xfrm>
        <a:graphic>
          <a:graphicData uri="http://schemas.openxmlformats.org/presentationml/2006/ole">
            <mc:AlternateContent xmlns:mc="http://schemas.openxmlformats.org/markup-compatibility/2006">
              <mc:Choice xmlns:v="urn:schemas-microsoft-com:vml" Requires="v">
                <p:oleObj spid="_x0000_s5176" name="公式" r:id="rId3" imgW="1434960" imgH="761760" progId="Equation.3">
                  <p:embed/>
                </p:oleObj>
              </mc:Choice>
              <mc:Fallback>
                <p:oleObj name="公式" r:id="rId3" imgW="1434960" imgH="76176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3663950"/>
                        <a:ext cx="1587500" cy="84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8" name="Object 8"/>
          <p:cNvGraphicFramePr>
            <a:graphicFrameLocks noChangeAspect="1"/>
          </p:cNvGraphicFramePr>
          <p:nvPr/>
        </p:nvGraphicFramePr>
        <p:xfrm>
          <a:off x="1920875" y="4678363"/>
          <a:ext cx="3035300" cy="515937"/>
        </p:xfrm>
        <a:graphic>
          <a:graphicData uri="http://schemas.openxmlformats.org/presentationml/2006/ole">
            <mc:AlternateContent xmlns:mc="http://schemas.openxmlformats.org/markup-compatibility/2006">
              <mc:Choice xmlns:v="urn:schemas-microsoft-com:vml" Requires="v">
                <p:oleObj spid="_x0000_s5177" name="公式" r:id="rId5" imgW="2768400" imgH="469800" progId="Equation.3">
                  <p:embed/>
                </p:oleObj>
              </mc:Choice>
              <mc:Fallback>
                <p:oleObj name="公式" r:id="rId5" imgW="2768400" imgH="4698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0875" y="4678363"/>
                        <a:ext cx="3035300" cy="515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9" name="Object 9"/>
          <p:cNvGraphicFramePr>
            <a:graphicFrameLocks noChangeAspect="1"/>
          </p:cNvGraphicFramePr>
          <p:nvPr/>
        </p:nvGraphicFramePr>
        <p:xfrm>
          <a:off x="814388" y="5384800"/>
          <a:ext cx="4725987" cy="903288"/>
        </p:xfrm>
        <a:graphic>
          <a:graphicData uri="http://schemas.openxmlformats.org/presentationml/2006/ole">
            <mc:AlternateContent xmlns:mc="http://schemas.openxmlformats.org/markup-compatibility/2006">
              <mc:Choice xmlns:v="urn:schemas-microsoft-com:vml" Requires="v">
                <p:oleObj spid="_x0000_s5178" name="公式" r:id="rId7" imgW="4381200" imgH="838080" progId="Equation.3">
                  <p:embed/>
                </p:oleObj>
              </mc:Choice>
              <mc:Fallback>
                <p:oleObj name="公式" r:id="rId7" imgW="4381200" imgH="83808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4388" y="5384800"/>
                        <a:ext cx="4725987" cy="903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131" name="Group 10"/>
          <p:cNvGrpSpPr>
            <a:grpSpLocks/>
          </p:cNvGrpSpPr>
          <p:nvPr/>
        </p:nvGrpSpPr>
        <p:grpSpPr bwMode="auto">
          <a:xfrm>
            <a:off x="4673600" y="2155825"/>
            <a:ext cx="4278313" cy="2289175"/>
            <a:chOff x="2749" y="1552"/>
            <a:chExt cx="2695" cy="1442"/>
          </a:xfrm>
        </p:grpSpPr>
        <p:grpSp>
          <p:nvGrpSpPr>
            <p:cNvPr id="5134" name="Group 11"/>
            <p:cNvGrpSpPr>
              <a:grpSpLocks/>
            </p:cNvGrpSpPr>
            <p:nvPr/>
          </p:nvGrpSpPr>
          <p:grpSpPr bwMode="auto">
            <a:xfrm>
              <a:off x="2823" y="1806"/>
              <a:ext cx="2621" cy="1188"/>
              <a:chOff x="2823" y="1806"/>
              <a:chExt cx="2621" cy="1188"/>
            </a:xfrm>
          </p:grpSpPr>
          <p:grpSp>
            <p:nvGrpSpPr>
              <p:cNvPr id="5147" name="Group 13"/>
              <p:cNvGrpSpPr>
                <a:grpSpLocks/>
              </p:cNvGrpSpPr>
              <p:nvPr/>
            </p:nvGrpSpPr>
            <p:grpSpPr bwMode="auto">
              <a:xfrm>
                <a:off x="2823" y="1806"/>
                <a:ext cx="2519" cy="1188"/>
                <a:chOff x="1251" y="515"/>
                <a:chExt cx="2519" cy="1188"/>
              </a:xfrm>
            </p:grpSpPr>
            <p:pic>
              <p:nvPicPr>
                <p:cNvPr id="5159" name="Picture 14"/>
                <p:cNvPicPr>
                  <a:picLocks noChangeAspect="1" noChangeArrowheads="1"/>
                </p:cNvPicPr>
                <p:nvPr/>
              </p:nvPicPr>
              <p:blipFill>
                <a:blip r:embed="rId9"/>
                <a:srcRect/>
                <a:stretch>
                  <a:fillRect/>
                </a:stretch>
              </p:blipFill>
              <p:spPr bwMode="auto">
                <a:xfrm>
                  <a:off x="1251" y="515"/>
                  <a:ext cx="2519" cy="1188"/>
                </a:xfrm>
                <a:prstGeom prst="rect">
                  <a:avLst/>
                </a:prstGeom>
                <a:noFill/>
                <a:ln w="9525">
                  <a:noFill/>
                  <a:miter lim="800000"/>
                  <a:headEnd/>
                  <a:tailEnd/>
                </a:ln>
              </p:spPr>
            </p:pic>
            <p:sp>
              <p:nvSpPr>
                <p:cNvPr id="5160" name="Rectangle 15"/>
                <p:cNvSpPr>
                  <a:spLocks noChangeArrowheads="1"/>
                </p:cNvSpPr>
                <p:nvPr/>
              </p:nvSpPr>
              <p:spPr bwMode="auto">
                <a:xfrm>
                  <a:off x="2422" y="1426"/>
                  <a:ext cx="289" cy="235"/>
                </a:xfrm>
                <a:prstGeom prst="rect">
                  <a:avLst/>
                </a:prstGeom>
                <a:solidFill>
                  <a:schemeClr val="bg1"/>
                </a:solidFill>
                <a:ln w="9525">
                  <a:noFill/>
                  <a:miter lim="800000"/>
                  <a:headEnd/>
                  <a:tailEnd/>
                </a:ln>
              </p:spPr>
              <p:txBody>
                <a:bodyPr wrap="none" anchor="ctr"/>
                <a:lstStyle/>
                <a:p>
                  <a:endParaRPr lang="zh-CN" altLang="en-US"/>
                </a:p>
              </p:txBody>
            </p:sp>
          </p:grpSp>
          <p:sp>
            <p:nvSpPr>
              <p:cNvPr id="5148" name="Freeform 16"/>
              <p:cNvSpPr>
                <a:spLocks/>
              </p:cNvSpPr>
              <p:nvPr/>
            </p:nvSpPr>
            <p:spPr bwMode="auto">
              <a:xfrm>
                <a:off x="4279" y="2016"/>
                <a:ext cx="57" cy="438"/>
              </a:xfrm>
              <a:custGeom>
                <a:avLst/>
                <a:gdLst>
                  <a:gd name="T0" fmla="*/ 29 w 58"/>
                  <a:gd name="T1" fmla="*/ 0 h 438"/>
                  <a:gd name="T2" fmla="*/ 26 w 58"/>
                  <a:gd name="T3" fmla="*/ 86 h 438"/>
                  <a:gd name="T4" fmla="*/ 4 w 58"/>
                  <a:gd name="T5" fmla="*/ 171 h 438"/>
                  <a:gd name="T6" fmla="*/ 4 w 58"/>
                  <a:gd name="T7" fmla="*/ 256 h 438"/>
                  <a:gd name="T8" fmla="*/ 15 w 58"/>
                  <a:gd name="T9" fmla="*/ 342 h 438"/>
                  <a:gd name="T10" fmla="*/ 29 w 58"/>
                  <a:gd name="T11" fmla="*/ 438 h 438"/>
                  <a:gd name="T12" fmla="*/ 0 60000 65536"/>
                  <a:gd name="T13" fmla="*/ 0 60000 65536"/>
                  <a:gd name="T14" fmla="*/ 0 60000 65536"/>
                  <a:gd name="T15" fmla="*/ 0 60000 65536"/>
                  <a:gd name="T16" fmla="*/ 0 60000 65536"/>
                  <a:gd name="T17" fmla="*/ 0 60000 65536"/>
                  <a:gd name="T18" fmla="*/ 0 w 58"/>
                  <a:gd name="T19" fmla="*/ 0 h 438"/>
                  <a:gd name="T20" fmla="*/ 58 w 58"/>
                  <a:gd name="T21" fmla="*/ 438 h 438"/>
                </a:gdLst>
                <a:ahLst/>
                <a:cxnLst>
                  <a:cxn ang="T12">
                    <a:pos x="T0" y="T1"/>
                  </a:cxn>
                  <a:cxn ang="T13">
                    <a:pos x="T2" y="T3"/>
                  </a:cxn>
                  <a:cxn ang="T14">
                    <a:pos x="T4" y="T5"/>
                  </a:cxn>
                  <a:cxn ang="T15">
                    <a:pos x="T6" y="T7"/>
                  </a:cxn>
                  <a:cxn ang="T16">
                    <a:pos x="T8" y="T9"/>
                  </a:cxn>
                  <a:cxn ang="T17">
                    <a:pos x="T10" y="T11"/>
                  </a:cxn>
                </a:cxnLst>
                <a:rect l="T18" t="T19" r="T20" b="T21"/>
                <a:pathLst>
                  <a:path w="58" h="438">
                    <a:moveTo>
                      <a:pt x="58" y="0"/>
                    </a:moveTo>
                    <a:cubicBezTo>
                      <a:pt x="46" y="29"/>
                      <a:pt x="35" y="58"/>
                      <a:pt x="26" y="86"/>
                    </a:cubicBezTo>
                    <a:cubicBezTo>
                      <a:pt x="17" y="114"/>
                      <a:pt x="8" y="143"/>
                      <a:pt x="4" y="171"/>
                    </a:cubicBezTo>
                    <a:cubicBezTo>
                      <a:pt x="0" y="199"/>
                      <a:pt x="2" y="228"/>
                      <a:pt x="4" y="256"/>
                    </a:cubicBezTo>
                    <a:cubicBezTo>
                      <a:pt x="6" y="284"/>
                      <a:pt x="10" y="312"/>
                      <a:pt x="15" y="342"/>
                    </a:cubicBezTo>
                    <a:cubicBezTo>
                      <a:pt x="20" y="372"/>
                      <a:pt x="28" y="405"/>
                      <a:pt x="36" y="438"/>
                    </a:cubicBezTo>
                  </a:path>
                </a:pathLst>
              </a:custGeom>
              <a:noFill/>
              <a:ln w="28575">
                <a:solidFill>
                  <a:schemeClr val="tx1"/>
                </a:solidFill>
                <a:round/>
                <a:headEnd/>
                <a:tailEnd type="triangle" w="sm" len="med"/>
              </a:ln>
            </p:spPr>
            <p:txBody>
              <a:bodyPr/>
              <a:lstStyle/>
              <a:p>
                <a:endParaRPr lang="zh-CN" altLang="en-US"/>
              </a:p>
            </p:txBody>
          </p:sp>
          <p:sp>
            <p:nvSpPr>
              <p:cNvPr id="5149" name="Freeform 17"/>
              <p:cNvSpPr>
                <a:spLocks/>
              </p:cNvSpPr>
              <p:nvPr/>
            </p:nvSpPr>
            <p:spPr bwMode="auto">
              <a:xfrm>
                <a:off x="3924" y="2026"/>
                <a:ext cx="50" cy="458"/>
              </a:xfrm>
              <a:custGeom>
                <a:avLst/>
                <a:gdLst>
                  <a:gd name="T0" fmla="*/ 3 w 58"/>
                  <a:gd name="T1" fmla="*/ 0 h 438"/>
                  <a:gd name="T2" fmla="*/ 3 w 58"/>
                  <a:gd name="T3" fmla="*/ 326 h 438"/>
                  <a:gd name="T4" fmla="*/ 3 w 58"/>
                  <a:gd name="T5" fmla="*/ 654 h 438"/>
                  <a:gd name="T6" fmla="*/ 3 w 58"/>
                  <a:gd name="T7" fmla="*/ 978 h 438"/>
                  <a:gd name="T8" fmla="*/ 3 w 58"/>
                  <a:gd name="T9" fmla="*/ 1304 h 438"/>
                  <a:gd name="T10" fmla="*/ 3 w 58"/>
                  <a:gd name="T11" fmla="*/ 1673 h 438"/>
                  <a:gd name="T12" fmla="*/ 0 60000 65536"/>
                  <a:gd name="T13" fmla="*/ 0 60000 65536"/>
                  <a:gd name="T14" fmla="*/ 0 60000 65536"/>
                  <a:gd name="T15" fmla="*/ 0 60000 65536"/>
                  <a:gd name="T16" fmla="*/ 0 60000 65536"/>
                  <a:gd name="T17" fmla="*/ 0 60000 65536"/>
                  <a:gd name="T18" fmla="*/ 0 w 58"/>
                  <a:gd name="T19" fmla="*/ 0 h 438"/>
                  <a:gd name="T20" fmla="*/ 58 w 58"/>
                  <a:gd name="T21" fmla="*/ 438 h 438"/>
                </a:gdLst>
                <a:ahLst/>
                <a:cxnLst>
                  <a:cxn ang="T12">
                    <a:pos x="T0" y="T1"/>
                  </a:cxn>
                  <a:cxn ang="T13">
                    <a:pos x="T2" y="T3"/>
                  </a:cxn>
                  <a:cxn ang="T14">
                    <a:pos x="T4" y="T5"/>
                  </a:cxn>
                  <a:cxn ang="T15">
                    <a:pos x="T6" y="T7"/>
                  </a:cxn>
                  <a:cxn ang="T16">
                    <a:pos x="T8" y="T9"/>
                  </a:cxn>
                  <a:cxn ang="T17">
                    <a:pos x="T10" y="T11"/>
                  </a:cxn>
                </a:cxnLst>
                <a:rect l="T18" t="T19" r="T20" b="T21"/>
                <a:pathLst>
                  <a:path w="58" h="438">
                    <a:moveTo>
                      <a:pt x="58" y="0"/>
                    </a:moveTo>
                    <a:cubicBezTo>
                      <a:pt x="46" y="29"/>
                      <a:pt x="35" y="58"/>
                      <a:pt x="26" y="86"/>
                    </a:cubicBezTo>
                    <a:cubicBezTo>
                      <a:pt x="17" y="114"/>
                      <a:pt x="8" y="143"/>
                      <a:pt x="4" y="171"/>
                    </a:cubicBezTo>
                    <a:cubicBezTo>
                      <a:pt x="0" y="199"/>
                      <a:pt x="2" y="228"/>
                      <a:pt x="4" y="256"/>
                    </a:cubicBezTo>
                    <a:cubicBezTo>
                      <a:pt x="6" y="284"/>
                      <a:pt x="10" y="312"/>
                      <a:pt x="15" y="342"/>
                    </a:cubicBezTo>
                    <a:cubicBezTo>
                      <a:pt x="20" y="372"/>
                      <a:pt x="28" y="405"/>
                      <a:pt x="36" y="438"/>
                    </a:cubicBezTo>
                  </a:path>
                </a:pathLst>
              </a:custGeom>
              <a:noFill/>
              <a:ln w="28575">
                <a:solidFill>
                  <a:schemeClr val="tx1"/>
                </a:solidFill>
                <a:round/>
                <a:headEnd/>
                <a:tailEnd type="triangle" w="sm" len="med"/>
              </a:ln>
            </p:spPr>
            <p:txBody>
              <a:bodyPr/>
              <a:lstStyle/>
              <a:p>
                <a:endParaRPr lang="zh-CN" altLang="en-US"/>
              </a:p>
            </p:txBody>
          </p:sp>
          <p:sp>
            <p:nvSpPr>
              <p:cNvPr id="5150" name="Freeform 18"/>
              <p:cNvSpPr>
                <a:spLocks/>
              </p:cNvSpPr>
              <p:nvPr/>
            </p:nvSpPr>
            <p:spPr bwMode="auto">
              <a:xfrm>
                <a:off x="3271" y="2006"/>
                <a:ext cx="59" cy="449"/>
              </a:xfrm>
              <a:custGeom>
                <a:avLst/>
                <a:gdLst>
                  <a:gd name="T0" fmla="*/ 89 w 58"/>
                  <a:gd name="T1" fmla="*/ 0 h 438"/>
                  <a:gd name="T2" fmla="*/ 26 w 58"/>
                  <a:gd name="T3" fmla="*/ 178 h 438"/>
                  <a:gd name="T4" fmla="*/ 4 w 58"/>
                  <a:gd name="T5" fmla="*/ 359 h 438"/>
                  <a:gd name="T6" fmla="*/ 4 w 58"/>
                  <a:gd name="T7" fmla="*/ 539 h 438"/>
                  <a:gd name="T8" fmla="*/ 15 w 58"/>
                  <a:gd name="T9" fmla="*/ 719 h 438"/>
                  <a:gd name="T10" fmla="*/ 66 w 58"/>
                  <a:gd name="T11" fmla="*/ 921 h 438"/>
                  <a:gd name="T12" fmla="*/ 0 60000 65536"/>
                  <a:gd name="T13" fmla="*/ 0 60000 65536"/>
                  <a:gd name="T14" fmla="*/ 0 60000 65536"/>
                  <a:gd name="T15" fmla="*/ 0 60000 65536"/>
                  <a:gd name="T16" fmla="*/ 0 60000 65536"/>
                  <a:gd name="T17" fmla="*/ 0 60000 65536"/>
                  <a:gd name="T18" fmla="*/ 0 w 58"/>
                  <a:gd name="T19" fmla="*/ 0 h 438"/>
                  <a:gd name="T20" fmla="*/ 58 w 58"/>
                  <a:gd name="T21" fmla="*/ 438 h 438"/>
                </a:gdLst>
                <a:ahLst/>
                <a:cxnLst>
                  <a:cxn ang="T12">
                    <a:pos x="T0" y="T1"/>
                  </a:cxn>
                  <a:cxn ang="T13">
                    <a:pos x="T2" y="T3"/>
                  </a:cxn>
                  <a:cxn ang="T14">
                    <a:pos x="T4" y="T5"/>
                  </a:cxn>
                  <a:cxn ang="T15">
                    <a:pos x="T6" y="T7"/>
                  </a:cxn>
                  <a:cxn ang="T16">
                    <a:pos x="T8" y="T9"/>
                  </a:cxn>
                  <a:cxn ang="T17">
                    <a:pos x="T10" y="T11"/>
                  </a:cxn>
                </a:cxnLst>
                <a:rect l="T18" t="T19" r="T20" b="T21"/>
                <a:pathLst>
                  <a:path w="58" h="438">
                    <a:moveTo>
                      <a:pt x="58" y="0"/>
                    </a:moveTo>
                    <a:cubicBezTo>
                      <a:pt x="46" y="29"/>
                      <a:pt x="35" y="58"/>
                      <a:pt x="26" y="86"/>
                    </a:cubicBezTo>
                    <a:cubicBezTo>
                      <a:pt x="17" y="114"/>
                      <a:pt x="8" y="143"/>
                      <a:pt x="4" y="171"/>
                    </a:cubicBezTo>
                    <a:cubicBezTo>
                      <a:pt x="0" y="199"/>
                      <a:pt x="2" y="228"/>
                      <a:pt x="4" y="256"/>
                    </a:cubicBezTo>
                    <a:cubicBezTo>
                      <a:pt x="6" y="284"/>
                      <a:pt x="10" y="312"/>
                      <a:pt x="15" y="342"/>
                    </a:cubicBezTo>
                    <a:cubicBezTo>
                      <a:pt x="20" y="372"/>
                      <a:pt x="28" y="405"/>
                      <a:pt x="36" y="438"/>
                    </a:cubicBezTo>
                  </a:path>
                </a:pathLst>
              </a:custGeom>
              <a:noFill/>
              <a:ln w="28575">
                <a:solidFill>
                  <a:schemeClr val="tx1"/>
                </a:solidFill>
                <a:round/>
                <a:headEnd/>
                <a:tailEnd type="triangle" w="sm" len="med"/>
              </a:ln>
            </p:spPr>
            <p:txBody>
              <a:bodyPr/>
              <a:lstStyle/>
              <a:p>
                <a:endParaRPr lang="zh-CN" altLang="en-US"/>
              </a:p>
            </p:txBody>
          </p:sp>
          <p:grpSp>
            <p:nvGrpSpPr>
              <p:cNvPr id="5151" name="Group 19"/>
              <p:cNvGrpSpPr>
                <a:grpSpLocks/>
              </p:cNvGrpSpPr>
              <p:nvPr/>
            </p:nvGrpSpPr>
            <p:grpSpPr bwMode="auto">
              <a:xfrm>
                <a:off x="5049" y="1986"/>
                <a:ext cx="395" cy="327"/>
                <a:chOff x="5049" y="1986"/>
                <a:chExt cx="395" cy="327"/>
              </a:xfrm>
            </p:grpSpPr>
            <p:sp>
              <p:nvSpPr>
                <p:cNvPr id="5155" name="Line 20"/>
                <p:cNvSpPr>
                  <a:spLocks noChangeShapeType="1"/>
                </p:cNvSpPr>
                <p:nvPr/>
              </p:nvSpPr>
              <p:spPr bwMode="auto">
                <a:xfrm>
                  <a:off x="5049" y="2262"/>
                  <a:ext cx="395" cy="0"/>
                </a:xfrm>
                <a:prstGeom prst="line">
                  <a:avLst/>
                </a:prstGeom>
                <a:noFill/>
                <a:ln w="38100">
                  <a:solidFill>
                    <a:srgbClr val="FF3300"/>
                  </a:solidFill>
                  <a:round/>
                  <a:headEnd/>
                  <a:tailEnd type="triangle" w="med" len="med"/>
                </a:ln>
              </p:spPr>
              <p:txBody>
                <a:bodyPr/>
                <a:lstStyle/>
                <a:p>
                  <a:endParaRPr lang="zh-CN" altLang="en-US"/>
                </a:p>
              </p:txBody>
            </p:sp>
            <p:grpSp>
              <p:nvGrpSpPr>
                <p:cNvPr id="5156" name="Group 21"/>
                <p:cNvGrpSpPr>
                  <a:grpSpLocks/>
                </p:cNvGrpSpPr>
                <p:nvPr/>
              </p:nvGrpSpPr>
              <p:grpSpPr bwMode="auto">
                <a:xfrm>
                  <a:off x="5132" y="1986"/>
                  <a:ext cx="277" cy="327"/>
                  <a:chOff x="5132" y="1986"/>
                  <a:chExt cx="277" cy="327"/>
                </a:xfrm>
              </p:grpSpPr>
              <p:sp>
                <p:nvSpPr>
                  <p:cNvPr id="5157" name="Text Box 22"/>
                  <p:cNvSpPr txBox="1">
                    <a:spLocks noChangeArrowheads="1"/>
                  </p:cNvSpPr>
                  <p:nvPr/>
                </p:nvSpPr>
                <p:spPr bwMode="auto">
                  <a:xfrm>
                    <a:off x="5132" y="1986"/>
                    <a:ext cx="277" cy="327"/>
                  </a:xfrm>
                  <a:prstGeom prst="rect">
                    <a:avLst/>
                  </a:prstGeom>
                  <a:noFill/>
                  <a:ln w="9525">
                    <a:noFill/>
                    <a:miter lim="800000"/>
                    <a:headEnd/>
                    <a:tailEnd/>
                  </a:ln>
                </p:spPr>
                <p:txBody>
                  <a:bodyPr>
                    <a:spAutoFit/>
                  </a:bodyPr>
                  <a:lstStyle/>
                  <a:p>
                    <a:pPr eaLnBrk="0" hangingPunct="0"/>
                    <a:r>
                      <a:rPr lang="en-US" altLang="zh-CN" sz="2800" i="1">
                        <a:solidFill>
                          <a:schemeClr val="tx1"/>
                        </a:solidFill>
                      </a:rPr>
                      <a:t>B</a:t>
                    </a:r>
                    <a:endParaRPr lang="en-US" altLang="zh-CN" sz="2800" b="0" i="1">
                      <a:solidFill>
                        <a:schemeClr val="tx1"/>
                      </a:solidFill>
                    </a:endParaRPr>
                  </a:p>
                </p:txBody>
              </p:sp>
              <p:sp>
                <p:nvSpPr>
                  <p:cNvPr id="5158" name="Line 23"/>
                  <p:cNvSpPr>
                    <a:spLocks noChangeShapeType="1"/>
                  </p:cNvSpPr>
                  <p:nvPr/>
                </p:nvSpPr>
                <p:spPr bwMode="auto">
                  <a:xfrm>
                    <a:off x="5198" y="2053"/>
                    <a:ext cx="170" cy="0"/>
                  </a:xfrm>
                  <a:prstGeom prst="line">
                    <a:avLst/>
                  </a:prstGeom>
                  <a:noFill/>
                  <a:ln w="9525">
                    <a:solidFill>
                      <a:schemeClr val="tx1"/>
                    </a:solidFill>
                    <a:round/>
                    <a:headEnd/>
                    <a:tailEnd type="triangle" w="med" len="med"/>
                  </a:ln>
                </p:spPr>
                <p:txBody>
                  <a:bodyPr/>
                  <a:lstStyle/>
                  <a:p>
                    <a:endParaRPr lang="zh-CN" altLang="en-US"/>
                  </a:p>
                </p:txBody>
              </p:sp>
            </p:grpSp>
          </p:grpSp>
          <p:sp>
            <p:nvSpPr>
              <p:cNvPr id="5152" name="Freeform 24"/>
              <p:cNvSpPr>
                <a:spLocks/>
              </p:cNvSpPr>
              <p:nvPr/>
            </p:nvSpPr>
            <p:spPr bwMode="auto">
              <a:xfrm>
                <a:off x="4575" y="2012"/>
                <a:ext cx="57" cy="438"/>
              </a:xfrm>
              <a:custGeom>
                <a:avLst/>
                <a:gdLst>
                  <a:gd name="T0" fmla="*/ 29 w 58"/>
                  <a:gd name="T1" fmla="*/ 0 h 438"/>
                  <a:gd name="T2" fmla="*/ 26 w 58"/>
                  <a:gd name="T3" fmla="*/ 86 h 438"/>
                  <a:gd name="T4" fmla="*/ 4 w 58"/>
                  <a:gd name="T5" fmla="*/ 171 h 438"/>
                  <a:gd name="T6" fmla="*/ 4 w 58"/>
                  <a:gd name="T7" fmla="*/ 256 h 438"/>
                  <a:gd name="T8" fmla="*/ 15 w 58"/>
                  <a:gd name="T9" fmla="*/ 342 h 438"/>
                  <a:gd name="T10" fmla="*/ 29 w 58"/>
                  <a:gd name="T11" fmla="*/ 438 h 438"/>
                  <a:gd name="T12" fmla="*/ 0 60000 65536"/>
                  <a:gd name="T13" fmla="*/ 0 60000 65536"/>
                  <a:gd name="T14" fmla="*/ 0 60000 65536"/>
                  <a:gd name="T15" fmla="*/ 0 60000 65536"/>
                  <a:gd name="T16" fmla="*/ 0 60000 65536"/>
                  <a:gd name="T17" fmla="*/ 0 60000 65536"/>
                  <a:gd name="T18" fmla="*/ 0 w 58"/>
                  <a:gd name="T19" fmla="*/ 0 h 438"/>
                  <a:gd name="T20" fmla="*/ 58 w 58"/>
                  <a:gd name="T21" fmla="*/ 438 h 438"/>
                </a:gdLst>
                <a:ahLst/>
                <a:cxnLst>
                  <a:cxn ang="T12">
                    <a:pos x="T0" y="T1"/>
                  </a:cxn>
                  <a:cxn ang="T13">
                    <a:pos x="T2" y="T3"/>
                  </a:cxn>
                  <a:cxn ang="T14">
                    <a:pos x="T4" y="T5"/>
                  </a:cxn>
                  <a:cxn ang="T15">
                    <a:pos x="T6" y="T7"/>
                  </a:cxn>
                  <a:cxn ang="T16">
                    <a:pos x="T8" y="T9"/>
                  </a:cxn>
                  <a:cxn ang="T17">
                    <a:pos x="T10" y="T11"/>
                  </a:cxn>
                </a:cxnLst>
                <a:rect l="T18" t="T19" r="T20" b="T21"/>
                <a:pathLst>
                  <a:path w="58" h="438">
                    <a:moveTo>
                      <a:pt x="58" y="0"/>
                    </a:moveTo>
                    <a:cubicBezTo>
                      <a:pt x="46" y="29"/>
                      <a:pt x="35" y="58"/>
                      <a:pt x="26" y="86"/>
                    </a:cubicBezTo>
                    <a:cubicBezTo>
                      <a:pt x="17" y="114"/>
                      <a:pt x="8" y="143"/>
                      <a:pt x="4" y="171"/>
                    </a:cubicBezTo>
                    <a:cubicBezTo>
                      <a:pt x="0" y="199"/>
                      <a:pt x="2" y="228"/>
                      <a:pt x="4" y="256"/>
                    </a:cubicBezTo>
                    <a:cubicBezTo>
                      <a:pt x="6" y="284"/>
                      <a:pt x="10" y="312"/>
                      <a:pt x="15" y="342"/>
                    </a:cubicBezTo>
                    <a:cubicBezTo>
                      <a:pt x="20" y="372"/>
                      <a:pt x="28" y="405"/>
                      <a:pt x="36" y="438"/>
                    </a:cubicBezTo>
                  </a:path>
                </a:pathLst>
              </a:custGeom>
              <a:noFill/>
              <a:ln w="28575">
                <a:solidFill>
                  <a:schemeClr val="tx1"/>
                </a:solidFill>
                <a:round/>
                <a:headEnd/>
                <a:tailEnd type="triangle" w="sm" len="med"/>
              </a:ln>
            </p:spPr>
            <p:txBody>
              <a:bodyPr/>
              <a:lstStyle/>
              <a:p>
                <a:endParaRPr lang="zh-CN" altLang="en-US"/>
              </a:p>
            </p:txBody>
          </p:sp>
          <p:sp>
            <p:nvSpPr>
              <p:cNvPr id="5153" name="Freeform 25"/>
              <p:cNvSpPr>
                <a:spLocks/>
              </p:cNvSpPr>
              <p:nvPr/>
            </p:nvSpPr>
            <p:spPr bwMode="auto">
              <a:xfrm>
                <a:off x="3625" y="2022"/>
                <a:ext cx="57" cy="438"/>
              </a:xfrm>
              <a:custGeom>
                <a:avLst/>
                <a:gdLst>
                  <a:gd name="T0" fmla="*/ 29 w 58"/>
                  <a:gd name="T1" fmla="*/ 0 h 438"/>
                  <a:gd name="T2" fmla="*/ 26 w 58"/>
                  <a:gd name="T3" fmla="*/ 86 h 438"/>
                  <a:gd name="T4" fmla="*/ 4 w 58"/>
                  <a:gd name="T5" fmla="*/ 171 h 438"/>
                  <a:gd name="T6" fmla="*/ 4 w 58"/>
                  <a:gd name="T7" fmla="*/ 256 h 438"/>
                  <a:gd name="T8" fmla="*/ 15 w 58"/>
                  <a:gd name="T9" fmla="*/ 342 h 438"/>
                  <a:gd name="T10" fmla="*/ 29 w 58"/>
                  <a:gd name="T11" fmla="*/ 438 h 438"/>
                  <a:gd name="T12" fmla="*/ 0 60000 65536"/>
                  <a:gd name="T13" fmla="*/ 0 60000 65536"/>
                  <a:gd name="T14" fmla="*/ 0 60000 65536"/>
                  <a:gd name="T15" fmla="*/ 0 60000 65536"/>
                  <a:gd name="T16" fmla="*/ 0 60000 65536"/>
                  <a:gd name="T17" fmla="*/ 0 60000 65536"/>
                  <a:gd name="T18" fmla="*/ 0 w 58"/>
                  <a:gd name="T19" fmla="*/ 0 h 438"/>
                  <a:gd name="T20" fmla="*/ 58 w 58"/>
                  <a:gd name="T21" fmla="*/ 438 h 438"/>
                </a:gdLst>
                <a:ahLst/>
                <a:cxnLst>
                  <a:cxn ang="T12">
                    <a:pos x="T0" y="T1"/>
                  </a:cxn>
                  <a:cxn ang="T13">
                    <a:pos x="T2" y="T3"/>
                  </a:cxn>
                  <a:cxn ang="T14">
                    <a:pos x="T4" y="T5"/>
                  </a:cxn>
                  <a:cxn ang="T15">
                    <a:pos x="T6" y="T7"/>
                  </a:cxn>
                  <a:cxn ang="T16">
                    <a:pos x="T8" y="T9"/>
                  </a:cxn>
                  <a:cxn ang="T17">
                    <a:pos x="T10" y="T11"/>
                  </a:cxn>
                </a:cxnLst>
                <a:rect l="T18" t="T19" r="T20" b="T21"/>
                <a:pathLst>
                  <a:path w="58" h="438">
                    <a:moveTo>
                      <a:pt x="58" y="0"/>
                    </a:moveTo>
                    <a:cubicBezTo>
                      <a:pt x="46" y="29"/>
                      <a:pt x="35" y="58"/>
                      <a:pt x="26" y="86"/>
                    </a:cubicBezTo>
                    <a:cubicBezTo>
                      <a:pt x="17" y="114"/>
                      <a:pt x="8" y="143"/>
                      <a:pt x="4" y="171"/>
                    </a:cubicBezTo>
                    <a:cubicBezTo>
                      <a:pt x="0" y="199"/>
                      <a:pt x="2" y="228"/>
                      <a:pt x="4" y="256"/>
                    </a:cubicBezTo>
                    <a:cubicBezTo>
                      <a:pt x="6" y="284"/>
                      <a:pt x="10" y="312"/>
                      <a:pt x="15" y="342"/>
                    </a:cubicBezTo>
                    <a:cubicBezTo>
                      <a:pt x="20" y="372"/>
                      <a:pt x="28" y="405"/>
                      <a:pt x="36" y="438"/>
                    </a:cubicBezTo>
                  </a:path>
                </a:pathLst>
              </a:custGeom>
              <a:noFill/>
              <a:ln w="28575">
                <a:solidFill>
                  <a:schemeClr val="tx1"/>
                </a:solidFill>
                <a:round/>
                <a:headEnd/>
                <a:tailEnd type="triangle" w="sm" len="med"/>
              </a:ln>
            </p:spPr>
            <p:txBody>
              <a:bodyPr/>
              <a:lstStyle/>
              <a:p>
                <a:endParaRPr lang="zh-CN" altLang="en-US"/>
              </a:p>
            </p:txBody>
          </p:sp>
          <p:sp>
            <p:nvSpPr>
              <p:cNvPr id="5154" name="Text Box 26"/>
              <p:cNvSpPr txBox="1">
                <a:spLocks noChangeArrowheads="1"/>
              </p:cNvSpPr>
              <p:nvPr/>
            </p:nvSpPr>
            <p:spPr bwMode="auto">
              <a:xfrm>
                <a:off x="4118" y="1983"/>
                <a:ext cx="335" cy="327"/>
              </a:xfrm>
              <a:prstGeom prst="rect">
                <a:avLst/>
              </a:prstGeom>
              <a:noFill/>
              <a:ln w="9525">
                <a:noFill/>
                <a:miter lim="800000"/>
                <a:headEnd/>
                <a:tailEnd/>
              </a:ln>
            </p:spPr>
            <p:txBody>
              <a:bodyPr>
                <a:spAutoFit/>
              </a:bodyPr>
              <a:lstStyle/>
              <a:p>
                <a:pPr>
                  <a:spcBef>
                    <a:spcPct val="50000"/>
                  </a:spcBef>
                </a:pPr>
                <a:r>
                  <a:rPr kumimoji="1" lang="en-US" altLang="zh-CN" sz="2800" i="1">
                    <a:solidFill>
                      <a:schemeClr val="tx1"/>
                    </a:solidFill>
                  </a:rPr>
                  <a:t>I</a:t>
                </a:r>
              </a:p>
            </p:txBody>
          </p:sp>
        </p:grpSp>
        <p:grpSp>
          <p:nvGrpSpPr>
            <p:cNvPr id="5135" name="Group 27"/>
            <p:cNvGrpSpPr>
              <a:grpSpLocks/>
            </p:cNvGrpSpPr>
            <p:nvPr/>
          </p:nvGrpSpPr>
          <p:grpSpPr bwMode="auto">
            <a:xfrm>
              <a:off x="2749" y="1832"/>
              <a:ext cx="2356" cy="542"/>
              <a:chOff x="2749" y="1832"/>
              <a:chExt cx="2356" cy="542"/>
            </a:xfrm>
          </p:grpSpPr>
          <p:sp>
            <p:nvSpPr>
              <p:cNvPr id="5140" name="Text Box 28"/>
              <p:cNvSpPr txBox="1">
                <a:spLocks noChangeArrowheads="1"/>
              </p:cNvSpPr>
              <p:nvPr/>
            </p:nvSpPr>
            <p:spPr bwMode="auto">
              <a:xfrm>
                <a:off x="2820" y="1910"/>
                <a:ext cx="367" cy="327"/>
              </a:xfrm>
              <a:prstGeom prst="rect">
                <a:avLst/>
              </a:prstGeom>
              <a:noFill/>
              <a:ln w="9525">
                <a:noFill/>
                <a:miter lim="800000"/>
                <a:headEnd/>
                <a:tailEnd/>
              </a:ln>
            </p:spPr>
            <p:txBody>
              <a:bodyPr>
                <a:spAutoFit/>
              </a:bodyPr>
              <a:lstStyle/>
              <a:p>
                <a:pPr>
                  <a:spcBef>
                    <a:spcPct val="50000"/>
                  </a:spcBef>
                </a:pPr>
                <a:r>
                  <a:rPr kumimoji="1" lang="en-US" altLang="zh-CN" sz="2800" i="1">
                    <a:solidFill>
                      <a:schemeClr val="tx1"/>
                    </a:solidFill>
                  </a:rPr>
                  <a:t>a</a:t>
                </a:r>
                <a:endParaRPr kumimoji="1" lang="en-US" altLang="zh-CN" sz="2800" b="0" i="1">
                  <a:solidFill>
                    <a:schemeClr val="tx1"/>
                  </a:solidFill>
                </a:endParaRPr>
              </a:p>
            </p:txBody>
          </p:sp>
          <p:grpSp>
            <p:nvGrpSpPr>
              <p:cNvPr id="5141" name="Group 29"/>
              <p:cNvGrpSpPr>
                <a:grpSpLocks/>
              </p:cNvGrpSpPr>
              <p:nvPr/>
            </p:nvGrpSpPr>
            <p:grpSpPr bwMode="auto">
              <a:xfrm>
                <a:off x="2749" y="1832"/>
                <a:ext cx="2356" cy="542"/>
                <a:chOff x="2749" y="1832"/>
                <a:chExt cx="2356" cy="542"/>
              </a:xfrm>
            </p:grpSpPr>
            <p:sp>
              <p:nvSpPr>
                <p:cNvPr id="5142" name="Line 30"/>
                <p:cNvSpPr>
                  <a:spLocks noChangeShapeType="1"/>
                </p:cNvSpPr>
                <p:nvPr/>
              </p:nvSpPr>
              <p:spPr bwMode="auto">
                <a:xfrm>
                  <a:off x="2749" y="2262"/>
                  <a:ext cx="2356" cy="0"/>
                </a:xfrm>
                <a:prstGeom prst="line">
                  <a:avLst/>
                </a:prstGeom>
                <a:noFill/>
                <a:ln w="9525">
                  <a:solidFill>
                    <a:schemeClr val="tx1"/>
                  </a:solidFill>
                  <a:prstDash val="dash"/>
                  <a:round/>
                  <a:headEnd/>
                  <a:tailEnd/>
                </a:ln>
              </p:spPr>
              <p:txBody>
                <a:bodyPr/>
                <a:lstStyle/>
                <a:p>
                  <a:endParaRPr lang="zh-CN" altLang="en-US"/>
                </a:p>
              </p:txBody>
            </p:sp>
            <p:sp>
              <p:nvSpPr>
                <p:cNvPr id="5143" name="Line 31"/>
                <p:cNvSpPr>
                  <a:spLocks noChangeShapeType="1"/>
                </p:cNvSpPr>
                <p:nvPr/>
              </p:nvSpPr>
              <p:spPr bwMode="auto">
                <a:xfrm>
                  <a:off x="2760" y="1958"/>
                  <a:ext cx="356" cy="0"/>
                </a:xfrm>
                <a:prstGeom prst="line">
                  <a:avLst/>
                </a:prstGeom>
                <a:noFill/>
                <a:ln w="9525">
                  <a:solidFill>
                    <a:schemeClr val="tx1"/>
                  </a:solidFill>
                  <a:round/>
                  <a:headEnd/>
                  <a:tailEnd/>
                </a:ln>
              </p:spPr>
              <p:txBody>
                <a:bodyPr/>
                <a:lstStyle/>
                <a:p>
                  <a:endParaRPr lang="zh-CN" altLang="en-US"/>
                </a:p>
              </p:txBody>
            </p:sp>
            <p:sp>
              <p:nvSpPr>
                <p:cNvPr id="5144" name="Line 32"/>
                <p:cNvSpPr>
                  <a:spLocks noChangeShapeType="1"/>
                </p:cNvSpPr>
                <p:nvPr/>
              </p:nvSpPr>
              <p:spPr bwMode="auto">
                <a:xfrm>
                  <a:off x="2936" y="1832"/>
                  <a:ext cx="0" cy="136"/>
                </a:xfrm>
                <a:prstGeom prst="line">
                  <a:avLst/>
                </a:prstGeom>
                <a:noFill/>
                <a:ln w="19050">
                  <a:solidFill>
                    <a:schemeClr val="tx1"/>
                  </a:solidFill>
                  <a:round/>
                  <a:headEnd/>
                  <a:tailEnd type="triangle" w="sm" len="med"/>
                </a:ln>
              </p:spPr>
              <p:txBody>
                <a:bodyPr/>
                <a:lstStyle/>
                <a:p>
                  <a:endParaRPr lang="zh-CN" altLang="en-US"/>
                </a:p>
              </p:txBody>
            </p:sp>
            <p:sp>
              <p:nvSpPr>
                <p:cNvPr id="5145" name="Line 33"/>
                <p:cNvSpPr>
                  <a:spLocks noChangeShapeType="1"/>
                </p:cNvSpPr>
                <p:nvPr/>
              </p:nvSpPr>
              <p:spPr bwMode="auto">
                <a:xfrm>
                  <a:off x="2932" y="2238"/>
                  <a:ext cx="0" cy="136"/>
                </a:xfrm>
                <a:prstGeom prst="line">
                  <a:avLst/>
                </a:prstGeom>
                <a:noFill/>
                <a:ln w="19050">
                  <a:solidFill>
                    <a:schemeClr val="tx1"/>
                  </a:solidFill>
                  <a:round/>
                  <a:headEnd type="triangle" w="sm" len="med"/>
                  <a:tailEnd/>
                </a:ln>
              </p:spPr>
              <p:txBody>
                <a:bodyPr/>
                <a:lstStyle/>
                <a:p>
                  <a:endParaRPr lang="zh-CN" altLang="en-US"/>
                </a:p>
              </p:txBody>
            </p:sp>
          </p:grpSp>
        </p:grpSp>
        <p:grpSp>
          <p:nvGrpSpPr>
            <p:cNvPr id="5136" name="Group 34"/>
            <p:cNvGrpSpPr>
              <a:grpSpLocks/>
            </p:cNvGrpSpPr>
            <p:nvPr/>
          </p:nvGrpSpPr>
          <p:grpSpPr bwMode="auto">
            <a:xfrm>
              <a:off x="3657" y="1552"/>
              <a:ext cx="652" cy="1362"/>
              <a:chOff x="3657" y="1552"/>
              <a:chExt cx="652" cy="1362"/>
            </a:xfrm>
          </p:grpSpPr>
          <p:sp>
            <p:nvSpPr>
              <p:cNvPr id="5137" name="Arc 35"/>
              <p:cNvSpPr>
                <a:spLocks/>
              </p:cNvSpPr>
              <p:nvPr/>
            </p:nvSpPr>
            <p:spPr bwMode="auto">
              <a:xfrm>
                <a:off x="3657" y="1552"/>
                <a:ext cx="598" cy="1362"/>
              </a:xfrm>
              <a:custGeom>
                <a:avLst/>
                <a:gdLst>
                  <a:gd name="T0" fmla="*/ 0 w 41008"/>
                  <a:gd name="T1" fmla="*/ 0 h 43200"/>
                  <a:gd name="T2" fmla="*/ 0 w 41008"/>
                  <a:gd name="T3" fmla="*/ 0 h 43200"/>
                  <a:gd name="T4" fmla="*/ 0 w 41008"/>
                  <a:gd name="T5" fmla="*/ 0 h 43200"/>
                  <a:gd name="T6" fmla="*/ 0 60000 65536"/>
                  <a:gd name="T7" fmla="*/ 0 60000 65536"/>
                  <a:gd name="T8" fmla="*/ 0 60000 65536"/>
                  <a:gd name="T9" fmla="*/ 0 w 41008"/>
                  <a:gd name="T10" fmla="*/ 0 h 43200"/>
                  <a:gd name="T11" fmla="*/ 41008 w 41008"/>
                  <a:gd name="T12" fmla="*/ 43200 h 43200"/>
                </a:gdLst>
                <a:ahLst/>
                <a:cxnLst>
                  <a:cxn ang="T6">
                    <a:pos x="T0" y="T1"/>
                  </a:cxn>
                  <a:cxn ang="T7">
                    <a:pos x="T2" y="T3"/>
                  </a:cxn>
                  <a:cxn ang="T8">
                    <a:pos x="T4" y="T5"/>
                  </a:cxn>
                </a:cxnLst>
                <a:rect l="T9" t="T10" r="T11" b="T12"/>
                <a:pathLst>
                  <a:path w="41008" h="43200" fill="none" extrusionOk="0">
                    <a:moveTo>
                      <a:pt x="40386" y="32258"/>
                    </a:moveTo>
                    <a:cubicBezTo>
                      <a:pt x="36550" y="39021"/>
                      <a:pt x="29375" y="43199"/>
                      <a:pt x="21600" y="43200"/>
                    </a:cubicBezTo>
                    <a:cubicBezTo>
                      <a:pt x="9670" y="43200"/>
                      <a:pt x="0" y="33529"/>
                      <a:pt x="0" y="21600"/>
                    </a:cubicBezTo>
                    <a:cubicBezTo>
                      <a:pt x="0" y="9670"/>
                      <a:pt x="9670" y="0"/>
                      <a:pt x="21600" y="0"/>
                    </a:cubicBezTo>
                    <a:cubicBezTo>
                      <a:pt x="29853" y="-1"/>
                      <a:pt x="37385" y="4703"/>
                      <a:pt x="41008" y="12119"/>
                    </a:cubicBezTo>
                  </a:path>
                  <a:path w="41008" h="43200" stroke="0" extrusionOk="0">
                    <a:moveTo>
                      <a:pt x="40386" y="32258"/>
                    </a:moveTo>
                    <a:cubicBezTo>
                      <a:pt x="36550" y="39021"/>
                      <a:pt x="29375" y="43199"/>
                      <a:pt x="21600" y="43200"/>
                    </a:cubicBezTo>
                    <a:cubicBezTo>
                      <a:pt x="9670" y="43200"/>
                      <a:pt x="0" y="33529"/>
                      <a:pt x="0" y="21600"/>
                    </a:cubicBezTo>
                    <a:cubicBezTo>
                      <a:pt x="0" y="9670"/>
                      <a:pt x="9670" y="0"/>
                      <a:pt x="21600" y="0"/>
                    </a:cubicBezTo>
                    <a:cubicBezTo>
                      <a:pt x="29853" y="-1"/>
                      <a:pt x="37385" y="4703"/>
                      <a:pt x="41008" y="12119"/>
                    </a:cubicBezTo>
                    <a:lnTo>
                      <a:pt x="21600" y="21600"/>
                    </a:lnTo>
                    <a:close/>
                  </a:path>
                </a:pathLst>
              </a:custGeom>
              <a:noFill/>
              <a:ln w="76200">
                <a:solidFill>
                  <a:srgbClr val="FF3399"/>
                </a:solidFill>
                <a:round/>
                <a:headEnd/>
                <a:tailEnd/>
              </a:ln>
            </p:spPr>
            <p:txBody>
              <a:bodyPr wrap="none" anchor="ctr"/>
              <a:lstStyle/>
              <a:p>
                <a:endParaRPr lang="zh-CN" altLang="en-US"/>
              </a:p>
            </p:txBody>
          </p:sp>
          <p:sp>
            <p:nvSpPr>
              <p:cNvPr id="5138" name="Line 36"/>
              <p:cNvSpPr>
                <a:spLocks noChangeShapeType="1"/>
              </p:cNvSpPr>
              <p:nvPr/>
            </p:nvSpPr>
            <p:spPr bwMode="auto">
              <a:xfrm>
                <a:off x="3973" y="1561"/>
                <a:ext cx="1" cy="713"/>
              </a:xfrm>
              <a:prstGeom prst="line">
                <a:avLst/>
              </a:prstGeom>
              <a:noFill/>
              <a:ln w="28575">
                <a:solidFill>
                  <a:srgbClr val="FF9933"/>
                </a:solidFill>
                <a:prstDash val="dash"/>
                <a:round/>
                <a:headEnd type="triangle" w="med" len="med"/>
                <a:tailEnd/>
              </a:ln>
            </p:spPr>
            <p:txBody>
              <a:bodyPr/>
              <a:lstStyle/>
              <a:p>
                <a:endParaRPr lang="zh-CN" altLang="en-US"/>
              </a:p>
            </p:txBody>
          </p:sp>
          <p:sp>
            <p:nvSpPr>
              <p:cNvPr id="5139" name="Text Box 37"/>
              <p:cNvSpPr txBox="1">
                <a:spLocks noChangeArrowheads="1"/>
              </p:cNvSpPr>
              <p:nvPr/>
            </p:nvSpPr>
            <p:spPr bwMode="auto">
              <a:xfrm>
                <a:off x="3963" y="1653"/>
                <a:ext cx="346" cy="327"/>
              </a:xfrm>
              <a:prstGeom prst="rect">
                <a:avLst/>
              </a:prstGeom>
              <a:noFill/>
              <a:ln w="9525">
                <a:noFill/>
                <a:miter lim="800000"/>
                <a:headEnd/>
                <a:tailEnd/>
              </a:ln>
            </p:spPr>
            <p:txBody>
              <a:bodyPr>
                <a:spAutoFit/>
              </a:bodyPr>
              <a:lstStyle/>
              <a:p>
                <a:pPr>
                  <a:spcBef>
                    <a:spcPct val="50000"/>
                  </a:spcBef>
                </a:pPr>
                <a:r>
                  <a:rPr kumimoji="1" lang="en-US" altLang="zh-CN" sz="2800" i="1">
                    <a:solidFill>
                      <a:srgbClr val="FF9933"/>
                    </a:solidFill>
                  </a:rPr>
                  <a:t>b</a:t>
                </a:r>
                <a:endParaRPr kumimoji="1" lang="en-US" altLang="zh-CN" sz="2800" b="0" i="1">
                  <a:solidFill>
                    <a:schemeClr val="tx1"/>
                  </a:solidFill>
                </a:endParaRPr>
              </a:p>
            </p:txBody>
          </p:sp>
        </p:grpSp>
      </p:grpSp>
      <p:sp>
        <p:nvSpPr>
          <p:cNvPr id="25638" name="Text Box 38"/>
          <p:cNvSpPr txBox="1">
            <a:spLocks noChangeArrowheads="1"/>
          </p:cNvSpPr>
          <p:nvPr/>
        </p:nvSpPr>
        <p:spPr bwMode="auto">
          <a:xfrm>
            <a:off x="5819775" y="5583238"/>
            <a:ext cx="3324225" cy="457200"/>
          </a:xfrm>
          <a:prstGeom prst="rect">
            <a:avLst/>
          </a:prstGeom>
          <a:noFill/>
          <a:ln w="9525">
            <a:noFill/>
            <a:miter lim="800000"/>
            <a:headEnd/>
            <a:tailEnd/>
          </a:ln>
        </p:spPr>
        <p:txBody>
          <a:bodyPr>
            <a:spAutoFit/>
          </a:bodyPr>
          <a:lstStyle/>
          <a:p>
            <a:pPr>
              <a:spcBef>
                <a:spcPct val="50000"/>
              </a:spcBef>
            </a:pPr>
            <a:r>
              <a:rPr kumimoji="1" lang="zh-CN" altLang="en-US"/>
              <a:t>如果</a:t>
            </a:r>
            <a:r>
              <a:rPr kumimoji="1" lang="en-US" altLang="zh-CN" i="1"/>
              <a:t>b</a:t>
            </a:r>
            <a:r>
              <a:rPr kumimoji="1" lang="en-US" altLang="zh-CN"/>
              <a:t>&lt;</a:t>
            </a:r>
            <a:r>
              <a:rPr kumimoji="1" lang="en-US" altLang="zh-CN" i="1"/>
              <a:t>a ,</a:t>
            </a:r>
            <a:r>
              <a:rPr kumimoji="1" lang="zh-CN" altLang="en-US"/>
              <a:t>结果怎样？</a:t>
            </a:r>
            <a:endParaRPr kumimoji="1" lang="zh-CN" altLang="en-US" b="0">
              <a:solidFill>
                <a:schemeClr val="tx1"/>
              </a:solidFill>
            </a:endParaRPr>
          </a:p>
        </p:txBody>
      </p:sp>
      <p:sp>
        <p:nvSpPr>
          <p:cNvPr id="25639" name="Text Box 39"/>
          <p:cNvSpPr txBox="1">
            <a:spLocks noChangeArrowheads="1"/>
          </p:cNvSpPr>
          <p:nvPr/>
        </p:nvSpPr>
        <p:spPr bwMode="auto">
          <a:xfrm>
            <a:off x="5072066" y="4714884"/>
            <a:ext cx="1103313" cy="457200"/>
          </a:xfrm>
          <a:prstGeom prst="rect">
            <a:avLst/>
          </a:prstGeom>
          <a:noFill/>
          <a:ln w="9525">
            <a:noFill/>
            <a:miter lim="800000"/>
            <a:headEnd/>
            <a:tailEnd/>
          </a:ln>
        </p:spPr>
        <p:txBody>
          <a:bodyPr wrap="none">
            <a:spAutoFit/>
          </a:bodyPr>
          <a:lstStyle/>
          <a:p>
            <a:pPr>
              <a:spcBef>
                <a:spcPct val="50000"/>
              </a:spcBef>
            </a:pPr>
            <a:r>
              <a:rPr kumimoji="1" lang="zh-CN" altLang="en-US" dirty="0"/>
              <a:t>方向？</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wipe(left)">
                                      <p:cBhvr>
                                        <p:cTn id="7" dur="500"/>
                                        <p:tgtEl>
                                          <p:spTgt spid="256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04"/>
                                        </p:tgtEl>
                                        <p:attrNameLst>
                                          <p:attrName>style.visibility</p:attrName>
                                        </p:attrNameLst>
                                      </p:cBhvr>
                                      <p:to>
                                        <p:strVal val="visible"/>
                                      </p:to>
                                    </p:set>
                                    <p:animEffect transition="in" filter="wipe(left)">
                                      <p:cBhvr>
                                        <p:cTn id="12" dur="500"/>
                                        <p:tgtEl>
                                          <p:spTgt spid="2560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3" fill="hold" grpId="0" nodeType="clickEffect">
                                  <p:stCondLst>
                                    <p:cond delay="0"/>
                                  </p:stCondLst>
                                  <p:childTnLst>
                                    <p:set>
                                      <p:cBhvr>
                                        <p:cTn id="16" dur="1" fill="hold">
                                          <p:stCondLst>
                                            <p:cond delay="0"/>
                                          </p:stCondLst>
                                        </p:cTn>
                                        <p:tgtEl>
                                          <p:spTgt spid="25605"/>
                                        </p:tgtEl>
                                        <p:attrNameLst>
                                          <p:attrName>style.visibility</p:attrName>
                                        </p:attrNameLst>
                                      </p:cBhvr>
                                      <p:to>
                                        <p:strVal val="visible"/>
                                      </p:to>
                                    </p:set>
                                    <p:anim calcmode="lin" valueType="num">
                                      <p:cBhvr additive="base">
                                        <p:cTn id="17" dur="500" fill="hold"/>
                                        <p:tgtEl>
                                          <p:spTgt spid="25605"/>
                                        </p:tgtEl>
                                        <p:attrNameLst>
                                          <p:attrName>ppt_x</p:attrName>
                                        </p:attrNameLst>
                                      </p:cBhvr>
                                      <p:tavLst>
                                        <p:tav tm="0">
                                          <p:val>
                                            <p:strVal val="1+#ppt_w/2"/>
                                          </p:val>
                                        </p:tav>
                                        <p:tav tm="100000">
                                          <p:val>
                                            <p:strVal val="#ppt_x"/>
                                          </p:val>
                                        </p:tav>
                                      </p:tavLst>
                                    </p:anim>
                                    <p:anim calcmode="lin" valueType="num">
                                      <p:cBhvr additive="base">
                                        <p:cTn id="18" dur="500" fill="hold"/>
                                        <p:tgtEl>
                                          <p:spTgt spid="25605"/>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25605"/>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2" presetClass="entr" presetSubtype="3" fill="hold" grpId="0" nodeType="clickEffect">
                                  <p:stCondLst>
                                    <p:cond delay="0"/>
                                  </p:stCondLst>
                                  <p:childTnLst>
                                    <p:set>
                                      <p:cBhvr>
                                        <p:cTn id="22" dur="1" fill="hold">
                                          <p:stCondLst>
                                            <p:cond delay="0"/>
                                          </p:stCondLst>
                                        </p:cTn>
                                        <p:tgtEl>
                                          <p:spTgt spid="25606"/>
                                        </p:tgtEl>
                                        <p:attrNameLst>
                                          <p:attrName>style.visibility</p:attrName>
                                        </p:attrNameLst>
                                      </p:cBhvr>
                                      <p:to>
                                        <p:strVal val="visible"/>
                                      </p:to>
                                    </p:set>
                                    <p:anim calcmode="lin" valueType="num">
                                      <p:cBhvr additive="base">
                                        <p:cTn id="23" dur="500" fill="hold"/>
                                        <p:tgtEl>
                                          <p:spTgt spid="25606"/>
                                        </p:tgtEl>
                                        <p:attrNameLst>
                                          <p:attrName>ppt_x</p:attrName>
                                        </p:attrNameLst>
                                      </p:cBhvr>
                                      <p:tavLst>
                                        <p:tav tm="0">
                                          <p:val>
                                            <p:strVal val="1+#ppt_w/2"/>
                                          </p:val>
                                        </p:tav>
                                        <p:tav tm="100000">
                                          <p:val>
                                            <p:strVal val="#ppt_x"/>
                                          </p:val>
                                        </p:tav>
                                      </p:tavLst>
                                    </p:anim>
                                    <p:anim calcmode="lin" valueType="num">
                                      <p:cBhvr additive="base">
                                        <p:cTn id="24" dur="500" fill="hold"/>
                                        <p:tgtEl>
                                          <p:spTgt spid="25606"/>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5607"/>
                                        </p:tgtEl>
                                        <p:attrNameLst>
                                          <p:attrName>style.visibility</p:attrName>
                                        </p:attrNameLst>
                                      </p:cBhvr>
                                      <p:to>
                                        <p:strVal val="visible"/>
                                      </p:to>
                                    </p:set>
                                    <p:animEffect transition="in" filter="wipe(left)">
                                      <p:cBhvr>
                                        <p:cTn id="29" dur="500"/>
                                        <p:tgtEl>
                                          <p:spTgt spid="2560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5608"/>
                                        </p:tgtEl>
                                        <p:attrNameLst>
                                          <p:attrName>style.visibility</p:attrName>
                                        </p:attrNameLst>
                                      </p:cBhvr>
                                      <p:to>
                                        <p:strVal val="visible"/>
                                      </p:to>
                                    </p:set>
                                    <p:animEffect transition="in" filter="wipe(left)">
                                      <p:cBhvr>
                                        <p:cTn id="34" dur="500"/>
                                        <p:tgtEl>
                                          <p:spTgt spid="25608"/>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3" fill="hold" grpId="0" nodeType="clickEffect">
                                  <p:stCondLst>
                                    <p:cond delay="0"/>
                                  </p:stCondLst>
                                  <p:childTnLst>
                                    <p:set>
                                      <p:cBhvr>
                                        <p:cTn id="38" dur="1" fill="hold">
                                          <p:stCondLst>
                                            <p:cond delay="0"/>
                                          </p:stCondLst>
                                        </p:cTn>
                                        <p:tgtEl>
                                          <p:spTgt spid="25639"/>
                                        </p:tgtEl>
                                        <p:attrNameLst>
                                          <p:attrName>style.visibility</p:attrName>
                                        </p:attrNameLst>
                                      </p:cBhvr>
                                      <p:to>
                                        <p:strVal val="visible"/>
                                      </p:to>
                                    </p:set>
                                    <p:anim calcmode="lin" valueType="num">
                                      <p:cBhvr additive="base">
                                        <p:cTn id="39" dur="500" fill="hold"/>
                                        <p:tgtEl>
                                          <p:spTgt spid="25639"/>
                                        </p:tgtEl>
                                        <p:attrNameLst>
                                          <p:attrName>ppt_x</p:attrName>
                                        </p:attrNameLst>
                                      </p:cBhvr>
                                      <p:tavLst>
                                        <p:tav tm="0">
                                          <p:val>
                                            <p:strVal val="1+#ppt_w/2"/>
                                          </p:val>
                                        </p:tav>
                                        <p:tav tm="100000">
                                          <p:val>
                                            <p:strVal val="#ppt_x"/>
                                          </p:val>
                                        </p:tav>
                                      </p:tavLst>
                                    </p:anim>
                                    <p:anim calcmode="lin" valueType="num">
                                      <p:cBhvr additive="base">
                                        <p:cTn id="40" dur="500" fill="hold"/>
                                        <p:tgtEl>
                                          <p:spTgt spid="25639"/>
                                        </p:tgtEl>
                                        <p:attrNameLst>
                                          <p:attrName>ppt_y</p:attrName>
                                        </p:attrNameLst>
                                      </p:cBhvr>
                                      <p:tavLst>
                                        <p:tav tm="0">
                                          <p:val>
                                            <p:strVal val="0-#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5609"/>
                                        </p:tgtEl>
                                        <p:attrNameLst>
                                          <p:attrName>style.visibility</p:attrName>
                                        </p:attrNameLst>
                                      </p:cBhvr>
                                      <p:to>
                                        <p:strVal val="visible"/>
                                      </p:to>
                                    </p:set>
                                    <p:anim calcmode="lin" valueType="num">
                                      <p:cBhvr additive="base">
                                        <p:cTn id="45" dur="500" fill="hold"/>
                                        <p:tgtEl>
                                          <p:spTgt spid="25609"/>
                                        </p:tgtEl>
                                        <p:attrNameLst>
                                          <p:attrName>ppt_x</p:attrName>
                                        </p:attrNameLst>
                                      </p:cBhvr>
                                      <p:tavLst>
                                        <p:tav tm="0">
                                          <p:val>
                                            <p:strVal val="#ppt_x"/>
                                          </p:val>
                                        </p:tav>
                                        <p:tav tm="100000">
                                          <p:val>
                                            <p:strVal val="#ppt_x"/>
                                          </p:val>
                                        </p:tav>
                                      </p:tavLst>
                                    </p:anim>
                                    <p:anim calcmode="lin" valueType="num">
                                      <p:cBhvr additive="base">
                                        <p:cTn id="46" dur="500" fill="hold"/>
                                        <p:tgtEl>
                                          <p:spTgt spid="2560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5638"/>
                                        </p:tgtEl>
                                        <p:attrNameLst>
                                          <p:attrName>style.visibility</p:attrName>
                                        </p:attrNameLst>
                                      </p:cBhvr>
                                      <p:to>
                                        <p:strVal val="visible"/>
                                      </p:to>
                                    </p:set>
                                    <p:anim calcmode="lin" valueType="num">
                                      <p:cBhvr additive="base">
                                        <p:cTn id="51" dur="500" fill="hold"/>
                                        <p:tgtEl>
                                          <p:spTgt spid="25638"/>
                                        </p:tgtEl>
                                        <p:attrNameLst>
                                          <p:attrName>ppt_x</p:attrName>
                                        </p:attrNameLst>
                                      </p:cBhvr>
                                      <p:tavLst>
                                        <p:tav tm="0">
                                          <p:val>
                                            <p:strVal val="#ppt_x"/>
                                          </p:val>
                                        </p:tav>
                                        <p:tav tm="100000">
                                          <p:val>
                                            <p:strVal val="#ppt_x"/>
                                          </p:val>
                                        </p:tav>
                                      </p:tavLst>
                                    </p:anim>
                                    <p:anim calcmode="lin" valueType="num">
                                      <p:cBhvr additive="base">
                                        <p:cTn id="52" dur="500" fill="hold"/>
                                        <p:tgtEl>
                                          <p:spTgt spid="256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autoUpdateAnimBg="0"/>
      <p:bldP spid="25604" grpId="0" autoUpdateAnimBg="0"/>
      <p:bldP spid="25605" grpId="0" autoUpdateAnimBg="0"/>
      <p:bldP spid="25606" grpId="0" autoUpdateAnimBg="0"/>
      <p:bldP spid="25638" grpId="0" autoUpdateAnimBg="0"/>
      <p:bldP spid="25639"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1B540911-0F5A-4D7D-B51F-C83551C95F0F}" type="slidenum">
              <a:rPr lang="en-US" altLang="zh-CN"/>
              <a:pPr>
                <a:defRPr/>
              </a:pPr>
              <a:t>100</a:t>
            </a:fld>
            <a:endParaRPr lang="en-US" altLang="zh-CN"/>
          </a:p>
        </p:txBody>
      </p:sp>
      <p:sp>
        <p:nvSpPr>
          <p:cNvPr id="90117" name="Text Box 2"/>
          <p:cNvSpPr txBox="1">
            <a:spLocks noChangeArrowheads="1"/>
          </p:cNvSpPr>
          <p:nvPr/>
        </p:nvSpPr>
        <p:spPr bwMode="auto">
          <a:xfrm>
            <a:off x="611188" y="476250"/>
            <a:ext cx="7705725" cy="1041400"/>
          </a:xfrm>
          <a:prstGeom prst="rect">
            <a:avLst/>
          </a:prstGeom>
          <a:noFill/>
          <a:ln w="9525">
            <a:noFill/>
            <a:miter lim="800000"/>
            <a:headEnd/>
            <a:tailEnd/>
          </a:ln>
        </p:spPr>
        <p:txBody>
          <a:bodyPr>
            <a:spAutoFit/>
          </a:bodyPr>
          <a:lstStyle/>
          <a:p>
            <a:pPr>
              <a:lnSpc>
                <a:spcPct val="130000"/>
              </a:lnSpc>
              <a:spcBef>
                <a:spcPct val="50000"/>
              </a:spcBef>
            </a:pPr>
            <a:r>
              <a:rPr kumimoji="1" lang="zh-CN" altLang="en-US">
                <a:solidFill>
                  <a:srgbClr val="66FF33"/>
                </a:solidFill>
              </a:rPr>
              <a:t>例</a:t>
            </a:r>
            <a:r>
              <a:rPr kumimoji="1" lang="en-US" altLang="zh-CN">
                <a:solidFill>
                  <a:srgbClr val="66FF33"/>
                </a:solidFill>
              </a:rPr>
              <a:t>12-22</a:t>
            </a:r>
            <a:r>
              <a:rPr kumimoji="1" lang="en-US" altLang="zh-CN"/>
              <a:t>   </a:t>
            </a:r>
            <a:r>
              <a:rPr kumimoji="1" lang="zh-CN" altLang="en-US"/>
              <a:t>一电台</a:t>
            </a:r>
            <a:r>
              <a:rPr kumimoji="1" lang="en-US" altLang="zh-CN"/>
              <a:t>(</a:t>
            </a:r>
            <a:r>
              <a:rPr kumimoji="1" lang="zh-CN" altLang="en-US"/>
              <a:t>视为点波源</a:t>
            </a:r>
            <a:r>
              <a:rPr kumimoji="1" lang="en-US" altLang="zh-CN"/>
              <a:t>)</a:t>
            </a:r>
            <a:r>
              <a:rPr kumimoji="1" lang="zh-CN" altLang="en-US"/>
              <a:t>的平均发射功率</a:t>
            </a:r>
            <a:r>
              <a:rPr kumimoji="1" lang="en-US" altLang="zh-CN" i="1"/>
              <a:t>P</a:t>
            </a:r>
            <a:r>
              <a:rPr kumimoji="1" lang="en-US" altLang="zh-CN"/>
              <a:t>=40kw,  </a:t>
            </a:r>
            <a:r>
              <a:rPr kumimoji="1" lang="zh-CN" altLang="en-US"/>
              <a:t>求离电台</a:t>
            </a:r>
            <a:r>
              <a:rPr kumimoji="1" lang="en-US" altLang="zh-CN"/>
              <a:t>1km</a:t>
            </a:r>
            <a:r>
              <a:rPr kumimoji="1" lang="zh-CN" altLang="en-US"/>
              <a:t>处的能流密度的大小。</a:t>
            </a:r>
          </a:p>
        </p:txBody>
      </p:sp>
      <p:sp>
        <p:nvSpPr>
          <p:cNvPr id="112643" name="Text Box 3"/>
          <p:cNvSpPr txBox="1">
            <a:spLocks noChangeArrowheads="1"/>
          </p:cNvSpPr>
          <p:nvPr/>
        </p:nvSpPr>
        <p:spPr bwMode="auto">
          <a:xfrm>
            <a:off x="395288" y="1628775"/>
            <a:ext cx="8097837" cy="1158875"/>
          </a:xfrm>
          <a:prstGeom prst="rect">
            <a:avLst/>
          </a:prstGeom>
          <a:noFill/>
          <a:ln w="9525">
            <a:noFill/>
            <a:miter lim="800000"/>
            <a:headEnd/>
            <a:tailEnd/>
          </a:ln>
        </p:spPr>
        <p:txBody>
          <a:bodyPr>
            <a:spAutoFit/>
          </a:bodyPr>
          <a:lstStyle/>
          <a:p>
            <a:pPr>
              <a:lnSpc>
                <a:spcPct val="130000"/>
              </a:lnSpc>
              <a:spcBef>
                <a:spcPct val="50000"/>
              </a:spcBef>
            </a:pPr>
            <a:r>
              <a:rPr kumimoji="1" lang="en-US" altLang="zh-CN" sz="2800">
                <a:solidFill>
                  <a:schemeClr val="tx1"/>
                </a:solidFill>
              </a:rPr>
              <a:t>         </a:t>
            </a:r>
            <a:r>
              <a:rPr kumimoji="1" lang="zh-CN" altLang="en-US">
                <a:solidFill>
                  <a:srgbClr val="66FF33"/>
                </a:solidFill>
              </a:rPr>
              <a:t>解</a:t>
            </a:r>
            <a:r>
              <a:rPr kumimoji="1" lang="zh-CN" altLang="en-US" sz="2800"/>
              <a:t>  </a:t>
            </a:r>
            <a:r>
              <a:rPr kumimoji="1" lang="zh-CN" altLang="en-US"/>
              <a:t>若用</a:t>
            </a:r>
            <a:r>
              <a:rPr kumimoji="1" lang="en-US" altLang="zh-CN" i="1"/>
              <a:t>S=EH</a:t>
            </a:r>
            <a:r>
              <a:rPr kumimoji="1" lang="zh-CN" altLang="en-US"/>
              <a:t>求解，</a:t>
            </a:r>
            <a:r>
              <a:rPr kumimoji="1" lang="en-US" altLang="zh-CN" i="1"/>
              <a:t>E</a:t>
            </a:r>
            <a:r>
              <a:rPr kumimoji="1" lang="zh-CN" altLang="en-US"/>
              <a:t>、</a:t>
            </a:r>
            <a:r>
              <a:rPr kumimoji="1" lang="en-US" altLang="zh-CN" i="1"/>
              <a:t>H</a:t>
            </a:r>
            <a:r>
              <a:rPr kumimoji="1" lang="zh-CN" altLang="en-US"/>
              <a:t>都不知道。</a:t>
            </a:r>
          </a:p>
          <a:p>
            <a:pPr>
              <a:lnSpc>
                <a:spcPct val="130000"/>
              </a:lnSpc>
              <a:spcBef>
                <a:spcPct val="10000"/>
              </a:spcBef>
            </a:pPr>
            <a:r>
              <a:rPr kumimoji="1" lang="zh-CN" altLang="en-US"/>
              <a:t>                  此题可用能流密度的概念求解。</a:t>
            </a:r>
          </a:p>
        </p:txBody>
      </p:sp>
      <p:graphicFrame>
        <p:nvGraphicFramePr>
          <p:cNvPr id="112644" name="Object 4"/>
          <p:cNvGraphicFramePr>
            <a:graphicFrameLocks noChangeAspect="1"/>
          </p:cNvGraphicFramePr>
          <p:nvPr/>
        </p:nvGraphicFramePr>
        <p:xfrm>
          <a:off x="2051050" y="3949700"/>
          <a:ext cx="1441450" cy="898525"/>
        </p:xfrm>
        <a:graphic>
          <a:graphicData uri="http://schemas.openxmlformats.org/presentationml/2006/ole">
            <mc:AlternateContent xmlns:mc="http://schemas.openxmlformats.org/markup-compatibility/2006">
              <mc:Choice xmlns:v="urn:schemas-microsoft-com:vml" Requires="v">
                <p:oleObj spid="_x0000_s90148" name="公式" r:id="rId3" imgW="1346040" imgH="838080" progId="Equation.3">
                  <p:embed/>
                </p:oleObj>
              </mc:Choice>
              <mc:Fallback>
                <p:oleObj name="公式" r:id="rId3" imgW="1346040" imgH="8380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3949700"/>
                        <a:ext cx="1441450" cy="89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45" name="Text Box 5"/>
          <p:cNvSpPr txBox="1">
            <a:spLocks noChangeArrowheads="1"/>
          </p:cNvSpPr>
          <p:nvPr/>
        </p:nvSpPr>
        <p:spPr bwMode="auto">
          <a:xfrm>
            <a:off x="395288" y="2781300"/>
            <a:ext cx="8062912" cy="1041400"/>
          </a:xfrm>
          <a:prstGeom prst="rect">
            <a:avLst/>
          </a:prstGeom>
          <a:noFill/>
          <a:ln w="9525">
            <a:noFill/>
            <a:miter lim="800000"/>
            <a:headEnd/>
            <a:tailEnd/>
          </a:ln>
        </p:spPr>
        <p:txBody>
          <a:bodyPr>
            <a:spAutoFit/>
          </a:bodyPr>
          <a:lstStyle/>
          <a:p>
            <a:pPr>
              <a:lnSpc>
                <a:spcPct val="130000"/>
              </a:lnSpc>
              <a:spcBef>
                <a:spcPct val="50000"/>
              </a:spcBef>
            </a:pPr>
            <a:r>
              <a:rPr kumimoji="1" lang="en-US" altLang="zh-CN" b="0">
                <a:solidFill>
                  <a:schemeClr val="tx1"/>
                </a:solidFill>
              </a:rPr>
              <a:t>        </a:t>
            </a:r>
            <a:r>
              <a:rPr kumimoji="1" lang="zh-CN" altLang="en-US"/>
              <a:t>从电台</a:t>
            </a:r>
            <a:r>
              <a:rPr kumimoji="1" lang="en-US" altLang="zh-CN"/>
              <a:t>(</a:t>
            </a:r>
            <a:r>
              <a:rPr kumimoji="1" lang="zh-CN" altLang="en-US"/>
              <a:t>点波源</a:t>
            </a:r>
            <a:r>
              <a:rPr kumimoji="1" lang="en-US" altLang="zh-CN"/>
              <a:t>)</a:t>
            </a:r>
            <a:r>
              <a:rPr kumimoji="1" lang="zh-CN" altLang="en-US"/>
              <a:t>发出的能量分布在半径</a:t>
            </a:r>
            <a:r>
              <a:rPr kumimoji="1" lang="en-US" altLang="zh-CN" i="1"/>
              <a:t>r</a:t>
            </a:r>
            <a:r>
              <a:rPr kumimoji="1" lang="zh-CN" altLang="en-US"/>
              <a:t>的球面上，由能流密度的定义可得</a:t>
            </a:r>
            <a:endParaRPr kumimoji="1" lang="zh-CN" altLang="en-US" b="0">
              <a:solidFill>
                <a:schemeClr val="tx1"/>
              </a:solidFill>
            </a:endParaRPr>
          </a:p>
        </p:txBody>
      </p:sp>
      <p:graphicFrame>
        <p:nvGraphicFramePr>
          <p:cNvPr id="112646" name="Object 6"/>
          <p:cNvGraphicFramePr>
            <a:graphicFrameLocks noChangeAspect="1"/>
          </p:cNvGraphicFramePr>
          <p:nvPr/>
        </p:nvGraphicFramePr>
        <p:xfrm>
          <a:off x="2411413" y="5013325"/>
          <a:ext cx="4967287" cy="1009650"/>
        </p:xfrm>
        <a:graphic>
          <a:graphicData uri="http://schemas.openxmlformats.org/presentationml/2006/ole">
            <mc:AlternateContent xmlns:mc="http://schemas.openxmlformats.org/markup-compatibility/2006">
              <mc:Choice xmlns:v="urn:schemas-microsoft-com:vml" Requires="v">
                <p:oleObj spid="_x0000_s90149" name="公式" r:id="rId5" imgW="4622760" imgH="939600" progId="Equation.3">
                  <p:embed/>
                </p:oleObj>
              </mc:Choice>
              <mc:Fallback>
                <p:oleObj name="公式" r:id="rId5" imgW="4622760" imgH="939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413" y="5013325"/>
                        <a:ext cx="4967287" cy="1009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wipe(left)">
                                      <p:cBhvr>
                                        <p:cTn id="7" dur="500"/>
                                        <p:tgtEl>
                                          <p:spTgt spid="112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643">
                                            <p:txEl>
                                              <p:pRg st="1" end="1"/>
                                            </p:txEl>
                                          </p:spTgt>
                                        </p:tgtEl>
                                        <p:attrNameLst>
                                          <p:attrName>style.visibility</p:attrName>
                                        </p:attrNameLst>
                                      </p:cBhvr>
                                      <p:to>
                                        <p:strVal val="visible"/>
                                      </p:to>
                                    </p:set>
                                    <p:animEffect transition="in" filter="wipe(left)">
                                      <p:cBhvr>
                                        <p:cTn id="12" dur="500"/>
                                        <p:tgtEl>
                                          <p:spTgt spid="1126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2645">
                                            <p:txEl>
                                              <p:pRg st="0" end="0"/>
                                            </p:txEl>
                                          </p:spTgt>
                                        </p:tgtEl>
                                        <p:attrNameLst>
                                          <p:attrName>style.visibility</p:attrName>
                                        </p:attrNameLst>
                                      </p:cBhvr>
                                      <p:to>
                                        <p:strVal val="visible"/>
                                      </p:to>
                                    </p:set>
                                    <p:animEffect transition="in" filter="wipe(left)">
                                      <p:cBhvr>
                                        <p:cTn id="17" dur="500"/>
                                        <p:tgtEl>
                                          <p:spTgt spid="11264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1" fill="hold" nodeType="clickEffect">
                                  <p:stCondLst>
                                    <p:cond delay="0"/>
                                  </p:stCondLst>
                                  <p:childTnLst>
                                    <p:set>
                                      <p:cBhvr>
                                        <p:cTn id="21" dur="1" fill="hold">
                                          <p:stCondLst>
                                            <p:cond delay="0"/>
                                          </p:stCondLst>
                                        </p:cTn>
                                        <p:tgtEl>
                                          <p:spTgt spid="112644"/>
                                        </p:tgtEl>
                                        <p:attrNameLst>
                                          <p:attrName>style.visibility</p:attrName>
                                        </p:attrNameLst>
                                      </p:cBhvr>
                                      <p:to>
                                        <p:strVal val="visible"/>
                                      </p:to>
                                    </p:set>
                                    <p:anim calcmode="lin" valueType="num">
                                      <p:cBhvr>
                                        <p:cTn id="22" dur="500" fill="hold"/>
                                        <p:tgtEl>
                                          <p:spTgt spid="112644"/>
                                        </p:tgtEl>
                                        <p:attrNameLst>
                                          <p:attrName>ppt_x</p:attrName>
                                        </p:attrNameLst>
                                      </p:cBhvr>
                                      <p:tavLst>
                                        <p:tav tm="0">
                                          <p:val>
                                            <p:strVal val="#ppt_x"/>
                                          </p:val>
                                        </p:tav>
                                        <p:tav tm="100000">
                                          <p:val>
                                            <p:strVal val="#ppt_x"/>
                                          </p:val>
                                        </p:tav>
                                      </p:tavLst>
                                    </p:anim>
                                    <p:anim calcmode="lin" valueType="num">
                                      <p:cBhvr>
                                        <p:cTn id="23" dur="500" fill="hold"/>
                                        <p:tgtEl>
                                          <p:spTgt spid="112644"/>
                                        </p:tgtEl>
                                        <p:attrNameLst>
                                          <p:attrName>ppt_y</p:attrName>
                                        </p:attrNameLst>
                                      </p:cBhvr>
                                      <p:tavLst>
                                        <p:tav tm="0">
                                          <p:val>
                                            <p:strVal val="#ppt_y-#ppt_h/2"/>
                                          </p:val>
                                        </p:tav>
                                        <p:tav tm="100000">
                                          <p:val>
                                            <p:strVal val="#ppt_y"/>
                                          </p:val>
                                        </p:tav>
                                      </p:tavLst>
                                    </p:anim>
                                    <p:anim calcmode="lin" valueType="num">
                                      <p:cBhvr>
                                        <p:cTn id="24" dur="500" fill="hold"/>
                                        <p:tgtEl>
                                          <p:spTgt spid="112644"/>
                                        </p:tgtEl>
                                        <p:attrNameLst>
                                          <p:attrName>ppt_w</p:attrName>
                                        </p:attrNameLst>
                                      </p:cBhvr>
                                      <p:tavLst>
                                        <p:tav tm="0">
                                          <p:val>
                                            <p:strVal val="#ppt_w"/>
                                          </p:val>
                                        </p:tav>
                                        <p:tav tm="100000">
                                          <p:val>
                                            <p:strVal val="#ppt_w"/>
                                          </p:val>
                                        </p:tav>
                                      </p:tavLst>
                                    </p:anim>
                                    <p:anim calcmode="lin" valueType="num">
                                      <p:cBhvr>
                                        <p:cTn id="25" dur="500" fill="hold"/>
                                        <p:tgtEl>
                                          <p:spTgt spid="112644"/>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112646"/>
                                        </p:tgtEl>
                                        <p:attrNameLst>
                                          <p:attrName>style.visibility</p:attrName>
                                        </p:attrNameLst>
                                      </p:cBhvr>
                                      <p:to>
                                        <p:strVal val="visible"/>
                                      </p:to>
                                    </p:set>
                                    <p:animEffect transition="in" filter="wipe(right)">
                                      <p:cBhvr>
                                        <p:cTn id="30" dur="500"/>
                                        <p:tgtEl>
                                          <p:spTgt spid="1126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autoUpdateAnimBg="0"/>
      <p:bldP spid="112645" grpId="0" build="p"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p>
            <a:pPr>
              <a:defRPr/>
            </a:pPr>
            <a:fld id="{D71004BA-75F4-466A-8F45-0072680E7AE3}" type="slidenum">
              <a:rPr lang="en-US" altLang="zh-CN"/>
              <a:pPr>
                <a:defRPr/>
              </a:pPr>
              <a:t>101</a:t>
            </a:fld>
            <a:endParaRPr lang="en-US" altLang="zh-CN"/>
          </a:p>
        </p:txBody>
      </p:sp>
      <p:sp>
        <p:nvSpPr>
          <p:cNvPr id="91144" name="Text Box 2"/>
          <p:cNvSpPr txBox="1">
            <a:spLocks noChangeArrowheads="1"/>
          </p:cNvSpPr>
          <p:nvPr/>
        </p:nvSpPr>
        <p:spPr bwMode="auto">
          <a:xfrm>
            <a:off x="250825" y="188913"/>
            <a:ext cx="8640763" cy="1516062"/>
          </a:xfrm>
          <a:prstGeom prst="rect">
            <a:avLst/>
          </a:prstGeom>
          <a:noFill/>
          <a:ln w="9525">
            <a:noFill/>
            <a:miter lim="800000"/>
            <a:headEnd/>
            <a:tailEnd/>
          </a:ln>
        </p:spPr>
        <p:txBody>
          <a:bodyPr>
            <a:spAutoFit/>
          </a:bodyPr>
          <a:lstStyle/>
          <a:p>
            <a:pPr>
              <a:lnSpc>
                <a:spcPct val="130000"/>
              </a:lnSpc>
              <a:spcBef>
                <a:spcPct val="50000"/>
              </a:spcBef>
            </a:pPr>
            <a:r>
              <a:rPr kumimoji="1" lang="zh-CN" altLang="en-US">
                <a:solidFill>
                  <a:srgbClr val="66FF33"/>
                </a:solidFill>
              </a:rPr>
              <a:t>例</a:t>
            </a:r>
            <a:r>
              <a:rPr kumimoji="1" lang="en-US" altLang="zh-CN">
                <a:solidFill>
                  <a:srgbClr val="66FF33"/>
                </a:solidFill>
              </a:rPr>
              <a:t>12-23</a:t>
            </a:r>
            <a:r>
              <a:rPr kumimoji="1" lang="en-US" altLang="zh-CN"/>
              <a:t>   </a:t>
            </a:r>
            <a:r>
              <a:rPr kumimoji="1" lang="zh-CN" altLang="en-US"/>
              <a:t>设有一平面电磁波在真空中传播</a:t>
            </a:r>
            <a:r>
              <a:rPr kumimoji="1" lang="en-US" altLang="zh-CN"/>
              <a:t>,   </a:t>
            </a:r>
            <a:r>
              <a:rPr kumimoji="1" lang="zh-CN" altLang="en-US"/>
              <a:t>电磁波通过某点时</a:t>
            </a:r>
            <a:r>
              <a:rPr kumimoji="1" lang="en-US" altLang="zh-CN"/>
              <a:t>,  </a:t>
            </a:r>
            <a:r>
              <a:rPr kumimoji="1" lang="zh-CN" altLang="en-US"/>
              <a:t>该点</a:t>
            </a:r>
            <a:r>
              <a:rPr kumimoji="1" lang="en-US" altLang="zh-CN" i="1"/>
              <a:t>E</a:t>
            </a:r>
            <a:r>
              <a:rPr kumimoji="1" lang="en-US" altLang="zh-CN"/>
              <a:t>=50V·m</a:t>
            </a:r>
            <a:r>
              <a:rPr kumimoji="1" lang="en-US" altLang="zh-CN" baseline="30000"/>
              <a:t>-1</a:t>
            </a:r>
            <a:r>
              <a:rPr kumimoji="1" lang="zh-CN" altLang="en-US"/>
              <a:t>。试求该时刻这一点的</a:t>
            </a:r>
            <a:r>
              <a:rPr kumimoji="1" lang="en-US" altLang="zh-CN" i="1"/>
              <a:t>B</a:t>
            </a:r>
            <a:r>
              <a:rPr kumimoji="1" lang="zh-CN" altLang="en-US"/>
              <a:t>和</a:t>
            </a:r>
            <a:r>
              <a:rPr kumimoji="1" lang="en-US" altLang="zh-CN" i="1"/>
              <a:t>H</a:t>
            </a:r>
            <a:r>
              <a:rPr kumimoji="1" lang="zh-CN" altLang="en-US"/>
              <a:t>的大小以及电磁能量密度</a:t>
            </a:r>
            <a:r>
              <a:rPr kumimoji="1" lang="en-US" altLang="zh-CN" i="1">
                <a:sym typeface="Symbol" pitchFamily="18" charset="2"/>
              </a:rPr>
              <a:t>w</a:t>
            </a:r>
            <a:r>
              <a:rPr kumimoji="1" lang="zh-CN" altLang="en-US"/>
              <a:t>和能流密度</a:t>
            </a:r>
            <a:r>
              <a:rPr kumimoji="1" lang="en-US" altLang="zh-CN" i="1"/>
              <a:t>S</a:t>
            </a:r>
            <a:r>
              <a:rPr kumimoji="1" lang="zh-CN" altLang="en-US"/>
              <a:t>的大小。</a:t>
            </a:r>
            <a:r>
              <a:rPr kumimoji="1" lang="zh-CN" altLang="en-US">
                <a:solidFill>
                  <a:schemeClr val="tx1"/>
                </a:solidFill>
              </a:rPr>
              <a:t>  </a:t>
            </a:r>
          </a:p>
        </p:txBody>
      </p:sp>
      <p:sp>
        <p:nvSpPr>
          <p:cNvPr id="113667" name="Text Box 3"/>
          <p:cNvSpPr txBox="1">
            <a:spLocks noChangeArrowheads="1"/>
          </p:cNvSpPr>
          <p:nvPr/>
        </p:nvSpPr>
        <p:spPr bwMode="auto">
          <a:xfrm>
            <a:off x="611188" y="2060575"/>
            <a:ext cx="1096962" cy="519113"/>
          </a:xfrm>
          <a:prstGeom prst="rect">
            <a:avLst/>
          </a:prstGeom>
          <a:noFill/>
          <a:ln w="9525">
            <a:noFill/>
            <a:miter lim="800000"/>
            <a:headEnd/>
            <a:tailEnd/>
          </a:ln>
        </p:spPr>
        <p:txBody>
          <a:bodyPr>
            <a:spAutoFit/>
          </a:bodyPr>
          <a:lstStyle/>
          <a:p>
            <a:pPr>
              <a:spcBef>
                <a:spcPct val="50000"/>
              </a:spcBef>
            </a:pPr>
            <a:r>
              <a:rPr kumimoji="1" lang="zh-CN" altLang="en-US" sz="2800">
                <a:solidFill>
                  <a:srgbClr val="66FF33"/>
                </a:solidFill>
              </a:rPr>
              <a:t>解</a:t>
            </a:r>
            <a:r>
              <a:rPr kumimoji="1" lang="zh-CN" altLang="en-US" sz="2800" b="0">
                <a:solidFill>
                  <a:schemeClr val="tx1"/>
                </a:solidFill>
              </a:rPr>
              <a:t>  </a:t>
            </a:r>
            <a:r>
              <a:rPr kumimoji="1" lang="zh-CN" altLang="en-US" sz="2800"/>
              <a:t>由</a:t>
            </a:r>
            <a:endParaRPr kumimoji="1" lang="zh-CN" altLang="en-US" sz="2800" b="0">
              <a:solidFill>
                <a:schemeClr val="tx1"/>
              </a:solidFill>
            </a:endParaRPr>
          </a:p>
        </p:txBody>
      </p:sp>
      <p:sp>
        <p:nvSpPr>
          <p:cNvPr id="113668" name="Text Box 4"/>
          <p:cNvSpPr txBox="1">
            <a:spLocks noChangeArrowheads="1"/>
          </p:cNvSpPr>
          <p:nvPr/>
        </p:nvSpPr>
        <p:spPr bwMode="auto">
          <a:xfrm>
            <a:off x="1571604" y="2060575"/>
            <a:ext cx="1662112" cy="584775"/>
          </a:xfrm>
          <a:prstGeom prst="rect">
            <a:avLst/>
          </a:prstGeom>
          <a:noFill/>
          <a:ln w="9525">
            <a:noFill/>
            <a:miter lim="800000"/>
            <a:headEnd/>
            <a:tailEnd/>
          </a:ln>
        </p:spPr>
        <p:txBody>
          <a:bodyPr>
            <a:spAutoFit/>
          </a:bodyPr>
          <a:lstStyle/>
          <a:p>
            <a:pPr>
              <a:spcBef>
                <a:spcPct val="50000"/>
              </a:spcBef>
            </a:pPr>
            <a:r>
              <a:rPr kumimoji="1" lang="en-US" altLang="zh-CN" sz="3200" i="1" dirty="0"/>
              <a:t>B=</a:t>
            </a:r>
            <a:r>
              <a:rPr kumimoji="1" lang="en-US" altLang="zh-CN" sz="3200" i="1" dirty="0">
                <a:cs typeface="Times New Roman" pitchFamily="18" charset="0"/>
              </a:rPr>
              <a:t>µ</a:t>
            </a:r>
            <a:r>
              <a:rPr kumimoji="1" lang="en-US" altLang="zh-CN" sz="3200" i="1" baseline="-25000" dirty="0" err="1">
                <a:cs typeface="Times New Roman" pitchFamily="18" charset="0"/>
              </a:rPr>
              <a:t>o</a:t>
            </a:r>
            <a:r>
              <a:rPr kumimoji="1" lang="en-US" altLang="zh-CN" sz="3200" i="1" dirty="0" err="1"/>
              <a:t>H</a:t>
            </a:r>
            <a:r>
              <a:rPr kumimoji="1" lang="en-US" altLang="zh-CN" sz="3200" i="1" dirty="0"/>
              <a:t> ,</a:t>
            </a:r>
            <a:endParaRPr kumimoji="1" lang="en-US" altLang="zh-CN" sz="3200" b="0" i="1" dirty="0">
              <a:solidFill>
                <a:schemeClr val="tx1"/>
              </a:solidFill>
            </a:endParaRPr>
          </a:p>
        </p:txBody>
      </p:sp>
      <p:graphicFrame>
        <p:nvGraphicFramePr>
          <p:cNvPr id="113669" name="Object 5"/>
          <p:cNvGraphicFramePr>
            <a:graphicFrameLocks noChangeAspect="1"/>
          </p:cNvGraphicFramePr>
          <p:nvPr/>
        </p:nvGraphicFramePr>
        <p:xfrm>
          <a:off x="3203575" y="2060575"/>
          <a:ext cx="2497138" cy="544513"/>
        </p:xfrm>
        <a:graphic>
          <a:graphicData uri="http://schemas.openxmlformats.org/presentationml/2006/ole">
            <mc:AlternateContent xmlns:mc="http://schemas.openxmlformats.org/markup-compatibility/2006">
              <mc:Choice xmlns:v="urn:schemas-microsoft-com:vml" Requires="v">
                <p:oleObj spid="_x0000_s91223" name="公式" r:id="rId3" imgW="2209680" imgH="482400" progId="Equation.3">
                  <p:embed/>
                </p:oleObj>
              </mc:Choice>
              <mc:Fallback>
                <p:oleObj name="公式" r:id="rId3" imgW="2209680" imgH="482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2060575"/>
                        <a:ext cx="2497138"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3300"/>
                            </a:solidFill>
                            <a:miter lim="800000"/>
                            <a:headEnd/>
                            <a:tailEnd/>
                          </a14:hiddenLine>
                        </a:ext>
                      </a:extLst>
                    </p:spPr>
                  </p:pic>
                </p:oleObj>
              </mc:Fallback>
            </mc:AlternateContent>
          </a:graphicData>
        </a:graphic>
      </p:graphicFrame>
      <p:graphicFrame>
        <p:nvGraphicFramePr>
          <p:cNvPr id="113670" name="Object 6"/>
          <p:cNvGraphicFramePr>
            <a:graphicFrameLocks noChangeAspect="1"/>
          </p:cNvGraphicFramePr>
          <p:nvPr/>
        </p:nvGraphicFramePr>
        <p:xfrm>
          <a:off x="5867400" y="1773238"/>
          <a:ext cx="1714500" cy="1104900"/>
        </p:xfrm>
        <a:graphic>
          <a:graphicData uri="http://schemas.openxmlformats.org/presentationml/2006/ole">
            <mc:AlternateContent xmlns:mc="http://schemas.openxmlformats.org/markup-compatibility/2006">
              <mc:Choice xmlns:v="urn:schemas-microsoft-com:vml" Requires="v">
                <p:oleObj spid="_x0000_s91224" name="公式" r:id="rId5" imgW="1460160" imgH="939600" progId="Equation.3">
                  <p:embed/>
                </p:oleObj>
              </mc:Choice>
              <mc:Fallback>
                <p:oleObj name="公式" r:id="rId5" imgW="1460160" imgH="939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1773238"/>
                        <a:ext cx="1714500" cy="1104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671" name="Object 7"/>
          <p:cNvGraphicFramePr>
            <a:graphicFrameLocks noChangeAspect="1"/>
          </p:cNvGraphicFramePr>
          <p:nvPr/>
        </p:nvGraphicFramePr>
        <p:xfrm>
          <a:off x="971550" y="3068638"/>
          <a:ext cx="3887788" cy="887412"/>
        </p:xfrm>
        <a:graphic>
          <a:graphicData uri="http://schemas.openxmlformats.org/presentationml/2006/ole">
            <mc:AlternateContent xmlns:mc="http://schemas.openxmlformats.org/markup-compatibility/2006">
              <mc:Choice xmlns:v="urn:schemas-microsoft-com:vml" Requires="v">
                <p:oleObj spid="_x0000_s91225" name="公式" r:id="rId7" imgW="3670200" imgH="838080" progId="Equation.3">
                  <p:embed/>
                </p:oleObj>
              </mc:Choice>
              <mc:Fallback>
                <p:oleObj name="公式" r:id="rId7" imgW="3670200" imgH="83808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3068638"/>
                        <a:ext cx="3887788" cy="887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672" name="Object 8"/>
          <p:cNvGraphicFramePr>
            <a:graphicFrameLocks noChangeAspect="1"/>
          </p:cNvGraphicFramePr>
          <p:nvPr/>
        </p:nvGraphicFramePr>
        <p:xfrm>
          <a:off x="5148263" y="3068638"/>
          <a:ext cx="3127375" cy="963612"/>
        </p:xfrm>
        <a:graphic>
          <a:graphicData uri="http://schemas.openxmlformats.org/presentationml/2006/ole">
            <mc:AlternateContent xmlns:mc="http://schemas.openxmlformats.org/markup-compatibility/2006">
              <mc:Choice xmlns:v="urn:schemas-microsoft-com:vml" Requires="v">
                <p:oleObj spid="_x0000_s91226" name="公式" r:id="rId9" imgW="3009600" imgH="927000" progId="Equation.3">
                  <p:embed/>
                </p:oleObj>
              </mc:Choice>
              <mc:Fallback>
                <p:oleObj name="公式" r:id="rId9" imgW="3009600" imgH="9270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48263" y="3068638"/>
                        <a:ext cx="3127375" cy="963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673" name="Object 9"/>
          <p:cNvGraphicFramePr>
            <a:graphicFrameLocks noChangeAspect="1"/>
          </p:cNvGraphicFramePr>
          <p:nvPr/>
        </p:nvGraphicFramePr>
        <p:xfrm>
          <a:off x="971550" y="4221163"/>
          <a:ext cx="7489825" cy="938212"/>
        </p:xfrm>
        <a:graphic>
          <a:graphicData uri="http://schemas.openxmlformats.org/presentationml/2006/ole">
            <mc:AlternateContent xmlns:mc="http://schemas.openxmlformats.org/markup-compatibility/2006">
              <mc:Choice xmlns:v="urn:schemas-microsoft-com:vml" Requires="v">
                <p:oleObj spid="_x0000_s91227" name="公式" r:id="rId11" imgW="7226280" imgH="838080" progId="Equation.3">
                  <p:embed/>
                </p:oleObj>
              </mc:Choice>
              <mc:Fallback>
                <p:oleObj name="公式" r:id="rId11" imgW="7226280" imgH="83808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1550" y="4221163"/>
                        <a:ext cx="7489825" cy="938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674" name="Text Box 10"/>
          <p:cNvSpPr txBox="1">
            <a:spLocks noChangeArrowheads="1"/>
          </p:cNvSpPr>
          <p:nvPr/>
        </p:nvSpPr>
        <p:spPr bwMode="auto">
          <a:xfrm>
            <a:off x="1187450" y="5445125"/>
            <a:ext cx="3157538" cy="584775"/>
          </a:xfrm>
          <a:prstGeom prst="rect">
            <a:avLst/>
          </a:prstGeom>
          <a:noFill/>
          <a:ln w="9525">
            <a:noFill/>
            <a:miter lim="800000"/>
            <a:headEnd/>
            <a:tailEnd/>
          </a:ln>
        </p:spPr>
        <p:txBody>
          <a:bodyPr>
            <a:spAutoFit/>
          </a:bodyPr>
          <a:lstStyle/>
          <a:p>
            <a:pPr>
              <a:spcBef>
                <a:spcPct val="50000"/>
              </a:spcBef>
            </a:pPr>
            <a:r>
              <a:rPr kumimoji="1" lang="en-US" altLang="zh-CN" sz="3200" i="1" dirty="0"/>
              <a:t>S=EH=</a:t>
            </a:r>
            <a:r>
              <a:rPr kumimoji="1" lang="en-US" altLang="zh-CN" sz="3200" dirty="0"/>
              <a:t>6.7 (w/m</a:t>
            </a:r>
            <a:r>
              <a:rPr kumimoji="1" lang="en-US" altLang="zh-CN" sz="3200" baseline="30000" dirty="0"/>
              <a:t>2</a:t>
            </a:r>
            <a:r>
              <a:rPr kumimoji="1" lang="en-US" altLang="zh-CN" sz="3200"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3667"/>
                                        </p:tgtEl>
                                        <p:attrNameLst>
                                          <p:attrName>style.visibility</p:attrName>
                                        </p:attrNameLst>
                                      </p:cBhvr>
                                      <p:to>
                                        <p:strVal val="visible"/>
                                      </p:to>
                                    </p:set>
                                    <p:animEffect transition="in" filter="wipe(left)">
                                      <p:cBhvr>
                                        <p:cTn id="7" dur="500"/>
                                        <p:tgtEl>
                                          <p:spTgt spid="1136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3668"/>
                                        </p:tgtEl>
                                        <p:attrNameLst>
                                          <p:attrName>style.visibility</p:attrName>
                                        </p:attrNameLst>
                                      </p:cBhvr>
                                      <p:to>
                                        <p:strVal val="visible"/>
                                      </p:to>
                                    </p:set>
                                    <p:animEffect transition="in" filter="wipe(left)">
                                      <p:cBhvr>
                                        <p:cTn id="12" dur="500"/>
                                        <p:tgtEl>
                                          <p:spTgt spid="1136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3669"/>
                                        </p:tgtEl>
                                        <p:attrNameLst>
                                          <p:attrName>style.visibility</p:attrName>
                                        </p:attrNameLst>
                                      </p:cBhvr>
                                      <p:to>
                                        <p:strVal val="visible"/>
                                      </p:to>
                                    </p:set>
                                    <p:animEffect transition="in" filter="wipe(left)">
                                      <p:cBhvr>
                                        <p:cTn id="17" dur="500"/>
                                        <p:tgtEl>
                                          <p:spTgt spid="11366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3670"/>
                                        </p:tgtEl>
                                        <p:attrNameLst>
                                          <p:attrName>style.visibility</p:attrName>
                                        </p:attrNameLst>
                                      </p:cBhvr>
                                      <p:to>
                                        <p:strVal val="visible"/>
                                      </p:to>
                                    </p:set>
                                    <p:animEffect transition="in" filter="wipe(left)">
                                      <p:cBhvr>
                                        <p:cTn id="22" dur="500"/>
                                        <p:tgtEl>
                                          <p:spTgt spid="1136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3671"/>
                                        </p:tgtEl>
                                        <p:attrNameLst>
                                          <p:attrName>style.visibility</p:attrName>
                                        </p:attrNameLst>
                                      </p:cBhvr>
                                      <p:to>
                                        <p:strVal val="visible"/>
                                      </p:to>
                                    </p:set>
                                    <p:animEffect transition="in" filter="wipe(left)">
                                      <p:cBhvr>
                                        <p:cTn id="27" dur="500"/>
                                        <p:tgtEl>
                                          <p:spTgt spid="11367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3672"/>
                                        </p:tgtEl>
                                        <p:attrNameLst>
                                          <p:attrName>style.visibility</p:attrName>
                                        </p:attrNameLst>
                                      </p:cBhvr>
                                      <p:to>
                                        <p:strVal val="visible"/>
                                      </p:to>
                                    </p:set>
                                    <p:animEffect transition="in" filter="wipe(left)">
                                      <p:cBhvr>
                                        <p:cTn id="32" dur="500"/>
                                        <p:tgtEl>
                                          <p:spTgt spid="11367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3673"/>
                                        </p:tgtEl>
                                        <p:attrNameLst>
                                          <p:attrName>style.visibility</p:attrName>
                                        </p:attrNameLst>
                                      </p:cBhvr>
                                      <p:to>
                                        <p:strVal val="visible"/>
                                      </p:to>
                                    </p:set>
                                    <p:animEffect transition="in" filter="wipe(left)">
                                      <p:cBhvr>
                                        <p:cTn id="37" dur="500"/>
                                        <p:tgtEl>
                                          <p:spTgt spid="11367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3674"/>
                                        </p:tgtEl>
                                        <p:attrNameLst>
                                          <p:attrName>style.visibility</p:attrName>
                                        </p:attrNameLst>
                                      </p:cBhvr>
                                      <p:to>
                                        <p:strVal val="visible"/>
                                      </p:to>
                                    </p:set>
                                    <p:animEffect transition="in" filter="wipe(left)">
                                      <p:cBhvr>
                                        <p:cTn id="42" dur="500"/>
                                        <p:tgtEl>
                                          <p:spTgt spid="113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autoUpdateAnimBg="0"/>
      <p:bldP spid="113668" grpId="0" autoUpdateAnimBg="0"/>
      <p:bldP spid="113674"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3"/>
          <p:cNvSpPr>
            <a:spLocks noGrp="1"/>
          </p:cNvSpPr>
          <p:nvPr>
            <p:ph type="sldNum" sz="quarter" idx="12"/>
          </p:nvPr>
        </p:nvSpPr>
        <p:spPr/>
        <p:txBody>
          <a:bodyPr/>
          <a:lstStyle/>
          <a:p>
            <a:pPr>
              <a:defRPr/>
            </a:pPr>
            <a:fld id="{AFCD4704-8F79-4704-8EFA-C1E8400141C5}" type="slidenum">
              <a:rPr lang="en-US" altLang="zh-CN"/>
              <a:pPr>
                <a:defRPr/>
              </a:pPr>
              <a:t>11</a:t>
            </a:fld>
            <a:endParaRPr lang="en-US" altLang="zh-CN" dirty="0"/>
          </a:p>
        </p:txBody>
      </p:sp>
      <p:sp>
        <p:nvSpPr>
          <p:cNvPr id="26626" name="Text Box 2"/>
          <p:cNvSpPr txBox="1">
            <a:spLocks noChangeArrowheads="1"/>
          </p:cNvSpPr>
          <p:nvPr/>
        </p:nvSpPr>
        <p:spPr bwMode="auto">
          <a:xfrm>
            <a:off x="468313" y="1556792"/>
            <a:ext cx="7859712" cy="519112"/>
          </a:xfrm>
          <a:prstGeom prst="rect">
            <a:avLst/>
          </a:prstGeom>
          <a:noFill/>
          <a:ln w="9525">
            <a:noFill/>
            <a:miter lim="800000"/>
            <a:headEnd/>
            <a:tailEnd/>
          </a:ln>
        </p:spPr>
        <p:txBody>
          <a:bodyPr>
            <a:spAutoFit/>
          </a:bodyPr>
          <a:lstStyle/>
          <a:p>
            <a:pPr>
              <a:spcBef>
                <a:spcPct val="50000"/>
              </a:spcBef>
            </a:pPr>
            <a:r>
              <a:rPr kumimoji="1" lang="en-US" altLang="zh-CN" sz="2800">
                <a:solidFill>
                  <a:schemeClr val="tx1"/>
                </a:solidFill>
              </a:rPr>
              <a:t>    </a:t>
            </a:r>
            <a:r>
              <a:rPr kumimoji="1" lang="zh-CN" altLang="en-US" sz="2800">
                <a:solidFill>
                  <a:srgbClr val="66FF33"/>
                </a:solidFill>
              </a:rPr>
              <a:t>解</a:t>
            </a:r>
            <a:r>
              <a:rPr kumimoji="1" lang="zh-CN" altLang="en-US" sz="2800"/>
              <a:t>  </a:t>
            </a:r>
            <a:r>
              <a:rPr kumimoji="1" lang="zh-CN" altLang="en-US"/>
              <a:t>对于在均匀磁场中</a:t>
            </a:r>
            <a:r>
              <a:rPr kumimoji="1" lang="zh-CN" altLang="en-US">
                <a:sym typeface="Symbol" pitchFamily="18" charset="2"/>
              </a:rPr>
              <a:t>匀速</a:t>
            </a:r>
            <a:r>
              <a:rPr kumimoji="1" lang="zh-CN" altLang="en-US">
                <a:solidFill>
                  <a:srgbClr val="FFFF00"/>
                </a:solidFill>
              </a:rPr>
              <a:t>转动</a:t>
            </a:r>
            <a:r>
              <a:rPr kumimoji="1" lang="zh-CN" altLang="en-US"/>
              <a:t>的线圈：</a:t>
            </a:r>
          </a:p>
        </p:txBody>
      </p:sp>
      <p:sp>
        <p:nvSpPr>
          <p:cNvPr id="26627" name="Text Box 3"/>
          <p:cNvSpPr txBox="1">
            <a:spLocks noChangeArrowheads="1"/>
          </p:cNvSpPr>
          <p:nvPr/>
        </p:nvSpPr>
        <p:spPr bwMode="auto">
          <a:xfrm>
            <a:off x="1454150" y="2107852"/>
            <a:ext cx="2044700" cy="519113"/>
          </a:xfrm>
          <a:prstGeom prst="rect">
            <a:avLst/>
          </a:prstGeom>
          <a:noFill/>
          <a:ln w="9525">
            <a:noFill/>
            <a:miter lim="800000"/>
            <a:headEnd/>
            <a:tailEnd/>
          </a:ln>
        </p:spPr>
        <p:txBody>
          <a:bodyPr>
            <a:spAutoFit/>
          </a:bodyPr>
          <a:lstStyle/>
          <a:p>
            <a:pPr>
              <a:spcBef>
                <a:spcPct val="50000"/>
              </a:spcBef>
            </a:pPr>
            <a:r>
              <a:rPr kumimoji="1" lang="en-US" altLang="zh-CN" sz="2800" b="0" dirty="0">
                <a:solidFill>
                  <a:schemeClr val="tx1"/>
                </a:solidFill>
              </a:rPr>
              <a:t> </a:t>
            </a:r>
            <a:r>
              <a:rPr kumimoji="1" lang="en-US" altLang="zh-CN" i="1" dirty="0">
                <a:sym typeface="Symbol" pitchFamily="18" charset="2"/>
              </a:rPr>
              <a:t></a:t>
            </a:r>
            <a:r>
              <a:rPr kumimoji="1" lang="en-US" altLang="zh-CN" sz="2800" i="1" baseline="-25000" dirty="0">
                <a:sym typeface="Symbol" pitchFamily="18" charset="2"/>
              </a:rPr>
              <a:t>m</a:t>
            </a:r>
            <a:r>
              <a:rPr kumimoji="1" lang="en-US" altLang="zh-CN" sz="2800" dirty="0">
                <a:sym typeface="Symbol" pitchFamily="18" charset="2"/>
              </a:rPr>
              <a:t>=</a:t>
            </a:r>
            <a:r>
              <a:rPr kumimoji="1" lang="en-US" altLang="zh-CN" sz="2800" i="1" dirty="0" err="1">
                <a:sym typeface="Symbol" pitchFamily="18" charset="2"/>
              </a:rPr>
              <a:t>BS</a:t>
            </a:r>
            <a:r>
              <a:rPr kumimoji="1" lang="en-US" altLang="zh-CN" sz="2800" dirty="0" err="1">
                <a:sym typeface="Symbol" pitchFamily="18" charset="2"/>
              </a:rPr>
              <a:t>cos</a:t>
            </a:r>
            <a:r>
              <a:rPr kumimoji="1" lang="en-US" altLang="zh-CN" sz="2800" i="1" dirty="0">
                <a:sym typeface="Symbol" pitchFamily="18" charset="2"/>
              </a:rPr>
              <a:t></a:t>
            </a:r>
          </a:p>
        </p:txBody>
      </p:sp>
      <p:sp>
        <p:nvSpPr>
          <p:cNvPr id="26629" name="Text Box 5"/>
          <p:cNvSpPr txBox="1">
            <a:spLocks noChangeArrowheads="1"/>
          </p:cNvSpPr>
          <p:nvPr/>
        </p:nvSpPr>
        <p:spPr bwMode="auto">
          <a:xfrm>
            <a:off x="1403350" y="3861891"/>
            <a:ext cx="3743325" cy="519112"/>
          </a:xfrm>
          <a:prstGeom prst="rect">
            <a:avLst/>
          </a:prstGeom>
          <a:noFill/>
          <a:ln w="9525">
            <a:noFill/>
            <a:miter lim="800000"/>
            <a:headEnd/>
            <a:tailEnd/>
          </a:ln>
        </p:spPr>
        <p:txBody>
          <a:bodyPr>
            <a:spAutoFit/>
          </a:bodyPr>
          <a:lstStyle/>
          <a:p>
            <a:pPr>
              <a:spcBef>
                <a:spcPct val="50000"/>
              </a:spcBef>
            </a:pPr>
            <a:r>
              <a:rPr kumimoji="1" lang="en-US" altLang="zh-CN" i="1">
                <a:sym typeface="Symbol" pitchFamily="18" charset="2"/>
              </a:rPr>
              <a:t></a:t>
            </a:r>
            <a:r>
              <a:rPr kumimoji="1" lang="en-US" altLang="zh-CN" sz="2800" i="1" baseline="-25000">
                <a:sym typeface="Symbol" pitchFamily="18" charset="2"/>
              </a:rPr>
              <a:t>m</a:t>
            </a:r>
            <a:r>
              <a:rPr kumimoji="1" lang="en-US" altLang="zh-CN" sz="2800">
                <a:sym typeface="Symbol" pitchFamily="18" charset="2"/>
              </a:rPr>
              <a:t>=</a:t>
            </a:r>
            <a:r>
              <a:rPr kumimoji="1" lang="en-US" altLang="zh-CN" sz="2800" i="1">
                <a:sym typeface="Symbol" pitchFamily="18" charset="2"/>
              </a:rPr>
              <a:t>Bab</a:t>
            </a:r>
            <a:r>
              <a:rPr kumimoji="1" lang="en-US" altLang="zh-CN" sz="2800">
                <a:sym typeface="Symbol" pitchFamily="18" charset="2"/>
              </a:rPr>
              <a:t>cos</a:t>
            </a:r>
            <a:r>
              <a:rPr kumimoji="1" lang="en-US" altLang="zh-CN" sz="2800" i="1">
                <a:sym typeface="Symbol" pitchFamily="18" charset="2"/>
              </a:rPr>
              <a:t> </a:t>
            </a:r>
            <a:r>
              <a:rPr kumimoji="1" lang="en-US" altLang="zh-CN" sz="2800">
                <a:sym typeface="Symbol" pitchFamily="18" charset="2"/>
              </a:rPr>
              <a:t>(</a:t>
            </a:r>
            <a:r>
              <a:rPr kumimoji="1" lang="en-US" altLang="zh-CN" sz="2800" i="1">
                <a:sym typeface="Symbol" pitchFamily="18" charset="2"/>
              </a:rPr>
              <a:t> t </a:t>
            </a:r>
            <a:r>
              <a:rPr kumimoji="1" lang="en-US" altLang="zh-CN" sz="2800">
                <a:sym typeface="Symbol" pitchFamily="18" charset="2"/>
              </a:rPr>
              <a:t>+    )</a:t>
            </a:r>
          </a:p>
        </p:txBody>
      </p:sp>
      <p:graphicFrame>
        <p:nvGraphicFramePr>
          <p:cNvPr id="26630" name="Object 6"/>
          <p:cNvGraphicFramePr>
            <a:graphicFrameLocks noChangeAspect="1"/>
          </p:cNvGraphicFramePr>
          <p:nvPr>
            <p:extLst>
              <p:ext uri="{D42A27DB-BD31-4B8C-83A1-F6EECF244321}">
                <p14:modId xmlns:p14="http://schemas.microsoft.com/office/powerpoint/2010/main" val="651855583"/>
              </p:ext>
            </p:extLst>
          </p:nvPr>
        </p:nvGraphicFramePr>
        <p:xfrm>
          <a:off x="4121150" y="3726953"/>
          <a:ext cx="279400" cy="792163"/>
        </p:xfrm>
        <a:graphic>
          <a:graphicData uri="http://schemas.openxmlformats.org/presentationml/2006/ole">
            <mc:AlternateContent xmlns:mc="http://schemas.openxmlformats.org/markup-compatibility/2006">
              <mc:Choice xmlns:v="urn:schemas-microsoft-com:vml" Requires="v">
                <p:oleObj spid="_x0000_s6218" name="公式" r:id="rId3" imgW="291960" imgH="825480" progId="Equation.3">
                  <p:embed/>
                </p:oleObj>
              </mc:Choice>
              <mc:Fallback>
                <p:oleObj name="公式" r:id="rId3" imgW="291960" imgH="82548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1150" y="3726953"/>
                        <a:ext cx="279400"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1" name="Object 7"/>
          <p:cNvGraphicFramePr>
            <a:graphicFrameLocks noChangeAspect="1"/>
          </p:cNvGraphicFramePr>
          <p:nvPr>
            <p:extLst>
              <p:ext uri="{D42A27DB-BD31-4B8C-83A1-F6EECF244321}">
                <p14:modId xmlns:p14="http://schemas.microsoft.com/office/powerpoint/2010/main" val="1302789053"/>
              </p:ext>
            </p:extLst>
          </p:nvPr>
        </p:nvGraphicFramePr>
        <p:xfrm>
          <a:off x="1116013" y="4509764"/>
          <a:ext cx="1876425" cy="862012"/>
        </p:xfrm>
        <a:graphic>
          <a:graphicData uri="http://schemas.openxmlformats.org/presentationml/2006/ole">
            <mc:AlternateContent xmlns:mc="http://schemas.openxmlformats.org/markup-compatibility/2006">
              <mc:Choice xmlns:v="urn:schemas-microsoft-com:vml" Requires="v">
                <p:oleObj spid="_x0000_s6219" name="公式" r:id="rId5" imgW="1828800" imgH="838080" progId="Equation.3">
                  <p:embed/>
                </p:oleObj>
              </mc:Choice>
              <mc:Fallback>
                <p:oleObj name="公式" r:id="rId5" imgW="1828800" imgH="83808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4509764"/>
                        <a:ext cx="1876425" cy="862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154" name="Group 8"/>
          <p:cNvGrpSpPr>
            <a:grpSpLocks/>
          </p:cNvGrpSpPr>
          <p:nvPr/>
        </p:nvGrpSpPr>
        <p:grpSpPr bwMode="auto">
          <a:xfrm>
            <a:off x="395288" y="352896"/>
            <a:ext cx="8547100" cy="1131888"/>
            <a:chOff x="235" y="173"/>
            <a:chExt cx="5384" cy="713"/>
          </a:xfrm>
        </p:grpSpPr>
        <p:sp>
          <p:nvSpPr>
            <p:cNvPr id="6180" name="Text Box 9"/>
            <p:cNvSpPr txBox="1">
              <a:spLocks noChangeArrowheads="1"/>
            </p:cNvSpPr>
            <p:nvPr/>
          </p:nvSpPr>
          <p:spPr bwMode="auto">
            <a:xfrm>
              <a:off x="235" y="173"/>
              <a:ext cx="5384" cy="713"/>
            </a:xfrm>
            <a:prstGeom prst="rect">
              <a:avLst/>
            </a:prstGeom>
            <a:noFill/>
            <a:ln w="9525">
              <a:noFill/>
              <a:miter lim="800000"/>
              <a:headEnd/>
              <a:tailEnd/>
            </a:ln>
          </p:spPr>
          <p:txBody>
            <a:bodyPr>
              <a:spAutoFit/>
            </a:bodyPr>
            <a:lstStyle/>
            <a:p>
              <a:pPr>
                <a:lnSpc>
                  <a:spcPct val="130000"/>
                </a:lnSpc>
                <a:spcBef>
                  <a:spcPct val="50000"/>
                </a:spcBef>
              </a:pPr>
              <a:r>
                <a:rPr kumimoji="1" lang="zh-CN" altLang="en-US" dirty="0">
                  <a:solidFill>
                    <a:srgbClr val="66FF33"/>
                  </a:solidFill>
                </a:rPr>
                <a:t>例</a:t>
              </a:r>
              <a:r>
                <a:rPr kumimoji="1" lang="en-US" altLang="zh-CN" dirty="0">
                  <a:solidFill>
                    <a:srgbClr val="66FF33"/>
                  </a:solidFill>
                </a:rPr>
                <a:t>12-2</a:t>
              </a:r>
              <a:r>
                <a:rPr kumimoji="1" lang="zh-CN" altLang="en-US" dirty="0">
                  <a:solidFill>
                    <a:srgbClr val="66FF33"/>
                  </a:solidFill>
                </a:rPr>
                <a:t>：</a:t>
              </a:r>
              <a:r>
                <a:rPr kumimoji="1" lang="zh-CN" altLang="en-US" sz="2800" dirty="0"/>
                <a:t> </a:t>
              </a:r>
              <a:r>
                <a:rPr kumimoji="1" lang="zh-CN" altLang="en-US" dirty="0" smtClean="0"/>
                <a:t>面积</a:t>
              </a:r>
              <a:r>
                <a:rPr kumimoji="1" lang="en-US" altLang="zh-CN" i="1" dirty="0" smtClean="0"/>
                <a:t>S</a:t>
              </a:r>
              <a:r>
                <a:rPr kumimoji="1" lang="zh-CN" altLang="en-US" dirty="0"/>
                <a:t>、匝</a:t>
              </a:r>
              <a:r>
                <a:rPr kumimoji="1" lang="zh-CN" altLang="en-US" dirty="0" smtClean="0"/>
                <a:t>数</a:t>
              </a:r>
              <a:r>
                <a:rPr kumimoji="1" lang="en-US" altLang="zh-CN" i="1" dirty="0" smtClean="0"/>
                <a:t>N</a:t>
              </a:r>
              <a:r>
                <a:rPr kumimoji="1" lang="zh-CN" altLang="en-US" dirty="0"/>
                <a:t>的平面线圈，以角速度</a:t>
              </a:r>
              <a:r>
                <a:rPr kumimoji="1" lang="zh-CN" altLang="en-US" i="1" dirty="0">
                  <a:sym typeface="Symbol" pitchFamily="18" charset="2"/>
                </a:rPr>
                <a:t> </a:t>
              </a:r>
              <a:r>
                <a:rPr kumimoji="1" lang="zh-CN" altLang="en-US" dirty="0">
                  <a:sym typeface="Symbol" pitchFamily="18" charset="2"/>
                </a:rPr>
                <a:t>在匀强磁场 </a:t>
              </a:r>
              <a:r>
                <a:rPr kumimoji="1" lang="en-US" altLang="zh-CN" i="1" dirty="0">
                  <a:sym typeface="Symbol" pitchFamily="18" charset="2"/>
                </a:rPr>
                <a:t>B</a:t>
              </a:r>
              <a:r>
                <a:rPr kumimoji="1" lang="zh-CN" altLang="en-US" dirty="0">
                  <a:sym typeface="Symbol" pitchFamily="18" charset="2"/>
                </a:rPr>
                <a:t>中匀速转动</a:t>
              </a:r>
              <a:r>
                <a:rPr kumimoji="1" lang="en-US" altLang="zh-CN" dirty="0">
                  <a:sym typeface="Symbol" pitchFamily="18" charset="2"/>
                </a:rPr>
                <a:t>; </a:t>
              </a:r>
              <a:r>
                <a:rPr kumimoji="1" lang="zh-CN" altLang="en-US" dirty="0" smtClean="0">
                  <a:sym typeface="Symbol" pitchFamily="18" charset="2"/>
                </a:rPr>
                <a:t>求</a:t>
              </a:r>
              <a:r>
                <a:rPr kumimoji="1" lang="zh-CN" altLang="en-US" dirty="0">
                  <a:sym typeface="Symbol" pitchFamily="18" charset="2"/>
                </a:rPr>
                <a:t>线圈中的感应电动势。 </a:t>
              </a:r>
              <a:r>
                <a:rPr kumimoji="1" lang="en-US" altLang="zh-CN" i="1" dirty="0" smtClean="0"/>
                <a:t>t=</a:t>
              </a:r>
              <a:r>
                <a:rPr kumimoji="1" lang="en-US" altLang="zh-CN" b="0" dirty="0" smtClean="0"/>
                <a:t>0</a:t>
              </a:r>
              <a:r>
                <a:rPr kumimoji="1" lang="zh-CN" altLang="en-US" dirty="0" smtClean="0">
                  <a:sym typeface="Symbol" pitchFamily="18" charset="2"/>
                </a:rPr>
                <a:t>线圈</a:t>
              </a:r>
              <a:r>
                <a:rPr kumimoji="1" lang="zh-CN" altLang="en-US" dirty="0">
                  <a:sym typeface="Symbol" pitchFamily="18" charset="2"/>
                </a:rPr>
                <a:t>平面与磁场</a:t>
              </a:r>
              <a:r>
                <a:rPr kumimoji="1" lang="zh-CN" altLang="en-US" dirty="0" smtClean="0">
                  <a:sym typeface="Symbol" pitchFamily="18" charset="2"/>
                </a:rPr>
                <a:t>平行。</a:t>
              </a:r>
              <a:endParaRPr kumimoji="1" lang="zh-CN" altLang="en-US" dirty="0">
                <a:sym typeface="Symbol" pitchFamily="18" charset="2"/>
              </a:endParaRPr>
            </a:p>
          </p:txBody>
        </p:sp>
        <p:sp>
          <p:nvSpPr>
            <p:cNvPr id="6181" name="Line 10"/>
            <p:cNvSpPr>
              <a:spLocks noChangeShapeType="1"/>
            </p:cNvSpPr>
            <p:nvPr/>
          </p:nvSpPr>
          <p:spPr bwMode="auto">
            <a:xfrm>
              <a:off x="5451" y="288"/>
              <a:ext cx="116" cy="0"/>
            </a:xfrm>
            <a:prstGeom prst="line">
              <a:avLst/>
            </a:prstGeom>
            <a:noFill/>
            <a:ln w="9525">
              <a:solidFill>
                <a:schemeClr val="bg1"/>
              </a:solidFill>
              <a:round/>
              <a:headEnd/>
              <a:tailEnd type="triangle" w="sm" len="med"/>
            </a:ln>
          </p:spPr>
          <p:txBody>
            <a:bodyPr wrap="none" anchor="ctr"/>
            <a:lstStyle/>
            <a:p>
              <a:endParaRPr lang="zh-CN" altLang="en-US"/>
            </a:p>
          </p:txBody>
        </p:sp>
      </p:grpSp>
      <p:sp>
        <p:nvSpPr>
          <p:cNvPr id="26636" name="Text Box 12"/>
          <p:cNvSpPr txBox="1">
            <a:spLocks noChangeArrowheads="1"/>
          </p:cNvSpPr>
          <p:nvPr/>
        </p:nvSpPr>
        <p:spPr bwMode="auto">
          <a:xfrm>
            <a:off x="3348038" y="2117377"/>
            <a:ext cx="3105150" cy="519113"/>
          </a:xfrm>
          <a:prstGeom prst="rect">
            <a:avLst/>
          </a:prstGeom>
          <a:noFill/>
          <a:ln w="9525">
            <a:noFill/>
            <a:miter lim="800000"/>
            <a:headEnd/>
            <a:tailEnd/>
          </a:ln>
        </p:spPr>
        <p:txBody>
          <a:bodyPr>
            <a:spAutoFit/>
          </a:bodyPr>
          <a:lstStyle/>
          <a:p>
            <a:pPr>
              <a:spcBef>
                <a:spcPct val="50000"/>
              </a:spcBef>
            </a:pPr>
            <a:r>
              <a:rPr kumimoji="1" lang="en-US" altLang="zh-CN" sz="2800" i="1">
                <a:sym typeface="Symbol" pitchFamily="18" charset="2"/>
              </a:rPr>
              <a:t>=BS</a:t>
            </a:r>
            <a:r>
              <a:rPr kumimoji="1" lang="en-US" altLang="zh-CN" sz="2800">
                <a:sym typeface="Symbol" pitchFamily="18" charset="2"/>
              </a:rPr>
              <a:t>cos</a:t>
            </a:r>
            <a:r>
              <a:rPr kumimoji="1" lang="en-US" altLang="zh-CN" sz="2800" i="1">
                <a:sym typeface="Symbol" pitchFamily="18" charset="2"/>
              </a:rPr>
              <a:t> </a:t>
            </a:r>
            <a:r>
              <a:rPr kumimoji="1" lang="en-US" altLang="zh-CN" sz="2800">
                <a:solidFill>
                  <a:srgbClr val="FFFF00"/>
                </a:solidFill>
                <a:sym typeface="Symbol" pitchFamily="18" charset="2"/>
              </a:rPr>
              <a:t>(</a:t>
            </a:r>
            <a:r>
              <a:rPr kumimoji="1" lang="en-US" altLang="zh-CN" sz="2800" i="1">
                <a:solidFill>
                  <a:srgbClr val="FFFF00"/>
                </a:solidFill>
                <a:sym typeface="Symbol" pitchFamily="18" charset="2"/>
              </a:rPr>
              <a:t>t</a:t>
            </a:r>
            <a:r>
              <a:rPr kumimoji="1" lang="en-US" altLang="zh-CN" sz="2800">
                <a:solidFill>
                  <a:srgbClr val="FFFF00"/>
                </a:solidFill>
                <a:sym typeface="Symbol" pitchFamily="18" charset="2"/>
              </a:rPr>
              <a:t>+</a:t>
            </a:r>
            <a:r>
              <a:rPr kumimoji="1" lang="en-US" altLang="zh-CN" sz="2800" i="1">
                <a:solidFill>
                  <a:srgbClr val="FFFF00"/>
                </a:solidFill>
                <a:sym typeface="Symbol" pitchFamily="18" charset="2"/>
              </a:rPr>
              <a:t></a:t>
            </a:r>
            <a:r>
              <a:rPr kumimoji="1" lang="en-US" altLang="zh-CN" sz="2800" baseline="-25000">
                <a:solidFill>
                  <a:srgbClr val="FFFF00"/>
                </a:solidFill>
                <a:sym typeface="Symbol" pitchFamily="18" charset="2"/>
              </a:rPr>
              <a:t>o</a:t>
            </a:r>
            <a:r>
              <a:rPr kumimoji="1" lang="en-US" altLang="zh-CN" sz="2800">
                <a:solidFill>
                  <a:srgbClr val="FFFF00"/>
                </a:solidFill>
                <a:sym typeface="Symbol" pitchFamily="18" charset="2"/>
              </a:rPr>
              <a:t>)</a:t>
            </a:r>
            <a:endParaRPr kumimoji="1" lang="en-US" altLang="zh-CN" b="0">
              <a:solidFill>
                <a:srgbClr val="FFFF00"/>
              </a:solidFill>
            </a:endParaRPr>
          </a:p>
        </p:txBody>
      </p:sp>
      <p:grpSp>
        <p:nvGrpSpPr>
          <p:cNvPr id="3" name="Group 13"/>
          <p:cNvGrpSpPr>
            <a:grpSpLocks/>
          </p:cNvGrpSpPr>
          <p:nvPr/>
        </p:nvGrpSpPr>
        <p:grpSpPr bwMode="auto">
          <a:xfrm>
            <a:off x="900113" y="2637927"/>
            <a:ext cx="7464425" cy="573088"/>
            <a:chOff x="573" y="1787"/>
            <a:chExt cx="4702" cy="361"/>
          </a:xfrm>
        </p:grpSpPr>
        <p:sp>
          <p:nvSpPr>
            <p:cNvPr id="6178" name="Text Box 14"/>
            <p:cNvSpPr txBox="1">
              <a:spLocks noChangeArrowheads="1"/>
            </p:cNvSpPr>
            <p:nvPr/>
          </p:nvSpPr>
          <p:spPr bwMode="auto">
            <a:xfrm>
              <a:off x="573" y="1787"/>
              <a:ext cx="4702" cy="361"/>
            </a:xfrm>
            <a:prstGeom prst="rect">
              <a:avLst/>
            </a:prstGeom>
            <a:noFill/>
            <a:ln w="9525">
              <a:noFill/>
              <a:miter lim="800000"/>
              <a:headEnd/>
              <a:tailEnd/>
            </a:ln>
          </p:spPr>
          <p:txBody>
            <a:bodyPr>
              <a:spAutoFit/>
            </a:bodyPr>
            <a:lstStyle/>
            <a:p>
              <a:pPr>
                <a:lnSpc>
                  <a:spcPct val="130000"/>
                </a:lnSpc>
              </a:pPr>
              <a:r>
                <a:rPr kumimoji="1" lang="zh-CN" altLang="en-US" dirty="0">
                  <a:sym typeface="Symbol" pitchFamily="18" charset="2"/>
                </a:rPr>
                <a:t>式中</a:t>
              </a:r>
              <a:r>
                <a:rPr kumimoji="1" lang="zh-CN" altLang="en-US" i="1" dirty="0">
                  <a:sym typeface="Symbol" pitchFamily="18" charset="2"/>
                </a:rPr>
                <a:t></a:t>
              </a:r>
              <a:r>
                <a:rPr kumimoji="1" lang="en-US" altLang="zh-CN" baseline="-25000" dirty="0">
                  <a:sym typeface="Symbol" pitchFamily="18" charset="2"/>
                </a:rPr>
                <a:t>o</a:t>
              </a:r>
              <a:r>
                <a:rPr kumimoji="1" lang="zh-CN" altLang="en-US" dirty="0">
                  <a:sym typeface="Symbol" pitchFamily="18" charset="2"/>
                </a:rPr>
                <a:t>为</a:t>
              </a:r>
              <a:r>
                <a:rPr kumimoji="1" lang="en-US" altLang="zh-CN" i="1" dirty="0">
                  <a:sym typeface="Symbol" pitchFamily="18" charset="2"/>
                </a:rPr>
                <a:t>t=</a:t>
              </a:r>
              <a:r>
                <a:rPr kumimoji="1" lang="en-US" altLang="zh-CN" dirty="0">
                  <a:sym typeface="Symbol" pitchFamily="18" charset="2"/>
                </a:rPr>
                <a:t>0</a:t>
              </a:r>
              <a:r>
                <a:rPr kumimoji="1" lang="zh-CN" altLang="en-US" dirty="0" smtClean="0">
                  <a:sym typeface="Symbol" pitchFamily="18" charset="2"/>
                </a:rPr>
                <a:t>时</a:t>
              </a:r>
              <a:r>
                <a:rPr kumimoji="1" lang="en-US" altLang="zh-CN" i="1" dirty="0" smtClean="0">
                  <a:sym typeface="Symbol" pitchFamily="18" charset="2"/>
                </a:rPr>
                <a:t>B</a:t>
              </a:r>
              <a:r>
                <a:rPr kumimoji="1" lang="zh-CN" altLang="en-US" dirty="0">
                  <a:sym typeface="Symbol" pitchFamily="18" charset="2"/>
                </a:rPr>
                <a:t>与线圈法线方向的</a:t>
              </a:r>
              <a:r>
                <a:rPr kumimoji="1" lang="zh-CN" altLang="en-US" dirty="0" smtClean="0">
                  <a:sym typeface="Symbol" pitchFamily="18" charset="2"/>
                </a:rPr>
                <a:t>夹角</a:t>
              </a:r>
              <a:endParaRPr kumimoji="1" lang="zh-CN" altLang="en-US" b="0" dirty="0">
                <a:solidFill>
                  <a:schemeClr val="tx1"/>
                </a:solidFill>
              </a:endParaRPr>
            </a:p>
          </p:txBody>
        </p:sp>
        <p:sp>
          <p:nvSpPr>
            <p:cNvPr id="6179" name="Line 15"/>
            <p:cNvSpPr>
              <a:spLocks noChangeShapeType="1"/>
            </p:cNvSpPr>
            <p:nvPr/>
          </p:nvSpPr>
          <p:spPr bwMode="auto">
            <a:xfrm>
              <a:off x="1888" y="1878"/>
              <a:ext cx="105" cy="0"/>
            </a:xfrm>
            <a:prstGeom prst="line">
              <a:avLst/>
            </a:prstGeom>
            <a:noFill/>
            <a:ln w="9525">
              <a:solidFill>
                <a:schemeClr val="bg1"/>
              </a:solidFill>
              <a:round/>
              <a:headEnd/>
              <a:tailEnd type="triangle" w="sm" len="med"/>
            </a:ln>
          </p:spPr>
          <p:txBody>
            <a:bodyPr wrap="none" anchor="ctr"/>
            <a:lstStyle/>
            <a:p>
              <a:endParaRPr lang="zh-CN" altLang="en-US"/>
            </a:p>
          </p:txBody>
        </p:sp>
      </p:grpSp>
      <p:grpSp>
        <p:nvGrpSpPr>
          <p:cNvPr id="6157" name="Group 16"/>
          <p:cNvGrpSpPr>
            <a:grpSpLocks/>
          </p:cNvGrpSpPr>
          <p:nvPr/>
        </p:nvGrpSpPr>
        <p:grpSpPr bwMode="auto">
          <a:xfrm>
            <a:off x="6531699" y="1921123"/>
            <a:ext cx="2473325" cy="3062288"/>
            <a:chOff x="3927" y="2076"/>
            <a:chExt cx="1558" cy="1929"/>
          </a:xfrm>
        </p:grpSpPr>
        <p:sp>
          <p:nvSpPr>
            <p:cNvPr id="6164" name="Rectangle 17"/>
            <p:cNvSpPr>
              <a:spLocks noChangeArrowheads="1"/>
            </p:cNvSpPr>
            <p:nvPr/>
          </p:nvSpPr>
          <p:spPr bwMode="auto">
            <a:xfrm>
              <a:off x="4143" y="2538"/>
              <a:ext cx="952" cy="995"/>
            </a:xfrm>
            <a:prstGeom prst="rect">
              <a:avLst/>
            </a:prstGeom>
            <a:noFill/>
            <a:ln w="38100">
              <a:solidFill>
                <a:srgbClr val="FF3300"/>
              </a:solidFill>
              <a:miter lim="800000"/>
              <a:headEnd/>
              <a:tailEnd/>
            </a:ln>
          </p:spPr>
          <p:txBody>
            <a:bodyPr wrap="none" anchor="ctr"/>
            <a:lstStyle/>
            <a:p>
              <a:endParaRPr lang="zh-CN" altLang="en-US"/>
            </a:p>
          </p:txBody>
        </p:sp>
        <p:sp>
          <p:nvSpPr>
            <p:cNvPr id="6165" name="Line 18"/>
            <p:cNvSpPr>
              <a:spLocks noChangeShapeType="1"/>
            </p:cNvSpPr>
            <p:nvPr/>
          </p:nvSpPr>
          <p:spPr bwMode="auto">
            <a:xfrm>
              <a:off x="4611" y="2276"/>
              <a:ext cx="0" cy="1498"/>
            </a:xfrm>
            <a:prstGeom prst="line">
              <a:avLst/>
            </a:prstGeom>
            <a:noFill/>
            <a:ln w="28575">
              <a:solidFill>
                <a:schemeClr val="bg1"/>
              </a:solidFill>
              <a:prstDash val="dashDot"/>
              <a:round/>
              <a:headEnd/>
              <a:tailEnd/>
            </a:ln>
          </p:spPr>
          <p:txBody>
            <a:bodyPr/>
            <a:lstStyle/>
            <a:p>
              <a:endParaRPr lang="zh-CN" altLang="en-US"/>
            </a:p>
          </p:txBody>
        </p:sp>
        <p:grpSp>
          <p:nvGrpSpPr>
            <p:cNvPr id="6166" name="Group 19"/>
            <p:cNvGrpSpPr>
              <a:grpSpLocks/>
            </p:cNvGrpSpPr>
            <p:nvPr/>
          </p:nvGrpSpPr>
          <p:grpSpPr bwMode="auto">
            <a:xfrm>
              <a:off x="3927" y="2746"/>
              <a:ext cx="1447" cy="579"/>
              <a:chOff x="3927" y="2746"/>
              <a:chExt cx="1447" cy="579"/>
            </a:xfrm>
          </p:grpSpPr>
          <p:sp>
            <p:nvSpPr>
              <p:cNvPr id="6175" name="Line 20"/>
              <p:cNvSpPr>
                <a:spLocks noChangeShapeType="1"/>
              </p:cNvSpPr>
              <p:nvPr/>
            </p:nvSpPr>
            <p:spPr bwMode="auto">
              <a:xfrm>
                <a:off x="3927" y="2746"/>
                <a:ext cx="1435" cy="0"/>
              </a:xfrm>
              <a:prstGeom prst="line">
                <a:avLst/>
              </a:prstGeom>
              <a:noFill/>
              <a:ln w="28575">
                <a:solidFill>
                  <a:srgbClr val="66FF33"/>
                </a:solidFill>
                <a:round/>
                <a:headEnd/>
                <a:tailEnd type="triangle" w="sm" len="med"/>
              </a:ln>
            </p:spPr>
            <p:txBody>
              <a:bodyPr/>
              <a:lstStyle/>
              <a:p>
                <a:endParaRPr lang="zh-CN" altLang="en-US"/>
              </a:p>
            </p:txBody>
          </p:sp>
          <p:sp>
            <p:nvSpPr>
              <p:cNvPr id="6176" name="Line 21"/>
              <p:cNvSpPr>
                <a:spLocks noChangeShapeType="1"/>
              </p:cNvSpPr>
              <p:nvPr/>
            </p:nvSpPr>
            <p:spPr bwMode="auto">
              <a:xfrm>
                <a:off x="3933" y="3056"/>
                <a:ext cx="1435" cy="0"/>
              </a:xfrm>
              <a:prstGeom prst="line">
                <a:avLst/>
              </a:prstGeom>
              <a:noFill/>
              <a:ln w="28575">
                <a:solidFill>
                  <a:srgbClr val="66FF33"/>
                </a:solidFill>
                <a:round/>
                <a:headEnd/>
                <a:tailEnd type="triangle" w="sm" len="med"/>
              </a:ln>
            </p:spPr>
            <p:txBody>
              <a:bodyPr/>
              <a:lstStyle/>
              <a:p>
                <a:endParaRPr lang="zh-CN" altLang="en-US"/>
              </a:p>
            </p:txBody>
          </p:sp>
          <p:sp>
            <p:nvSpPr>
              <p:cNvPr id="6177" name="Line 22"/>
              <p:cNvSpPr>
                <a:spLocks noChangeShapeType="1"/>
              </p:cNvSpPr>
              <p:nvPr/>
            </p:nvSpPr>
            <p:spPr bwMode="auto">
              <a:xfrm>
                <a:off x="3939" y="3325"/>
                <a:ext cx="1435" cy="0"/>
              </a:xfrm>
              <a:prstGeom prst="line">
                <a:avLst/>
              </a:prstGeom>
              <a:noFill/>
              <a:ln w="28575">
                <a:solidFill>
                  <a:srgbClr val="66FF33"/>
                </a:solidFill>
                <a:round/>
                <a:headEnd/>
                <a:tailEnd type="triangle" w="sm" len="med"/>
              </a:ln>
            </p:spPr>
            <p:txBody>
              <a:bodyPr/>
              <a:lstStyle/>
              <a:p>
                <a:endParaRPr lang="zh-CN" altLang="en-US"/>
              </a:p>
            </p:txBody>
          </p:sp>
        </p:grpSp>
        <p:sp>
          <p:nvSpPr>
            <p:cNvPr id="6167" name="Text Box 23"/>
            <p:cNvSpPr txBox="1">
              <a:spLocks noChangeArrowheads="1"/>
            </p:cNvSpPr>
            <p:nvPr/>
          </p:nvSpPr>
          <p:spPr bwMode="auto">
            <a:xfrm>
              <a:off x="4302" y="3717"/>
              <a:ext cx="723" cy="288"/>
            </a:xfrm>
            <a:prstGeom prst="rect">
              <a:avLst/>
            </a:prstGeom>
            <a:noFill/>
            <a:ln w="9525">
              <a:noFill/>
              <a:miter lim="800000"/>
              <a:headEnd/>
              <a:tailEnd/>
            </a:ln>
          </p:spPr>
          <p:txBody>
            <a:bodyPr>
              <a:spAutoFit/>
            </a:bodyPr>
            <a:lstStyle/>
            <a:p>
              <a:pPr>
                <a:spcBef>
                  <a:spcPct val="50000"/>
                </a:spcBef>
              </a:pPr>
              <a:endParaRPr kumimoji="1" lang="zh-CN" altLang="zh-CN">
                <a:solidFill>
                  <a:srgbClr val="FFFF00"/>
                </a:solidFill>
              </a:endParaRPr>
            </a:p>
          </p:txBody>
        </p:sp>
        <p:sp>
          <p:nvSpPr>
            <p:cNvPr id="6168" name="Freeform 24"/>
            <p:cNvSpPr>
              <a:spLocks/>
            </p:cNvSpPr>
            <p:nvPr/>
          </p:nvSpPr>
          <p:spPr bwMode="auto">
            <a:xfrm>
              <a:off x="4452" y="2305"/>
              <a:ext cx="324" cy="172"/>
            </a:xfrm>
            <a:custGeom>
              <a:avLst/>
              <a:gdLst>
                <a:gd name="T0" fmla="*/ 0 w 283"/>
                <a:gd name="T1" fmla="*/ 0 h 121"/>
                <a:gd name="T2" fmla="*/ 2444 w 283"/>
                <a:gd name="T3" fmla="*/ 2420840 h 121"/>
                <a:gd name="T4" fmla="*/ 9093 w 283"/>
                <a:gd name="T5" fmla="*/ 4448088 h 121"/>
                <a:gd name="T6" fmla="*/ 16427 w 283"/>
                <a:gd name="T7" fmla="*/ 1206024 h 121"/>
                <a:gd name="T8" fmla="*/ 0 60000 65536"/>
                <a:gd name="T9" fmla="*/ 0 60000 65536"/>
                <a:gd name="T10" fmla="*/ 0 60000 65536"/>
                <a:gd name="T11" fmla="*/ 0 60000 65536"/>
                <a:gd name="T12" fmla="*/ 0 w 283"/>
                <a:gd name="T13" fmla="*/ 0 h 121"/>
                <a:gd name="T14" fmla="*/ 283 w 283"/>
                <a:gd name="T15" fmla="*/ 121 h 121"/>
              </a:gdLst>
              <a:ahLst/>
              <a:cxnLst>
                <a:cxn ang="T8">
                  <a:pos x="T0" y="T1"/>
                </a:cxn>
                <a:cxn ang="T9">
                  <a:pos x="T2" y="T3"/>
                </a:cxn>
                <a:cxn ang="T10">
                  <a:pos x="T4" y="T5"/>
                </a:cxn>
                <a:cxn ang="T11">
                  <a:pos x="T6" y="T7"/>
                </a:cxn>
              </a:cxnLst>
              <a:rect l="T12" t="T13" r="T14" b="T15"/>
              <a:pathLst>
                <a:path w="283" h="121">
                  <a:moveTo>
                    <a:pt x="0" y="0"/>
                  </a:moveTo>
                  <a:cubicBezTo>
                    <a:pt x="8" y="22"/>
                    <a:pt x="16" y="44"/>
                    <a:pt x="42" y="63"/>
                  </a:cubicBezTo>
                  <a:cubicBezTo>
                    <a:pt x="68" y="82"/>
                    <a:pt x="117" y="121"/>
                    <a:pt x="157" y="116"/>
                  </a:cubicBezTo>
                  <a:cubicBezTo>
                    <a:pt x="197" y="111"/>
                    <a:pt x="240" y="71"/>
                    <a:pt x="283" y="32"/>
                  </a:cubicBezTo>
                </a:path>
              </a:pathLst>
            </a:custGeom>
            <a:noFill/>
            <a:ln w="38100">
              <a:solidFill>
                <a:srgbClr val="FF6600"/>
              </a:solidFill>
              <a:round/>
              <a:headEnd/>
              <a:tailEnd type="triangle" w="sm" len="med"/>
            </a:ln>
          </p:spPr>
          <p:txBody>
            <a:bodyPr/>
            <a:lstStyle/>
            <a:p>
              <a:endParaRPr lang="zh-CN" altLang="en-US"/>
            </a:p>
          </p:txBody>
        </p:sp>
        <p:grpSp>
          <p:nvGrpSpPr>
            <p:cNvPr id="6169" name="Group 25"/>
            <p:cNvGrpSpPr>
              <a:grpSpLocks/>
            </p:cNvGrpSpPr>
            <p:nvPr/>
          </p:nvGrpSpPr>
          <p:grpSpPr bwMode="auto">
            <a:xfrm>
              <a:off x="5129" y="2769"/>
              <a:ext cx="356" cy="327"/>
              <a:chOff x="5129" y="2791"/>
              <a:chExt cx="356" cy="327"/>
            </a:xfrm>
          </p:grpSpPr>
          <p:sp>
            <p:nvSpPr>
              <p:cNvPr id="6173" name="Text Box 26"/>
              <p:cNvSpPr txBox="1">
                <a:spLocks noChangeArrowheads="1"/>
              </p:cNvSpPr>
              <p:nvPr/>
            </p:nvSpPr>
            <p:spPr bwMode="auto">
              <a:xfrm>
                <a:off x="5129" y="2791"/>
                <a:ext cx="356" cy="327"/>
              </a:xfrm>
              <a:prstGeom prst="rect">
                <a:avLst/>
              </a:prstGeom>
              <a:noFill/>
              <a:ln w="9525">
                <a:noFill/>
                <a:miter lim="800000"/>
                <a:headEnd/>
                <a:tailEnd/>
              </a:ln>
            </p:spPr>
            <p:txBody>
              <a:bodyPr>
                <a:spAutoFit/>
              </a:bodyPr>
              <a:lstStyle/>
              <a:p>
                <a:pPr>
                  <a:spcBef>
                    <a:spcPct val="50000"/>
                  </a:spcBef>
                </a:pPr>
                <a:r>
                  <a:rPr kumimoji="1" lang="en-US" altLang="zh-CN" sz="2800" b="0" i="1"/>
                  <a:t>B</a:t>
                </a:r>
              </a:p>
            </p:txBody>
          </p:sp>
          <p:sp>
            <p:nvSpPr>
              <p:cNvPr id="6174" name="Line 27"/>
              <p:cNvSpPr>
                <a:spLocks noChangeShapeType="1"/>
              </p:cNvSpPr>
              <p:nvPr/>
            </p:nvSpPr>
            <p:spPr bwMode="auto">
              <a:xfrm>
                <a:off x="5198" y="2842"/>
                <a:ext cx="136" cy="0"/>
              </a:xfrm>
              <a:prstGeom prst="line">
                <a:avLst/>
              </a:prstGeom>
              <a:noFill/>
              <a:ln w="19050">
                <a:solidFill>
                  <a:schemeClr val="bg1"/>
                </a:solidFill>
                <a:round/>
                <a:headEnd/>
                <a:tailEnd type="triangle" w="sm" len="med"/>
              </a:ln>
            </p:spPr>
            <p:txBody>
              <a:bodyPr/>
              <a:lstStyle/>
              <a:p>
                <a:endParaRPr lang="zh-CN" altLang="en-US"/>
              </a:p>
            </p:txBody>
          </p:sp>
        </p:grpSp>
        <p:sp>
          <p:nvSpPr>
            <p:cNvPr id="6170" name="Text Box 28"/>
            <p:cNvSpPr txBox="1">
              <a:spLocks noChangeArrowheads="1"/>
            </p:cNvSpPr>
            <p:nvPr/>
          </p:nvSpPr>
          <p:spPr bwMode="auto">
            <a:xfrm>
              <a:off x="4588" y="2076"/>
              <a:ext cx="335" cy="327"/>
            </a:xfrm>
            <a:prstGeom prst="rect">
              <a:avLst/>
            </a:prstGeom>
            <a:noFill/>
            <a:ln w="9525">
              <a:noFill/>
              <a:miter lim="800000"/>
              <a:headEnd/>
              <a:tailEnd/>
            </a:ln>
          </p:spPr>
          <p:txBody>
            <a:bodyPr>
              <a:spAutoFit/>
            </a:bodyPr>
            <a:lstStyle/>
            <a:p>
              <a:pPr>
                <a:spcBef>
                  <a:spcPct val="50000"/>
                </a:spcBef>
              </a:pPr>
              <a:r>
                <a:rPr kumimoji="1" lang="en-US" altLang="zh-CN" sz="2800" i="1">
                  <a:sym typeface="Symbol" pitchFamily="18" charset="2"/>
                </a:rPr>
                <a:t></a:t>
              </a:r>
            </a:p>
          </p:txBody>
        </p:sp>
        <p:sp>
          <p:nvSpPr>
            <p:cNvPr id="6171" name="Text Box 29"/>
            <p:cNvSpPr txBox="1">
              <a:spLocks noChangeArrowheads="1"/>
            </p:cNvSpPr>
            <p:nvPr/>
          </p:nvSpPr>
          <p:spPr bwMode="auto">
            <a:xfrm>
              <a:off x="3928" y="2725"/>
              <a:ext cx="335" cy="327"/>
            </a:xfrm>
            <a:prstGeom prst="rect">
              <a:avLst/>
            </a:prstGeom>
            <a:noFill/>
            <a:ln w="9525">
              <a:noFill/>
              <a:miter lim="800000"/>
              <a:headEnd/>
              <a:tailEnd/>
            </a:ln>
          </p:spPr>
          <p:txBody>
            <a:bodyPr>
              <a:spAutoFit/>
            </a:bodyPr>
            <a:lstStyle/>
            <a:p>
              <a:pPr>
                <a:spcBef>
                  <a:spcPct val="50000"/>
                </a:spcBef>
              </a:pPr>
              <a:r>
                <a:rPr kumimoji="1" lang="en-US" altLang="zh-CN" sz="2800" i="1"/>
                <a:t>a</a:t>
              </a:r>
              <a:endParaRPr kumimoji="1" lang="en-US" altLang="zh-CN" sz="2800" b="0" i="1">
                <a:solidFill>
                  <a:schemeClr val="tx1"/>
                </a:solidFill>
              </a:endParaRPr>
            </a:p>
          </p:txBody>
        </p:sp>
        <p:sp>
          <p:nvSpPr>
            <p:cNvPr id="6172" name="Text Box 30"/>
            <p:cNvSpPr txBox="1">
              <a:spLocks noChangeArrowheads="1"/>
            </p:cNvSpPr>
            <p:nvPr/>
          </p:nvSpPr>
          <p:spPr bwMode="auto">
            <a:xfrm>
              <a:off x="4617" y="3249"/>
              <a:ext cx="356" cy="327"/>
            </a:xfrm>
            <a:prstGeom prst="rect">
              <a:avLst/>
            </a:prstGeom>
            <a:noFill/>
            <a:ln w="9525">
              <a:noFill/>
              <a:miter lim="800000"/>
              <a:headEnd/>
              <a:tailEnd/>
            </a:ln>
          </p:spPr>
          <p:txBody>
            <a:bodyPr>
              <a:spAutoFit/>
            </a:bodyPr>
            <a:lstStyle/>
            <a:p>
              <a:pPr>
                <a:spcBef>
                  <a:spcPct val="50000"/>
                </a:spcBef>
              </a:pPr>
              <a:r>
                <a:rPr kumimoji="1" lang="en-US" altLang="zh-CN" sz="2800" i="1"/>
                <a:t>b</a:t>
              </a:r>
            </a:p>
          </p:txBody>
        </p:sp>
      </p:grpSp>
      <p:sp>
        <p:nvSpPr>
          <p:cNvPr id="26655" name="Text Box 31"/>
          <p:cNvSpPr txBox="1">
            <a:spLocks noChangeArrowheads="1"/>
          </p:cNvSpPr>
          <p:nvPr/>
        </p:nvSpPr>
        <p:spPr bwMode="auto">
          <a:xfrm>
            <a:off x="6156176" y="4697091"/>
            <a:ext cx="2595563" cy="519112"/>
          </a:xfrm>
          <a:prstGeom prst="rect">
            <a:avLst/>
          </a:prstGeom>
          <a:noFill/>
          <a:ln w="9525">
            <a:noFill/>
            <a:miter lim="800000"/>
            <a:headEnd/>
            <a:tailEnd/>
          </a:ln>
        </p:spPr>
        <p:txBody>
          <a:bodyPr>
            <a:spAutoFit/>
          </a:bodyPr>
          <a:lstStyle/>
          <a:p>
            <a:pPr>
              <a:spcBef>
                <a:spcPct val="50000"/>
              </a:spcBef>
            </a:pPr>
            <a:r>
              <a:rPr kumimoji="1" lang="en-US" altLang="zh-CN" sz="2800" dirty="0"/>
              <a:t>=</a:t>
            </a:r>
            <a:r>
              <a:rPr kumimoji="1" lang="en-US" altLang="zh-CN" sz="2800" i="1" dirty="0" err="1"/>
              <a:t>Bab</a:t>
            </a:r>
            <a:r>
              <a:rPr kumimoji="1" lang="en-US" altLang="zh-CN" sz="2800" i="1" dirty="0" err="1">
                <a:sym typeface="Symbol" pitchFamily="18" charset="2"/>
              </a:rPr>
              <a:t></a:t>
            </a:r>
            <a:r>
              <a:rPr kumimoji="1" lang="en-US" altLang="zh-CN" sz="2800" dirty="0" err="1">
                <a:sym typeface="Symbol" pitchFamily="18" charset="2"/>
              </a:rPr>
              <a:t>cos</a:t>
            </a:r>
            <a:r>
              <a:rPr kumimoji="1" lang="en-US" altLang="zh-CN" sz="2800" i="1" dirty="0" err="1">
                <a:sym typeface="Symbol" pitchFamily="18" charset="2"/>
              </a:rPr>
              <a:t>t</a:t>
            </a:r>
            <a:endParaRPr kumimoji="1" lang="en-US" altLang="zh-CN" sz="2800" i="1" dirty="0">
              <a:sym typeface="Symbol" pitchFamily="18" charset="2"/>
            </a:endParaRPr>
          </a:p>
        </p:txBody>
      </p:sp>
      <p:grpSp>
        <p:nvGrpSpPr>
          <p:cNvPr id="7" name="Group 32"/>
          <p:cNvGrpSpPr>
            <a:grpSpLocks/>
          </p:cNvGrpSpPr>
          <p:nvPr/>
        </p:nvGrpSpPr>
        <p:grpSpPr bwMode="auto">
          <a:xfrm>
            <a:off x="2916238" y="4555802"/>
            <a:ext cx="3232150" cy="869950"/>
            <a:chOff x="1838" y="3132"/>
            <a:chExt cx="2036" cy="548"/>
          </a:xfrm>
        </p:grpSpPr>
        <p:sp>
          <p:nvSpPr>
            <p:cNvPr id="6163" name="Text Box 33"/>
            <p:cNvSpPr txBox="1">
              <a:spLocks noChangeArrowheads="1"/>
            </p:cNvSpPr>
            <p:nvPr/>
          </p:nvSpPr>
          <p:spPr bwMode="auto">
            <a:xfrm>
              <a:off x="1838" y="3221"/>
              <a:ext cx="2036" cy="327"/>
            </a:xfrm>
            <a:prstGeom prst="rect">
              <a:avLst/>
            </a:prstGeom>
            <a:noFill/>
            <a:ln w="9525">
              <a:noFill/>
              <a:miter lim="800000"/>
              <a:headEnd/>
              <a:tailEnd/>
            </a:ln>
          </p:spPr>
          <p:txBody>
            <a:bodyPr>
              <a:spAutoFit/>
            </a:bodyPr>
            <a:lstStyle/>
            <a:p>
              <a:pPr>
                <a:spcBef>
                  <a:spcPct val="50000"/>
                </a:spcBef>
              </a:pPr>
              <a:r>
                <a:rPr kumimoji="1" lang="en-US" altLang="zh-CN" sz="2800" dirty="0" smtClean="0"/>
                <a:t>=</a:t>
              </a:r>
              <a:r>
                <a:rPr kumimoji="1" lang="en-US" altLang="zh-CN" sz="2800" i="1" dirty="0" err="1" smtClean="0"/>
                <a:t>NBab</a:t>
              </a:r>
              <a:r>
                <a:rPr kumimoji="1" lang="en-US" altLang="zh-CN" sz="2800" i="1" dirty="0">
                  <a:sym typeface="Symbol" pitchFamily="18" charset="2"/>
                </a:rPr>
                <a:t> </a:t>
              </a:r>
              <a:r>
                <a:rPr kumimoji="1" lang="en-US" altLang="zh-CN" sz="2800" dirty="0">
                  <a:sym typeface="Symbol" pitchFamily="18" charset="2"/>
                </a:rPr>
                <a:t>sin(</a:t>
              </a:r>
              <a:r>
                <a:rPr kumimoji="1" lang="en-US" altLang="zh-CN" sz="2800" i="1" dirty="0">
                  <a:sym typeface="Symbol" pitchFamily="18" charset="2"/>
                </a:rPr>
                <a:t> t </a:t>
              </a:r>
              <a:r>
                <a:rPr kumimoji="1" lang="en-US" altLang="zh-CN" sz="2800" dirty="0">
                  <a:sym typeface="Symbol" pitchFamily="18" charset="2"/>
                </a:rPr>
                <a:t>+    )</a:t>
              </a:r>
              <a:endParaRPr kumimoji="1" lang="en-US" altLang="zh-CN" sz="2800" i="1" dirty="0">
                <a:sym typeface="Symbol" pitchFamily="18" charset="2"/>
              </a:endParaRPr>
            </a:p>
          </p:txBody>
        </p:sp>
        <p:graphicFrame>
          <p:nvGraphicFramePr>
            <p:cNvPr id="6149" name="Object 34"/>
            <p:cNvGraphicFramePr>
              <a:graphicFrameLocks noChangeAspect="1"/>
            </p:cNvGraphicFramePr>
            <p:nvPr>
              <p:extLst>
                <p:ext uri="{D42A27DB-BD31-4B8C-83A1-F6EECF244321}">
                  <p14:modId xmlns:p14="http://schemas.microsoft.com/office/powerpoint/2010/main" val="3784182443"/>
                </p:ext>
              </p:extLst>
            </p:nvPr>
          </p:nvGraphicFramePr>
          <p:xfrm>
            <a:off x="3573" y="3132"/>
            <a:ext cx="230" cy="548"/>
          </p:xfrm>
          <a:graphic>
            <a:graphicData uri="http://schemas.openxmlformats.org/presentationml/2006/ole">
              <mc:AlternateContent xmlns:mc="http://schemas.openxmlformats.org/markup-compatibility/2006">
                <mc:Choice xmlns:v="urn:schemas-microsoft-com:vml" Requires="v">
                  <p:oleObj spid="_x0000_s6220" name="Equation" r:id="rId7" imgW="164880" imgH="393480" progId="Equation.3">
                    <p:embed/>
                  </p:oleObj>
                </mc:Choice>
                <mc:Fallback>
                  <p:oleObj name="Equation" r:id="rId7" imgW="164880" imgH="393480" progId="Equation.3">
                    <p:embed/>
                    <p:pic>
                      <p:nvPicPr>
                        <p:cNvPr id="0" name="Object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73" y="3132"/>
                          <a:ext cx="230" cy="5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8" name="Group 36"/>
          <p:cNvGrpSpPr>
            <a:grpSpLocks/>
          </p:cNvGrpSpPr>
          <p:nvPr/>
        </p:nvGrpSpPr>
        <p:grpSpPr bwMode="auto">
          <a:xfrm>
            <a:off x="899592" y="3195910"/>
            <a:ext cx="3816350" cy="520700"/>
            <a:chOff x="612" y="2205"/>
            <a:chExt cx="2404" cy="328"/>
          </a:xfrm>
        </p:grpSpPr>
        <p:sp>
          <p:nvSpPr>
            <p:cNvPr id="6162" name="Text Box 4"/>
            <p:cNvSpPr txBox="1">
              <a:spLocks noChangeArrowheads="1"/>
            </p:cNvSpPr>
            <p:nvPr/>
          </p:nvSpPr>
          <p:spPr bwMode="auto">
            <a:xfrm>
              <a:off x="612" y="2205"/>
              <a:ext cx="2404" cy="328"/>
            </a:xfrm>
            <a:prstGeom prst="rect">
              <a:avLst/>
            </a:prstGeom>
            <a:noFill/>
            <a:ln w="9525">
              <a:noFill/>
              <a:miter lim="800000"/>
              <a:headEnd/>
              <a:tailEnd/>
            </a:ln>
          </p:spPr>
          <p:txBody>
            <a:bodyPr>
              <a:spAutoFit/>
            </a:bodyPr>
            <a:lstStyle/>
            <a:p>
              <a:pPr>
                <a:lnSpc>
                  <a:spcPct val="130000"/>
                </a:lnSpc>
                <a:spcBef>
                  <a:spcPct val="50000"/>
                </a:spcBef>
              </a:pPr>
              <a:r>
                <a:rPr kumimoji="1" lang="zh-CN" altLang="en-US" dirty="0"/>
                <a:t>此题中</a:t>
              </a:r>
              <a:r>
                <a:rPr kumimoji="1" lang="en-US" altLang="zh-CN" dirty="0"/>
                <a:t>S=</a:t>
              </a:r>
              <a:r>
                <a:rPr kumimoji="1" lang="en-US" altLang="zh-CN" i="1" dirty="0"/>
                <a:t>ab</a:t>
              </a:r>
              <a:r>
                <a:rPr kumimoji="1" lang="zh-CN" altLang="en-US" dirty="0"/>
                <a:t>，</a:t>
              </a:r>
              <a:r>
                <a:rPr kumimoji="1" lang="zh-CN" altLang="en-US" i="1" dirty="0"/>
                <a:t> </a:t>
              </a:r>
              <a:r>
                <a:rPr kumimoji="1" lang="zh-CN" altLang="en-US" i="1" dirty="0">
                  <a:sym typeface="Symbol" pitchFamily="18" charset="2"/>
                </a:rPr>
                <a:t></a:t>
              </a:r>
              <a:r>
                <a:rPr kumimoji="1" lang="en-US" altLang="zh-CN" baseline="-25000" dirty="0">
                  <a:sym typeface="Symbol" pitchFamily="18" charset="2"/>
                </a:rPr>
                <a:t>o</a:t>
              </a:r>
              <a:r>
                <a:rPr kumimoji="1" lang="en-US" altLang="zh-CN" dirty="0">
                  <a:sym typeface="Symbol" pitchFamily="18" charset="2"/>
                </a:rPr>
                <a:t>=</a:t>
              </a:r>
              <a:endParaRPr kumimoji="1" lang="en-US" altLang="zh-CN" dirty="0"/>
            </a:p>
          </p:txBody>
        </p:sp>
        <p:graphicFrame>
          <p:nvGraphicFramePr>
            <p:cNvPr id="6148" name="Object 35"/>
            <p:cNvGraphicFramePr>
              <a:graphicFrameLocks noChangeAspect="1"/>
            </p:cNvGraphicFramePr>
            <p:nvPr/>
          </p:nvGraphicFramePr>
          <p:xfrm>
            <a:off x="2200" y="2296"/>
            <a:ext cx="408" cy="204"/>
          </p:xfrm>
          <a:graphic>
            <a:graphicData uri="http://schemas.openxmlformats.org/presentationml/2006/ole">
              <mc:AlternateContent xmlns:mc="http://schemas.openxmlformats.org/markup-compatibility/2006">
                <mc:Choice xmlns:v="urn:schemas-microsoft-com:vml" Requires="v">
                  <p:oleObj spid="_x0000_s6221" name="公式" r:id="rId9" imgW="583920" imgH="291960" progId="Equation.3">
                    <p:embed/>
                  </p:oleObj>
                </mc:Choice>
                <mc:Fallback>
                  <p:oleObj name="公式" r:id="rId9" imgW="583920" imgH="291960" progId="Equation.3">
                    <p:embed/>
                    <p:pic>
                      <p:nvPicPr>
                        <p:cNvPr id="0" name="Object 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0" y="2296"/>
                          <a:ext cx="408" cy="2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6661" name="Text Box 37"/>
          <p:cNvSpPr txBox="1">
            <a:spLocks noChangeArrowheads="1"/>
          </p:cNvSpPr>
          <p:nvPr/>
        </p:nvSpPr>
        <p:spPr bwMode="auto">
          <a:xfrm>
            <a:off x="713328" y="5400740"/>
            <a:ext cx="8051983" cy="1052596"/>
          </a:xfrm>
          <a:prstGeom prst="rect">
            <a:avLst/>
          </a:prstGeom>
          <a:noFill/>
          <a:ln w="9525">
            <a:noFill/>
            <a:miter lim="800000"/>
            <a:headEnd/>
            <a:tailEnd/>
          </a:ln>
        </p:spPr>
        <p:txBody>
          <a:bodyPr wrap="square">
            <a:spAutoFit/>
          </a:bodyPr>
          <a:lstStyle/>
          <a:p>
            <a:pPr>
              <a:lnSpc>
                <a:spcPct val="130000"/>
              </a:lnSpc>
              <a:spcAft>
                <a:spcPts val="600"/>
              </a:spcAft>
            </a:pPr>
            <a:r>
              <a:rPr lang="zh-CN" altLang="en-US" dirty="0"/>
              <a:t>这</a:t>
            </a:r>
            <a:r>
              <a:rPr lang="zh-CN" altLang="en-US" dirty="0" smtClean="0"/>
              <a:t>就是交流发电机的工作原理，交流发电机及输变电系统是由特斯拉在</a:t>
            </a:r>
            <a:r>
              <a:rPr lang="en-US" altLang="zh-CN" dirty="0" smtClean="0"/>
              <a:t>1893</a:t>
            </a:r>
            <a:r>
              <a:rPr lang="zh-CN" altLang="en-US" dirty="0" smtClean="0"/>
              <a:t>年研制完成的。</a:t>
            </a:r>
            <a:endParaRPr kumimoji="1"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wipe(left)">
                                      <p:cBhvr>
                                        <p:cTn id="7" dur="500"/>
                                        <p:tgtEl>
                                          <p:spTgt spid="266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27"/>
                                        </p:tgtEl>
                                        <p:attrNameLst>
                                          <p:attrName>style.visibility</p:attrName>
                                        </p:attrNameLst>
                                      </p:cBhvr>
                                      <p:to>
                                        <p:strVal val="visible"/>
                                      </p:to>
                                    </p:set>
                                    <p:animEffect transition="in" filter="wipe(left)">
                                      <p:cBhvr>
                                        <p:cTn id="12" dur="500"/>
                                        <p:tgtEl>
                                          <p:spTgt spid="266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36"/>
                                        </p:tgtEl>
                                        <p:attrNameLst>
                                          <p:attrName>style.visibility</p:attrName>
                                        </p:attrNameLst>
                                      </p:cBhvr>
                                      <p:to>
                                        <p:strVal val="visible"/>
                                      </p:to>
                                    </p:set>
                                    <p:animEffect transition="in" filter="wipe(left)">
                                      <p:cBhvr>
                                        <p:cTn id="17" dur="500"/>
                                        <p:tgtEl>
                                          <p:spTgt spid="2663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checkerboard(across)">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629"/>
                                        </p:tgtEl>
                                        <p:attrNameLst>
                                          <p:attrName>style.visibility</p:attrName>
                                        </p:attrNameLst>
                                      </p:cBhvr>
                                      <p:to>
                                        <p:strVal val="visible"/>
                                      </p:to>
                                    </p:set>
                                    <p:animEffect transition="in" filter="wipe(left)">
                                      <p:cBhvr>
                                        <p:cTn id="32" dur="500"/>
                                        <p:tgtEl>
                                          <p:spTgt spid="2662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6" fill="hold" nodeType="clickEffect">
                                  <p:stCondLst>
                                    <p:cond delay="0"/>
                                  </p:stCondLst>
                                  <p:childTnLst>
                                    <p:set>
                                      <p:cBhvr>
                                        <p:cTn id="36" dur="1" fill="hold">
                                          <p:stCondLst>
                                            <p:cond delay="0"/>
                                          </p:stCondLst>
                                        </p:cTn>
                                        <p:tgtEl>
                                          <p:spTgt spid="26630"/>
                                        </p:tgtEl>
                                        <p:attrNameLst>
                                          <p:attrName>style.visibility</p:attrName>
                                        </p:attrNameLst>
                                      </p:cBhvr>
                                      <p:to>
                                        <p:strVal val="visible"/>
                                      </p:to>
                                    </p:set>
                                    <p:animEffect transition="in" filter="barn(inHorizontal)">
                                      <p:cBhvr>
                                        <p:cTn id="37" dur="500"/>
                                        <p:tgtEl>
                                          <p:spTgt spid="2663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6631"/>
                                        </p:tgtEl>
                                        <p:attrNameLst>
                                          <p:attrName>style.visibility</p:attrName>
                                        </p:attrNameLst>
                                      </p:cBhvr>
                                      <p:to>
                                        <p:strVal val="visible"/>
                                      </p:to>
                                    </p:set>
                                    <p:animEffect transition="in" filter="wipe(left)">
                                      <p:cBhvr>
                                        <p:cTn id="42" dur="500"/>
                                        <p:tgtEl>
                                          <p:spTgt spid="2663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26655"/>
                                        </p:tgtEl>
                                        <p:attrNameLst>
                                          <p:attrName>style.visibility</p:attrName>
                                        </p:attrNameLst>
                                      </p:cBhvr>
                                      <p:to>
                                        <p:strVal val="visible"/>
                                      </p:to>
                                    </p:set>
                                    <p:anim calcmode="lin" valueType="num">
                                      <p:cBhvr additive="base">
                                        <p:cTn id="52" dur="500" fill="hold"/>
                                        <p:tgtEl>
                                          <p:spTgt spid="26655"/>
                                        </p:tgtEl>
                                        <p:attrNameLst>
                                          <p:attrName>ppt_x</p:attrName>
                                        </p:attrNameLst>
                                      </p:cBhvr>
                                      <p:tavLst>
                                        <p:tav tm="0">
                                          <p:val>
                                            <p:strVal val="#ppt_x"/>
                                          </p:val>
                                        </p:tav>
                                        <p:tav tm="100000">
                                          <p:val>
                                            <p:strVal val="#ppt_x"/>
                                          </p:val>
                                        </p:tav>
                                      </p:tavLst>
                                    </p:anim>
                                    <p:anim calcmode="lin" valueType="num">
                                      <p:cBhvr additive="base">
                                        <p:cTn id="53" dur="500" fill="hold"/>
                                        <p:tgtEl>
                                          <p:spTgt spid="26655"/>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26661"/>
                                        </p:tgtEl>
                                        <p:attrNameLst>
                                          <p:attrName>style.visibility</p:attrName>
                                        </p:attrNameLst>
                                      </p:cBhvr>
                                      <p:to>
                                        <p:strVal val="visible"/>
                                      </p:to>
                                    </p:set>
                                    <p:anim calcmode="lin" valueType="num">
                                      <p:cBhvr additive="base">
                                        <p:cTn id="58" dur="500" fill="hold"/>
                                        <p:tgtEl>
                                          <p:spTgt spid="26661"/>
                                        </p:tgtEl>
                                        <p:attrNameLst>
                                          <p:attrName>ppt_x</p:attrName>
                                        </p:attrNameLst>
                                      </p:cBhvr>
                                      <p:tavLst>
                                        <p:tav tm="0">
                                          <p:val>
                                            <p:strVal val="#ppt_x"/>
                                          </p:val>
                                        </p:tav>
                                        <p:tav tm="100000">
                                          <p:val>
                                            <p:strVal val="#ppt_x"/>
                                          </p:val>
                                        </p:tav>
                                      </p:tavLst>
                                    </p:anim>
                                    <p:anim calcmode="lin" valueType="num">
                                      <p:cBhvr additive="base">
                                        <p:cTn id="59" dur="500" fill="hold"/>
                                        <p:tgtEl>
                                          <p:spTgt spid="266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utoUpdateAnimBg="0"/>
      <p:bldP spid="26627" grpId="0" autoUpdateAnimBg="0"/>
      <p:bldP spid="26629" grpId="0" autoUpdateAnimBg="0"/>
      <p:bldP spid="26636" grpId="0" autoUpdateAnimBg="0"/>
      <p:bldP spid="26655" grpId="0" autoUpdateAnimBg="0"/>
      <p:bldP spid="2666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3"/>
          <p:cNvSpPr>
            <a:spLocks noGrp="1"/>
          </p:cNvSpPr>
          <p:nvPr>
            <p:ph type="sldNum" sz="quarter" idx="12"/>
          </p:nvPr>
        </p:nvSpPr>
        <p:spPr/>
        <p:txBody>
          <a:bodyPr/>
          <a:lstStyle/>
          <a:p>
            <a:pPr>
              <a:defRPr/>
            </a:pPr>
            <a:fld id="{0EF47C34-45F1-4AD0-8E39-CED59D5B056C}" type="slidenum">
              <a:rPr lang="en-US" altLang="zh-CN"/>
              <a:pPr>
                <a:defRPr/>
              </a:pPr>
              <a:t>12</a:t>
            </a:fld>
            <a:endParaRPr lang="en-US" altLang="zh-CN"/>
          </a:p>
        </p:txBody>
      </p:sp>
      <p:sp>
        <p:nvSpPr>
          <p:cNvPr id="151556" name="Text Box 4"/>
          <p:cNvSpPr txBox="1">
            <a:spLocks noChangeArrowheads="1"/>
          </p:cNvSpPr>
          <p:nvPr/>
        </p:nvSpPr>
        <p:spPr bwMode="auto">
          <a:xfrm>
            <a:off x="571472" y="3429000"/>
            <a:ext cx="647700" cy="457200"/>
          </a:xfrm>
          <a:prstGeom prst="rect">
            <a:avLst/>
          </a:prstGeom>
          <a:noFill/>
          <a:ln w="9525">
            <a:noFill/>
            <a:miter lim="800000"/>
            <a:headEnd/>
            <a:tailEnd/>
          </a:ln>
        </p:spPr>
        <p:txBody>
          <a:bodyPr>
            <a:spAutoFit/>
          </a:bodyPr>
          <a:lstStyle/>
          <a:p>
            <a:pPr>
              <a:spcBef>
                <a:spcPct val="50000"/>
              </a:spcBef>
            </a:pPr>
            <a:r>
              <a:rPr kumimoji="1" lang="zh-CN" altLang="en-US" dirty="0">
                <a:solidFill>
                  <a:srgbClr val="66FF33"/>
                </a:solidFill>
              </a:rPr>
              <a:t>解</a:t>
            </a:r>
            <a:r>
              <a:rPr kumimoji="1" lang="zh-CN" altLang="en-US" dirty="0"/>
              <a:t>  </a:t>
            </a:r>
            <a:endParaRPr kumimoji="1" lang="zh-CN" altLang="en-US" b="0" dirty="0">
              <a:solidFill>
                <a:schemeClr val="tx1"/>
              </a:solidFill>
            </a:endParaRPr>
          </a:p>
        </p:txBody>
      </p:sp>
      <p:graphicFrame>
        <p:nvGraphicFramePr>
          <p:cNvPr id="151557" name="Object 5"/>
          <p:cNvGraphicFramePr>
            <a:graphicFrameLocks noChangeAspect="1"/>
          </p:cNvGraphicFramePr>
          <p:nvPr/>
        </p:nvGraphicFramePr>
        <p:xfrm>
          <a:off x="1343016" y="3357562"/>
          <a:ext cx="1831975" cy="569913"/>
        </p:xfrm>
        <a:graphic>
          <a:graphicData uri="http://schemas.openxmlformats.org/presentationml/2006/ole">
            <mc:AlternateContent xmlns:mc="http://schemas.openxmlformats.org/markup-compatibility/2006">
              <mc:Choice xmlns:v="urn:schemas-microsoft-com:vml" Requires="v">
                <p:oleObj spid="_x0000_s7274" name="公式" r:id="rId3" imgW="1879560" imgH="583920" progId="Equation.3">
                  <p:embed/>
                </p:oleObj>
              </mc:Choice>
              <mc:Fallback>
                <p:oleObj name="公式" r:id="rId3" imgW="1879560" imgH="58392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3016" y="3357562"/>
                        <a:ext cx="1831975" cy="569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1558" name="Object 6"/>
          <p:cNvGraphicFramePr>
            <a:graphicFrameLocks noChangeAspect="1"/>
          </p:cNvGraphicFramePr>
          <p:nvPr/>
        </p:nvGraphicFramePr>
        <p:xfrm>
          <a:off x="1500177" y="4171955"/>
          <a:ext cx="947737" cy="1025525"/>
        </p:xfrm>
        <a:graphic>
          <a:graphicData uri="http://schemas.openxmlformats.org/presentationml/2006/ole">
            <mc:AlternateContent xmlns:mc="http://schemas.openxmlformats.org/markup-compatibility/2006">
              <mc:Choice xmlns:v="urn:schemas-microsoft-com:vml" Requires="v">
                <p:oleObj spid="_x0000_s7275" name="公式" r:id="rId5" imgW="291960" imgH="330120" progId="Equation.3">
                  <p:embed/>
                </p:oleObj>
              </mc:Choice>
              <mc:Fallback>
                <p:oleObj name="公式" r:id="rId5" imgW="291960" imgH="33012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0177" y="4171955"/>
                        <a:ext cx="947737" cy="1025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1559" name="Object 7"/>
          <p:cNvGraphicFramePr>
            <a:graphicFrameLocks noChangeAspect="1"/>
          </p:cNvGraphicFramePr>
          <p:nvPr/>
        </p:nvGraphicFramePr>
        <p:xfrm>
          <a:off x="2281227" y="4214818"/>
          <a:ext cx="757237" cy="941387"/>
        </p:xfrm>
        <a:graphic>
          <a:graphicData uri="http://schemas.openxmlformats.org/presentationml/2006/ole">
            <mc:AlternateContent xmlns:mc="http://schemas.openxmlformats.org/markup-compatibility/2006">
              <mc:Choice xmlns:v="urn:schemas-microsoft-com:vml" Requires="v">
                <p:oleObj spid="_x0000_s7276" name="公式" r:id="rId7" imgW="304560" imgH="406080" progId="Equation.3">
                  <p:embed/>
                </p:oleObj>
              </mc:Choice>
              <mc:Fallback>
                <p:oleObj name="公式" r:id="rId7" imgW="304560" imgH="40608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1227" y="4214818"/>
                        <a:ext cx="757237" cy="941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1560" name="Object 8"/>
          <p:cNvGraphicFramePr>
            <a:graphicFrameLocks noChangeAspect="1"/>
          </p:cNvGraphicFramePr>
          <p:nvPr/>
        </p:nvGraphicFramePr>
        <p:xfrm>
          <a:off x="3071802" y="4214818"/>
          <a:ext cx="2376487" cy="927100"/>
        </p:xfrm>
        <a:graphic>
          <a:graphicData uri="http://schemas.openxmlformats.org/presentationml/2006/ole">
            <mc:AlternateContent xmlns:mc="http://schemas.openxmlformats.org/markup-compatibility/2006">
              <mc:Choice xmlns:v="urn:schemas-microsoft-com:vml" Requires="v">
                <p:oleObj spid="_x0000_s7277" name="公式" r:id="rId9" imgW="2145960" imgH="838080" progId="Equation.3">
                  <p:embed/>
                </p:oleObj>
              </mc:Choice>
              <mc:Fallback>
                <p:oleObj name="公式" r:id="rId9" imgW="2145960" imgH="83808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71802" y="4214818"/>
                        <a:ext cx="2376487"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1561" name="Text Box 9"/>
          <p:cNvSpPr txBox="1">
            <a:spLocks noChangeArrowheads="1"/>
          </p:cNvSpPr>
          <p:nvPr/>
        </p:nvSpPr>
        <p:spPr bwMode="auto">
          <a:xfrm>
            <a:off x="7337457" y="3075008"/>
            <a:ext cx="1735137" cy="519112"/>
          </a:xfrm>
          <a:prstGeom prst="rect">
            <a:avLst/>
          </a:prstGeom>
          <a:noFill/>
          <a:ln w="9525">
            <a:noFill/>
            <a:miter lim="800000"/>
            <a:headEnd/>
            <a:tailEnd/>
          </a:ln>
        </p:spPr>
        <p:txBody>
          <a:bodyPr>
            <a:spAutoFit/>
          </a:bodyPr>
          <a:lstStyle/>
          <a:p>
            <a:pPr>
              <a:spcBef>
                <a:spcPct val="50000"/>
              </a:spcBef>
            </a:pPr>
            <a:r>
              <a:rPr kumimoji="1" lang="en-US" altLang="zh-CN" sz="2800"/>
              <a:t>tan</a:t>
            </a:r>
            <a:r>
              <a:rPr kumimoji="1" lang="en-US" altLang="zh-CN" sz="2800">
                <a:sym typeface="Symbol" pitchFamily="18" charset="2"/>
              </a:rPr>
              <a:t>=</a:t>
            </a:r>
            <a:r>
              <a:rPr kumimoji="1" lang="en-US" altLang="zh-CN" sz="2800" i="1">
                <a:sym typeface="Symbol" pitchFamily="18" charset="2"/>
              </a:rPr>
              <a:t>a/b</a:t>
            </a:r>
          </a:p>
        </p:txBody>
      </p:sp>
      <p:sp>
        <p:nvSpPr>
          <p:cNvPr id="151562" name="Text Box 10"/>
          <p:cNvSpPr txBox="1">
            <a:spLocks noChangeArrowheads="1"/>
          </p:cNvSpPr>
          <p:nvPr/>
        </p:nvSpPr>
        <p:spPr bwMode="auto">
          <a:xfrm>
            <a:off x="839777" y="4430718"/>
            <a:ext cx="898525" cy="519112"/>
          </a:xfrm>
          <a:prstGeom prst="rect">
            <a:avLst/>
          </a:prstGeom>
          <a:noFill/>
          <a:ln w="9525">
            <a:noFill/>
            <a:miter lim="800000"/>
            <a:headEnd/>
            <a:tailEnd/>
          </a:ln>
        </p:spPr>
        <p:txBody>
          <a:bodyPr>
            <a:spAutoFit/>
          </a:bodyPr>
          <a:lstStyle/>
          <a:p>
            <a:pPr>
              <a:spcBef>
                <a:spcPct val="50000"/>
              </a:spcBef>
            </a:pPr>
            <a:r>
              <a:rPr kumimoji="1" lang="en-US" altLang="zh-CN" sz="2800" i="1">
                <a:sym typeface="Symbol" pitchFamily="18" charset="2"/>
              </a:rPr>
              <a:t></a:t>
            </a:r>
            <a:r>
              <a:rPr kumimoji="1" lang="en-US" altLang="zh-CN" sz="2800" i="1" baseline="-25000">
                <a:sym typeface="Symbol" pitchFamily="18" charset="2"/>
              </a:rPr>
              <a:t>m</a:t>
            </a:r>
            <a:r>
              <a:rPr kumimoji="1" lang="en-US" altLang="zh-CN" sz="2800">
                <a:sym typeface="Symbol" pitchFamily="18" charset="2"/>
              </a:rPr>
              <a:t>=</a:t>
            </a:r>
          </a:p>
        </p:txBody>
      </p:sp>
      <p:graphicFrame>
        <p:nvGraphicFramePr>
          <p:cNvPr id="151563" name="Object 11"/>
          <p:cNvGraphicFramePr>
            <a:graphicFrameLocks noChangeAspect="1"/>
          </p:cNvGraphicFramePr>
          <p:nvPr/>
        </p:nvGraphicFramePr>
        <p:xfrm>
          <a:off x="1285852" y="5357826"/>
          <a:ext cx="4168775" cy="1008062"/>
        </p:xfrm>
        <a:graphic>
          <a:graphicData uri="http://schemas.openxmlformats.org/presentationml/2006/ole">
            <mc:AlternateContent xmlns:mc="http://schemas.openxmlformats.org/markup-compatibility/2006">
              <mc:Choice xmlns:v="urn:schemas-microsoft-com:vml" Requires="v">
                <p:oleObj spid="_x0000_s7278" name="公式" r:id="rId11" imgW="1777680" imgH="406080" progId="Equation.3">
                  <p:embed/>
                </p:oleObj>
              </mc:Choice>
              <mc:Fallback>
                <p:oleObj name="公式" r:id="rId11" imgW="1777680" imgH="40608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85852" y="5357826"/>
                        <a:ext cx="4168775" cy="1008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2"/>
          <p:cNvGrpSpPr>
            <a:grpSpLocks/>
          </p:cNvGrpSpPr>
          <p:nvPr/>
        </p:nvGrpSpPr>
        <p:grpSpPr bwMode="auto">
          <a:xfrm>
            <a:off x="6381782" y="3922733"/>
            <a:ext cx="1611312" cy="1509712"/>
            <a:chOff x="3968" y="2130"/>
            <a:chExt cx="1015" cy="951"/>
          </a:xfrm>
        </p:grpSpPr>
        <p:sp>
          <p:nvSpPr>
            <p:cNvPr id="7207" name="Rectangle 13"/>
            <p:cNvSpPr>
              <a:spLocks noChangeArrowheads="1"/>
            </p:cNvSpPr>
            <p:nvPr/>
          </p:nvSpPr>
          <p:spPr bwMode="auto">
            <a:xfrm>
              <a:off x="4701" y="2411"/>
              <a:ext cx="83" cy="670"/>
            </a:xfrm>
            <a:prstGeom prst="rect">
              <a:avLst/>
            </a:prstGeom>
            <a:solidFill>
              <a:schemeClr val="accent1"/>
            </a:solidFill>
            <a:ln w="9525">
              <a:solidFill>
                <a:schemeClr val="bg1"/>
              </a:solidFill>
              <a:miter lim="800000"/>
              <a:headEnd/>
              <a:tailEnd/>
            </a:ln>
          </p:spPr>
          <p:txBody>
            <a:bodyPr wrap="none" anchor="ctr"/>
            <a:lstStyle/>
            <a:p>
              <a:endParaRPr lang="zh-CN" altLang="en-US"/>
            </a:p>
          </p:txBody>
        </p:sp>
        <p:sp>
          <p:nvSpPr>
            <p:cNvPr id="7208" name="Text Box 14"/>
            <p:cNvSpPr txBox="1">
              <a:spLocks noChangeArrowheads="1"/>
            </p:cNvSpPr>
            <p:nvPr/>
          </p:nvSpPr>
          <p:spPr bwMode="auto">
            <a:xfrm>
              <a:off x="4596" y="2130"/>
              <a:ext cx="387" cy="327"/>
            </a:xfrm>
            <a:prstGeom prst="rect">
              <a:avLst/>
            </a:prstGeom>
            <a:noFill/>
            <a:ln w="9525">
              <a:noFill/>
              <a:miter lim="800000"/>
              <a:headEnd/>
              <a:tailEnd/>
            </a:ln>
          </p:spPr>
          <p:txBody>
            <a:bodyPr>
              <a:spAutoFit/>
            </a:bodyPr>
            <a:lstStyle/>
            <a:p>
              <a:pPr>
                <a:spcBef>
                  <a:spcPct val="50000"/>
                </a:spcBef>
              </a:pPr>
              <a:r>
                <a:rPr kumimoji="1" lang="en-US" altLang="zh-CN" sz="2800">
                  <a:solidFill>
                    <a:srgbClr val="FF0066"/>
                  </a:solidFill>
                </a:rPr>
                <a:t>d</a:t>
              </a:r>
              <a:r>
                <a:rPr kumimoji="1" lang="en-US" altLang="zh-CN" sz="2800" i="1">
                  <a:solidFill>
                    <a:srgbClr val="FF0066"/>
                  </a:solidFill>
                </a:rPr>
                <a:t>r</a:t>
              </a:r>
            </a:p>
          </p:txBody>
        </p:sp>
        <p:sp>
          <p:nvSpPr>
            <p:cNvPr id="7209" name="Line 15"/>
            <p:cNvSpPr>
              <a:spLocks noChangeShapeType="1"/>
            </p:cNvSpPr>
            <p:nvPr/>
          </p:nvSpPr>
          <p:spPr bwMode="auto">
            <a:xfrm flipV="1">
              <a:off x="3968" y="2681"/>
              <a:ext cx="744" cy="0"/>
            </a:xfrm>
            <a:prstGeom prst="line">
              <a:avLst/>
            </a:prstGeom>
            <a:noFill/>
            <a:ln w="19050">
              <a:solidFill>
                <a:srgbClr val="FF0066"/>
              </a:solidFill>
              <a:round/>
              <a:headEnd type="triangle" w="sm" len="med"/>
              <a:tailEnd type="triangle" w="sm" len="med"/>
            </a:ln>
          </p:spPr>
          <p:txBody>
            <a:bodyPr/>
            <a:lstStyle/>
            <a:p>
              <a:endParaRPr lang="zh-CN" altLang="en-US"/>
            </a:p>
          </p:txBody>
        </p:sp>
        <p:sp>
          <p:nvSpPr>
            <p:cNvPr id="7210" name="Text Box 16"/>
            <p:cNvSpPr txBox="1">
              <a:spLocks noChangeArrowheads="1"/>
            </p:cNvSpPr>
            <p:nvPr/>
          </p:nvSpPr>
          <p:spPr bwMode="auto">
            <a:xfrm>
              <a:off x="4115" y="2585"/>
              <a:ext cx="293" cy="327"/>
            </a:xfrm>
            <a:prstGeom prst="rect">
              <a:avLst/>
            </a:prstGeom>
            <a:noFill/>
            <a:ln w="9525">
              <a:noFill/>
              <a:miter lim="800000"/>
              <a:headEnd/>
              <a:tailEnd/>
            </a:ln>
          </p:spPr>
          <p:txBody>
            <a:bodyPr>
              <a:spAutoFit/>
            </a:bodyPr>
            <a:lstStyle/>
            <a:p>
              <a:pPr>
                <a:spcBef>
                  <a:spcPct val="50000"/>
                </a:spcBef>
              </a:pPr>
              <a:r>
                <a:rPr kumimoji="1" lang="en-US" altLang="zh-CN" sz="2800" i="1">
                  <a:solidFill>
                    <a:srgbClr val="FF0066"/>
                  </a:solidFill>
                </a:rPr>
                <a:t>r</a:t>
              </a:r>
              <a:endParaRPr kumimoji="1" lang="en-US" altLang="zh-CN" sz="2800" b="0" i="1">
                <a:solidFill>
                  <a:srgbClr val="FF0066"/>
                </a:solidFill>
              </a:endParaRPr>
            </a:p>
          </p:txBody>
        </p:sp>
      </p:grpSp>
      <p:grpSp>
        <p:nvGrpSpPr>
          <p:cNvPr id="3" name="Group 17"/>
          <p:cNvGrpSpPr>
            <a:grpSpLocks/>
          </p:cNvGrpSpPr>
          <p:nvPr/>
        </p:nvGrpSpPr>
        <p:grpSpPr bwMode="auto">
          <a:xfrm>
            <a:off x="7556532" y="5110183"/>
            <a:ext cx="1235075" cy="1176337"/>
            <a:chOff x="4752" y="2908"/>
            <a:chExt cx="778" cy="741"/>
          </a:xfrm>
        </p:grpSpPr>
        <p:sp>
          <p:nvSpPr>
            <p:cNvPr id="7205" name="Freeform 18"/>
            <p:cNvSpPr>
              <a:spLocks/>
            </p:cNvSpPr>
            <p:nvPr/>
          </p:nvSpPr>
          <p:spPr bwMode="auto">
            <a:xfrm>
              <a:off x="4752" y="2908"/>
              <a:ext cx="477" cy="569"/>
            </a:xfrm>
            <a:custGeom>
              <a:avLst/>
              <a:gdLst>
                <a:gd name="T0" fmla="*/ 0 w 477"/>
                <a:gd name="T1" fmla="*/ 18 h 569"/>
                <a:gd name="T2" fmla="*/ 257 w 477"/>
                <a:gd name="T3" fmla="*/ 92 h 569"/>
                <a:gd name="T4" fmla="*/ 477 w 477"/>
                <a:gd name="T5" fmla="*/ 569 h 569"/>
                <a:gd name="T6" fmla="*/ 0 60000 65536"/>
                <a:gd name="T7" fmla="*/ 0 60000 65536"/>
                <a:gd name="T8" fmla="*/ 0 60000 65536"/>
                <a:gd name="T9" fmla="*/ 0 w 477"/>
                <a:gd name="T10" fmla="*/ 0 h 569"/>
                <a:gd name="T11" fmla="*/ 477 w 477"/>
                <a:gd name="T12" fmla="*/ 569 h 569"/>
              </a:gdLst>
              <a:ahLst/>
              <a:cxnLst>
                <a:cxn ang="T6">
                  <a:pos x="T0" y="T1"/>
                </a:cxn>
                <a:cxn ang="T7">
                  <a:pos x="T2" y="T3"/>
                </a:cxn>
                <a:cxn ang="T8">
                  <a:pos x="T4" y="T5"/>
                </a:cxn>
              </a:cxnLst>
              <a:rect l="T9" t="T10" r="T11" b="T12"/>
              <a:pathLst>
                <a:path w="477" h="569">
                  <a:moveTo>
                    <a:pt x="0" y="18"/>
                  </a:moveTo>
                  <a:cubicBezTo>
                    <a:pt x="89" y="9"/>
                    <a:pt x="178" y="0"/>
                    <a:pt x="257" y="92"/>
                  </a:cubicBezTo>
                  <a:cubicBezTo>
                    <a:pt x="336" y="184"/>
                    <a:pt x="406" y="376"/>
                    <a:pt x="477" y="569"/>
                  </a:cubicBezTo>
                </a:path>
              </a:pathLst>
            </a:custGeom>
            <a:noFill/>
            <a:ln w="28575">
              <a:solidFill>
                <a:schemeClr val="bg1"/>
              </a:solidFill>
              <a:round/>
              <a:headEnd type="triangle" w="med" len="med"/>
              <a:tailEnd/>
            </a:ln>
          </p:spPr>
          <p:txBody>
            <a:bodyPr wrap="none" anchor="ctr"/>
            <a:lstStyle/>
            <a:p>
              <a:endParaRPr lang="zh-CN" altLang="en-US"/>
            </a:p>
          </p:txBody>
        </p:sp>
        <p:sp>
          <p:nvSpPr>
            <p:cNvPr id="7206" name="Text Box 19"/>
            <p:cNvSpPr txBox="1">
              <a:spLocks noChangeArrowheads="1"/>
            </p:cNvSpPr>
            <p:nvPr/>
          </p:nvSpPr>
          <p:spPr bwMode="auto">
            <a:xfrm>
              <a:off x="5183" y="3361"/>
              <a:ext cx="347" cy="288"/>
            </a:xfrm>
            <a:prstGeom prst="rect">
              <a:avLst/>
            </a:prstGeom>
            <a:noFill/>
            <a:ln w="9525">
              <a:noFill/>
              <a:miter lim="800000"/>
              <a:headEnd/>
              <a:tailEnd/>
            </a:ln>
          </p:spPr>
          <p:txBody>
            <a:bodyPr>
              <a:spAutoFit/>
            </a:bodyPr>
            <a:lstStyle/>
            <a:p>
              <a:pPr>
                <a:spcBef>
                  <a:spcPct val="50000"/>
                </a:spcBef>
              </a:pPr>
              <a:r>
                <a:rPr kumimoji="1" lang="en-US" altLang="zh-CN">
                  <a:solidFill>
                    <a:srgbClr val="FF0066"/>
                  </a:solidFill>
                </a:rPr>
                <a:t>dS</a:t>
              </a:r>
              <a:endParaRPr kumimoji="1" lang="en-US" altLang="zh-CN" b="0">
                <a:solidFill>
                  <a:srgbClr val="FF0066"/>
                </a:solidFill>
              </a:endParaRPr>
            </a:p>
          </p:txBody>
        </p:sp>
      </p:grpSp>
      <p:grpSp>
        <p:nvGrpSpPr>
          <p:cNvPr id="7184" name="Group 20"/>
          <p:cNvGrpSpPr>
            <a:grpSpLocks/>
          </p:cNvGrpSpPr>
          <p:nvPr/>
        </p:nvGrpSpPr>
        <p:grpSpPr bwMode="auto">
          <a:xfrm>
            <a:off x="5992844" y="3063895"/>
            <a:ext cx="2987675" cy="3014663"/>
            <a:chOff x="3666" y="1392"/>
            <a:chExt cx="1882" cy="1899"/>
          </a:xfrm>
        </p:grpSpPr>
        <p:sp>
          <p:nvSpPr>
            <p:cNvPr id="7187" name="Text Box 21"/>
            <p:cNvSpPr txBox="1">
              <a:spLocks noChangeArrowheads="1"/>
            </p:cNvSpPr>
            <p:nvPr/>
          </p:nvSpPr>
          <p:spPr bwMode="auto">
            <a:xfrm>
              <a:off x="3996" y="2632"/>
              <a:ext cx="293" cy="327"/>
            </a:xfrm>
            <a:prstGeom prst="rect">
              <a:avLst/>
            </a:prstGeom>
            <a:noFill/>
            <a:ln w="9525">
              <a:noFill/>
              <a:miter lim="800000"/>
              <a:headEnd/>
              <a:tailEnd/>
            </a:ln>
          </p:spPr>
          <p:txBody>
            <a:bodyPr>
              <a:spAutoFit/>
            </a:bodyPr>
            <a:lstStyle/>
            <a:p>
              <a:pPr>
                <a:spcBef>
                  <a:spcPct val="50000"/>
                </a:spcBef>
              </a:pPr>
              <a:r>
                <a:rPr kumimoji="1" lang="en-US" altLang="zh-CN" sz="2800" i="1"/>
                <a:t>x</a:t>
              </a:r>
              <a:endParaRPr kumimoji="1" lang="en-US" altLang="zh-CN" sz="2800" b="0" i="1">
                <a:solidFill>
                  <a:schemeClr val="tx1"/>
                </a:solidFill>
              </a:endParaRPr>
            </a:p>
          </p:txBody>
        </p:sp>
        <p:sp>
          <p:nvSpPr>
            <p:cNvPr id="7188" name="AutoShape 22"/>
            <p:cNvSpPr>
              <a:spLocks noChangeArrowheads="1"/>
            </p:cNvSpPr>
            <p:nvPr/>
          </p:nvSpPr>
          <p:spPr bwMode="auto">
            <a:xfrm>
              <a:off x="4304" y="1845"/>
              <a:ext cx="1090" cy="1047"/>
            </a:xfrm>
            <a:prstGeom prst="rtTriangle">
              <a:avLst/>
            </a:prstGeom>
            <a:noFill/>
            <a:ln w="38100">
              <a:solidFill>
                <a:srgbClr val="FFFF00"/>
              </a:solidFill>
              <a:miter lim="800000"/>
              <a:headEnd/>
              <a:tailEnd/>
            </a:ln>
          </p:spPr>
          <p:txBody>
            <a:bodyPr wrap="none" anchor="ctr"/>
            <a:lstStyle/>
            <a:p>
              <a:endParaRPr lang="zh-CN" altLang="en-US"/>
            </a:p>
          </p:txBody>
        </p:sp>
        <p:sp>
          <p:nvSpPr>
            <p:cNvPr id="7189" name="Text Box 23"/>
            <p:cNvSpPr txBox="1">
              <a:spLocks noChangeArrowheads="1"/>
            </p:cNvSpPr>
            <p:nvPr/>
          </p:nvSpPr>
          <p:spPr bwMode="auto">
            <a:xfrm>
              <a:off x="4726" y="2849"/>
              <a:ext cx="324" cy="327"/>
            </a:xfrm>
            <a:prstGeom prst="rect">
              <a:avLst/>
            </a:prstGeom>
            <a:noFill/>
            <a:ln w="9525">
              <a:noFill/>
              <a:miter lim="800000"/>
              <a:headEnd/>
              <a:tailEnd/>
            </a:ln>
          </p:spPr>
          <p:txBody>
            <a:bodyPr>
              <a:spAutoFit/>
            </a:bodyPr>
            <a:lstStyle/>
            <a:p>
              <a:pPr>
                <a:spcBef>
                  <a:spcPct val="50000"/>
                </a:spcBef>
              </a:pPr>
              <a:r>
                <a:rPr kumimoji="1" lang="en-US" altLang="zh-CN" sz="2800" i="1"/>
                <a:t>b</a:t>
              </a:r>
            </a:p>
          </p:txBody>
        </p:sp>
        <p:sp>
          <p:nvSpPr>
            <p:cNvPr id="7190" name="Line 24"/>
            <p:cNvSpPr>
              <a:spLocks noChangeShapeType="1"/>
            </p:cNvSpPr>
            <p:nvPr/>
          </p:nvSpPr>
          <p:spPr bwMode="auto">
            <a:xfrm>
              <a:off x="3903" y="2725"/>
              <a:ext cx="398" cy="0"/>
            </a:xfrm>
            <a:prstGeom prst="line">
              <a:avLst/>
            </a:prstGeom>
            <a:noFill/>
            <a:ln w="19050">
              <a:solidFill>
                <a:schemeClr val="bg1"/>
              </a:solidFill>
              <a:round/>
              <a:headEnd type="triangle" w="sm" len="med"/>
              <a:tailEnd type="triangle" w="sm" len="med"/>
            </a:ln>
          </p:spPr>
          <p:txBody>
            <a:bodyPr/>
            <a:lstStyle/>
            <a:p>
              <a:endParaRPr lang="zh-CN" altLang="en-US"/>
            </a:p>
          </p:txBody>
        </p:sp>
        <p:sp>
          <p:nvSpPr>
            <p:cNvPr id="7191" name="Text Box 25"/>
            <p:cNvSpPr txBox="1">
              <a:spLocks noChangeArrowheads="1"/>
            </p:cNvSpPr>
            <p:nvPr/>
          </p:nvSpPr>
          <p:spPr bwMode="auto">
            <a:xfrm>
              <a:off x="4187" y="1548"/>
              <a:ext cx="293" cy="327"/>
            </a:xfrm>
            <a:prstGeom prst="rect">
              <a:avLst/>
            </a:prstGeom>
            <a:noFill/>
            <a:ln w="9525">
              <a:noFill/>
              <a:miter lim="800000"/>
              <a:headEnd/>
              <a:tailEnd/>
            </a:ln>
          </p:spPr>
          <p:txBody>
            <a:bodyPr>
              <a:spAutoFit/>
            </a:bodyPr>
            <a:lstStyle/>
            <a:p>
              <a:pPr>
                <a:spcBef>
                  <a:spcPct val="50000"/>
                </a:spcBef>
              </a:pPr>
              <a:r>
                <a:rPr kumimoji="1" lang="en-US" altLang="zh-CN" sz="2800" i="1"/>
                <a:t>A</a:t>
              </a:r>
              <a:endParaRPr kumimoji="1" lang="en-US" altLang="zh-CN" sz="2800" b="0" i="1">
                <a:solidFill>
                  <a:schemeClr val="tx1"/>
                </a:solidFill>
              </a:endParaRPr>
            </a:p>
          </p:txBody>
        </p:sp>
        <p:sp>
          <p:nvSpPr>
            <p:cNvPr id="7192" name="Text Box 26"/>
            <p:cNvSpPr txBox="1">
              <a:spLocks noChangeArrowheads="1"/>
            </p:cNvSpPr>
            <p:nvPr/>
          </p:nvSpPr>
          <p:spPr bwMode="auto">
            <a:xfrm>
              <a:off x="4206" y="2840"/>
              <a:ext cx="315" cy="327"/>
            </a:xfrm>
            <a:prstGeom prst="rect">
              <a:avLst/>
            </a:prstGeom>
            <a:noFill/>
            <a:ln w="9525">
              <a:noFill/>
              <a:miter lim="800000"/>
              <a:headEnd/>
              <a:tailEnd/>
            </a:ln>
          </p:spPr>
          <p:txBody>
            <a:bodyPr>
              <a:spAutoFit/>
            </a:bodyPr>
            <a:lstStyle/>
            <a:p>
              <a:pPr>
                <a:spcBef>
                  <a:spcPct val="50000"/>
                </a:spcBef>
              </a:pPr>
              <a:r>
                <a:rPr kumimoji="1" lang="en-US" altLang="zh-CN" sz="2800" i="1"/>
                <a:t>B</a:t>
              </a:r>
              <a:endParaRPr kumimoji="1" lang="en-US" altLang="zh-CN" sz="2800" b="0" i="1">
                <a:solidFill>
                  <a:schemeClr val="tx1"/>
                </a:solidFill>
              </a:endParaRPr>
            </a:p>
          </p:txBody>
        </p:sp>
        <p:sp>
          <p:nvSpPr>
            <p:cNvPr id="7193" name="Text Box 27"/>
            <p:cNvSpPr txBox="1">
              <a:spLocks noChangeArrowheads="1"/>
            </p:cNvSpPr>
            <p:nvPr/>
          </p:nvSpPr>
          <p:spPr bwMode="auto">
            <a:xfrm>
              <a:off x="5244" y="2832"/>
              <a:ext cx="304" cy="327"/>
            </a:xfrm>
            <a:prstGeom prst="rect">
              <a:avLst/>
            </a:prstGeom>
            <a:noFill/>
            <a:ln w="9525">
              <a:noFill/>
              <a:miter lim="800000"/>
              <a:headEnd/>
              <a:tailEnd/>
            </a:ln>
          </p:spPr>
          <p:txBody>
            <a:bodyPr>
              <a:spAutoFit/>
            </a:bodyPr>
            <a:lstStyle/>
            <a:p>
              <a:pPr>
                <a:spcBef>
                  <a:spcPct val="50000"/>
                </a:spcBef>
              </a:pPr>
              <a:r>
                <a:rPr kumimoji="1" lang="en-US" altLang="zh-CN" sz="2800" i="1"/>
                <a:t>C</a:t>
              </a:r>
              <a:endParaRPr kumimoji="1" lang="en-US" altLang="zh-CN" sz="2800" b="0" i="1">
                <a:solidFill>
                  <a:schemeClr val="tx1"/>
                </a:solidFill>
              </a:endParaRPr>
            </a:p>
          </p:txBody>
        </p:sp>
        <p:grpSp>
          <p:nvGrpSpPr>
            <p:cNvPr id="7194" name="Group 28"/>
            <p:cNvGrpSpPr>
              <a:grpSpLocks/>
            </p:cNvGrpSpPr>
            <p:nvPr/>
          </p:nvGrpSpPr>
          <p:grpSpPr bwMode="auto">
            <a:xfrm>
              <a:off x="4967" y="2591"/>
              <a:ext cx="335" cy="327"/>
              <a:chOff x="5032" y="2786"/>
              <a:chExt cx="335" cy="327"/>
            </a:xfrm>
          </p:grpSpPr>
          <p:sp>
            <p:nvSpPr>
              <p:cNvPr id="7203" name="Freeform 29"/>
              <p:cNvSpPr>
                <a:spLocks/>
              </p:cNvSpPr>
              <p:nvPr/>
            </p:nvSpPr>
            <p:spPr bwMode="auto">
              <a:xfrm>
                <a:off x="5246" y="2965"/>
                <a:ext cx="73" cy="124"/>
              </a:xfrm>
              <a:custGeom>
                <a:avLst/>
                <a:gdLst>
                  <a:gd name="T0" fmla="*/ 73 w 73"/>
                  <a:gd name="T1" fmla="*/ 0 h 157"/>
                  <a:gd name="T2" fmla="*/ 10 w 73"/>
                  <a:gd name="T3" fmla="*/ 2 h 157"/>
                  <a:gd name="T4" fmla="*/ 10 w 73"/>
                  <a:gd name="T5" fmla="*/ 2 h 157"/>
                  <a:gd name="T6" fmla="*/ 0 60000 65536"/>
                  <a:gd name="T7" fmla="*/ 0 60000 65536"/>
                  <a:gd name="T8" fmla="*/ 0 60000 65536"/>
                  <a:gd name="T9" fmla="*/ 0 w 73"/>
                  <a:gd name="T10" fmla="*/ 0 h 157"/>
                  <a:gd name="T11" fmla="*/ 73 w 73"/>
                  <a:gd name="T12" fmla="*/ 157 h 157"/>
                </a:gdLst>
                <a:ahLst/>
                <a:cxnLst>
                  <a:cxn ang="T6">
                    <a:pos x="T0" y="T1"/>
                  </a:cxn>
                  <a:cxn ang="T7">
                    <a:pos x="T2" y="T3"/>
                  </a:cxn>
                  <a:cxn ang="T8">
                    <a:pos x="T4" y="T5"/>
                  </a:cxn>
                </a:cxnLst>
                <a:rect l="T9" t="T10" r="T11" b="T12"/>
                <a:pathLst>
                  <a:path w="73" h="157">
                    <a:moveTo>
                      <a:pt x="73" y="0"/>
                    </a:moveTo>
                    <a:cubicBezTo>
                      <a:pt x="46" y="13"/>
                      <a:pt x="20" y="26"/>
                      <a:pt x="10" y="52"/>
                    </a:cubicBezTo>
                    <a:cubicBezTo>
                      <a:pt x="0" y="78"/>
                      <a:pt x="8" y="140"/>
                      <a:pt x="10" y="157"/>
                    </a:cubicBezTo>
                  </a:path>
                </a:pathLst>
              </a:custGeom>
              <a:noFill/>
              <a:ln w="19050">
                <a:solidFill>
                  <a:schemeClr val="bg1"/>
                </a:solidFill>
                <a:round/>
                <a:headEnd/>
                <a:tailEnd/>
              </a:ln>
            </p:spPr>
            <p:txBody>
              <a:bodyPr/>
              <a:lstStyle/>
              <a:p>
                <a:endParaRPr lang="zh-CN" altLang="en-US"/>
              </a:p>
            </p:txBody>
          </p:sp>
          <p:sp>
            <p:nvSpPr>
              <p:cNvPr id="7204" name="Text Box 30"/>
              <p:cNvSpPr txBox="1">
                <a:spLocks noChangeArrowheads="1"/>
              </p:cNvSpPr>
              <p:nvPr/>
            </p:nvSpPr>
            <p:spPr bwMode="auto">
              <a:xfrm>
                <a:off x="5032" y="2786"/>
                <a:ext cx="335" cy="327"/>
              </a:xfrm>
              <a:prstGeom prst="rect">
                <a:avLst/>
              </a:prstGeom>
              <a:noFill/>
              <a:ln w="9525">
                <a:noFill/>
                <a:miter lim="800000"/>
                <a:headEnd/>
                <a:tailEnd/>
              </a:ln>
            </p:spPr>
            <p:txBody>
              <a:bodyPr>
                <a:spAutoFit/>
              </a:bodyPr>
              <a:lstStyle/>
              <a:p>
                <a:pPr>
                  <a:spcBef>
                    <a:spcPct val="50000"/>
                  </a:spcBef>
                </a:pPr>
                <a:r>
                  <a:rPr kumimoji="1" lang="en-US" altLang="zh-CN" sz="2800" i="1">
                    <a:sym typeface="Symbol" pitchFamily="18" charset="2"/>
                  </a:rPr>
                  <a:t></a:t>
                </a:r>
                <a:endParaRPr kumimoji="1" lang="en-US" altLang="zh-CN" sz="2800">
                  <a:solidFill>
                    <a:schemeClr val="tx1"/>
                  </a:solidFill>
                </a:endParaRPr>
              </a:p>
            </p:txBody>
          </p:sp>
        </p:grpSp>
        <p:sp>
          <p:nvSpPr>
            <p:cNvPr id="7195" name="Text Box 31"/>
            <p:cNvSpPr txBox="1">
              <a:spLocks noChangeArrowheads="1"/>
            </p:cNvSpPr>
            <p:nvPr/>
          </p:nvSpPr>
          <p:spPr bwMode="auto">
            <a:xfrm>
              <a:off x="4090" y="2126"/>
              <a:ext cx="311" cy="327"/>
            </a:xfrm>
            <a:prstGeom prst="rect">
              <a:avLst/>
            </a:prstGeom>
            <a:noFill/>
            <a:ln w="9525">
              <a:noFill/>
              <a:miter lim="800000"/>
              <a:headEnd/>
              <a:tailEnd/>
            </a:ln>
          </p:spPr>
          <p:txBody>
            <a:bodyPr>
              <a:spAutoFit/>
            </a:bodyPr>
            <a:lstStyle/>
            <a:p>
              <a:pPr>
                <a:spcBef>
                  <a:spcPct val="50000"/>
                </a:spcBef>
              </a:pPr>
              <a:r>
                <a:rPr kumimoji="1" lang="en-US" altLang="zh-CN" sz="2800" i="1"/>
                <a:t>a</a:t>
              </a:r>
              <a:endParaRPr kumimoji="1" lang="en-US" altLang="zh-CN" sz="2800" b="0" i="1">
                <a:solidFill>
                  <a:schemeClr val="tx1"/>
                </a:solidFill>
              </a:endParaRPr>
            </a:p>
          </p:txBody>
        </p:sp>
        <p:grpSp>
          <p:nvGrpSpPr>
            <p:cNvPr id="7196" name="Group 32"/>
            <p:cNvGrpSpPr>
              <a:grpSpLocks/>
            </p:cNvGrpSpPr>
            <p:nvPr/>
          </p:nvGrpSpPr>
          <p:grpSpPr bwMode="auto">
            <a:xfrm>
              <a:off x="3666" y="1392"/>
              <a:ext cx="304" cy="1899"/>
              <a:chOff x="3731" y="1587"/>
              <a:chExt cx="304" cy="1899"/>
            </a:xfrm>
          </p:grpSpPr>
          <p:sp>
            <p:nvSpPr>
              <p:cNvPr id="7197" name="Text Box 33"/>
              <p:cNvSpPr txBox="1">
                <a:spLocks noChangeArrowheads="1"/>
              </p:cNvSpPr>
              <p:nvPr/>
            </p:nvSpPr>
            <p:spPr bwMode="auto">
              <a:xfrm>
                <a:off x="3731" y="2132"/>
                <a:ext cx="304" cy="327"/>
              </a:xfrm>
              <a:prstGeom prst="rect">
                <a:avLst/>
              </a:prstGeom>
              <a:noFill/>
              <a:ln w="9525">
                <a:noFill/>
                <a:miter lim="800000"/>
                <a:headEnd/>
                <a:tailEnd/>
              </a:ln>
            </p:spPr>
            <p:txBody>
              <a:bodyPr>
                <a:spAutoFit/>
              </a:bodyPr>
              <a:lstStyle/>
              <a:p>
                <a:pPr>
                  <a:spcBef>
                    <a:spcPct val="50000"/>
                  </a:spcBef>
                </a:pPr>
                <a:r>
                  <a:rPr kumimoji="1" lang="en-US" altLang="zh-CN" sz="2800" i="1">
                    <a:solidFill>
                      <a:srgbClr val="66FF33"/>
                    </a:solidFill>
                  </a:rPr>
                  <a:t>I</a:t>
                </a:r>
                <a:endParaRPr kumimoji="1" lang="en-US" altLang="zh-CN" sz="2800" i="1">
                  <a:solidFill>
                    <a:srgbClr val="FF3399"/>
                  </a:solidFill>
                </a:endParaRPr>
              </a:p>
            </p:txBody>
          </p:sp>
          <p:grpSp>
            <p:nvGrpSpPr>
              <p:cNvPr id="7198" name="Group 34"/>
              <p:cNvGrpSpPr>
                <a:grpSpLocks/>
              </p:cNvGrpSpPr>
              <p:nvPr/>
            </p:nvGrpSpPr>
            <p:grpSpPr bwMode="auto">
              <a:xfrm>
                <a:off x="3954" y="1587"/>
                <a:ext cx="4" cy="1899"/>
                <a:chOff x="3756" y="1367"/>
                <a:chExt cx="4" cy="1899"/>
              </a:xfrm>
            </p:grpSpPr>
            <p:sp>
              <p:nvSpPr>
                <p:cNvPr id="7199" name="Line 35"/>
                <p:cNvSpPr>
                  <a:spLocks noChangeShapeType="1"/>
                </p:cNvSpPr>
                <p:nvPr/>
              </p:nvSpPr>
              <p:spPr bwMode="auto">
                <a:xfrm flipV="1">
                  <a:off x="3759" y="1855"/>
                  <a:ext cx="0" cy="325"/>
                </a:xfrm>
                <a:prstGeom prst="line">
                  <a:avLst/>
                </a:prstGeom>
                <a:noFill/>
                <a:ln w="57150">
                  <a:solidFill>
                    <a:srgbClr val="66FF33"/>
                  </a:solidFill>
                  <a:round/>
                  <a:headEnd/>
                  <a:tailEnd type="triangle" w="med" len="med"/>
                </a:ln>
              </p:spPr>
              <p:txBody>
                <a:bodyPr/>
                <a:lstStyle/>
                <a:p>
                  <a:endParaRPr lang="zh-CN" altLang="en-US"/>
                </a:p>
              </p:txBody>
            </p:sp>
            <p:grpSp>
              <p:nvGrpSpPr>
                <p:cNvPr id="7200" name="Group 36"/>
                <p:cNvGrpSpPr>
                  <a:grpSpLocks/>
                </p:cNvGrpSpPr>
                <p:nvPr/>
              </p:nvGrpSpPr>
              <p:grpSpPr bwMode="auto">
                <a:xfrm>
                  <a:off x="3756" y="1367"/>
                  <a:ext cx="4" cy="1899"/>
                  <a:chOff x="3756" y="1367"/>
                  <a:chExt cx="4" cy="1899"/>
                </a:xfrm>
              </p:grpSpPr>
              <p:sp>
                <p:nvSpPr>
                  <p:cNvPr id="7201" name="Line 37"/>
                  <p:cNvSpPr>
                    <a:spLocks noChangeShapeType="1"/>
                  </p:cNvSpPr>
                  <p:nvPr/>
                </p:nvSpPr>
                <p:spPr bwMode="auto">
                  <a:xfrm>
                    <a:off x="3760" y="1641"/>
                    <a:ext cx="0" cy="1361"/>
                  </a:xfrm>
                  <a:prstGeom prst="line">
                    <a:avLst/>
                  </a:prstGeom>
                  <a:noFill/>
                  <a:ln w="57150">
                    <a:solidFill>
                      <a:srgbClr val="66FF33"/>
                    </a:solidFill>
                    <a:round/>
                    <a:headEnd/>
                    <a:tailEnd/>
                  </a:ln>
                </p:spPr>
                <p:txBody>
                  <a:bodyPr/>
                  <a:lstStyle/>
                  <a:p>
                    <a:endParaRPr lang="zh-CN" altLang="en-US"/>
                  </a:p>
                </p:txBody>
              </p:sp>
              <p:sp>
                <p:nvSpPr>
                  <p:cNvPr id="7202" name="Line 38"/>
                  <p:cNvSpPr>
                    <a:spLocks noChangeShapeType="1"/>
                  </p:cNvSpPr>
                  <p:nvPr/>
                </p:nvSpPr>
                <p:spPr bwMode="auto">
                  <a:xfrm flipH="1">
                    <a:off x="3756" y="1367"/>
                    <a:ext cx="0" cy="1899"/>
                  </a:xfrm>
                  <a:prstGeom prst="line">
                    <a:avLst/>
                  </a:prstGeom>
                  <a:noFill/>
                  <a:ln w="38100">
                    <a:solidFill>
                      <a:srgbClr val="00FF00"/>
                    </a:solidFill>
                    <a:prstDash val="sysDot"/>
                    <a:round/>
                    <a:headEnd/>
                    <a:tailEnd/>
                  </a:ln>
                </p:spPr>
                <p:txBody>
                  <a:bodyPr wrap="none" anchor="ctr"/>
                  <a:lstStyle/>
                  <a:p>
                    <a:endParaRPr lang="zh-CN" altLang="en-US"/>
                  </a:p>
                </p:txBody>
              </p:sp>
            </p:grpSp>
          </p:grpSp>
        </p:grpSp>
      </p:grpSp>
      <p:sp>
        <p:nvSpPr>
          <p:cNvPr id="7185" name="Text Box 47"/>
          <p:cNvSpPr txBox="1">
            <a:spLocks noChangeArrowheads="1"/>
          </p:cNvSpPr>
          <p:nvPr/>
        </p:nvSpPr>
        <p:spPr bwMode="auto">
          <a:xfrm>
            <a:off x="539750" y="260350"/>
            <a:ext cx="8208963" cy="968375"/>
          </a:xfrm>
          <a:prstGeom prst="rect">
            <a:avLst/>
          </a:prstGeom>
          <a:noFill/>
          <a:ln w="9525">
            <a:noFill/>
            <a:miter lim="800000"/>
            <a:headEnd/>
            <a:tailEnd/>
          </a:ln>
        </p:spPr>
        <p:txBody>
          <a:bodyPr>
            <a:spAutoFit/>
          </a:bodyPr>
          <a:lstStyle/>
          <a:p>
            <a:pPr>
              <a:lnSpc>
                <a:spcPct val="120000"/>
              </a:lnSpc>
              <a:spcBef>
                <a:spcPct val="50000"/>
              </a:spcBef>
            </a:pPr>
            <a:r>
              <a:rPr kumimoji="1" lang="zh-CN" altLang="en-US">
                <a:solidFill>
                  <a:srgbClr val="66FF33"/>
                </a:solidFill>
              </a:rPr>
              <a:t>例</a:t>
            </a:r>
            <a:r>
              <a:rPr kumimoji="1" lang="en-US" altLang="zh-CN">
                <a:solidFill>
                  <a:srgbClr val="66FF33"/>
                </a:solidFill>
              </a:rPr>
              <a:t>12-3</a:t>
            </a:r>
            <a:r>
              <a:rPr kumimoji="1" lang="en-US" altLang="zh-CN"/>
              <a:t>  </a:t>
            </a:r>
            <a:r>
              <a:rPr kumimoji="1" lang="zh-CN" altLang="en-US"/>
              <a:t>长直电流</a:t>
            </a:r>
            <a:r>
              <a:rPr kumimoji="1" lang="en-US" altLang="zh-CN" i="1"/>
              <a:t>I</a:t>
            </a:r>
            <a:r>
              <a:rPr kumimoji="1" lang="zh-CN" altLang="en-US"/>
              <a:t>与</a:t>
            </a:r>
            <a:r>
              <a:rPr kumimoji="1" lang="zh-CN" altLang="en-US" i="1">
                <a:sym typeface="Symbol" pitchFamily="18" charset="2"/>
              </a:rPr>
              <a:t></a:t>
            </a:r>
            <a:r>
              <a:rPr kumimoji="1" lang="en-US" altLang="zh-CN" i="1"/>
              <a:t>ABC</a:t>
            </a:r>
            <a:r>
              <a:rPr kumimoji="1" lang="zh-CN" altLang="en-US"/>
              <a:t>共面</a:t>
            </a:r>
            <a:r>
              <a:rPr kumimoji="1" lang="en-US" altLang="zh-CN"/>
              <a:t>,  </a:t>
            </a:r>
            <a:r>
              <a:rPr kumimoji="1" lang="en-US" altLang="zh-CN" i="1"/>
              <a:t>AB=a,  BC=b</a:t>
            </a:r>
            <a:r>
              <a:rPr kumimoji="1" lang="zh-CN" altLang="en-US"/>
              <a:t>。分三种情况求</a:t>
            </a:r>
            <a:r>
              <a:rPr kumimoji="1" lang="en-US" altLang="zh-CN"/>
              <a:t>: </a:t>
            </a:r>
            <a:r>
              <a:rPr kumimoji="1" lang="en-US" altLang="zh-CN" i="1">
                <a:sym typeface="Symbol" pitchFamily="18" charset="2"/>
              </a:rPr>
              <a:t></a:t>
            </a:r>
            <a:r>
              <a:rPr kumimoji="1" lang="en-US" altLang="zh-CN" i="1" baseline="-25000">
                <a:sym typeface="Symbol" pitchFamily="18" charset="2"/>
              </a:rPr>
              <a:t>ABC</a:t>
            </a:r>
            <a:r>
              <a:rPr kumimoji="1" lang="en-US" altLang="zh-CN">
                <a:sym typeface="Symbol" pitchFamily="18" charset="2"/>
              </a:rPr>
              <a:t>=</a:t>
            </a:r>
            <a:r>
              <a:rPr kumimoji="1" lang="zh-CN" altLang="en-US">
                <a:sym typeface="Symbol" pitchFamily="18" charset="2"/>
              </a:rPr>
              <a:t>？</a:t>
            </a:r>
          </a:p>
        </p:txBody>
      </p:sp>
      <p:sp>
        <p:nvSpPr>
          <p:cNvPr id="7186" name="Text Box 50"/>
          <p:cNvSpPr txBox="1">
            <a:spLocks noChangeArrowheads="1"/>
          </p:cNvSpPr>
          <p:nvPr/>
        </p:nvSpPr>
        <p:spPr bwMode="auto">
          <a:xfrm>
            <a:off x="2143108" y="785794"/>
            <a:ext cx="6048375" cy="457200"/>
          </a:xfrm>
          <a:prstGeom prst="rect">
            <a:avLst/>
          </a:prstGeom>
          <a:noFill/>
          <a:ln w="9525">
            <a:noFill/>
            <a:miter lim="800000"/>
            <a:headEnd/>
            <a:tailEnd/>
          </a:ln>
        </p:spPr>
        <p:txBody>
          <a:bodyPr>
            <a:spAutoFit/>
          </a:bodyPr>
          <a:lstStyle/>
          <a:p>
            <a:r>
              <a:rPr kumimoji="1" lang="en-US" altLang="zh-CN" dirty="0"/>
              <a:t>(1)</a:t>
            </a:r>
            <a:r>
              <a:rPr kumimoji="1" lang="en-US" altLang="zh-CN" i="1" dirty="0"/>
              <a:t>I</a:t>
            </a:r>
            <a:r>
              <a:rPr kumimoji="1" lang="en-US" altLang="zh-CN" dirty="0"/>
              <a:t>=</a:t>
            </a:r>
            <a:r>
              <a:rPr kumimoji="1" lang="en-US" altLang="zh-CN" i="1" dirty="0"/>
              <a:t>I</a:t>
            </a:r>
            <a:r>
              <a:rPr kumimoji="1" lang="en-US" altLang="zh-CN" baseline="-25000" dirty="0"/>
              <a:t>0</a:t>
            </a:r>
            <a:r>
              <a:rPr kumimoji="1" lang="en-US" altLang="zh-CN" dirty="0"/>
              <a:t>cos</a:t>
            </a:r>
            <a:r>
              <a:rPr kumimoji="1" lang="en-US" altLang="zh-CN" i="1" dirty="0">
                <a:sym typeface="Symbol" pitchFamily="18" charset="2"/>
              </a:rPr>
              <a:t>t </a:t>
            </a:r>
            <a:r>
              <a:rPr kumimoji="1" lang="en-US" altLang="zh-CN" dirty="0">
                <a:sym typeface="Symbol" pitchFamily="18" charset="2"/>
              </a:rPr>
              <a:t>(</a:t>
            </a:r>
            <a:r>
              <a:rPr kumimoji="1" lang="en-US" altLang="zh-CN" i="1" dirty="0">
                <a:sym typeface="Symbol" pitchFamily="18" charset="2"/>
              </a:rPr>
              <a:t>I</a:t>
            </a:r>
            <a:r>
              <a:rPr kumimoji="1" lang="en-US" altLang="zh-CN" baseline="-25000" dirty="0">
                <a:sym typeface="Symbol" pitchFamily="18" charset="2"/>
              </a:rPr>
              <a:t>0</a:t>
            </a:r>
            <a:r>
              <a:rPr kumimoji="1" lang="en-US" altLang="zh-CN" dirty="0">
                <a:sym typeface="Symbol" pitchFamily="18" charset="2"/>
              </a:rPr>
              <a:t> </a:t>
            </a:r>
            <a:r>
              <a:rPr kumimoji="1" lang="zh-CN" altLang="en-US" dirty="0">
                <a:sym typeface="Symbol" pitchFamily="18" charset="2"/>
              </a:rPr>
              <a:t>和</a:t>
            </a:r>
            <a:r>
              <a:rPr kumimoji="1" lang="zh-CN" altLang="en-US" i="1" dirty="0">
                <a:sym typeface="Symbol" pitchFamily="18" charset="2"/>
              </a:rPr>
              <a:t></a:t>
            </a:r>
            <a:r>
              <a:rPr kumimoji="1" lang="zh-CN" altLang="en-US" dirty="0">
                <a:sym typeface="Symbol" pitchFamily="18" charset="2"/>
              </a:rPr>
              <a:t>为常量</a:t>
            </a:r>
            <a:r>
              <a:rPr kumimoji="1" lang="en-US" altLang="zh-CN" dirty="0">
                <a:sym typeface="Symbol" pitchFamily="18" charset="2"/>
              </a:rPr>
              <a:t>)</a:t>
            </a:r>
            <a:r>
              <a:rPr kumimoji="1" lang="en-US" altLang="zh-CN" dirty="0"/>
              <a:t> ,  </a:t>
            </a:r>
            <a:r>
              <a:rPr kumimoji="1" lang="en-US" altLang="zh-CN" i="1" dirty="0">
                <a:sym typeface="Symbol" pitchFamily="18" charset="2"/>
              </a:rPr>
              <a:t></a:t>
            </a:r>
            <a:r>
              <a:rPr kumimoji="1" lang="en-US" altLang="zh-CN" i="1" dirty="0"/>
              <a:t>ABC</a:t>
            </a:r>
            <a:r>
              <a:rPr kumimoji="1" lang="en-US" altLang="zh-CN" b="0" i="1" dirty="0">
                <a:solidFill>
                  <a:schemeClr val="tx1"/>
                </a:solidFill>
              </a:rPr>
              <a:t> </a:t>
            </a:r>
            <a:r>
              <a:rPr kumimoji="1" lang="zh-CN" altLang="en-US" dirty="0"/>
              <a:t>不动。</a:t>
            </a:r>
          </a:p>
        </p:txBody>
      </p:sp>
      <p:graphicFrame>
        <p:nvGraphicFramePr>
          <p:cNvPr id="151603" name="Object 51"/>
          <p:cNvGraphicFramePr>
            <a:graphicFrameLocks noChangeAspect="1"/>
          </p:cNvGraphicFramePr>
          <p:nvPr/>
        </p:nvGraphicFramePr>
        <p:xfrm>
          <a:off x="3214678" y="3357562"/>
          <a:ext cx="1206500" cy="571500"/>
        </p:xfrm>
        <a:graphic>
          <a:graphicData uri="http://schemas.openxmlformats.org/presentationml/2006/ole">
            <mc:AlternateContent xmlns:mc="http://schemas.openxmlformats.org/markup-compatibility/2006">
              <mc:Choice xmlns:v="urn:schemas-microsoft-com:vml" Requires="v">
                <p:oleObj spid="_x0000_s7279" name="公式" r:id="rId13" imgW="1206360" imgH="571320" progId="Equation.3">
                  <p:embed/>
                </p:oleObj>
              </mc:Choice>
              <mc:Fallback>
                <p:oleObj name="公式" r:id="rId13" imgW="1206360" imgH="571320" progId="Equation.3">
                  <p:embed/>
                  <p:pic>
                    <p:nvPicPr>
                      <p:cNvPr id="0" name="Object 5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14678" y="3357562"/>
                        <a:ext cx="12065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 name="Text Box 38"/>
          <p:cNvSpPr txBox="1">
            <a:spLocks noChangeArrowheads="1"/>
          </p:cNvSpPr>
          <p:nvPr/>
        </p:nvSpPr>
        <p:spPr bwMode="auto">
          <a:xfrm>
            <a:off x="500034" y="1285860"/>
            <a:ext cx="8466137" cy="968375"/>
          </a:xfrm>
          <a:prstGeom prst="rect">
            <a:avLst/>
          </a:prstGeom>
          <a:noFill/>
          <a:ln w="9525">
            <a:noFill/>
            <a:miter lim="800000"/>
            <a:headEnd/>
            <a:tailEnd/>
          </a:ln>
        </p:spPr>
        <p:txBody>
          <a:bodyPr>
            <a:spAutoFit/>
          </a:bodyPr>
          <a:lstStyle/>
          <a:p>
            <a:pPr>
              <a:lnSpc>
                <a:spcPct val="120000"/>
              </a:lnSpc>
              <a:spcBef>
                <a:spcPct val="50000"/>
              </a:spcBef>
            </a:pPr>
            <a:r>
              <a:rPr kumimoji="1" lang="en-US" altLang="zh-CN" dirty="0"/>
              <a:t>(2)</a:t>
            </a:r>
            <a:r>
              <a:rPr kumimoji="1" lang="zh-CN" altLang="en-US" dirty="0"/>
              <a:t>若</a:t>
            </a:r>
            <a:r>
              <a:rPr kumimoji="1" lang="en-US" altLang="zh-CN" i="1" dirty="0"/>
              <a:t>I</a:t>
            </a:r>
            <a:r>
              <a:rPr kumimoji="1" lang="zh-CN" altLang="en-US" dirty="0">
                <a:sym typeface="Symbol" pitchFamily="18" charset="2"/>
              </a:rPr>
              <a:t>为常量</a:t>
            </a:r>
            <a:r>
              <a:rPr kumimoji="1" lang="en-US" altLang="zh-CN" dirty="0">
                <a:sym typeface="Symbol" pitchFamily="18" charset="2"/>
              </a:rPr>
              <a:t>,   </a:t>
            </a:r>
            <a:r>
              <a:rPr kumimoji="1" lang="en-US" altLang="zh-CN" i="1" dirty="0">
                <a:sym typeface="Symbol" pitchFamily="18" charset="2"/>
              </a:rPr>
              <a:t></a:t>
            </a:r>
            <a:r>
              <a:rPr kumimoji="1" lang="en-US" altLang="zh-CN" i="1" dirty="0"/>
              <a:t>ABC</a:t>
            </a:r>
            <a:r>
              <a:rPr kumimoji="1" lang="zh-CN" altLang="en-US" dirty="0"/>
              <a:t>以速度</a:t>
            </a:r>
            <a:r>
              <a:rPr kumimoji="1" lang="zh-CN" altLang="en-US" i="1" dirty="0">
                <a:sym typeface="Symbol" pitchFamily="18" charset="2"/>
              </a:rPr>
              <a:t></a:t>
            </a:r>
            <a:r>
              <a:rPr kumimoji="1" lang="zh-CN" altLang="en-US" dirty="0"/>
              <a:t>向右平移，求</a:t>
            </a:r>
            <a:r>
              <a:rPr kumimoji="1" lang="en-US" altLang="zh-CN" i="1" dirty="0"/>
              <a:t>AB</a:t>
            </a:r>
            <a:r>
              <a:rPr kumimoji="1" lang="zh-CN" altLang="en-US" dirty="0"/>
              <a:t>边与长直导线相距</a:t>
            </a:r>
            <a:r>
              <a:rPr kumimoji="1" lang="en-US" altLang="zh-CN" i="1" dirty="0"/>
              <a:t>x</a:t>
            </a:r>
            <a:r>
              <a:rPr kumimoji="1" lang="zh-CN" altLang="en-US" dirty="0"/>
              <a:t>时， </a:t>
            </a:r>
            <a:r>
              <a:rPr kumimoji="1" lang="zh-CN" altLang="en-US" i="1" dirty="0">
                <a:sym typeface="Symbol" pitchFamily="18" charset="2"/>
              </a:rPr>
              <a:t></a:t>
            </a:r>
            <a:r>
              <a:rPr kumimoji="1" lang="en-US" altLang="zh-CN" i="1" baseline="-25000" dirty="0">
                <a:sym typeface="Symbol" pitchFamily="18" charset="2"/>
              </a:rPr>
              <a:t>ABC</a:t>
            </a:r>
            <a:r>
              <a:rPr kumimoji="1" lang="en-US" altLang="zh-CN" dirty="0">
                <a:sym typeface="Symbol" pitchFamily="18" charset="2"/>
              </a:rPr>
              <a:t>=</a:t>
            </a:r>
            <a:r>
              <a:rPr kumimoji="1" lang="zh-CN" altLang="en-US" dirty="0">
                <a:sym typeface="Symbol" pitchFamily="18" charset="2"/>
              </a:rPr>
              <a:t>？</a:t>
            </a:r>
          </a:p>
        </p:txBody>
      </p:sp>
      <p:sp>
        <p:nvSpPr>
          <p:cNvPr id="44" name="Text Box 40"/>
          <p:cNvSpPr txBox="1">
            <a:spLocks noChangeArrowheads="1"/>
          </p:cNvSpPr>
          <p:nvPr/>
        </p:nvSpPr>
        <p:spPr bwMode="auto">
          <a:xfrm>
            <a:off x="500034" y="2214554"/>
            <a:ext cx="8377237" cy="968375"/>
          </a:xfrm>
          <a:prstGeom prst="rect">
            <a:avLst/>
          </a:prstGeom>
          <a:noFill/>
          <a:ln w="9525">
            <a:noFill/>
            <a:miter lim="800000"/>
            <a:headEnd/>
            <a:tailEnd/>
          </a:ln>
        </p:spPr>
        <p:txBody>
          <a:bodyPr>
            <a:spAutoFit/>
          </a:bodyPr>
          <a:lstStyle/>
          <a:p>
            <a:pPr>
              <a:lnSpc>
                <a:spcPct val="120000"/>
              </a:lnSpc>
              <a:spcBef>
                <a:spcPct val="50000"/>
              </a:spcBef>
            </a:pPr>
            <a:r>
              <a:rPr kumimoji="1" lang="en-US" altLang="zh-CN" dirty="0"/>
              <a:t>(3)</a:t>
            </a:r>
            <a:r>
              <a:rPr kumimoji="1" lang="zh-CN" altLang="en-US" dirty="0"/>
              <a:t>若</a:t>
            </a:r>
            <a:r>
              <a:rPr kumimoji="1" lang="zh-CN" altLang="en-US" b="0" i="1" dirty="0">
                <a:solidFill>
                  <a:schemeClr val="tx1"/>
                </a:solidFill>
              </a:rPr>
              <a:t> </a:t>
            </a:r>
            <a:r>
              <a:rPr kumimoji="1" lang="en-US" altLang="zh-CN" i="1" dirty="0"/>
              <a:t>I=</a:t>
            </a:r>
            <a:r>
              <a:rPr kumimoji="1" lang="en-US" altLang="zh-CN" i="1" dirty="0" err="1"/>
              <a:t>I</a:t>
            </a:r>
            <a:r>
              <a:rPr kumimoji="1" lang="en-US" altLang="zh-CN" baseline="-25000" dirty="0" err="1"/>
              <a:t>o</a:t>
            </a:r>
            <a:r>
              <a:rPr kumimoji="1" lang="en-US" altLang="zh-CN" dirty="0" err="1"/>
              <a:t>cos</a:t>
            </a:r>
            <a:r>
              <a:rPr kumimoji="1" lang="en-US" altLang="zh-CN" i="1" dirty="0" err="1">
                <a:sym typeface="Symbol" pitchFamily="18" charset="2"/>
              </a:rPr>
              <a:t>t</a:t>
            </a:r>
            <a:r>
              <a:rPr kumimoji="1" lang="en-US" altLang="zh-CN" i="1" dirty="0">
                <a:sym typeface="Symbol" pitchFamily="18" charset="2"/>
              </a:rPr>
              <a:t>,</a:t>
            </a:r>
            <a:r>
              <a:rPr kumimoji="1" lang="en-US" altLang="zh-CN" dirty="0">
                <a:sym typeface="Symbol" pitchFamily="18" charset="2"/>
              </a:rPr>
              <a:t>  </a:t>
            </a:r>
            <a:r>
              <a:rPr kumimoji="1" lang="en-US" altLang="zh-CN" i="1" dirty="0">
                <a:sym typeface="Symbol" pitchFamily="18" charset="2"/>
              </a:rPr>
              <a:t></a:t>
            </a:r>
            <a:r>
              <a:rPr kumimoji="1" lang="en-US" altLang="zh-CN" i="1" dirty="0"/>
              <a:t>ABC</a:t>
            </a:r>
            <a:r>
              <a:rPr kumimoji="1" lang="zh-CN" altLang="en-US" dirty="0"/>
              <a:t>以速度</a:t>
            </a:r>
            <a:r>
              <a:rPr kumimoji="1" lang="zh-CN" altLang="en-US" i="1" dirty="0">
                <a:sym typeface="Symbol" pitchFamily="18" charset="2"/>
              </a:rPr>
              <a:t></a:t>
            </a:r>
            <a:r>
              <a:rPr kumimoji="1" lang="zh-CN" altLang="en-US" dirty="0"/>
              <a:t>向右平移，求</a:t>
            </a:r>
            <a:r>
              <a:rPr kumimoji="1" lang="en-US" altLang="zh-CN" i="1" dirty="0"/>
              <a:t>AB</a:t>
            </a:r>
            <a:r>
              <a:rPr kumimoji="1" lang="zh-CN" altLang="en-US" dirty="0"/>
              <a:t>边与长直导线相距</a:t>
            </a:r>
            <a:r>
              <a:rPr kumimoji="1" lang="en-US" altLang="zh-CN" i="1" dirty="0"/>
              <a:t>x</a:t>
            </a:r>
            <a:r>
              <a:rPr kumimoji="1" lang="zh-CN" altLang="en-US" dirty="0"/>
              <a:t>时， </a:t>
            </a:r>
            <a:r>
              <a:rPr kumimoji="1" lang="zh-CN" altLang="en-US" i="1" dirty="0">
                <a:sym typeface="Symbol" pitchFamily="18" charset="2"/>
              </a:rPr>
              <a:t></a:t>
            </a:r>
            <a:r>
              <a:rPr kumimoji="1" lang="en-US" altLang="zh-CN" i="1" baseline="-25000" dirty="0">
                <a:sym typeface="Symbol" pitchFamily="18" charset="2"/>
              </a:rPr>
              <a:t>ABC</a:t>
            </a:r>
            <a:r>
              <a:rPr kumimoji="1" lang="en-US" altLang="zh-CN" dirty="0">
                <a:sym typeface="Symbol" pitchFamily="18" charset="2"/>
              </a:rPr>
              <a:t>=</a:t>
            </a:r>
            <a:r>
              <a:rPr kumimoji="1" lang="zh-CN" altLang="en-US" dirty="0">
                <a:sym typeface="Symbol"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1556"/>
                                        </p:tgtEl>
                                        <p:attrNameLst>
                                          <p:attrName>style.visibility</p:attrName>
                                        </p:attrNameLst>
                                      </p:cBhvr>
                                      <p:to>
                                        <p:strVal val="visible"/>
                                      </p:to>
                                    </p:set>
                                    <p:animEffect transition="in" filter="wipe(left)">
                                      <p:cBhvr>
                                        <p:cTn id="7" dur="500"/>
                                        <p:tgtEl>
                                          <p:spTgt spid="1515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1557"/>
                                        </p:tgtEl>
                                        <p:attrNameLst>
                                          <p:attrName>style.visibility</p:attrName>
                                        </p:attrNameLst>
                                      </p:cBhvr>
                                      <p:to>
                                        <p:strVal val="visible"/>
                                      </p:to>
                                    </p:set>
                                    <p:animEffect transition="in" filter="wipe(left)">
                                      <p:cBhvr>
                                        <p:cTn id="12" dur="500"/>
                                        <p:tgtEl>
                                          <p:spTgt spid="151557"/>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nodeType="clickEffect">
                                  <p:stCondLst>
                                    <p:cond delay="0"/>
                                  </p:stCondLst>
                                  <p:childTnLst>
                                    <p:set>
                                      <p:cBhvr>
                                        <p:cTn id="16" dur="1" fill="hold">
                                          <p:stCondLst>
                                            <p:cond delay="0"/>
                                          </p:stCondLst>
                                        </p:cTn>
                                        <p:tgtEl>
                                          <p:spTgt spid="151603"/>
                                        </p:tgtEl>
                                        <p:attrNameLst>
                                          <p:attrName>style.visibility</p:attrName>
                                        </p:attrNameLst>
                                      </p:cBhvr>
                                      <p:to>
                                        <p:strVal val="visible"/>
                                      </p:to>
                                    </p:set>
                                    <p:animEffect transition="in" filter="wipe(down)">
                                      <p:cBhvr>
                                        <p:cTn id="17" dur="580">
                                          <p:stCondLst>
                                            <p:cond delay="0"/>
                                          </p:stCondLst>
                                        </p:cTn>
                                        <p:tgtEl>
                                          <p:spTgt spid="151603"/>
                                        </p:tgtEl>
                                      </p:cBhvr>
                                    </p:animEffect>
                                    <p:anim calcmode="lin" valueType="num">
                                      <p:cBhvr>
                                        <p:cTn id="18" dur="1822" tmFilter="0,0; 0.14,0.36; 0.43,0.73; 0.71,0.91; 1.0,1.0">
                                          <p:stCondLst>
                                            <p:cond delay="0"/>
                                          </p:stCondLst>
                                        </p:cTn>
                                        <p:tgtEl>
                                          <p:spTgt spid="151603"/>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151603"/>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151603"/>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151603"/>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151603"/>
                                        </p:tgtEl>
                                        <p:attrNameLst>
                                          <p:attrName>ppt_y</p:attrName>
                                        </p:attrNameLst>
                                      </p:cBhvr>
                                      <p:tavLst>
                                        <p:tav tm="0" fmla="#ppt_y-sin(pi*$)/81">
                                          <p:val>
                                            <p:fltVal val="0"/>
                                          </p:val>
                                        </p:tav>
                                        <p:tav tm="100000">
                                          <p:val>
                                            <p:fltVal val="1"/>
                                          </p:val>
                                        </p:tav>
                                      </p:tavLst>
                                    </p:anim>
                                    <p:animScale>
                                      <p:cBhvr>
                                        <p:cTn id="23" dur="26">
                                          <p:stCondLst>
                                            <p:cond delay="650"/>
                                          </p:stCondLst>
                                        </p:cTn>
                                        <p:tgtEl>
                                          <p:spTgt spid="151603"/>
                                        </p:tgtEl>
                                      </p:cBhvr>
                                      <p:to x="100000" y="60000"/>
                                    </p:animScale>
                                    <p:animScale>
                                      <p:cBhvr>
                                        <p:cTn id="24" dur="166" decel="50000">
                                          <p:stCondLst>
                                            <p:cond delay="676"/>
                                          </p:stCondLst>
                                        </p:cTn>
                                        <p:tgtEl>
                                          <p:spTgt spid="151603"/>
                                        </p:tgtEl>
                                      </p:cBhvr>
                                      <p:to x="100000" y="100000"/>
                                    </p:animScale>
                                    <p:animScale>
                                      <p:cBhvr>
                                        <p:cTn id="25" dur="26">
                                          <p:stCondLst>
                                            <p:cond delay="1312"/>
                                          </p:stCondLst>
                                        </p:cTn>
                                        <p:tgtEl>
                                          <p:spTgt spid="151603"/>
                                        </p:tgtEl>
                                      </p:cBhvr>
                                      <p:to x="100000" y="80000"/>
                                    </p:animScale>
                                    <p:animScale>
                                      <p:cBhvr>
                                        <p:cTn id="26" dur="166" decel="50000">
                                          <p:stCondLst>
                                            <p:cond delay="1338"/>
                                          </p:stCondLst>
                                        </p:cTn>
                                        <p:tgtEl>
                                          <p:spTgt spid="151603"/>
                                        </p:tgtEl>
                                      </p:cBhvr>
                                      <p:to x="100000" y="100000"/>
                                    </p:animScale>
                                    <p:animScale>
                                      <p:cBhvr>
                                        <p:cTn id="27" dur="26">
                                          <p:stCondLst>
                                            <p:cond delay="1642"/>
                                          </p:stCondLst>
                                        </p:cTn>
                                        <p:tgtEl>
                                          <p:spTgt spid="151603"/>
                                        </p:tgtEl>
                                      </p:cBhvr>
                                      <p:to x="100000" y="90000"/>
                                    </p:animScale>
                                    <p:animScale>
                                      <p:cBhvr>
                                        <p:cTn id="28" dur="166" decel="50000">
                                          <p:stCondLst>
                                            <p:cond delay="1668"/>
                                          </p:stCondLst>
                                        </p:cTn>
                                        <p:tgtEl>
                                          <p:spTgt spid="151603"/>
                                        </p:tgtEl>
                                      </p:cBhvr>
                                      <p:to x="100000" y="100000"/>
                                    </p:animScale>
                                    <p:animScale>
                                      <p:cBhvr>
                                        <p:cTn id="29" dur="26">
                                          <p:stCondLst>
                                            <p:cond delay="1808"/>
                                          </p:stCondLst>
                                        </p:cTn>
                                        <p:tgtEl>
                                          <p:spTgt spid="151603"/>
                                        </p:tgtEl>
                                      </p:cBhvr>
                                      <p:to x="100000" y="95000"/>
                                    </p:animScale>
                                    <p:animScale>
                                      <p:cBhvr>
                                        <p:cTn id="30" dur="166" decel="50000">
                                          <p:stCondLst>
                                            <p:cond delay="1834"/>
                                          </p:stCondLst>
                                        </p:cTn>
                                        <p:tgtEl>
                                          <p:spTgt spid="151603"/>
                                        </p:tgtEl>
                                      </p:cBhvr>
                                      <p:to x="100000" y="100000"/>
                                    </p:animScale>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down)">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ipe(right)">
                                      <p:cBhvr>
                                        <p:cTn id="40" dur="500"/>
                                        <p:tgtEl>
                                          <p:spTgt spid="3"/>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151562"/>
                                        </p:tgtEl>
                                        <p:attrNameLst>
                                          <p:attrName>style.visibility</p:attrName>
                                        </p:attrNameLst>
                                      </p:cBhvr>
                                      <p:to>
                                        <p:strVal val="visible"/>
                                      </p:to>
                                    </p:set>
                                    <p:anim calcmode="lin" valueType="num">
                                      <p:cBhvr additive="base">
                                        <p:cTn id="45" dur="500" fill="hold"/>
                                        <p:tgtEl>
                                          <p:spTgt spid="151562"/>
                                        </p:tgtEl>
                                        <p:attrNameLst>
                                          <p:attrName>ppt_x</p:attrName>
                                        </p:attrNameLst>
                                      </p:cBhvr>
                                      <p:tavLst>
                                        <p:tav tm="0">
                                          <p:val>
                                            <p:strVal val="0-#ppt_w/2"/>
                                          </p:val>
                                        </p:tav>
                                        <p:tav tm="100000">
                                          <p:val>
                                            <p:strVal val="#ppt_x"/>
                                          </p:val>
                                        </p:tav>
                                      </p:tavLst>
                                    </p:anim>
                                    <p:anim calcmode="lin" valueType="num">
                                      <p:cBhvr additive="base">
                                        <p:cTn id="46" dur="500" fill="hold"/>
                                        <p:tgtEl>
                                          <p:spTgt spid="151562"/>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51559"/>
                                        </p:tgtEl>
                                        <p:attrNameLst>
                                          <p:attrName>style.visibility</p:attrName>
                                        </p:attrNameLst>
                                      </p:cBhvr>
                                      <p:to>
                                        <p:strVal val="visible"/>
                                      </p:to>
                                    </p:set>
                                    <p:animEffect transition="in" filter="wipe(left)">
                                      <p:cBhvr>
                                        <p:cTn id="51" dur="500"/>
                                        <p:tgtEl>
                                          <p:spTgt spid="151559"/>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2" fill="hold" grpId="0" nodeType="clickEffect">
                                  <p:stCondLst>
                                    <p:cond delay="0"/>
                                  </p:stCondLst>
                                  <p:childTnLst>
                                    <p:set>
                                      <p:cBhvr>
                                        <p:cTn id="55" dur="1" fill="hold">
                                          <p:stCondLst>
                                            <p:cond delay="0"/>
                                          </p:stCondLst>
                                        </p:cTn>
                                        <p:tgtEl>
                                          <p:spTgt spid="151561"/>
                                        </p:tgtEl>
                                        <p:attrNameLst>
                                          <p:attrName>style.visibility</p:attrName>
                                        </p:attrNameLst>
                                      </p:cBhvr>
                                      <p:to>
                                        <p:strVal val="visible"/>
                                      </p:to>
                                    </p:set>
                                    <p:anim calcmode="lin" valueType="num">
                                      <p:cBhvr additive="base">
                                        <p:cTn id="56" dur="500" fill="hold"/>
                                        <p:tgtEl>
                                          <p:spTgt spid="151561"/>
                                        </p:tgtEl>
                                        <p:attrNameLst>
                                          <p:attrName>ppt_x</p:attrName>
                                        </p:attrNameLst>
                                      </p:cBhvr>
                                      <p:tavLst>
                                        <p:tav tm="0">
                                          <p:val>
                                            <p:strVal val="1+#ppt_w/2"/>
                                          </p:val>
                                        </p:tav>
                                        <p:tav tm="100000">
                                          <p:val>
                                            <p:strVal val="#ppt_x"/>
                                          </p:val>
                                        </p:tav>
                                      </p:tavLst>
                                    </p:anim>
                                    <p:anim calcmode="lin" valueType="num">
                                      <p:cBhvr additive="base">
                                        <p:cTn id="57" dur="500" fill="hold"/>
                                        <p:tgtEl>
                                          <p:spTgt spid="151561"/>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51560"/>
                                        </p:tgtEl>
                                        <p:attrNameLst>
                                          <p:attrName>style.visibility</p:attrName>
                                        </p:attrNameLst>
                                      </p:cBhvr>
                                      <p:to>
                                        <p:strVal val="visible"/>
                                      </p:to>
                                    </p:set>
                                    <p:animEffect transition="in" filter="wipe(left)">
                                      <p:cBhvr>
                                        <p:cTn id="62" dur="500"/>
                                        <p:tgtEl>
                                          <p:spTgt spid="151560"/>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nodeType="clickEffect">
                                  <p:stCondLst>
                                    <p:cond delay="0"/>
                                  </p:stCondLst>
                                  <p:childTnLst>
                                    <p:set>
                                      <p:cBhvr>
                                        <p:cTn id="66" dur="1" fill="hold">
                                          <p:stCondLst>
                                            <p:cond delay="0"/>
                                          </p:stCondLst>
                                        </p:cTn>
                                        <p:tgtEl>
                                          <p:spTgt spid="151558"/>
                                        </p:tgtEl>
                                        <p:attrNameLst>
                                          <p:attrName>style.visibility</p:attrName>
                                        </p:attrNameLst>
                                      </p:cBhvr>
                                      <p:to>
                                        <p:strVal val="visible"/>
                                      </p:to>
                                    </p:set>
                                    <p:anim calcmode="lin" valueType="num">
                                      <p:cBhvr additive="base">
                                        <p:cTn id="67" dur="500" fill="hold"/>
                                        <p:tgtEl>
                                          <p:spTgt spid="151558"/>
                                        </p:tgtEl>
                                        <p:attrNameLst>
                                          <p:attrName>ppt_x</p:attrName>
                                        </p:attrNameLst>
                                      </p:cBhvr>
                                      <p:tavLst>
                                        <p:tav tm="0">
                                          <p:val>
                                            <p:strVal val="#ppt_x"/>
                                          </p:val>
                                        </p:tav>
                                        <p:tav tm="100000">
                                          <p:val>
                                            <p:strVal val="#ppt_x"/>
                                          </p:val>
                                        </p:tav>
                                      </p:tavLst>
                                    </p:anim>
                                    <p:anim calcmode="lin" valueType="num">
                                      <p:cBhvr additive="base">
                                        <p:cTn id="68" dur="500" fill="hold"/>
                                        <p:tgtEl>
                                          <p:spTgt spid="151558"/>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51563"/>
                                        </p:tgtEl>
                                        <p:attrNameLst>
                                          <p:attrName>style.visibility</p:attrName>
                                        </p:attrNameLst>
                                      </p:cBhvr>
                                      <p:to>
                                        <p:strVal val="visible"/>
                                      </p:to>
                                    </p:set>
                                    <p:anim calcmode="lin" valueType="num">
                                      <p:cBhvr additive="base">
                                        <p:cTn id="73" dur="500" fill="hold"/>
                                        <p:tgtEl>
                                          <p:spTgt spid="151563"/>
                                        </p:tgtEl>
                                        <p:attrNameLst>
                                          <p:attrName>ppt_x</p:attrName>
                                        </p:attrNameLst>
                                      </p:cBhvr>
                                      <p:tavLst>
                                        <p:tav tm="0">
                                          <p:val>
                                            <p:strVal val="#ppt_x"/>
                                          </p:val>
                                        </p:tav>
                                        <p:tav tm="100000">
                                          <p:val>
                                            <p:strVal val="#ppt_x"/>
                                          </p:val>
                                        </p:tav>
                                      </p:tavLst>
                                    </p:anim>
                                    <p:anim calcmode="lin" valueType="num">
                                      <p:cBhvr additive="base">
                                        <p:cTn id="74" dur="500" fill="hold"/>
                                        <p:tgtEl>
                                          <p:spTgt spid="1515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6" grpId="0" autoUpdateAnimBg="0"/>
      <p:bldP spid="151561" grpId="0" autoUpdateAnimBg="0"/>
      <p:bldP spid="151562"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3"/>
          <p:cNvSpPr>
            <a:spLocks noGrp="1"/>
          </p:cNvSpPr>
          <p:nvPr>
            <p:ph type="sldNum" sz="quarter" idx="12"/>
          </p:nvPr>
        </p:nvSpPr>
        <p:spPr/>
        <p:txBody>
          <a:bodyPr/>
          <a:lstStyle/>
          <a:p>
            <a:pPr>
              <a:defRPr/>
            </a:pPr>
            <a:fld id="{7006F1D1-3F5F-4DBF-9244-28CBC8574647}" type="slidenum">
              <a:rPr lang="en-US" altLang="zh-CN"/>
              <a:pPr>
                <a:defRPr/>
              </a:pPr>
              <a:t>13</a:t>
            </a:fld>
            <a:endParaRPr lang="en-US" altLang="zh-CN"/>
          </a:p>
        </p:txBody>
      </p:sp>
      <p:grpSp>
        <p:nvGrpSpPr>
          <p:cNvPr id="8201" name="Group 4"/>
          <p:cNvGrpSpPr>
            <a:grpSpLocks/>
          </p:cNvGrpSpPr>
          <p:nvPr/>
        </p:nvGrpSpPr>
        <p:grpSpPr bwMode="auto">
          <a:xfrm>
            <a:off x="6084919" y="3143248"/>
            <a:ext cx="2987675" cy="3338513"/>
            <a:chOff x="3731" y="1587"/>
            <a:chExt cx="1882" cy="2103"/>
          </a:xfrm>
        </p:grpSpPr>
        <p:sp>
          <p:nvSpPr>
            <p:cNvPr id="8205" name="Text Box 5"/>
            <p:cNvSpPr txBox="1">
              <a:spLocks noChangeArrowheads="1"/>
            </p:cNvSpPr>
            <p:nvPr/>
          </p:nvSpPr>
          <p:spPr bwMode="auto">
            <a:xfrm>
              <a:off x="4061" y="2827"/>
              <a:ext cx="293" cy="327"/>
            </a:xfrm>
            <a:prstGeom prst="rect">
              <a:avLst/>
            </a:prstGeom>
            <a:noFill/>
            <a:ln w="9525">
              <a:noFill/>
              <a:miter lim="800000"/>
              <a:headEnd/>
              <a:tailEnd/>
            </a:ln>
          </p:spPr>
          <p:txBody>
            <a:bodyPr>
              <a:spAutoFit/>
            </a:bodyPr>
            <a:lstStyle/>
            <a:p>
              <a:pPr>
                <a:spcBef>
                  <a:spcPct val="50000"/>
                </a:spcBef>
              </a:pPr>
              <a:r>
                <a:rPr kumimoji="1" lang="en-US" altLang="zh-CN" sz="2800" i="1"/>
                <a:t>x</a:t>
              </a:r>
              <a:endParaRPr kumimoji="1" lang="en-US" altLang="zh-CN" sz="2800" b="0" i="1">
                <a:solidFill>
                  <a:schemeClr val="tx1"/>
                </a:solidFill>
              </a:endParaRPr>
            </a:p>
          </p:txBody>
        </p:sp>
        <p:sp>
          <p:nvSpPr>
            <p:cNvPr id="8206" name="AutoShape 6"/>
            <p:cNvSpPr>
              <a:spLocks noChangeArrowheads="1"/>
            </p:cNvSpPr>
            <p:nvPr/>
          </p:nvSpPr>
          <p:spPr bwMode="auto">
            <a:xfrm>
              <a:off x="4369" y="2040"/>
              <a:ext cx="1090" cy="1047"/>
            </a:xfrm>
            <a:prstGeom prst="rtTriangle">
              <a:avLst/>
            </a:prstGeom>
            <a:noFill/>
            <a:ln w="38100">
              <a:solidFill>
                <a:srgbClr val="FFFF00"/>
              </a:solidFill>
              <a:miter lim="800000"/>
              <a:headEnd/>
              <a:tailEnd/>
            </a:ln>
          </p:spPr>
          <p:txBody>
            <a:bodyPr wrap="none" anchor="ctr"/>
            <a:lstStyle/>
            <a:p>
              <a:endParaRPr lang="zh-CN" altLang="en-US"/>
            </a:p>
          </p:txBody>
        </p:sp>
        <p:sp>
          <p:nvSpPr>
            <p:cNvPr id="8207" name="Text Box 7"/>
            <p:cNvSpPr txBox="1">
              <a:spLocks noChangeArrowheads="1"/>
            </p:cNvSpPr>
            <p:nvPr/>
          </p:nvSpPr>
          <p:spPr bwMode="auto">
            <a:xfrm>
              <a:off x="4389" y="3402"/>
              <a:ext cx="880" cy="288"/>
            </a:xfrm>
            <a:prstGeom prst="rect">
              <a:avLst/>
            </a:prstGeom>
            <a:noFill/>
            <a:ln w="9525">
              <a:noFill/>
              <a:miter lim="800000"/>
              <a:headEnd/>
              <a:tailEnd/>
            </a:ln>
          </p:spPr>
          <p:txBody>
            <a:bodyPr>
              <a:spAutoFit/>
            </a:bodyPr>
            <a:lstStyle/>
            <a:p>
              <a:pPr>
                <a:spcBef>
                  <a:spcPct val="50000"/>
                </a:spcBef>
              </a:pPr>
              <a:endParaRPr kumimoji="1" lang="zh-CN" altLang="zh-CN" b="0"/>
            </a:p>
          </p:txBody>
        </p:sp>
        <p:sp>
          <p:nvSpPr>
            <p:cNvPr id="8208" name="Text Box 8"/>
            <p:cNvSpPr txBox="1">
              <a:spLocks noChangeArrowheads="1"/>
            </p:cNvSpPr>
            <p:nvPr/>
          </p:nvSpPr>
          <p:spPr bwMode="auto">
            <a:xfrm>
              <a:off x="4791" y="3044"/>
              <a:ext cx="324" cy="327"/>
            </a:xfrm>
            <a:prstGeom prst="rect">
              <a:avLst/>
            </a:prstGeom>
            <a:noFill/>
            <a:ln w="9525">
              <a:noFill/>
              <a:miter lim="800000"/>
              <a:headEnd/>
              <a:tailEnd/>
            </a:ln>
          </p:spPr>
          <p:txBody>
            <a:bodyPr>
              <a:spAutoFit/>
            </a:bodyPr>
            <a:lstStyle/>
            <a:p>
              <a:pPr>
                <a:spcBef>
                  <a:spcPct val="50000"/>
                </a:spcBef>
              </a:pPr>
              <a:r>
                <a:rPr kumimoji="1" lang="en-US" altLang="zh-CN" sz="2800" i="1"/>
                <a:t>b</a:t>
              </a:r>
            </a:p>
          </p:txBody>
        </p:sp>
        <p:sp>
          <p:nvSpPr>
            <p:cNvPr id="8209" name="Line 9"/>
            <p:cNvSpPr>
              <a:spLocks noChangeShapeType="1"/>
            </p:cNvSpPr>
            <p:nvPr/>
          </p:nvSpPr>
          <p:spPr bwMode="auto">
            <a:xfrm>
              <a:off x="3968" y="2920"/>
              <a:ext cx="398" cy="0"/>
            </a:xfrm>
            <a:prstGeom prst="line">
              <a:avLst/>
            </a:prstGeom>
            <a:noFill/>
            <a:ln w="19050">
              <a:solidFill>
                <a:schemeClr val="bg1"/>
              </a:solidFill>
              <a:round/>
              <a:headEnd type="triangle" w="sm" len="med"/>
              <a:tailEnd type="triangle" w="sm" len="med"/>
            </a:ln>
          </p:spPr>
          <p:txBody>
            <a:bodyPr/>
            <a:lstStyle/>
            <a:p>
              <a:endParaRPr lang="zh-CN" altLang="en-US"/>
            </a:p>
          </p:txBody>
        </p:sp>
        <p:grpSp>
          <p:nvGrpSpPr>
            <p:cNvPr id="8210" name="Group 10"/>
            <p:cNvGrpSpPr>
              <a:grpSpLocks/>
            </p:cNvGrpSpPr>
            <p:nvPr/>
          </p:nvGrpSpPr>
          <p:grpSpPr bwMode="auto">
            <a:xfrm>
              <a:off x="4891" y="2158"/>
              <a:ext cx="523" cy="327"/>
              <a:chOff x="4891" y="2158"/>
              <a:chExt cx="523" cy="327"/>
            </a:xfrm>
          </p:grpSpPr>
          <p:sp>
            <p:nvSpPr>
              <p:cNvPr id="8225" name="Line 11"/>
              <p:cNvSpPr>
                <a:spLocks noChangeShapeType="1"/>
              </p:cNvSpPr>
              <p:nvPr/>
            </p:nvSpPr>
            <p:spPr bwMode="auto">
              <a:xfrm>
                <a:off x="4891" y="2448"/>
                <a:ext cx="523" cy="0"/>
              </a:xfrm>
              <a:prstGeom prst="line">
                <a:avLst/>
              </a:prstGeom>
              <a:noFill/>
              <a:ln w="38100">
                <a:solidFill>
                  <a:schemeClr val="bg1"/>
                </a:solidFill>
                <a:round/>
                <a:headEnd/>
                <a:tailEnd type="triangle" w="sm" len="med"/>
              </a:ln>
            </p:spPr>
            <p:txBody>
              <a:bodyPr/>
              <a:lstStyle/>
              <a:p>
                <a:endParaRPr lang="zh-CN" altLang="en-US"/>
              </a:p>
            </p:txBody>
          </p:sp>
          <p:sp>
            <p:nvSpPr>
              <p:cNvPr id="8226" name="Text Box 12"/>
              <p:cNvSpPr txBox="1">
                <a:spLocks noChangeArrowheads="1"/>
              </p:cNvSpPr>
              <p:nvPr/>
            </p:nvSpPr>
            <p:spPr bwMode="auto">
              <a:xfrm>
                <a:off x="5023" y="2158"/>
                <a:ext cx="304" cy="327"/>
              </a:xfrm>
              <a:prstGeom prst="rect">
                <a:avLst/>
              </a:prstGeom>
              <a:noFill/>
              <a:ln w="9525">
                <a:noFill/>
                <a:miter lim="800000"/>
                <a:headEnd/>
                <a:tailEnd/>
              </a:ln>
            </p:spPr>
            <p:txBody>
              <a:bodyPr>
                <a:spAutoFit/>
              </a:bodyPr>
              <a:lstStyle/>
              <a:p>
                <a:pPr>
                  <a:spcBef>
                    <a:spcPct val="50000"/>
                  </a:spcBef>
                </a:pPr>
                <a:r>
                  <a:rPr kumimoji="1" lang="en-US" altLang="zh-CN" sz="2800" i="1">
                    <a:sym typeface="Symbol" pitchFamily="18" charset="2"/>
                  </a:rPr>
                  <a:t></a:t>
                </a:r>
              </a:p>
            </p:txBody>
          </p:sp>
        </p:grpSp>
        <p:sp>
          <p:nvSpPr>
            <p:cNvPr id="8211" name="Text Box 13"/>
            <p:cNvSpPr txBox="1">
              <a:spLocks noChangeArrowheads="1"/>
            </p:cNvSpPr>
            <p:nvPr/>
          </p:nvSpPr>
          <p:spPr bwMode="auto">
            <a:xfrm>
              <a:off x="4252" y="1743"/>
              <a:ext cx="293" cy="327"/>
            </a:xfrm>
            <a:prstGeom prst="rect">
              <a:avLst/>
            </a:prstGeom>
            <a:noFill/>
            <a:ln w="9525">
              <a:noFill/>
              <a:miter lim="800000"/>
              <a:headEnd/>
              <a:tailEnd/>
            </a:ln>
          </p:spPr>
          <p:txBody>
            <a:bodyPr>
              <a:spAutoFit/>
            </a:bodyPr>
            <a:lstStyle/>
            <a:p>
              <a:pPr>
                <a:spcBef>
                  <a:spcPct val="50000"/>
                </a:spcBef>
              </a:pPr>
              <a:r>
                <a:rPr kumimoji="1" lang="en-US" altLang="zh-CN" sz="2800" i="1"/>
                <a:t>A</a:t>
              </a:r>
              <a:endParaRPr kumimoji="1" lang="en-US" altLang="zh-CN" sz="2800" b="0" i="1">
                <a:solidFill>
                  <a:schemeClr val="tx1"/>
                </a:solidFill>
              </a:endParaRPr>
            </a:p>
          </p:txBody>
        </p:sp>
        <p:sp>
          <p:nvSpPr>
            <p:cNvPr id="8212" name="Text Box 14"/>
            <p:cNvSpPr txBox="1">
              <a:spLocks noChangeArrowheads="1"/>
            </p:cNvSpPr>
            <p:nvPr/>
          </p:nvSpPr>
          <p:spPr bwMode="auto">
            <a:xfrm>
              <a:off x="4271" y="3035"/>
              <a:ext cx="315" cy="327"/>
            </a:xfrm>
            <a:prstGeom prst="rect">
              <a:avLst/>
            </a:prstGeom>
            <a:noFill/>
            <a:ln w="9525">
              <a:noFill/>
              <a:miter lim="800000"/>
              <a:headEnd/>
              <a:tailEnd/>
            </a:ln>
          </p:spPr>
          <p:txBody>
            <a:bodyPr>
              <a:spAutoFit/>
            </a:bodyPr>
            <a:lstStyle/>
            <a:p>
              <a:pPr>
                <a:spcBef>
                  <a:spcPct val="50000"/>
                </a:spcBef>
              </a:pPr>
              <a:r>
                <a:rPr kumimoji="1" lang="en-US" altLang="zh-CN" sz="2800" i="1"/>
                <a:t>B</a:t>
              </a:r>
              <a:endParaRPr kumimoji="1" lang="en-US" altLang="zh-CN" sz="2800" b="0" i="1">
                <a:solidFill>
                  <a:schemeClr val="tx1"/>
                </a:solidFill>
              </a:endParaRPr>
            </a:p>
          </p:txBody>
        </p:sp>
        <p:sp>
          <p:nvSpPr>
            <p:cNvPr id="8213" name="Text Box 15"/>
            <p:cNvSpPr txBox="1">
              <a:spLocks noChangeArrowheads="1"/>
            </p:cNvSpPr>
            <p:nvPr/>
          </p:nvSpPr>
          <p:spPr bwMode="auto">
            <a:xfrm>
              <a:off x="5309" y="3027"/>
              <a:ext cx="304" cy="327"/>
            </a:xfrm>
            <a:prstGeom prst="rect">
              <a:avLst/>
            </a:prstGeom>
            <a:noFill/>
            <a:ln w="9525">
              <a:noFill/>
              <a:miter lim="800000"/>
              <a:headEnd/>
              <a:tailEnd/>
            </a:ln>
          </p:spPr>
          <p:txBody>
            <a:bodyPr>
              <a:spAutoFit/>
            </a:bodyPr>
            <a:lstStyle/>
            <a:p>
              <a:pPr>
                <a:spcBef>
                  <a:spcPct val="50000"/>
                </a:spcBef>
              </a:pPr>
              <a:r>
                <a:rPr kumimoji="1" lang="en-US" altLang="zh-CN" sz="2800" i="1"/>
                <a:t>C</a:t>
              </a:r>
              <a:endParaRPr kumimoji="1" lang="en-US" altLang="zh-CN" sz="2800" b="0" i="1">
                <a:solidFill>
                  <a:schemeClr val="tx1"/>
                </a:solidFill>
              </a:endParaRPr>
            </a:p>
          </p:txBody>
        </p:sp>
        <p:grpSp>
          <p:nvGrpSpPr>
            <p:cNvPr id="8214" name="Group 16"/>
            <p:cNvGrpSpPr>
              <a:grpSpLocks/>
            </p:cNvGrpSpPr>
            <p:nvPr/>
          </p:nvGrpSpPr>
          <p:grpSpPr bwMode="auto">
            <a:xfrm>
              <a:off x="5010" y="2786"/>
              <a:ext cx="335" cy="327"/>
              <a:chOff x="5010" y="2786"/>
              <a:chExt cx="335" cy="327"/>
            </a:xfrm>
          </p:grpSpPr>
          <p:sp>
            <p:nvSpPr>
              <p:cNvPr id="8223" name="Freeform 17"/>
              <p:cNvSpPr>
                <a:spLocks/>
              </p:cNvSpPr>
              <p:nvPr/>
            </p:nvSpPr>
            <p:spPr bwMode="auto">
              <a:xfrm>
                <a:off x="5246" y="2965"/>
                <a:ext cx="73" cy="124"/>
              </a:xfrm>
              <a:custGeom>
                <a:avLst/>
                <a:gdLst>
                  <a:gd name="T0" fmla="*/ 73 w 73"/>
                  <a:gd name="T1" fmla="*/ 0 h 157"/>
                  <a:gd name="T2" fmla="*/ 10 w 73"/>
                  <a:gd name="T3" fmla="*/ 2 h 157"/>
                  <a:gd name="T4" fmla="*/ 10 w 73"/>
                  <a:gd name="T5" fmla="*/ 2 h 157"/>
                  <a:gd name="T6" fmla="*/ 0 60000 65536"/>
                  <a:gd name="T7" fmla="*/ 0 60000 65536"/>
                  <a:gd name="T8" fmla="*/ 0 60000 65536"/>
                  <a:gd name="T9" fmla="*/ 0 w 73"/>
                  <a:gd name="T10" fmla="*/ 0 h 157"/>
                  <a:gd name="T11" fmla="*/ 73 w 73"/>
                  <a:gd name="T12" fmla="*/ 157 h 157"/>
                </a:gdLst>
                <a:ahLst/>
                <a:cxnLst>
                  <a:cxn ang="T6">
                    <a:pos x="T0" y="T1"/>
                  </a:cxn>
                  <a:cxn ang="T7">
                    <a:pos x="T2" y="T3"/>
                  </a:cxn>
                  <a:cxn ang="T8">
                    <a:pos x="T4" y="T5"/>
                  </a:cxn>
                </a:cxnLst>
                <a:rect l="T9" t="T10" r="T11" b="T12"/>
                <a:pathLst>
                  <a:path w="73" h="157">
                    <a:moveTo>
                      <a:pt x="73" y="0"/>
                    </a:moveTo>
                    <a:cubicBezTo>
                      <a:pt x="46" y="13"/>
                      <a:pt x="20" y="26"/>
                      <a:pt x="10" y="52"/>
                    </a:cubicBezTo>
                    <a:cubicBezTo>
                      <a:pt x="0" y="78"/>
                      <a:pt x="8" y="140"/>
                      <a:pt x="10" y="157"/>
                    </a:cubicBezTo>
                  </a:path>
                </a:pathLst>
              </a:custGeom>
              <a:noFill/>
              <a:ln w="19050">
                <a:solidFill>
                  <a:schemeClr val="bg1"/>
                </a:solidFill>
                <a:round/>
                <a:headEnd/>
                <a:tailEnd/>
              </a:ln>
            </p:spPr>
            <p:txBody>
              <a:bodyPr/>
              <a:lstStyle/>
              <a:p>
                <a:endParaRPr lang="zh-CN" altLang="en-US"/>
              </a:p>
            </p:txBody>
          </p:sp>
          <p:sp>
            <p:nvSpPr>
              <p:cNvPr id="8224" name="Text Box 18"/>
              <p:cNvSpPr txBox="1">
                <a:spLocks noChangeArrowheads="1"/>
              </p:cNvSpPr>
              <p:nvPr/>
            </p:nvSpPr>
            <p:spPr bwMode="auto">
              <a:xfrm>
                <a:off x="5010" y="2786"/>
                <a:ext cx="335" cy="327"/>
              </a:xfrm>
              <a:prstGeom prst="rect">
                <a:avLst/>
              </a:prstGeom>
              <a:noFill/>
              <a:ln w="9525">
                <a:noFill/>
                <a:miter lim="800000"/>
                <a:headEnd/>
                <a:tailEnd/>
              </a:ln>
            </p:spPr>
            <p:txBody>
              <a:bodyPr>
                <a:spAutoFit/>
              </a:bodyPr>
              <a:lstStyle/>
              <a:p>
                <a:pPr>
                  <a:spcBef>
                    <a:spcPct val="50000"/>
                  </a:spcBef>
                </a:pPr>
                <a:r>
                  <a:rPr kumimoji="1" lang="en-US" altLang="zh-CN" sz="2800" i="1">
                    <a:sym typeface="Symbol" pitchFamily="18" charset="2"/>
                  </a:rPr>
                  <a:t></a:t>
                </a:r>
                <a:endParaRPr kumimoji="1" lang="en-US" altLang="zh-CN" sz="2800">
                  <a:solidFill>
                    <a:schemeClr val="tx1"/>
                  </a:solidFill>
                </a:endParaRPr>
              </a:p>
            </p:txBody>
          </p:sp>
        </p:grpSp>
        <p:sp>
          <p:nvSpPr>
            <p:cNvPr id="8215" name="Text Box 19"/>
            <p:cNvSpPr txBox="1">
              <a:spLocks noChangeArrowheads="1"/>
            </p:cNvSpPr>
            <p:nvPr/>
          </p:nvSpPr>
          <p:spPr bwMode="auto">
            <a:xfrm>
              <a:off x="4155" y="2321"/>
              <a:ext cx="311" cy="327"/>
            </a:xfrm>
            <a:prstGeom prst="rect">
              <a:avLst/>
            </a:prstGeom>
            <a:noFill/>
            <a:ln w="9525">
              <a:noFill/>
              <a:miter lim="800000"/>
              <a:headEnd/>
              <a:tailEnd/>
            </a:ln>
          </p:spPr>
          <p:txBody>
            <a:bodyPr>
              <a:spAutoFit/>
            </a:bodyPr>
            <a:lstStyle/>
            <a:p>
              <a:pPr>
                <a:spcBef>
                  <a:spcPct val="50000"/>
                </a:spcBef>
              </a:pPr>
              <a:r>
                <a:rPr kumimoji="1" lang="en-US" altLang="zh-CN" sz="2800" i="1"/>
                <a:t>a</a:t>
              </a:r>
              <a:endParaRPr kumimoji="1" lang="en-US" altLang="zh-CN" sz="2800" b="0" i="1">
                <a:solidFill>
                  <a:schemeClr val="tx1"/>
                </a:solidFill>
              </a:endParaRPr>
            </a:p>
          </p:txBody>
        </p:sp>
        <p:grpSp>
          <p:nvGrpSpPr>
            <p:cNvPr id="8216" name="Group 20"/>
            <p:cNvGrpSpPr>
              <a:grpSpLocks/>
            </p:cNvGrpSpPr>
            <p:nvPr/>
          </p:nvGrpSpPr>
          <p:grpSpPr bwMode="auto">
            <a:xfrm>
              <a:off x="3731" y="1587"/>
              <a:ext cx="304" cy="1899"/>
              <a:chOff x="3731" y="1587"/>
              <a:chExt cx="304" cy="1899"/>
            </a:xfrm>
          </p:grpSpPr>
          <p:sp>
            <p:nvSpPr>
              <p:cNvPr id="8217" name="Text Box 21"/>
              <p:cNvSpPr txBox="1">
                <a:spLocks noChangeArrowheads="1"/>
              </p:cNvSpPr>
              <p:nvPr/>
            </p:nvSpPr>
            <p:spPr bwMode="auto">
              <a:xfrm>
                <a:off x="3731" y="2132"/>
                <a:ext cx="304" cy="327"/>
              </a:xfrm>
              <a:prstGeom prst="rect">
                <a:avLst/>
              </a:prstGeom>
              <a:noFill/>
              <a:ln w="9525">
                <a:noFill/>
                <a:miter lim="800000"/>
                <a:headEnd/>
                <a:tailEnd/>
              </a:ln>
            </p:spPr>
            <p:txBody>
              <a:bodyPr>
                <a:spAutoFit/>
              </a:bodyPr>
              <a:lstStyle/>
              <a:p>
                <a:pPr>
                  <a:spcBef>
                    <a:spcPct val="50000"/>
                  </a:spcBef>
                </a:pPr>
                <a:r>
                  <a:rPr kumimoji="1" lang="en-US" altLang="zh-CN" sz="2800" i="1">
                    <a:solidFill>
                      <a:srgbClr val="66FF33"/>
                    </a:solidFill>
                  </a:rPr>
                  <a:t>I</a:t>
                </a:r>
                <a:endParaRPr kumimoji="1" lang="en-US" altLang="zh-CN" sz="2800" i="1">
                  <a:solidFill>
                    <a:srgbClr val="FF3399"/>
                  </a:solidFill>
                </a:endParaRPr>
              </a:p>
            </p:txBody>
          </p:sp>
          <p:grpSp>
            <p:nvGrpSpPr>
              <p:cNvPr id="8218" name="Group 22"/>
              <p:cNvGrpSpPr>
                <a:grpSpLocks/>
              </p:cNvGrpSpPr>
              <p:nvPr/>
            </p:nvGrpSpPr>
            <p:grpSpPr bwMode="auto">
              <a:xfrm>
                <a:off x="3957" y="1587"/>
                <a:ext cx="5" cy="1899"/>
                <a:chOff x="3759" y="1367"/>
                <a:chExt cx="5" cy="1899"/>
              </a:xfrm>
            </p:grpSpPr>
            <p:sp>
              <p:nvSpPr>
                <p:cNvPr id="8219" name="Line 23"/>
                <p:cNvSpPr>
                  <a:spLocks noChangeShapeType="1"/>
                </p:cNvSpPr>
                <p:nvPr/>
              </p:nvSpPr>
              <p:spPr bwMode="auto">
                <a:xfrm flipV="1">
                  <a:off x="3759" y="1855"/>
                  <a:ext cx="0" cy="325"/>
                </a:xfrm>
                <a:prstGeom prst="line">
                  <a:avLst/>
                </a:prstGeom>
                <a:noFill/>
                <a:ln w="57150">
                  <a:solidFill>
                    <a:srgbClr val="66FF33"/>
                  </a:solidFill>
                  <a:round/>
                  <a:headEnd/>
                  <a:tailEnd type="triangle" w="med" len="med"/>
                </a:ln>
              </p:spPr>
              <p:txBody>
                <a:bodyPr/>
                <a:lstStyle/>
                <a:p>
                  <a:endParaRPr lang="zh-CN" altLang="en-US"/>
                </a:p>
              </p:txBody>
            </p:sp>
            <p:grpSp>
              <p:nvGrpSpPr>
                <p:cNvPr id="8220" name="Group 24"/>
                <p:cNvGrpSpPr>
                  <a:grpSpLocks/>
                </p:cNvGrpSpPr>
                <p:nvPr/>
              </p:nvGrpSpPr>
              <p:grpSpPr bwMode="auto">
                <a:xfrm>
                  <a:off x="3760" y="1367"/>
                  <a:ext cx="4" cy="1899"/>
                  <a:chOff x="3760" y="1367"/>
                  <a:chExt cx="4" cy="1899"/>
                </a:xfrm>
              </p:grpSpPr>
              <p:sp>
                <p:nvSpPr>
                  <p:cNvPr id="8221" name="Line 25"/>
                  <p:cNvSpPr>
                    <a:spLocks noChangeShapeType="1"/>
                  </p:cNvSpPr>
                  <p:nvPr/>
                </p:nvSpPr>
                <p:spPr bwMode="auto">
                  <a:xfrm>
                    <a:off x="3760" y="1641"/>
                    <a:ext cx="0" cy="1361"/>
                  </a:xfrm>
                  <a:prstGeom prst="line">
                    <a:avLst/>
                  </a:prstGeom>
                  <a:noFill/>
                  <a:ln w="57150">
                    <a:solidFill>
                      <a:srgbClr val="66FF33"/>
                    </a:solidFill>
                    <a:round/>
                    <a:headEnd/>
                    <a:tailEnd/>
                  </a:ln>
                </p:spPr>
                <p:txBody>
                  <a:bodyPr/>
                  <a:lstStyle/>
                  <a:p>
                    <a:endParaRPr lang="zh-CN" altLang="en-US"/>
                  </a:p>
                </p:txBody>
              </p:sp>
              <p:sp>
                <p:nvSpPr>
                  <p:cNvPr id="8222" name="Line 26"/>
                  <p:cNvSpPr>
                    <a:spLocks noChangeShapeType="1"/>
                  </p:cNvSpPr>
                  <p:nvPr/>
                </p:nvSpPr>
                <p:spPr bwMode="auto">
                  <a:xfrm flipH="1">
                    <a:off x="3764" y="1367"/>
                    <a:ext cx="0" cy="1899"/>
                  </a:xfrm>
                  <a:prstGeom prst="line">
                    <a:avLst/>
                  </a:prstGeom>
                  <a:noFill/>
                  <a:ln w="38100">
                    <a:solidFill>
                      <a:srgbClr val="66FF33"/>
                    </a:solidFill>
                    <a:prstDash val="sysDot"/>
                    <a:round/>
                    <a:headEnd/>
                    <a:tailEnd/>
                  </a:ln>
                </p:spPr>
                <p:txBody>
                  <a:bodyPr wrap="none" anchor="ctr"/>
                  <a:lstStyle/>
                  <a:p>
                    <a:endParaRPr lang="zh-CN" altLang="en-US"/>
                  </a:p>
                </p:txBody>
              </p:sp>
            </p:grpSp>
          </p:grpSp>
        </p:grpSp>
      </p:grpSp>
      <p:graphicFrame>
        <p:nvGraphicFramePr>
          <p:cNvPr id="152603" name="Object 27"/>
          <p:cNvGraphicFramePr>
            <a:graphicFrameLocks noChangeAspect="1"/>
          </p:cNvGraphicFramePr>
          <p:nvPr/>
        </p:nvGraphicFramePr>
        <p:xfrm>
          <a:off x="857224" y="2643182"/>
          <a:ext cx="1655762" cy="881062"/>
        </p:xfrm>
        <a:graphic>
          <a:graphicData uri="http://schemas.openxmlformats.org/presentationml/2006/ole">
            <mc:AlternateContent xmlns:mc="http://schemas.openxmlformats.org/markup-compatibility/2006">
              <mc:Choice xmlns:v="urn:schemas-microsoft-com:vml" Requires="v">
                <p:oleObj spid="_x0000_s8330" name="公式" r:id="rId3" imgW="1574640" imgH="838080" progId="Equation.3">
                  <p:embed/>
                </p:oleObj>
              </mc:Choice>
              <mc:Fallback>
                <p:oleObj name="公式" r:id="rId3" imgW="1574640" imgH="838080" progId="Equation.3">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24" y="2643182"/>
                        <a:ext cx="1655762" cy="881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2" name="Text Box 38"/>
          <p:cNvSpPr txBox="1">
            <a:spLocks noChangeArrowheads="1"/>
          </p:cNvSpPr>
          <p:nvPr/>
        </p:nvSpPr>
        <p:spPr bwMode="auto">
          <a:xfrm>
            <a:off x="285720" y="2857496"/>
            <a:ext cx="674663" cy="535531"/>
          </a:xfrm>
          <a:prstGeom prst="rect">
            <a:avLst/>
          </a:prstGeom>
          <a:noFill/>
          <a:ln w="9525">
            <a:noFill/>
            <a:miter lim="800000"/>
            <a:headEnd/>
            <a:tailEnd/>
          </a:ln>
        </p:spPr>
        <p:txBody>
          <a:bodyPr wrap="square">
            <a:spAutoFit/>
          </a:bodyPr>
          <a:lstStyle/>
          <a:p>
            <a:pPr>
              <a:lnSpc>
                <a:spcPct val="120000"/>
              </a:lnSpc>
              <a:spcBef>
                <a:spcPct val="50000"/>
              </a:spcBef>
            </a:pPr>
            <a:r>
              <a:rPr kumimoji="1" lang="en-US" altLang="zh-CN" dirty="0" smtClean="0"/>
              <a:t>(2)</a:t>
            </a:r>
            <a:endParaRPr kumimoji="1" lang="zh-CN" altLang="en-US" dirty="0">
              <a:sym typeface="Symbol" pitchFamily="18" charset="2"/>
            </a:endParaRPr>
          </a:p>
        </p:txBody>
      </p:sp>
      <p:graphicFrame>
        <p:nvGraphicFramePr>
          <p:cNvPr id="8195" name="Object 39"/>
          <p:cNvGraphicFramePr>
            <a:graphicFrameLocks noChangeAspect="1"/>
          </p:cNvGraphicFramePr>
          <p:nvPr/>
        </p:nvGraphicFramePr>
        <p:xfrm>
          <a:off x="1071538" y="357166"/>
          <a:ext cx="4429156" cy="850900"/>
        </p:xfrm>
        <a:graphic>
          <a:graphicData uri="http://schemas.openxmlformats.org/presentationml/2006/ole">
            <mc:AlternateContent xmlns:mc="http://schemas.openxmlformats.org/markup-compatibility/2006">
              <mc:Choice xmlns:v="urn:schemas-microsoft-com:vml" Requires="v">
                <p:oleObj spid="_x0000_s8331" name="公式" r:id="rId5" imgW="4483080" imgH="838080" progId="Equation.3">
                  <p:embed/>
                </p:oleObj>
              </mc:Choice>
              <mc:Fallback>
                <p:oleObj name="公式" r:id="rId5" imgW="4483080" imgH="838080" progId="Equation.3">
                  <p:embed/>
                  <p:pic>
                    <p:nvPicPr>
                      <p:cNvPr id="0" name="Object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1538" y="357166"/>
                        <a:ext cx="4429156" cy="85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2616" name="Object 40"/>
          <p:cNvGraphicFramePr>
            <a:graphicFrameLocks noChangeAspect="1"/>
          </p:cNvGraphicFramePr>
          <p:nvPr/>
        </p:nvGraphicFramePr>
        <p:xfrm>
          <a:off x="928662" y="3786190"/>
          <a:ext cx="5041900" cy="869950"/>
        </p:xfrm>
        <a:graphic>
          <a:graphicData uri="http://schemas.openxmlformats.org/presentationml/2006/ole">
            <mc:AlternateContent xmlns:mc="http://schemas.openxmlformats.org/markup-compatibility/2006">
              <mc:Choice xmlns:v="urn:schemas-microsoft-com:vml" Requires="v">
                <p:oleObj spid="_x0000_s8332" name="公式" r:id="rId7" imgW="4927320" imgH="838080" progId="Equation.3">
                  <p:embed/>
                </p:oleObj>
              </mc:Choice>
              <mc:Fallback>
                <p:oleObj name="公式" r:id="rId7" imgW="4927320" imgH="838080" progId="Equation.3">
                  <p:embed/>
                  <p:pic>
                    <p:nvPicPr>
                      <p:cNvPr id="0" name="Object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8662" y="3786190"/>
                        <a:ext cx="5041900" cy="86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2617" name="Object 41"/>
          <p:cNvGraphicFramePr>
            <a:graphicFrameLocks noChangeAspect="1"/>
          </p:cNvGraphicFramePr>
          <p:nvPr/>
        </p:nvGraphicFramePr>
        <p:xfrm>
          <a:off x="928662" y="4857760"/>
          <a:ext cx="3697287" cy="960437"/>
        </p:xfrm>
        <a:graphic>
          <a:graphicData uri="http://schemas.openxmlformats.org/presentationml/2006/ole">
            <mc:AlternateContent xmlns:mc="http://schemas.openxmlformats.org/markup-compatibility/2006">
              <mc:Choice xmlns:v="urn:schemas-microsoft-com:vml" Requires="v">
                <p:oleObj spid="_x0000_s8333" name="公式" r:id="rId9" imgW="1562040" imgH="406080" progId="Equation.3">
                  <p:embed/>
                </p:oleObj>
              </mc:Choice>
              <mc:Fallback>
                <p:oleObj name="公式" r:id="rId9" imgW="1562040" imgH="406080" progId="Equation.3">
                  <p:embed/>
                  <p:pic>
                    <p:nvPicPr>
                      <p:cNvPr id="0" name="Object 4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8662" y="4857760"/>
                        <a:ext cx="3697287" cy="960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2627" name="Object 51"/>
          <p:cNvGraphicFramePr>
            <a:graphicFrameLocks noChangeAspect="1"/>
          </p:cNvGraphicFramePr>
          <p:nvPr/>
        </p:nvGraphicFramePr>
        <p:xfrm>
          <a:off x="2486023" y="2643182"/>
          <a:ext cx="1720850" cy="866775"/>
        </p:xfrm>
        <a:graphic>
          <a:graphicData uri="http://schemas.openxmlformats.org/presentationml/2006/ole">
            <mc:AlternateContent xmlns:mc="http://schemas.openxmlformats.org/markup-compatibility/2006">
              <mc:Choice xmlns:v="urn:schemas-microsoft-com:vml" Requires="v">
                <p:oleObj spid="_x0000_s8334" name="公式" r:id="rId11" imgW="1663560" imgH="838080" progId="Equation.3">
                  <p:embed/>
                </p:oleObj>
              </mc:Choice>
              <mc:Fallback>
                <p:oleObj name="公式" r:id="rId11" imgW="1663560" imgH="838080" progId="Equation.3">
                  <p:embed/>
                  <p:pic>
                    <p:nvPicPr>
                      <p:cNvPr id="0" name="Object 5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86023" y="2643182"/>
                        <a:ext cx="1720850" cy="866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2629" name="Object 53"/>
          <p:cNvGraphicFramePr>
            <a:graphicFrameLocks noChangeAspect="1"/>
          </p:cNvGraphicFramePr>
          <p:nvPr/>
        </p:nvGraphicFramePr>
        <p:xfrm>
          <a:off x="4286248" y="2643182"/>
          <a:ext cx="1511300" cy="892175"/>
        </p:xfrm>
        <a:graphic>
          <a:graphicData uri="http://schemas.openxmlformats.org/presentationml/2006/ole">
            <mc:AlternateContent xmlns:mc="http://schemas.openxmlformats.org/markup-compatibility/2006">
              <mc:Choice xmlns:v="urn:schemas-microsoft-com:vml" Requires="v">
                <p:oleObj spid="_x0000_s8335" name="公式" r:id="rId13" imgW="1422360" imgH="838080" progId="Equation.3">
                  <p:embed/>
                </p:oleObj>
              </mc:Choice>
              <mc:Fallback>
                <p:oleObj name="公式" r:id="rId13" imgW="1422360" imgH="838080" progId="Equation.3">
                  <p:embed/>
                  <p:pic>
                    <p:nvPicPr>
                      <p:cNvPr id="0" name="Object 5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86248" y="2643182"/>
                        <a:ext cx="1511300"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Text Box 39"/>
          <p:cNvSpPr txBox="1">
            <a:spLocks noChangeArrowheads="1"/>
          </p:cNvSpPr>
          <p:nvPr/>
        </p:nvSpPr>
        <p:spPr bwMode="auto">
          <a:xfrm>
            <a:off x="928662" y="5929330"/>
            <a:ext cx="1103313" cy="457200"/>
          </a:xfrm>
          <a:prstGeom prst="rect">
            <a:avLst/>
          </a:prstGeom>
          <a:noFill/>
          <a:ln w="9525">
            <a:noFill/>
            <a:miter lim="800000"/>
            <a:headEnd/>
            <a:tailEnd/>
          </a:ln>
        </p:spPr>
        <p:txBody>
          <a:bodyPr wrap="none">
            <a:spAutoFit/>
          </a:bodyPr>
          <a:lstStyle/>
          <a:p>
            <a:pPr>
              <a:spcBef>
                <a:spcPct val="50000"/>
              </a:spcBef>
            </a:pPr>
            <a:r>
              <a:rPr kumimoji="1" lang="zh-CN" altLang="en-US" dirty="0"/>
              <a:t>方向？</a:t>
            </a:r>
          </a:p>
        </p:txBody>
      </p:sp>
      <p:sp>
        <p:nvSpPr>
          <p:cNvPr id="34" name="TextBox 33"/>
          <p:cNvSpPr txBox="1">
            <a:spLocks noChangeArrowheads="1"/>
          </p:cNvSpPr>
          <p:nvPr/>
        </p:nvSpPr>
        <p:spPr bwMode="auto">
          <a:xfrm>
            <a:off x="2081187" y="5967434"/>
            <a:ext cx="1112838" cy="461962"/>
          </a:xfrm>
          <a:prstGeom prst="rect">
            <a:avLst/>
          </a:prstGeom>
          <a:noFill/>
          <a:ln w="9525">
            <a:noFill/>
            <a:miter lim="800000"/>
            <a:headEnd/>
            <a:tailEnd/>
          </a:ln>
        </p:spPr>
        <p:txBody>
          <a:bodyPr wrap="none">
            <a:spAutoFit/>
          </a:bodyPr>
          <a:lstStyle/>
          <a:p>
            <a:r>
              <a:rPr lang="zh-CN" altLang="en-US" dirty="0"/>
              <a:t>顺时针</a:t>
            </a:r>
          </a:p>
        </p:txBody>
      </p:sp>
      <p:graphicFrame>
        <p:nvGraphicFramePr>
          <p:cNvPr id="151600" name="Object 48"/>
          <p:cNvGraphicFramePr>
            <a:graphicFrameLocks noChangeAspect="1"/>
          </p:cNvGraphicFramePr>
          <p:nvPr/>
        </p:nvGraphicFramePr>
        <p:xfrm>
          <a:off x="928662" y="1428736"/>
          <a:ext cx="1571636" cy="834790"/>
        </p:xfrm>
        <a:graphic>
          <a:graphicData uri="http://schemas.openxmlformats.org/presentationml/2006/ole">
            <mc:AlternateContent xmlns:mc="http://schemas.openxmlformats.org/markup-compatibility/2006">
              <mc:Choice xmlns:v="urn:schemas-microsoft-com:vml" Requires="v">
                <p:oleObj spid="_x0000_s8336" name="公式" r:id="rId15" imgW="1574640" imgH="838080" progId="Equation.3">
                  <p:embed/>
                </p:oleObj>
              </mc:Choice>
              <mc:Fallback>
                <p:oleObj name="公式" r:id="rId15" imgW="1574640" imgH="838080" progId="Equation.3">
                  <p:embed/>
                  <p:pic>
                    <p:nvPicPr>
                      <p:cNvPr id="0" name="Object 4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28662" y="1428736"/>
                        <a:ext cx="1571636" cy="8347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1601" name="Object 49"/>
          <p:cNvGraphicFramePr>
            <a:graphicFrameLocks noChangeAspect="1"/>
          </p:cNvGraphicFramePr>
          <p:nvPr/>
        </p:nvGraphicFramePr>
        <p:xfrm>
          <a:off x="2571736" y="1357298"/>
          <a:ext cx="5143536" cy="967935"/>
        </p:xfrm>
        <a:graphic>
          <a:graphicData uri="http://schemas.openxmlformats.org/presentationml/2006/ole">
            <mc:AlternateContent xmlns:mc="http://schemas.openxmlformats.org/markup-compatibility/2006">
              <mc:Choice xmlns:v="urn:schemas-microsoft-com:vml" Requires="v">
                <p:oleObj spid="_x0000_s8337" name="公式" r:id="rId17" imgW="2234880" imgH="406080" progId="Equation.3">
                  <p:embed/>
                </p:oleObj>
              </mc:Choice>
              <mc:Fallback>
                <p:oleObj name="公式" r:id="rId17" imgW="2234880" imgH="406080" progId="Equation.3">
                  <p:embed/>
                  <p:pic>
                    <p:nvPicPr>
                      <p:cNvPr id="0" name="Object 4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71736" y="1357298"/>
                        <a:ext cx="5143536" cy="9679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Text Box 38"/>
          <p:cNvSpPr txBox="1">
            <a:spLocks noChangeArrowheads="1"/>
          </p:cNvSpPr>
          <p:nvPr/>
        </p:nvSpPr>
        <p:spPr bwMode="auto">
          <a:xfrm>
            <a:off x="285720" y="1571612"/>
            <a:ext cx="674663" cy="496867"/>
          </a:xfrm>
          <a:prstGeom prst="rect">
            <a:avLst/>
          </a:prstGeom>
          <a:noFill/>
          <a:ln w="9525">
            <a:noFill/>
            <a:miter lim="800000"/>
            <a:headEnd/>
            <a:tailEnd/>
          </a:ln>
        </p:spPr>
        <p:txBody>
          <a:bodyPr wrap="square">
            <a:spAutoFit/>
          </a:bodyPr>
          <a:lstStyle/>
          <a:p>
            <a:pPr>
              <a:lnSpc>
                <a:spcPct val="120000"/>
              </a:lnSpc>
              <a:spcBef>
                <a:spcPct val="50000"/>
              </a:spcBef>
            </a:pPr>
            <a:r>
              <a:rPr kumimoji="1" lang="en-US" altLang="zh-CN" dirty="0" smtClean="0"/>
              <a:t>(1)</a:t>
            </a:r>
            <a:endParaRPr kumimoji="1" lang="zh-CN" altLang="en-US" dirty="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51600"/>
                                        </p:tgtEl>
                                        <p:attrNameLst>
                                          <p:attrName>style.visibility</p:attrName>
                                        </p:attrNameLst>
                                      </p:cBhvr>
                                      <p:to>
                                        <p:strVal val="visible"/>
                                      </p:to>
                                    </p:set>
                                    <p:animEffect transition="in" filter="wipe(left)">
                                      <p:cBhvr>
                                        <p:cTn id="13" dur="500"/>
                                        <p:tgtEl>
                                          <p:spTgt spid="151600"/>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151601"/>
                                        </p:tgtEl>
                                        <p:attrNameLst>
                                          <p:attrName>style.visibility</p:attrName>
                                        </p:attrNameLst>
                                      </p:cBhvr>
                                      <p:to>
                                        <p:strVal val="visible"/>
                                      </p:to>
                                    </p:set>
                                    <p:animEffect transition="in" filter="checkerboard(across)">
                                      <p:cBhvr>
                                        <p:cTn id="18" dur="500"/>
                                        <p:tgtEl>
                                          <p:spTgt spid="151601"/>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8202"/>
                                        </p:tgtEl>
                                        <p:attrNameLst>
                                          <p:attrName>style.visibility</p:attrName>
                                        </p:attrNameLst>
                                      </p:cBhvr>
                                      <p:to>
                                        <p:strVal val="visible"/>
                                      </p:to>
                                    </p:set>
                                    <p:animEffect transition="in" filter="slide(fromBottom)">
                                      <p:cBhvr>
                                        <p:cTn id="23" dur="500"/>
                                        <p:tgtEl>
                                          <p:spTgt spid="820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52603"/>
                                        </p:tgtEl>
                                        <p:attrNameLst>
                                          <p:attrName>style.visibility</p:attrName>
                                        </p:attrNameLst>
                                      </p:cBhvr>
                                      <p:to>
                                        <p:strVal val="visible"/>
                                      </p:to>
                                    </p:set>
                                    <p:animEffect transition="in" filter="wipe(left)">
                                      <p:cBhvr>
                                        <p:cTn id="28" dur="500"/>
                                        <p:tgtEl>
                                          <p:spTgt spid="15260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52627"/>
                                        </p:tgtEl>
                                        <p:attrNameLst>
                                          <p:attrName>style.visibility</p:attrName>
                                        </p:attrNameLst>
                                      </p:cBhvr>
                                      <p:to>
                                        <p:strVal val="visible"/>
                                      </p:to>
                                    </p:set>
                                    <p:animEffect transition="in" filter="wipe(left)">
                                      <p:cBhvr>
                                        <p:cTn id="33" dur="500"/>
                                        <p:tgtEl>
                                          <p:spTgt spid="15262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52629"/>
                                        </p:tgtEl>
                                        <p:attrNameLst>
                                          <p:attrName>style.visibility</p:attrName>
                                        </p:attrNameLst>
                                      </p:cBhvr>
                                      <p:to>
                                        <p:strVal val="visible"/>
                                      </p:to>
                                    </p:set>
                                    <p:animEffect transition="in" filter="wipe(left)">
                                      <p:cBhvr>
                                        <p:cTn id="38" dur="500"/>
                                        <p:tgtEl>
                                          <p:spTgt spid="15262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52616"/>
                                        </p:tgtEl>
                                        <p:attrNameLst>
                                          <p:attrName>style.visibility</p:attrName>
                                        </p:attrNameLst>
                                      </p:cBhvr>
                                      <p:to>
                                        <p:strVal val="visible"/>
                                      </p:to>
                                    </p:set>
                                    <p:animEffect transition="in" filter="wipe(left)">
                                      <p:cBhvr>
                                        <p:cTn id="43" dur="500"/>
                                        <p:tgtEl>
                                          <p:spTgt spid="152616"/>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52617"/>
                                        </p:tgtEl>
                                        <p:attrNameLst>
                                          <p:attrName>style.visibility</p:attrName>
                                        </p:attrNameLst>
                                      </p:cBhvr>
                                      <p:to>
                                        <p:strVal val="visible"/>
                                      </p:to>
                                    </p:set>
                                    <p:anim calcmode="lin" valueType="num">
                                      <p:cBhvr additive="base">
                                        <p:cTn id="48" dur="500" fill="hold"/>
                                        <p:tgtEl>
                                          <p:spTgt spid="152617"/>
                                        </p:tgtEl>
                                        <p:attrNameLst>
                                          <p:attrName>ppt_x</p:attrName>
                                        </p:attrNameLst>
                                      </p:cBhvr>
                                      <p:tavLst>
                                        <p:tav tm="0">
                                          <p:val>
                                            <p:strVal val="#ppt_x"/>
                                          </p:val>
                                        </p:tav>
                                        <p:tav tm="100000">
                                          <p:val>
                                            <p:strVal val="#ppt_x"/>
                                          </p:val>
                                        </p:tav>
                                      </p:tavLst>
                                    </p:anim>
                                    <p:anim calcmode="lin" valueType="num">
                                      <p:cBhvr additive="base">
                                        <p:cTn id="49" dur="500" fill="hold"/>
                                        <p:tgtEl>
                                          <p:spTgt spid="152617"/>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3" fill="hold" grpId="0" nodeType="clickEffect">
                                  <p:stCondLst>
                                    <p:cond delay="0"/>
                                  </p:stCondLst>
                                  <p:childTnLst>
                                    <p:set>
                                      <p:cBhvr>
                                        <p:cTn id="53" dur="1" fill="hold">
                                          <p:stCondLst>
                                            <p:cond delay="0"/>
                                          </p:stCondLst>
                                        </p:cTn>
                                        <p:tgtEl>
                                          <p:spTgt spid="33"/>
                                        </p:tgtEl>
                                        <p:attrNameLst>
                                          <p:attrName>style.visibility</p:attrName>
                                        </p:attrNameLst>
                                      </p:cBhvr>
                                      <p:to>
                                        <p:strVal val="visible"/>
                                      </p:to>
                                    </p:set>
                                    <p:anim calcmode="lin" valueType="num">
                                      <p:cBhvr additive="base">
                                        <p:cTn id="54" dur="500" fill="hold"/>
                                        <p:tgtEl>
                                          <p:spTgt spid="33"/>
                                        </p:tgtEl>
                                        <p:attrNameLst>
                                          <p:attrName>ppt_x</p:attrName>
                                        </p:attrNameLst>
                                      </p:cBhvr>
                                      <p:tavLst>
                                        <p:tav tm="0">
                                          <p:val>
                                            <p:strVal val="1+#ppt_w/2"/>
                                          </p:val>
                                        </p:tav>
                                        <p:tav tm="100000">
                                          <p:val>
                                            <p:strVal val="#ppt_x"/>
                                          </p:val>
                                        </p:tav>
                                      </p:tavLst>
                                    </p:anim>
                                    <p:anim calcmode="lin" valueType="num">
                                      <p:cBhvr additive="base">
                                        <p:cTn id="55" dur="500" fill="hold"/>
                                        <p:tgtEl>
                                          <p:spTgt spid="33"/>
                                        </p:tgtEl>
                                        <p:attrNameLst>
                                          <p:attrName>ppt_y</p:attrName>
                                        </p:attrNameLst>
                                      </p:cBhvr>
                                      <p:tavLst>
                                        <p:tav tm="0">
                                          <p:val>
                                            <p:strVal val="0-#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34"/>
                                        </p:tgtEl>
                                        <p:attrNameLst>
                                          <p:attrName>style.visibility</p:attrName>
                                        </p:attrNameLst>
                                      </p:cBhvr>
                                      <p:to>
                                        <p:strVal val="visible"/>
                                      </p:to>
                                    </p:set>
                                    <p:anim calcmode="lin" valueType="num">
                                      <p:cBhvr additive="base">
                                        <p:cTn id="60" dur="500" fill="hold"/>
                                        <p:tgtEl>
                                          <p:spTgt spid="34"/>
                                        </p:tgtEl>
                                        <p:attrNameLst>
                                          <p:attrName>ppt_x</p:attrName>
                                        </p:attrNameLst>
                                      </p:cBhvr>
                                      <p:tavLst>
                                        <p:tav tm="0">
                                          <p:val>
                                            <p:strVal val="#ppt_x"/>
                                          </p:val>
                                        </p:tav>
                                        <p:tav tm="100000">
                                          <p:val>
                                            <p:strVal val="#ppt_x"/>
                                          </p:val>
                                        </p:tav>
                                      </p:tavLst>
                                    </p:anim>
                                    <p:anim calcmode="lin" valueType="num">
                                      <p:cBhvr additive="base">
                                        <p:cTn id="61"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2" grpId="0"/>
      <p:bldP spid="33" grpId="0" autoUpdateAnimBg="0"/>
      <p:bldP spid="34" grpId="0"/>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3"/>
          <p:cNvSpPr>
            <a:spLocks noGrp="1"/>
          </p:cNvSpPr>
          <p:nvPr>
            <p:ph type="sldNum" sz="quarter" idx="12"/>
          </p:nvPr>
        </p:nvSpPr>
        <p:spPr/>
        <p:txBody>
          <a:bodyPr/>
          <a:lstStyle/>
          <a:p>
            <a:pPr>
              <a:defRPr/>
            </a:pPr>
            <a:fld id="{F72703B0-5EDC-4097-9350-83A44B3A5F3F}" type="slidenum">
              <a:rPr lang="en-US" altLang="zh-CN"/>
              <a:pPr>
                <a:defRPr/>
              </a:pPr>
              <a:t>14</a:t>
            </a:fld>
            <a:endParaRPr lang="en-US" altLang="zh-CN"/>
          </a:p>
        </p:txBody>
      </p:sp>
      <p:grpSp>
        <p:nvGrpSpPr>
          <p:cNvPr id="9223" name="Group 4"/>
          <p:cNvGrpSpPr>
            <a:grpSpLocks/>
          </p:cNvGrpSpPr>
          <p:nvPr/>
        </p:nvGrpSpPr>
        <p:grpSpPr bwMode="auto">
          <a:xfrm>
            <a:off x="5794375" y="2324100"/>
            <a:ext cx="2987675" cy="3338513"/>
            <a:chOff x="3731" y="1587"/>
            <a:chExt cx="1882" cy="2103"/>
          </a:xfrm>
        </p:grpSpPr>
        <p:sp>
          <p:nvSpPr>
            <p:cNvPr id="9225" name="Text Box 5"/>
            <p:cNvSpPr txBox="1">
              <a:spLocks noChangeArrowheads="1"/>
            </p:cNvSpPr>
            <p:nvPr/>
          </p:nvSpPr>
          <p:spPr bwMode="auto">
            <a:xfrm>
              <a:off x="4061" y="2827"/>
              <a:ext cx="293" cy="327"/>
            </a:xfrm>
            <a:prstGeom prst="rect">
              <a:avLst/>
            </a:prstGeom>
            <a:noFill/>
            <a:ln w="9525">
              <a:noFill/>
              <a:miter lim="800000"/>
              <a:headEnd/>
              <a:tailEnd/>
            </a:ln>
          </p:spPr>
          <p:txBody>
            <a:bodyPr>
              <a:spAutoFit/>
            </a:bodyPr>
            <a:lstStyle/>
            <a:p>
              <a:pPr>
                <a:spcBef>
                  <a:spcPct val="50000"/>
                </a:spcBef>
              </a:pPr>
              <a:r>
                <a:rPr kumimoji="1" lang="en-US" altLang="zh-CN" sz="2800" i="1"/>
                <a:t>x</a:t>
              </a:r>
              <a:endParaRPr kumimoji="1" lang="en-US" altLang="zh-CN" sz="2800" b="0" i="1">
                <a:solidFill>
                  <a:schemeClr val="tx1"/>
                </a:solidFill>
              </a:endParaRPr>
            </a:p>
          </p:txBody>
        </p:sp>
        <p:sp>
          <p:nvSpPr>
            <p:cNvPr id="9226" name="AutoShape 6"/>
            <p:cNvSpPr>
              <a:spLocks noChangeArrowheads="1"/>
            </p:cNvSpPr>
            <p:nvPr/>
          </p:nvSpPr>
          <p:spPr bwMode="auto">
            <a:xfrm>
              <a:off x="4369" y="2040"/>
              <a:ext cx="1090" cy="1047"/>
            </a:xfrm>
            <a:prstGeom prst="rtTriangle">
              <a:avLst/>
            </a:prstGeom>
            <a:noFill/>
            <a:ln w="38100">
              <a:solidFill>
                <a:srgbClr val="FFFF00"/>
              </a:solidFill>
              <a:miter lim="800000"/>
              <a:headEnd/>
              <a:tailEnd/>
            </a:ln>
          </p:spPr>
          <p:txBody>
            <a:bodyPr wrap="none" anchor="ctr"/>
            <a:lstStyle/>
            <a:p>
              <a:endParaRPr lang="zh-CN" altLang="en-US"/>
            </a:p>
          </p:txBody>
        </p:sp>
        <p:sp>
          <p:nvSpPr>
            <p:cNvPr id="9227" name="Text Box 7"/>
            <p:cNvSpPr txBox="1">
              <a:spLocks noChangeArrowheads="1"/>
            </p:cNvSpPr>
            <p:nvPr/>
          </p:nvSpPr>
          <p:spPr bwMode="auto">
            <a:xfrm>
              <a:off x="4389" y="3402"/>
              <a:ext cx="880" cy="288"/>
            </a:xfrm>
            <a:prstGeom prst="rect">
              <a:avLst/>
            </a:prstGeom>
            <a:noFill/>
            <a:ln w="9525">
              <a:noFill/>
              <a:miter lim="800000"/>
              <a:headEnd/>
              <a:tailEnd/>
            </a:ln>
          </p:spPr>
          <p:txBody>
            <a:bodyPr>
              <a:spAutoFit/>
            </a:bodyPr>
            <a:lstStyle/>
            <a:p>
              <a:pPr>
                <a:spcBef>
                  <a:spcPct val="50000"/>
                </a:spcBef>
              </a:pPr>
              <a:endParaRPr kumimoji="1" lang="zh-CN" altLang="zh-CN" b="0"/>
            </a:p>
          </p:txBody>
        </p:sp>
        <p:sp>
          <p:nvSpPr>
            <p:cNvPr id="9228" name="Text Box 8"/>
            <p:cNvSpPr txBox="1">
              <a:spLocks noChangeArrowheads="1"/>
            </p:cNvSpPr>
            <p:nvPr/>
          </p:nvSpPr>
          <p:spPr bwMode="auto">
            <a:xfrm>
              <a:off x="4791" y="3044"/>
              <a:ext cx="324" cy="327"/>
            </a:xfrm>
            <a:prstGeom prst="rect">
              <a:avLst/>
            </a:prstGeom>
            <a:noFill/>
            <a:ln w="9525">
              <a:noFill/>
              <a:miter lim="800000"/>
              <a:headEnd/>
              <a:tailEnd/>
            </a:ln>
          </p:spPr>
          <p:txBody>
            <a:bodyPr>
              <a:spAutoFit/>
            </a:bodyPr>
            <a:lstStyle/>
            <a:p>
              <a:pPr>
                <a:spcBef>
                  <a:spcPct val="50000"/>
                </a:spcBef>
              </a:pPr>
              <a:r>
                <a:rPr kumimoji="1" lang="en-US" altLang="zh-CN" sz="2800" i="1"/>
                <a:t>b</a:t>
              </a:r>
            </a:p>
          </p:txBody>
        </p:sp>
        <p:sp>
          <p:nvSpPr>
            <p:cNvPr id="9229" name="Line 9"/>
            <p:cNvSpPr>
              <a:spLocks noChangeShapeType="1"/>
            </p:cNvSpPr>
            <p:nvPr/>
          </p:nvSpPr>
          <p:spPr bwMode="auto">
            <a:xfrm>
              <a:off x="3968" y="2920"/>
              <a:ext cx="398" cy="0"/>
            </a:xfrm>
            <a:prstGeom prst="line">
              <a:avLst/>
            </a:prstGeom>
            <a:noFill/>
            <a:ln w="19050">
              <a:solidFill>
                <a:schemeClr val="bg1"/>
              </a:solidFill>
              <a:round/>
              <a:headEnd type="triangle" w="sm" len="med"/>
              <a:tailEnd type="triangle" w="sm" len="med"/>
            </a:ln>
          </p:spPr>
          <p:txBody>
            <a:bodyPr/>
            <a:lstStyle/>
            <a:p>
              <a:endParaRPr lang="zh-CN" altLang="en-US"/>
            </a:p>
          </p:txBody>
        </p:sp>
        <p:grpSp>
          <p:nvGrpSpPr>
            <p:cNvPr id="9230" name="Group 10"/>
            <p:cNvGrpSpPr>
              <a:grpSpLocks/>
            </p:cNvGrpSpPr>
            <p:nvPr/>
          </p:nvGrpSpPr>
          <p:grpSpPr bwMode="auto">
            <a:xfrm>
              <a:off x="4891" y="2158"/>
              <a:ext cx="523" cy="327"/>
              <a:chOff x="4891" y="2158"/>
              <a:chExt cx="523" cy="327"/>
            </a:xfrm>
          </p:grpSpPr>
          <p:sp>
            <p:nvSpPr>
              <p:cNvPr id="9245" name="Line 11"/>
              <p:cNvSpPr>
                <a:spLocks noChangeShapeType="1"/>
              </p:cNvSpPr>
              <p:nvPr/>
            </p:nvSpPr>
            <p:spPr bwMode="auto">
              <a:xfrm>
                <a:off x="4891" y="2448"/>
                <a:ext cx="523" cy="0"/>
              </a:xfrm>
              <a:prstGeom prst="line">
                <a:avLst/>
              </a:prstGeom>
              <a:noFill/>
              <a:ln w="38100">
                <a:solidFill>
                  <a:schemeClr val="bg1"/>
                </a:solidFill>
                <a:round/>
                <a:headEnd/>
                <a:tailEnd type="triangle" w="sm" len="med"/>
              </a:ln>
            </p:spPr>
            <p:txBody>
              <a:bodyPr/>
              <a:lstStyle/>
              <a:p>
                <a:endParaRPr lang="zh-CN" altLang="en-US"/>
              </a:p>
            </p:txBody>
          </p:sp>
          <p:sp>
            <p:nvSpPr>
              <p:cNvPr id="9246" name="Text Box 12"/>
              <p:cNvSpPr txBox="1">
                <a:spLocks noChangeArrowheads="1"/>
              </p:cNvSpPr>
              <p:nvPr/>
            </p:nvSpPr>
            <p:spPr bwMode="auto">
              <a:xfrm>
                <a:off x="5023" y="2158"/>
                <a:ext cx="304" cy="327"/>
              </a:xfrm>
              <a:prstGeom prst="rect">
                <a:avLst/>
              </a:prstGeom>
              <a:noFill/>
              <a:ln w="9525">
                <a:noFill/>
                <a:miter lim="800000"/>
                <a:headEnd/>
                <a:tailEnd/>
              </a:ln>
            </p:spPr>
            <p:txBody>
              <a:bodyPr>
                <a:spAutoFit/>
              </a:bodyPr>
              <a:lstStyle/>
              <a:p>
                <a:pPr>
                  <a:spcBef>
                    <a:spcPct val="50000"/>
                  </a:spcBef>
                </a:pPr>
                <a:r>
                  <a:rPr kumimoji="1" lang="en-US" altLang="zh-CN" sz="2800" i="1">
                    <a:sym typeface="Symbol" pitchFamily="18" charset="2"/>
                  </a:rPr>
                  <a:t></a:t>
                </a:r>
              </a:p>
            </p:txBody>
          </p:sp>
        </p:grpSp>
        <p:sp>
          <p:nvSpPr>
            <p:cNvPr id="9231" name="Text Box 13"/>
            <p:cNvSpPr txBox="1">
              <a:spLocks noChangeArrowheads="1"/>
            </p:cNvSpPr>
            <p:nvPr/>
          </p:nvSpPr>
          <p:spPr bwMode="auto">
            <a:xfrm>
              <a:off x="4252" y="1743"/>
              <a:ext cx="293" cy="327"/>
            </a:xfrm>
            <a:prstGeom prst="rect">
              <a:avLst/>
            </a:prstGeom>
            <a:noFill/>
            <a:ln w="9525">
              <a:noFill/>
              <a:miter lim="800000"/>
              <a:headEnd/>
              <a:tailEnd/>
            </a:ln>
          </p:spPr>
          <p:txBody>
            <a:bodyPr>
              <a:spAutoFit/>
            </a:bodyPr>
            <a:lstStyle/>
            <a:p>
              <a:pPr>
                <a:spcBef>
                  <a:spcPct val="50000"/>
                </a:spcBef>
              </a:pPr>
              <a:r>
                <a:rPr kumimoji="1" lang="en-US" altLang="zh-CN" sz="2800" i="1"/>
                <a:t>A</a:t>
              </a:r>
              <a:endParaRPr kumimoji="1" lang="en-US" altLang="zh-CN" sz="2800" b="0" i="1">
                <a:solidFill>
                  <a:schemeClr val="tx1"/>
                </a:solidFill>
              </a:endParaRPr>
            </a:p>
          </p:txBody>
        </p:sp>
        <p:sp>
          <p:nvSpPr>
            <p:cNvPr id="9232" name="Text Box 14"/>
            <p:cNvSpPr txBox="1">
              <a:spLocks noChangeArrowheads="1"/>
            </p:cNvSpPr>
            <p:nvPr/>
          </p:nvSpPr>
          <p:spPr bwMode="auto">
            <a:xfrm>
              <a:off x="4271" y="3035"/>
              <a:ext cx="315" cy="327"/>
            </a:xfrm>
            <a:prstGeom prst="rect">
              <a:avLst/>
            </a:prstGeom>
            <a:noFill/>
            <a:ln w="9525">
              <a:noFill/>
              <a:miter lim="800000"/>
              <a:headEnd/>
              <a:tailEnd/>
            </a:ln>
          </p:spPr>
          <p:txBody>
            <a:bodyPr>
              <a:spAutoFit/>
            </a:bodyPr>
            <a:lstStyle/>
            <a:p>
              <a:pPr>
                <a:spcBef>
                  <a:spcPct val="50000"/>
                </a:spcBef>
              </a:pPr>
              <a:r>
                <a:rPr kumimoji="1" lang="en-US" altLang="zh-CN" sz="2800" i="1"/>
                <a:t>B</a:t>
              </a:r>
              <a:endParaRPr kumimoji="1" lang="en-US" altLang="zh-CN" sz="2800" b="0" i="1">
                <a:solidFill>
                  <a:schemeClr val="tx1"/>
                </a:solidFill>
              </a:endParaRPr>
            </a:p>
          </p:txBody>
        </p:sp>
        <p:sp>
          <p:nvSpPr>
            <p:cNvPr id="9233" name="Text Box 15"/>
            <p:cNvSpPr txBox="1">
              <a:spLocks noChangeArrowheads="1"/>
            </p:cNvSpPr>
            <p:nvPr/>
          </p:nvSpPr>
          <p:spPr bwMode="auto">
            <a:xfrm>
              <a:off x="5309" y="3027"/>
              <a:ext cx="304" cy="327"/>
            </a:xfrm>
            <a:prstGeom prst="rect">
              <a:avLst/>
            </a:prstGeom>
            <a:noFill/>
            <a:ln w="9525">
              <a:noFill/>
              <a:miter lim="800000"/>
              <a:headEnd/>
              <a:tailEnd/>
            </a:ln>
          </p:spPr>
          <p:txBody>
            <a:bodyPr>
              <a:spAutoFit/>
            </a:bodyPr>
            <a:lstStyle/>
            <a:p>
              <a:pPr>
                <a:spcBef>
                  <a:spcPct val="50000"/>
                </a:spcBef>
              </a:pPr>
              <a:r>
                <a:rPr kumimoji="1" lang="en-US" altLang="zh-CN" sz="2800" i="1"/>
                <a:t>C</a:t>
              </a:r>
              <a:endParaRPr kumimoji="1" lang="en-US" altLang="zh-CN" sz="2800" b="0" i="1">
                <a:solidFill>
                  <a:schemeClr val="tx1"/>
                </a:solidFill>
              </a:endParaRPr>
            </a:p>
          </p:txBody>
        </p:sp>
        <p:grpSp>
          <p:nvGrpSpPr>
            <p:cNvPr id="9234" name="Group 16"/>
            <p:cNvGrpSpPr>
              <a:grpSpLocks/>
            </p:cNvGrpSpPr>
            <p:nvPr/>
          </p:nvGrpSpPr>
          <p:grpSpPr bwMode="auto">
            <a:xfrm>
              <a:off x="5002" y="2786"/>
              <a:ext cx="335" cy="327"/>
              <a:chOff x="5002" y="2786"/>
              <a:chExt cx="335" cy="327"/>
            </a:xfrm>
          </p:grpSpPr>
          <p:sp>
            <p:nvSpPr>
              <p:cNvPr id="9243" name="Freeform 17"/>
              <p:cNvSpPr>
                <a:spLocks/>
              </p:cNvSpPr>
              <p:nvPr/>
            </p:nvSpPr>
            <p:spPr bwMode="auto">
              <a:xfrm>
                <a:off x="5246" y="2965"/>
                <a:ext cx="73" cy="124"/>
              </a:xfrm>
              <a:custGeom>
                <a:avLst/>
                <a:gdLst>
                  <a:gd name="T0" fmla="*/ 73 w 73"/>
                  <a:gd name="T1" fmla="*/ 0 h 157"/>
                  <a:gd name="T2" fmla="*/ 10 w 73"/>
                  <a:gd name="T3" fmla="*/ 2 h 157"/>
                  <a:gd name="T4" fmla="*/ 10 w 73"/>
                  <a:gd name="T5" fmla="*/ 2 h 157"/>
                  <a:gd name="T6" fmla="*/ 0 60000 65536"/>
                  <a:gd name="T7" fmla="*/ 0 60000 65536"/>
                  <a:gd name="T8" fmla="*/ 0 60000 65536"/>
                  <a:gd name="T9" fmla="*/ 0 w 73"/>
                  <a:gd name="T10" fmla="*/ 0 h 157"/>
                  <a:gd name="T11" fmla="*/ 73 w 73"/>
                  <a:gd name="T12" fmla="*/ 157 h 157"/>
                </a:gdLst>
                <a:ahLst/>
                <a:cxnLst>
                  <a:cxn ang="T6">
                    <a:pos x="T0" y="T1"/>
                  </a:cxn>
                  <a:cxn ang="T7">
                    <a:pos x="T2" y="T3"/>
                  </a:cxn>
                  <a:cxn ang="T8">
                    <a:pos x="T4" y="T5"/>
                  </a:cxn>
                </a:cxnLst>
                <a:rect l="T9" t="T10" r="T11" b="T12"/>
                <a:pathLst>
                  <a:path w="73" h="157">
                    <a:moveTo>
                      <a:pt x="73" y="0"/>
                    </a:moveTo>
                    <a:cubicBezTo>
                      <a:pt x="46" y="13"/>
                      <a:pt x="20" y="26"/>
                      <a:pt x="10" y="52"/>
                    </a:cubicBezTo>
                    <a:cubicBezTo>
                      <a:pt x="0" y="78"/>
                      <a:pt x="8" y="140"/>
                      <a:pt x="10" y="157"/>
                    </a:cubicBezTo>
                  </a:path>
                </a:pathLst>
              </a:custGeom>
              <a:noFill/>
              <a:ln w="19050">
                <a:solidFill>
                  <a:schemeClr val="bg1"/>
                </a:solidFill>
                <a:round/>
                <a:headEnd/>
                <a:tailEnd/>
              </a:ln>
            </p:spPr>
            <p:txBody>
              <a:bodyPr/>
              <a:lstStyle/>
              <a:p>
                <a:endParaRPr lang="zh-CN" altLang="en-US"/>
              </a:p>
            </p:txBody>
          </p:sp>
          <p:sp>
            <p:nvSpPr>
              <p:cNvPr id="9244" name="Text Box 18"/>
              <p:cNvSpPr txBox="1">
                <a:spLocks noChangeArrowheads="1"/>
              </p:cNvSpPr>
              <p:nvPr/>
            </p:nvSpPr>
            <p:spPr bwMode="auto">
              <a:xfrm>
                <a:off x="5002" y="2786"/>
                <a:ext cx="335" cy="327"/>
              </a:xfrm>
              <a:prstGeom prst="rect">
                <a:avLst/>
              </a:prstGeom>
              <a:noFill/>
              <a:ln w="9525">
                <a:noFill/>
                <a:miter lim="800000"/>
                <a:headEnd/>
                <a:tailEnd/>
              </a:ln>
            </p:spPr>
            <p:txBody>
              <a:bodyPr>
                <a:spAutoFit/>
              </a:bodyPr>
              <a:lstStyle/>
              <a:p>
                <a:pPr>
                  <a:spcBef>
                    <a:spcPct val="50000"/>
                  </a:spcBef>
                </a:pPr>
                <a:r>
                  <a:rPr kumimoji="1" lang="en-US" altLang="zh-CN" sz="2800" i="1">
                    <a:sym typeface="Symbol" pitchFamily="18" charset="2"/>
                  </a:rPr>
                  <a:t></a:t>
                </a:r>
                <a:endParaRPr kumimoji="1" lang="en-US" altLang="zh-CN" sz="2800">
                  <a:solidFill>
                    <a:schemeClr val="tx1"/>
                  </a:solidFill>
                </a:endParaRPr>
              </a:p>
            </p:txBody>
          </p:sp>
        </p:grpSp>
        <p:sp>
          <p:nvSpPr>
            <p:cNvPr id="9235" name="Text Box 19"/>
            <p:cNvSpPr txBox="1">
              <a:spLocks noChangeArrowheads="1"/>
            </p:cNvSpPr>
            <p:nvPr/>
          </p:nvSpPr>
          <p:spPr bwMode="auto">
            <a:xfrm>
              <a:off x="4155" y="2321"/>
              <a:ext cx="311" cy="327"/>
            </a:xfrm>
            <a:prstGeom prst="rect">
              <a:avLst/>
            </a:prstGeom>
            <a:noFill/>
            <a:ln w="9525">
              <a:noFill/>
              <a:miter lim="800000"/>
              <a:headEnd/>
              <a:tailEnd/>
            </a:ln>
          </p:spPr>
          <p:txBody>
            <a:bodyPr>
              <a:spAutoFit/>
            </a:bodyPr>
            <a:lstStyle/>
            <a:p>
              <a:pPr>
                <a:spcBef>
                  <a:spcPct val="50000"/>
                </a:spcBef>
              </a:pPr>
              <a:r>
                <a:rPr kumimoji="1" lang="en-US" altLang="zh-CN" sz="2800" i="1"/>
                <a:t>a</a:t>
              </a:r>
              <a:endParaRPr kumimoji="1" lang="en-US" altLang="zh-CN" sz="2800" b="0" i="1">
                <a:solidFill>
                  <a:schemeClr val="tx1"/>
                </a:solidFill>
              </a:endParaRPr>
            </a:p>
          </p:txBody>
        </p:sp>
        <p:grpSp>
          <p:nvGrpSpPr>
            <p:cNvPr id="9236" name="Group 20"/>
            <p:cNvGrpSpPr>
              <a:grpSpLocks/>
            </p:cNvGrpSpPr>
            <p:nvPr/>
          </p:nvGrpSpPr>
          <p:grpSpPr bwMode="auto">
            <a:xfrm>
              <a:off x="3731" y="1587"/>
              <a:ext cx="304" cy="1899"/>
              <a:chOff x="3731" y="1587"/>
              <a:chExt cx="304" cy="1899"/>
            </a:xfrm>
          </p:grpSpPr>
          <p:sp>
            <p:nvSpPr>
              <p:cNvPr id="9237" name="Text Box 21"/>
              <p:cNvSpPr txBox="1">
                <a:spLocks noChangeArrowheads="1"/>
              </p:cNvSpPr>
              <p:nvPr/>
            </p:nvSpPr>
            <p:spPr bwMode="auto">
              <a:xfrm>
                <a:off x="3731" y="2132"/>
                <a:ext cx="304" cy="327"/>
              </a:xfrm>
              <a:prstGeom prst="rect">
                <a:avLst/>
              </a:prstGeom>
              <a:noFill/>
              <a:ln w="9525">
                <a:noFill/>
                <a:miter lim="800000"/>
                <a:headEnd/>
                <a:tailEnd/>
              </a:ln>
            </p:spPr>
            <p:txBody>
              <a:bodyPr>
                <a:spAutoFit/>
              </a:bodyPr>
              <a:lstStyle/>
              <a:p>
                <a:pPr>
                  <a:spcBef>
                    <a:spcPct val="50000"/>
                  </a:spcBef>
                </a:pPr>
                <a:r>
                  <a:rPr kumimoji="1" lang="en-US" altLang="zh-CN" sz="2800" i="1">
                    <a:solidFill>
                      <a:srgbClr val="66FF33"/>
                    </a:solidFill>
                  </a:rPr>
                  <a:t>I</a:t>
                </a:r>
                <a:endParaRPr kumimoji="1" lang="en-US" altLang="zh-CN" sz="2800" i="1">
                  <a:solidFill>
                    <a:srgbClr val="FF3399"/>
                  </a:solidFill>
                </a:endParaRPr>
              </a:p>
            </p:txBody>
          </p:sp>
          <p:grpSp>
            <p:nvGrpSpPr>
              <p:cNvPr id="9238" name="Group 22"/>
              <p:cNvGrpSpPr>
                <a:grpSpLocks/>
              </p:cNvGrpSpPr>
              <p:nvPr/>
            </p:nvGrpSpPr>
            <p:grpSpPr bwMode="auto">
              <a:xfrm>
                <a:off x="3957" y="1587"/>
                <a:ext cx="5" cy="1899"/>
                <a:chOff x="3759" y="1367"/>
                <a:chExt cx="5" cy="1899"/>
              </a:xfrm>
            </p:grpSpPr>
            <p:sp>
              <p:nvSpPr>
                <p:cNvPr id="9239" name="Line 23"/>
                <p:cNvSpPr>
                  <a:spLocks noChangeShapeType="1"/>
                </p:cNvSpPr>
                <p:nvPr/>
              </p:nvSpPr>
              <p:spPr bwMode="auto">
                <a:xfrm flipV="1">
                  <a:off x="3759" y="1855"/>
                  <a:ext cx="0" cy="325"/>
                </a:xfrm>
                <a:prstGeom prst="line">
                  <a:avLst/>
                </a:prstGeom>
                <a:noFill/>
                <a:ln w="57150">
                  <a:solidFill>
                    <a:srgbClr val="66FF33"/>
                  </a:solidFill>
                  <a:round/>
                  <a:headEnd/>
                  <a:tailEnd type="triangle" w="med" len="med"/>
                </a:ln>
              </p:spPr>
              <p:txBody>
                <a:bodyPr/>
                <a:lstStyle/>
                <a:p>
                  <a:endParaRPr lang="zh-CN" altLang="en-US"/>
                </a:p>
              </p:txBody>
            </p:sp>
            <p:grpSp>
              <p:nvGrpSpPr>
                <p:cNvPr id="9240" name="Group 24"/>
                <p:cNvGrpSpPr>
                  <a:grpSpLocks/>
                </p:cNvGrpSpPr>
                <p:nvPr/>
              </p:nvGrpSpPr>
              <p:grpSpPr bwMode="auto">
                <a:xfrm>
                  <a:off x="3760" y="1367"/>
                  <a:ext cx="4" cy="1899"/>
                  <a:chOff x="3760" y="1367"/>
                  <a:chExt cx="4" cy="1899"/>
                </a:xfrm>
              </p:grpSpPr>
              <p:sp>
                <p:nvSpPr>
                  <p:cNvPr id="9241" name="Line 25"/>
                  <p:cNvSpPr>
                    <a:spLocks noChangeShapeType="1"/>
                  </p:cNvSpPr>
                  <p:nvPr/>
                </p:nvSpPr>
                <p:spPr bwMode="auto">
                  <a:xfrm>
                    <a:off x="3760" y="1641"/>
                    <a:ext cx="0" cy="1361"/>
                  </a:xfrm>
                  <a:prstGeom prst="line">
                    <a:avLst/>
                  </a:prstGeom>
                  <a:noFill/>
                  <a:ln w="57150">
                    <a:solidFill>
                      <a:srgbClr val="66FF33"/>
                    </a:solidFill>
                    <a:round/>
                    <a:headEnd/>
                    <a:tailEnd/>
                  </a:ln>
                </p:spPr>
                <p:txBody>
                  <a:bodyPr/>
                  <a:lstStyle/>
                  <a:p>
                    <a:endParaRPr lang="zh-CN" altLang="en-US"/>
                  </a:p>
                </p:txBody>
              </p:sp>
              <p:sp>
                <p:nvSpPr>
                  <p:cNvPr id="9242" name="Line 26"/>
                  <p:cNvSpPr>
                    <a:spLocks noChangeShapeType="1"/>
                  </p:cNvSpPr>
                  <p:nvPr/>
                </p:nvSpPr>
                <p:spPr bwMode="auto">
                  <a:xfrm flipH="1">
                    <a:off x="3764" y="1367"/>
                    <a:ext cx="0" cy="1899"/>
                  </a:xfrm>
                  <a:prstGeom prst="line">
                    <a:avLst/>
                  </a:prstGeom>
                  <a:noFill/>
                  <a:ln w="38100">
                    <a:solidFill>
                      <a:srgbClr val="66FF33"/>
                    </a:solidFill>
                    <a:prstDash val="sysDot"/>
                    <a:round/>
                    <a:headEnd/>
                    <a:tailEnd/>
                  </a:ln>
                </p:spPr>
                <p:txBody>
                  <a:bodyPr wrap="none" anchor="ctr"/>
                  <a:lstStyle/>
                  <a:p>
                    <a:endParaRPr lang="zh-CN" altLang="en-US"/>
                  </a:p>
                </p:txBody>
              </p:sp>
            </p:grpSp>
          </p:grpSp>
        </p:grpSp>
      </p:grpSp>
      <p:sp>
        <p:nvSpPr>
          <p:cNvPr id="9224" name="Text Box 40"/>
          <p:cNvSpPr txBox="1">
            <a:spLocks noChangeArrowheads="1"/>
          </p:cNvSpPr>
          <p:nvPr/>
        </p:nvSpPr>
        <p:spPr bwMode="auto">
          <a:xfrm>
            <a:off x="428596" y="1285860"/>
            <a:ext cx="8377237" cy="968375"/>
          </a:xfrm>
          <a:prstGeom prst="rect">
            <a:avLst/>
          </a:prstGeom>
          <a:noFill/>
          <a:ln w="9525">
            <a:noFill/>
            <a:miter lim="800000"/>
            <a:headEnd/>
            <a:tailEnd/>
          </a:ln>
        </p:spPr>
        <p:txBody>
          <a:bodyPr>
            <a:spAutoFit/>
          </a:bodyPr>
          <a:lstStyle/>
          <a:p>
            <a:pPr>
              <a:lnSpc>
                <a:spcPct val="120000"/>
              </a:lnSpc>
              <a:spcBef>
                <a:spcPct val="50000"/>
              </a:spcBef>
            </a:pPr>
            <a:r>
              <a:rPr kumimoji="1" lang="en-US" altLang="zh-CN" dirty="0"/>
              <a:t>(3)</a:t>
            </a:r>
            <a:r>
              <a:rPr kumimoji="1" lang="zh-CN" altLang="en-US" dirty="0"/>
              <a:t>若</a:t>
            </a:r>
            <a:r>
              <a:rPr kumimoji="1" lang="zh-CN" altLang="en-US" b="0" i="1" dirty="0">
                <a:solidFill>
                  <a:schemeClr val="tx1"/>
                </a:solidFill>
              </a:rPr>
              <a:t> </a:t>
            </a:r>
            <a:r>
              <a:rPr kumimoji="1" lang="en-US" altLang="zh-CN" i="1" dirty="0"/>
              <a:t>I=</a:t>
            </a:r>
            <a:r>
              <a:rPr kumimoji="1" lang="en-US" altLang="zh-CN" i="1" dirty="0" err="1"/>
              <a:t>I</a:t>
            </a:r>
            <a:r>
              <a:rPr kumimoji="1" lang="en-US" altLang="zh-CN" baseline="-25000" dirty="0" err="1"/>
              <a:t>o</a:t>
            </a:r>
            <a:r>
              <a:rPr kumimoji="1" lang="en-US" altLang="zh-CN" dirty="0" err="1"/>
              <a:t>cos</a:t>
            </a:r>
            <a:r>
              <a:rPr kumimoji="1" lang="en-US" altLang="zh-CN" i="1" dirty="0" err="1">
                <a:sym typeface="Symbol" pitchFamily="18" charset="2"/>
              </a:rPr>
              <a:t>t</a:t>
            </a:r>
            <a:r>
              <a:rPr kumimoji="1" lang="en-US" altLang="zh-CN" i="1" dirty="0">
                <a:sym typeface="Symbol" pitchFamily="18" charset="2"/>
              </a:rPr>
              <a:t>,</a:t>
            </a:r>
            <a:r>
              <a:rPr kumimoji="1" lang="en-US" altLang="zh-CN" dirty="0">
                <a:sym typeface="Symbol" pitchFamily="18" charset="2"/>
              </a:rPr>
              <a:t>  </a:t>
            </a:r>
            <a:r>
              <a:rPr kumimoji="1" lang="en-US" altLang="zh-CN" i="1" dirty="0">
                <a:sym typeface="Symbol" pitchFamily="18" charset="2"/>
              </a:rPr>
              <a:t></a:t>
            </a:r>
            <a:r>
              <a:rPr kumimoji="1" lang="en-US" altLang="zh-CN" i="1" dirty="0"/>
              <a:t>ABC</a:t>
            </a:r>
            <a:r>
              <a:rPr kumimoji="1" lang="zh-CN" altLang="en-US" dirty="0"/>
              <a:t>以速度</a:t>
            </a:r>
            <a:r>
              <a:rPr kumimoji="1" lang="zh-CN" altLang="en-US" i="1" dirty="0">
                <a:sym typeface="Symbol" pitchFamily="18" charset="2"/>
              </a:rPr>
              <a:t></a:t>
            </a:r>
            <a:r>
              <a:rPr kumimoji="1" lang="zh-CN" altLang="en-US" dirty="0"/>
              <a:t>向右平移，求</a:t>
            </a:r>
            <a:r>
              <a:rPr kumimoji="1" lang="en-US" altLang="zh-CN" i="1" dirty="0"/>
              <a:t>AB</a:t>
            </a:r>
            <a:r>
              <a:rPr kumimoji="1" lang="zh-CN" altLang="en-US" dirty="0"/>
              <a:t>边与长直导线相距</a:t>
            </a:r>
            <a:r>
              <a:rPr kumimoji="1" lang="en-US" altLang="zh-CN" i="1" dirty="0"/>
              <a:t>x</a:t>
            </a:r>
            <a:r>
              <a:rPr kumimoji="1" lang="zh-CN" altLang="en-US" dirty="0"/>
              <a:t>时， </a:t>
            </a:r>
            <a:r>
              <a:rPr kumimoji="1" lang="zh-CN" altLang="en-US" i="1" dirty="0">
                <a:sym typeface="Symbol" pitchFamily="18" charset="2"/>
              </a:rPr>
              <a:t></a:t>
            </a:r>
            <a:r>
              <a:rPr kumimoji="1" lang="en-US" altLang="zh-CN" i="1" baseline="-25000" dirty="0">
                <a:sym typeface="Symbol" pitchFamily="18" charset="2"/>
              </a:rPr>
              <a:t>ABC</a:t>
            </a:r>
            <a:r>
              <a:rPr kumimoji="1" lang="en-US" altLang="zh-CN" dirty="0">
                <a:sym typeface="Symbol" pitchFamily="18" charset="2"/>
              </a:rPr>
              <a:t>=</a:t>
            </a:r>
            <a:r>
              <a:rPr kumimoji="1" lang="zh-CN" altLang="en-US" dirty="0">
                <a:sym typeface="Symbol" pitchFamily="18" charset="2"/>
              </a:rPr>
              <a:t>？</a:t>
            </a:r>
          </a:p>
        </p:txBody>
      </p:sp>
      <p:graphicFrame>
        <p:nvGraphicFramePr>
          <p:cNvPr id="153641" name="Object 41"/>
          <p:cNvGraphicFramePr>
            <a:graphicFrameLocks noChangeAspect="1"/>
          </p:cNvGraphicFramePr>
          <p:nvPr/>
        </p:nvGraphicFramePr>
        <p:xfrm>
          <a:off x="1042988" y="3500438"/>
          <a:ext cx="4535487" cy="968375"/>
        </p:xfrm>
        <a:graphic>
          <a:graphicData uri="http://schemas.openxmlformats.org/presentationml/2006/ole">
            <mc:AlternateContent xmlns:mc="http://schemas.openxmlformats.org/markup-compatibility/2006">
              <mc:Choice xmlns:v="urn:schemas-microsoft-com:vml" Requires="v">
                <p:oleObj spid="_x0000_s9290" name="公式" r:id="rId3" imgW="4546440" imgH="901440" progId="Equation.3">
                  <p:embed/>
                </p:oleObj>
              </mc:Choice>
              <mc:Fallback>
                <p:oleObj name="公式" r:id="rId3" imgW="4546440" imgH="901440" progId="Equation.3">
                  <p:embed/>
                  <p:pic>
                    <p:nvPicPr>
                      <p:cNvPr id="0" name="Object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3500438"/>
                        <a:ext cx="4535487"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44" name="Object 44"/>
          <p:cNvGraphicFramePr>
            <a:graphicFrameLocks noChangeAspect="1"/>
          </p:cNvGraphicFramePr>
          <p:nvPr/>
        </p:nvGraphicFramePr>
        <p:xfrm>
          <a:off x="1116013" y="4724400"/>
          <a:ext cx="4681537" cy="981075"/>
        </p:xfrm>
        <a:graphic>
          <a:graphicData uri="http://schemas.openxmlformats.org/presentationml/2006/ole">
            <mc:AlternateContent xmlns:mc="http://schemas.openxmlformats.org/markup-compatibility/2006">
              <mc:Choice xmlns:v="urn:schemas-microsoft-com:vml" Requires="v">
                <p:oleObj spid="_x0000_s9291" name="公式" r:id="rId5" imgW="4508280" imgH="901440" progId="Equation.3">
                  <p:embed/>
                </p:oleObj>
              </mc:Choice>
              <mc:Fallback>
                <p:oleObj name="公式" r:id="rId5" imgW="4508280" imgH="901440" progId="Equation.3">
                  <p:embed/>
                  <p:pic>
                    <p:nvPicPr>
                      <p:cNvPr id="0" name="Object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4724400"/>
                        <a:ext cx="4681537" cy="98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0" name="Object 45"/>
          <p:cNvGraphicFramePr>
            <a:graphicFrameLocks noChangeAspect="1"/>
          </p:cNvGraphicFramePr>
          <p:nvPr/>
        </p:nvGraphicFramePr>
        <p:xfrm>
          <a:off x="1285852" y="285728"/>
          <a:ext cx="4176712" cy="850900"/>
        </p:xfrm>
        <a:graphic>
          <a:graphicData uri="http://schemas.openxmlformats.org/presentationml/2006/ole">
            <mc:AlternateContent xmlns:mc="http://schemas.openxmlformats.org/markup-compatibility/2006">
              <mc:Choice xmlns:v="urn:schemas-microsoft-com:vml" Requires="v">
                <p:oleObj spid="_x0000_s9292" name="公式" r:id="rId7" imgW="4483080" imgH="838080" progId="Equation.3">
                  <p:embed/>
                </p:oleObj>
              </mc:Choice>
              <mc:Fallback>
                <p:oleObj name="公式" r:id="rId7" imgW="4483080" imgH="838080" progId="Equation.3">
                  <p:embed/>
                  <p:pic>
                    <p:nvPicPr>
                      <p:cNvPr id="0" name="Object 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5852" y="285728"/>
                        <a:ext cx="4176712" cy="85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46" name="Object 46"/>
          <p:cNvGraphicFramePr>
            <a:graphicFrameLocks noChangeAspect="1"/>
          </p:cNvGraphicFramePr>
          <p:nvPr/>
        </p:nvGraphicFramePr>
        <p:xfrm>
          <a:off x="684213" y="2349500"/>
          <a:ext cx="1655762" cy="881063"/>
        </p:xfrm>
        <a:graphic>
          <a:graphicData uri="http://schemas.openxmlformats.org/presentationml/2006/ole">
            <mc:AlternateContent xmlns:mc="http://schemas.openxmlformats.org/markup-compatibility/2006">
              <mc:Choice xmlns:v="urn:schemas-microsoft-com:vml" Requires="v">
                <p:oleObj spid="_x0000_s9293" name="公式" r:id="rId9" imgW="1574640" imgH="838080" progId="Equation.3">
                  <p:embed/>
                </p:oleObj>
              </mc:Choice>
              <mc:Fallback>
                <p:oleObj name="公式" r:id="rId9" imgW="1574640" imgH="838080" progId="Equation.3">
                  <p:embed/>
                  <p:pic>
                    <p:nvPicPr>
                      <p:cNvPr id="0" name="Object 4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213" y="2349500"/>
                        <a:ext cx="1655762" cy="881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3646"/>
                                        </p:tgtEl>
                                        <p:attrNameLst>
                                          <p:attrName>style.visibility</p:attrName>
                                        </p:attrNameLst>
                                      </p:cBhvr>
                                      <p:to>
                                        <p:strVal val="visible"/>
                                      </p:to>
                                    </p:set>
                                    <p:animEffect transition="in" filter="wipe(left)">
                                      <p:cBhvr>
                                        <p:cTn id="7" dur="500"/>
                                        <p:tgtEl>
                                          <p:spTgt spid="1536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3641"/>
                                        </p:tgtEl>
                                        <p:attrNameLst>
                                          <p:attrName>style.visibility</p:attrName>
                                        </p:attrNameLst>
                                      </p:cBhvr>
                                      <p:to>
                                        <p:strVal val="visible"/>
                                      </p:to>
                                    </p:set>
                                    <p:animEffect transition="in" filter="wipe(left)">
                                      <p:cBhvr>
                                        <p:cTn id="12" dur="500"/>
                                        <p:tgtEl>
                                          <p:spTgt spid="15364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3644"/>
                                        </p:tgtEl>
                                        <p:attrNameLst>
                                          <p:attrName>style.visibility</p:attrName>
                                        </p:attrNameLst>
                                      </p:cBhvr>
                                      <p:to>
                                        <p:strVal val="visible"/>
                                      </p:to>
                                    </p:set>
                                    <p:animEffect transition="in" filter="wipe(left)">
                                      <p:cBhvr>
                                        <p:cTn id="17" dur="500"/>
                                        <p:tgtEl>
                                          <p:spTgt spid="153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3"/>
          <p:cNvSpPr>
            <a:spLocks noGrp="1"/>
          </p:cNvSpPr>
          <p:nvPr>
            <p:ph type="sldNum" sz="quarter" idx="12"/>
          </p:nvPr>
        </p:nvSpPr>
        <p:spPr/>
        <p:txBody>
          <a:bodyPr/>
          <a:lstStyle/>
          <a:p>
            <a:pPr>
              <a:defRPr/>
            </a:pPr>
            <a:fld id="{FA1B511D-A4B0-4AD4-A2E5-363741320D24}" type="slidenum">
              <a:rPr lang="en-US" altLang="zh-CN"/>
              <a:pPr>
                <a:defRPr/>
              </a:pPr>
              <a:t>15</a:t>
            </a:fld>
            <a:endParaRPr lang="en-US" altLang="zh-CN"/>
          </a:p>
        </p:txBody>
      </p:sp>
      <p:graphicFrame>
        <p:nvGraphicFramePr>
          <p:cNvPr id="154628" name="Object 4"/>
          <p:cNvGraphicFramePr>
            <a:graphicFrameLocks noChangeAspect="1"/>
          </p:cNvGraphicFramePr>
          <p:nvPr/>
        </p:nvGraphicFramePr>
        <p:xfrm>
          <a:off x="7019925" y="1341438"/>
          <a:ext cx="936625" cy="769937"/>
        </p:xfrm>
        <a:graphic>
          <a:graphicData uri="http://schemas.openxmlformats.org/presentationml/2006/ole">
            <mc:AlternateContent xmlns:mc="http://schemas.openxmlformats.org/markup-compatibility/2006">
              <mc:Choice xmlns:v="urn:schemas-microsoft-com:vml" Requires="v">
                <p:oleObj spid="_x0000_s10327" name="公式" r:id="rId3" imgW="1015920" imgH="838080" progId="Equation.3">
                  <p:embed/>
                </p:oleObj>
              </mc:Choice>
              <mc:Fallback>
                <p:oleObj name="公式" r:id="rId3" imgW="1015920" imgH="8380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9925" y="1341438"/>
                        <a:ext cx="936625" cy="769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4629" name="Object 5"/>
          <p:cNvGraphicFramePr>
            <a:graphicFrameLocks noChangeAspect="1"/>
          </p:cNvGraphicFramePr>
          <p:nvPr/>
        </p:nvGraphicFramePr>
        <p:xfrm>
          <a:off x="842963" y="3003550"/>
          <a:ext cx="5083175" cy="995363"/>
        </p:xfrm>
        <a:graphic>
          <a:graphicData uri="http://schemas.openxmlformats.org/presentationml/2006/ole">
            <mc:AlternateContent xmlns:mc="http://schemas.openxmlformats.org/markup-compatibility/2006">
              <mc:Choice xmlns:v="urn:schemas-microsoft-com:vml" Requires="v">
                <p:oleObj spid="_x0000_s10328" name="公式" r:id="rId5" imgW="2070000" imgH="368280" progId="Equation.3">
                  <p:embed/>
                </p:oleObj>
              </mc:Choice>
              <mc:Fallback>
                <p:oleObj name="公式" r:id="rId5" imgW="2070000" imgH="3682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2963" y="3003550"/>
                        <a:ext cx="5083175" cy="995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4630" name="Object 6"/>
          <p:cNvGraphicFramePr>
            <a:graphicFrameLocks noChangeAspect="1"/>
          </p:cNvGraphicFramePr>
          <p:nvPr/>
        </p:nvGraphicFramePr>
        <p:xfrm>
          <a:off x="1301750" y="4359275"/>
          <a:ext cx="4743450" cy="1030288"/>
        </p:xfrm>
        <a:graphic>
          <a:graphicData uri="http://schemas.openxmlformats.org/presentationml/2006/ole">
            <mc:AlternateContent xmlns:mc="http://schemas.openxmlformats.org/markup-compatibility/2006">
              <mc:Choice xmlns:v="urn:schemas-microsoft-com:vml" Requires="v">
                <p:oleObj spid="_x0000_s10329" name="公式" r:id="rId7" imgW="1866600" imgH="406080" progId="Equation.3">
                  <p:embed/>
                </p:oleObj>
              </mc:Choice>
              <mc:Fallback>
                <p:oleObj name="公式" r:id="rId7" imgW="1866600" imgH="40608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01750" y="4359275"/>
                        <a:ext cx="4743450" cy="1030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248" name="Group 10"/>
          <p:cNvGrpSpPr>
            <a:grpSpLocks/>
          </p:cNvGrpSpPr>
          <p:nvPr/>
        </p:nvGrpSpPr>
        <p:grpSpPr bwMode="auto">
          <a:xfrm>
            <a:off x="5961063" y="2938463"/>
            <a:ext cx="2987675" cy="3338512"/>
            <a:chOff x="3731" y="1587"/>
            <a:chExt cx="1882" cy="2103"/>
          </a:xfrm>
        </p:grpSpPr>
        <p:sp>
          <p:nvSpPr>
            <p:cNvPr id="10252" name="Text Box 11"/>
            <p:cNvSpPr txBox="1">
              <a:spLocks noChangeArrowheads="1"/>
            </p:cNvSpPr>
            <p:nvPr/>
          </p:nvSpPr>
          <p:spPr bwMode="auto">
            <a:xfrm>
              <a:off x="4061" y="2827"/>
              <a:ext cx="293" cy="327"/>
            </a:xfrm>
            <a:prstGeom prst="rect">
              <a:avLst/>
            </a:prstGeom>
            <a:noFill/>
            <a:ln w="9525">
              <a:noFill/>
              <a:miter lim="800000"/>
              <a:headEnd/>
              <a:tailEnd/>
            </a:ln>
          </p:spPr>
          <p:txBody>
            <a:bodyPr>
              <a:spAutoFit/>
            </a:bodyPr>
            <a:lstStyle/>
            <a:p>
              <a:pPr>
                <a:spcBef>
                  <a:spcPct val="50000"/>
                </a:spcBef>
              </a:pPr>
              <a:r>
                <a:rPr kumimoji="1" lang="en-US" altLang="zh-CN" sz="2800" i="1"/>
                <a:t>x</a:t>
              </a:r>
              <a:endParaRPr kumimoji="1" lang="en-US" altLang="zh-CN" sz="2800" b="0" i="1">
                <a:solidFill>
                  <a:schemeClr val="tx1"/>
                </a:solidFill>
              </a:endParaRPr>
            </a:p>
          </p:txBody>
        </p:sp>
        <p:sp>
          <p:nvSpPr>
            <p:cNvPr id="10253" name="AutoShape 12"/>
            <p:cNvSpPr>
              <a:spLocks noChangeArrowheads="1"/>
            </p:cNvSpPr>
            <p:nvPr/>
          </p:nvSpPr>
          <p:spPr bwMode="auto">
            <a:xfrm>
              <a:off x="4369" y="2040"/>
              <a:ext cx="1090" cy="1047"/>
            </a:xfrm>
            <a:prstGeom prst="rtTriangle">
              <a:avLst/>
            </a:prstGeom>
            <a:noFill/>
            <a:ln w="38100">
              <a:solidFill>
                <a:srgbClr val="FFFF00"/>
              </a:solidFill>
              <a:miter lim="800000"/>
              <a:headEnd/>
              <a:tailEnd/>
            </a:ln>
          </p:spPr>
          <p:txBody>
            <a:bodyPr wrap="none" anchor="ctr"/>
            <a:lstStyle/>
            <a:p>
              <a:endParaRPr lang="zh-CN" altLang="en-US"/>
            </a:p>
          </p:txBody>
        </p:sp>
        <p:sp>
          <p:nvSpPr>
            <p:cNvPr id="10254" name="Text Box 13"/>
            <p:cNvSpPr txBox="1">
              <a:spLocks noChangeArrowheads="1"/>
            </p:cNvSpPr>
            <p:nvPr/>
          </p:nvSpPr>
          <p:spPr bwMode="auto">
            <a:xfrm>
              <a:off x="4389" y="3402"/>
              <a:ext cx="880" cy="288"/>
            </a:xfrm>
            <a:prstGeom prst="rect">
              <a:avLst/>
            </a:prstGeom>
            <a:noFill/>
            <a:ln w="9525">
              <a:noFill/>
              <a:miter lim="800000"/>
              <a:headEnd/>
              <a:tailEnd/>
            </a:ln>
          </p:spPr>
          <p:txBody>
            <a:bodyPr>
              <a:spAutoFit/>
            </a:bodyPr>
            <a:lstStyle/>
            <a:p>
              <a:pPr>
                <a:spcBef>
                  <a:spcPct val="50000"/>
                </a:spcBef>
              </a:pPr>
              <a:endParaRPr kumimoji="1" lang="zh-CN" altLang="zh-CN" b="0"/>
            </a:p>
          </p:txBody>
        </p:sp>
        <p:sp>
          <p:nvSpPr>
            <p:cNvPr id="10255" name="Text Box 14"/>
            <p:cNvSpPr txBox="1">
              <a:spLocks noChangeArrowheads="1"/>
            </p:cNvSpPr>
            <p:nvPr/>
          </p:nvSpPr>
          <p:spPr bwMode="auto">
            <a:xfrm>
              <a:off x="4791" y="3044"/>
              <a:ext cx="324" cy="327"/>
            </a:xfrm>
            <a:prstGeom prst="rect">
              <a:avLst/>
            </a:prstGeom>
            <a:noFill/>
            <a:ln w="9525">
              <a:noFill/>
              <a:miter lim="800000"/>
              <a:headEnd/>
              <a:tailEnd/>
            </a:ln>
          </p:spPr>
          <p:txBody>
            <a:bodyPr>
              <a:spAutoFit/>
            </a:bodyPr>
            <a:lstStyle/>
            <a:p>
              <a:pPr>
                <a:spcBef>
                  <a:spcPct val="50000"/>
                </a:spcBef>
              </a:pPr>
              <a:r>
                <a:rPr kumimoji="1" lang="en-US" altLang="zh-CN" sz="2800" i="1"/>
                <a:t>b</a:t>
              </a:r>
            </a:p>
          </p:txBody>
        </p:sp>
        <p:sp>
          <p:nvSpPr>
            <p:cNvPr id="10256" name="Line 15"/>
            <p:cNvSpPr>
              <a:spLocks noChangeShapeType="1"/>
            </p:cNvSpPr>
            <p:nvPr/>
          </p:nvSpPr>
          <p:spPr bwMode="auto">
            <a:xfrm>
              <a:off x="3968" y="2920"/>
              <a:ext cx="398" cy="0"/>
            </a:xfrm>
            <a:prstGeom prst="line">
              <a:avLst/>
            </a:prstGeom>
            <a:noFill/>
            <a:ln w="19050">
              <a:solidFill>
                <a:schemeClr val="bg1"/>
              </a:solidFill>
              <a:round/>
              <a:headEnd type="triangle" w="sm" len="med"/>
              <a:tailEnd type="triangle" w="sm" len="med"/>
            </a:ln>
          </p:spPr>
          <p:txBody>
            <a:bodyPr/>
            <a:lstStyle/>
            <a:p>
              <a:endParaRPr lang="zh-CN" altLang="en-US"/>
            </a:p>
          </p:txBody>
        </p:sp>
        <p:grpSp>
          <p:nvGrpSpPr>
            <p:cNvPr id="10257" name="Group 16"/>
            <p:cNvGrpSpPr>
              <a:grpSpLocks/>
            </p:cNvGrpSpPr>
            <p:nvPr/>
          </p:nvGrpSpPr>
          <p:grpSpPr bwMode="auto">
            <a:xfrm>
              <a:off x="4891" y="2158"/>
              <a:ext cx="523" cy="327"/>
              <a:chOff x="4891" y="2158"/>
              <a:chExt cx="523" cy="327"/>
            </a:xfrm>
          </p:grpSpPr>
          <p:sp>
            <p:nvSpPr>
              <p:cNvPr id="10272" name="Line 17"/>
              <p:cNvSpPr>
                <a:spLocks noChangeShapeType="1"/>
              </p:cNvSpPr>
              <p:nvPr/>
            </p:nvSpPr>
            <p:spPr bwMode="auto">
              <a:xfrm>
                <a:off x="4891" y="2448"/>
                <a:ext cx="523" cy="0"/>
              </a:xfrm>
              <a:prstGeom prst="line">
                <a:avLst/>
              </a:prstGeom>
              <a:noFill/>
              <a:ln w="38100">
                <a:solidFill>
                  <a:schemeClr val="bg1"/>
                </a:solidFill>
                <a:round/>
                <a:headEnd/>
                <a:tailEnd type="triangle" w="sm" len="med"/>
              </a:ln>
            </p:spPr>
            <p:txBody>
              <a:bodyPr/>
              <a:lstStyle/>
              <a:p>
                <a:endParaRPr lang="zh-CN" altLang="en-US"/>
              </a:p>
            </p:txBody>
          </p:sp>
          <p:sp>
            <p:nvSpPr>
              <p:cNvPr id="10273" name="Text Box 18"/>
              <p:cNvSpPr txBox="1">
                <a:spLocks noChangeArrowheads="1"/>
              </p:cNvSpPr>
              <p:nvPr/>
            </p:nvSpPr>
            <p:spPr bwMode="auto">
              <a:xfrm>
                <a:off x="5023" y="2158"/>
                <a:ext cx="304" cy="327"/>
              </a:xfrm>
              <a:prstGeom prst="rect">
                <a:avLst/>
              </a:prstGeom>
              <a:noFill/>
              <a:ln w="9525">
                <a:noFill/>
                <a:miter lim="800000"/>
                <a:headEnd/>
                <a:tailEnd/>
              </a:ln>
            </p:spPr>
            <p:txBody>
              <a:bodyPr>
                <a:spAutoFit/>
              </a:bodyPr>
              <a:lstStyle/>
              <a:p>
                <a:pPr>
                  <a:spcBef>
                    <a:spcPct val="50000"/>
                  </a:spcBef>
                </a:pPr>
                <a:r>
                  <a:rPr kumimoji="1" lang="en-US" altLang="zh-CN" sz="2800" i="1">
                    <a:sym typeface="Symbol" pitchFamily="18" charset="2"/>
                  </a:rPr>
                  <a:t></a:t>
                </a:r>
              </a:p>
            </p:txBody>
          </p:sp>
        </p:grpSp>
        <p:sp>
          <p:nvSpPr>
            <p:cNvPr id="10258" name="Text Box 19"/>
            <p:cNvSpPr txBox="1">
              <a:spLocks noChangeArrowheads="1"/>
            </p:cNvSpPr>
            <p:nvPr/>
          </p:nvSpPr>
          <p:spPr bwMode="auto">
            <a:xfrm>
              <a:off x="4252" y="1743"/>
              <a:ext cx="293" cy="327"/>
            </a:xfrm>
            <a:prstGeom prst="rect">
              <a:avLst/>
            </a:prstGeom>
            <a:noFill/>
            <a:ln w="9525">
              <a:noFill/>
              <a:miter lim="800000"/>
              <a:headEnd/>
              <a:tailEnd/>
            </a:ln>
          </p:spPr>
          <p:txBody>
            <a:bodyPr>
              <a:spAutoFit/>
            </a:bodyPr>
            <a:lstStyle/>
            <a:p>
              <a:pPr>
                <a:spcBef>
                  <a:spcPct val="50000"/>
                </a:spcBef>
              </a:pPr>
              <a:r>
                <a:rPr kumimoji="1" lang="en-US" altLang="zh-CN" sz="2800" i="1"/>
                <a:t>A</a:t>
              </a:r>
              <a:endParaRPr kumimoji="1" lang="en-US" altLang="zh-CN" sz="2800" b="0" i="1">
                <a:solidFill>
                  <a:schemeClr val="tx1"/>
                </a:solidFill>
              </a:endParaRPr>
            </a:p>
          </p:txBody>
        </p:sp>
        <p:sp>
          <p:nvSpPr>
            <p:cNvPr id="10259" name="Text Box 20"/>
            <p:cNvSpPr txBox="1">
              <a:spLocks noChangeArrowheads="1"/>
            </p:cNvSpPr>
            <p:nvPr/>
          </p:nvSpPr>
          <p:spPr bwMode="auto">
            <a:xfrm>
              <a:off x="4271" y="3035"/>
              <a:ext cx="315" cy="327"/>
            </a:xfrm>
            <a:prstGeom prst="rect">
              <a:avLst/>
            </a:prstGeom>
            <a:noFill/>
            <a:ln w="9525">
              <a:noFill/>
              <a:miter lim="800000"/>
              <a:headEnd/>
              <a:tailEnd/>
            </a:ln>
          </p:spPr>
          <p:txBody>
            <a:bodyPr>
              <a:spAutoFit/>
            </a:bodyPr>
            <a:lstStyle/>
            <a:p>
              <a:pPr>
                <a:spcBef>
                  <a:spcPct val="50000"/>
                </a:spcBef>
              </a:pPr>
              <a:r>
                <a:rPr kumimoji="1" lang="en-US" altLang="zh-CN" sz="2800" i="1"/>
                <a:t>B</a:t>
              </a:r>
              <a:endParaRPr kumimoji="1" lang="en-US" altLang="zh-CN" sz="2800" b="0" i="1">
                <a:solidFill>
                  <a:schemeClr val="tx1"/>
                </a:solidFill>
              </a:endParaRPr>
            </a:p>
          </p:txBody>
        </p:sp>
        <p:sp>
          <p:nvSpPr>
            <p:cNvPr id="10260" name="Text Box 21"/>
            <p:cNvSpPr txBox="1">
              <a:spLocks noChangeArrowheads="1"/>
            </p:cNvSpPr>
            <p:nvPr/>
          </p:nvSpPr>
          <p:spPr bwMode="auto">
            <a:xfrm>
              <a:off x="5309" y="3027"/>
              <a:ext cx="304" cy="327"/>
            </a:xfrm>
            <a:prstGeom prst="rect">
              <a:avLst/>
            </a:prstGeom>
            <a:noFill/>
            <a:ln w="9525">
              <a:noFill/>
              <a:miter lim="800000"/>
              <a:headEnd/>
              <a:tailEnd/>
            </a:ln>
          </p:spPr>
          <p:txBody>
            <a:bodyPr>
              <a:spAutoFit/>
            </a:bodyPr>
            <a:lstStyle/>
            <a:p>
              <a:pPr>
                <a:spcBef>
                  <a:spcPct val="50000"/>
                </a:spcBef>
              </a:pPr>
              <a:r>
                <a:rPr kumimoji="1" lang="en-US" altLang="zh-CN" sz="2800" i="1"/>
                <a:t>C</a:t>
              </a:r>
              <a:endParaRPr kumimoji="1" lang="en-US" altLang="zh-CN" sz="2800" b="0" i="1">
                <a:solidFill>
                  <a:schemeClr val="tx1"/>
                </a:solidFill>
              </a:endParaRPr>
            </a:p>
          </p:txBody>
        </p:sp>
        <p:grpSp>
          <p:nvGrpSpPr>
            <p:cNvPr id="10261" name="Group 22"/>
            <p:cNvGrpSpPr>
              <a:grpSpLocks/>
            </p:cNvGrpSpPr>
            <p:nvPr/>
          </p:nvGrpSpPr>
          <p:grpSpPr bwMode="auto">
            <a:xfrm>
              <a:off x="4988" y="2786"/>
              <a:ext cx="335" cy="327"/>
              <a:chOff x="4988" y="2786"/>
              <a:chExt cx="335" cy="327"/>
            </a:xfrm>
          </p:grpSpPr>
          <p:sp>
            <p:nvSpPr>
              <p:cNvPr id="10270" name="Freeform 23"/>
              <p:cNvSpPr>
                <a:spLocks/>
              </p:cNvSpPr>
              <p:nvPr/>
            </p:nvSpPr>
            <p:spPr bwMode="auto">
              <a:xfrm>
                <a:off x="5246" y="2965"/>
                <a:ext cx="73" cy="124"/>
              </a:xfrm>
              <a:custGeom>
                <a:avLst/>
                <a:gdLst>
                  <a:gd name="T0" fmla="*/ 73 w 73"/>
                  <a:gd name="T1" fmla="*/ 0 h 157"/>
                  <a:gd name="T2" fmla="*/ 10 w 73"/>
                  <a:gd name="T3" fmla="*/ 2 h 157"/>
                  <a:gd name="T4" fmla="*/ 10 w 73"/>
                  <a:gd name="T5" fmla="*/ 2 h 157"/>
                  <a:gd name="T6" fmla="*/ 0 60000 65536"/>
                  <a:gd name="T7" fmla="*/ 0 60000 65536"/>
                  <a:gd name="T8" fmla="*/ 0 60000 65536"/>
                  <a:gd name="T9" fmla="*/ 0 w 73"/>
                  <a:gd name="T10" fmla="*/ 0 h 157"/>
                  <a:gd name="T11" fmla="*/ 73 w 73"/>
                  <a:gd name="T12" fmla="*/ 157 h 157"/>
                </a:gdLst>
                <a:ahLst/>
                <a:cxnLst>
                  <a:cxn ang="T6">
                    <a:pos x="T0" y="T1"/>
                  </a:cxn>
                  <a:cxn ang="T7">
                    <a:pos x="T2" y="T3"/>
                  </a:cxn>
                  <a:cxn ang="T8">
                    <a:pos x="T4" y="T5"/>
                  </a:cxn>
                </a:cxnLst>
                <a:rect l="T9" t="T10" r="T11" b="T12"/>
                <a:pathLst>
                  <a:path w="73" h="157">
                    <a:moveTo>
                      <a:pt x="73" y="0"/>
                    </a:moveTo>
                    <a:cubicBezTo>
                      <a:pt x="46" y="13"/>
                      <a:pt x="20" y="26"/>
                      <a:pt x="10" y="52"/>
                    </a:cubicBezTo>
                    <a:cubicBezTo>
                      <a:pt x="0" y="78"/>
                      <a:pt x="8" y="140"/>
                      <a:pt x="10" y="157"/>
                    </a:cubicBezTo>
                  </a:path>
                </a:pathLst>
              </a:custGeom>
              <a:noFill/>
              <a:ln w="19050">
                <a:solidFill>
                  <a:schemeClr val="bg1"/>
                </a:solidFill>
                <a:round/>
                <a:headEnd/>
                <a:tailEnd/>
              </a:ln>
            </p:spPr>
            <p:txBody>
              <a:bodyPr/>
              <a:lstStyle/>
              <a:p>
                <a:endParaRPr lang="zh-CN" altLang="en-US"/>
              </a:p>
            </p:txBody>
          </p:sp>
          <p:sp>
            <p:nvSpPr>
              <p:cNvPr id="10271" name="Text Box 24"/>
              <p:cNvSpPr txBox="1">
                <a:spLocks noChangeArrowheads="1"/>
              </p:cNvSpPr>
              <p:nvPr/>
            </p:nvSpPr>
            <p:spPr bwMode="auto">
              <a:xfrm>
                <a:off x="4988" y="2786"/>
                <a:ext cx="335" cy="327"/>
              </a:xfrm>
              <a:prstGeom prst="rect">
                <a:avLst/>
              </a:prstGeom>
              <a:noFill/>
              <a:ln w="9525">
                <a:noFill/>
                <a:miter lim="800000"/>
                <a:headEnd/>
                <a:tailEnd/>
              </a:ln>
            </p:spPr>
            <p:txBody>
              <a:bodyPr>
                <a:spAutoFit/>
              </a:bodyPr>
              <a:lstStyle/>
              <a:p>
                <a:pPr>
                  <a:spcBef>
                    <a:spcPct val="50000"/>
                  </a:spcBef>
                </a:pPr>
                <a:r>
                  <a:rPr kumimoji="1" lang="en-US" altLang="zh-CN" sz="2800" i="1">
                    <a:sym typeface="Symbol" pitchFamily="18" charset="2"/>
                  </a:rPr>
                  <a:t></a:t>
                </a:r>
                <a:endParaRPr kumimoji="1" lang="en-US" altLang="zh-CN" sz="2800">
                  <a:solidFill>
                    <a:schemeClr val="tx1"/>
                  </a:solidFill>
                </a:endParaRPr>
              </a:p>
            </p:txBody>
          </p:sp>
        </p:grpSp>
        <p:sp>
          <p:nvSpPr>
            <p:cNvPr id="10262" name="Text Box 25"/>
            <p:cNvSpPr txBox="1">
              <a:spLocks noChangeArrowheads="1"/>
            </p:cNvSpPr>
            <p:nvPr/>
          </p:nvSpPr>
          <p:spPr bwMode="auto">
            <a:xfrm>
              <a:off x="4155" y="2321"/>
              <a:ext cx="311" cy="327"/>
            </a:xfrm>
            <a:prstGeom prst="rect">
              <a:avLst/>
            </a:prstGeom>
            <a:noFill/>
            <a:ln w="9525">
              <a:noFill/>
              <a:miter lim="800000"/>
              <a:headEnd/>
              <a:tailEnd/>
            </a:ln>
          </p:spPr>
          <p:txBody>
            <a:bodyPr>
              <a:spAutoFit/>
            </a:bodyPr>
            <a:lstStyle/>
            <a:p>
              <a:pPr>
                <a:spcBef>
                  <a:spcPct val="50000"/>
                </a:spcBef>
              </a:pPr>
              <a:r>
                <a:rPr kumimoji="1" lang="en-US" altLang="zh-CN" sz="2800" i="1"/>
                <a:t>a</a:t>
              </a:r>
              <a:endParaRPr kumimoji="1" lang="en-US" altLang="zh-CN" sz="2800" b="0" i="1">
                <a:solidFill>
                  <a:schemeClr val="tx1"/>
                </a:solidFill>
              </a:endParaRPr>
            </a:p>
          </p:txBody>
        </p:sp>
        <p:grpSp>
          <p:nvGrpSpPr>
            <p:cNvPr id="10263" name="Group 26"/>
            <p:cNvGrpSpPr>
              <a:grpSpLocks/>
            </p:cNvGrpSpPr>
            <p:nvPr/>
          </p:nvGrpSpPr>
          <p:grpSpPr bwMode="auto">
            <a:xfrm>
              <a:off x="3731" y="1587"/>
              <a:ext cx="304" cy="1899"/>
              <a:chOff x="3731" y="1587"/>
              <a:chExt cx="304" cy="1899"/>
            </a:xfrm>
          </p:grpSpPr>
          <p:sp>
            <p:nvSpPr>
              <p:cNvPr id="10264" name="Text Box 27"/>
              <p:cNvSpPr txBox="1">
                <a:spLocks noChangeArrowheads="1"/>
              </p:cNvSpPr>
              <p:nvPr/>
            </p:nvSpPr>
            <p:spPr bwMode="auto">
              <a:xfrm>
                <a:off x="3731" y="2132"/>
                <a:ext cx="304" cy="327"/>
              </a:xfrm>
              <a:prstGeom prst="rect">
                <a:avLst/>
              </a:prstGeom>
              <a:noFill/>
              <a:ln w="9525">
                <a:noFill/>
                <a:miter lim="800000"/>
                <a:headEnd/>
                <a:tailEnd/>
              </a:ln>
            </p:spPr>
            <p:txBody>
              <a:bodyPr>
                <a:spAutoFit/>
              </a:bodyPr>
              <a:lstStyle/>
              <a:p>
                <a:pPr>
                  <a:spcBef>
                    <a:spcPct val="50000"/>
                  </a:spcBef>
                </a:pPr>
                <a:r>
                  <a:rPr kumimoji="1" lang="en-US" altLang="zh-CN" sz="2800" i="1">
                    <a:solidFill>
                      <a:srgbClr val="66FF33"/>
                    </a:solidFill>
                  </a:rPr>
                  <a:t>I</a:t>
                </a:r>
                <a:endParaRPr kumimoji="1" lang="en-US" altLang="zh-CN" sz="2800" i="1">
                  <a:solidFill>
                    <a:srgbClr val="FF3399"/>
                  </a:solidFill>
                </a:endParaRPr>
              </a:p>
            </p:txBody>
          </p:sp>
          <p:grpSp>
            <p:nvGrpSpPr>
              <p:cNvPr id="10265" name="Group 28"/>
              <p:cNvGrpSpPr>
                <a:grpSpLocks/>
              </p:cNvGrpSpPr>
              <p:nvPr/>
            </p:nvGrpSpPr>
            <p:grpSpPr bwMode="auto">
              <a:xfrm>
                <a:off x="3957" y="1587"/>
                <a:ext cx="5" cy="1899"/>
                <a:chOff x="3759" y="1367"/>
                <a:chExt cx="5" cy="1899"/>
              </a:xfrm>
            </p:grpSpPr>
            <p:sp>
              <p:nvSpPr>
                <p:cNvPr id="10266" name="Line 29"/>
                <p:cNvSpPr>
                  <a:spLocks noChangeShapeType="1"/>
                </p:cNvSpPr>
                <p:nvPr/>
              </p:nvSpPr>
              <p:spPr bwMode="auto">
                <a:xfrm flipV="1">
                  <a:off x="3759" y="1855"/>
                  <a:ext cx="0" cy="325"/>
                </a:xfrm>
                <a:prstGeom prst="line">
                  <a:avLst/>
                </a:prstGeom>
                <a:noFill/>
                <a:ln w="57150">
                  <a:solidFill>
                    <a:srgbClr val="66FF33"/>
                  </a:solidFill>
                  <a:round/>
                  <a:headEnd/>
                  <a:tailEnd type="triangle" w="med" len="med"/>
                </a:ln>
              </p:spPr>
              <p:txBody>
                <a:bodyPr/>
                <a:lstStyle/>
                <a:p>
                  <a:endParaRPr lang="zh-CN" altLang="en-US"/>
                </a:p>
              </p:txBody>
            </p:sp>
            <p:grpSp>
              <p:nvGrpSpPr>
                <p:cNvPr id="10267" name="Group 30"/>
                <p:cNvGrpSpPr>
                  <a:grpSpLocks/>
                </p:cNvGrpSpPr>
                <p:nvPr/>
              </p:nvGrpSpPr>
              <p:grpSpPr bwMode="auto">
                <a:xfrm>
                  <a:off x="3760" y="1367"/>
                  <a:ext cx="4" cy="1899"/>
                  <a:chOff x="3760" y="1367"/>
                  <a:chExt cx="4" cy="1899"/>
                </a:xfrm>
              </p:grpSpPr>
              <p:sp>
                <p:nvSpPr>
                  <p:cNvPr id="10268" name="Line 31"/>
                  <p:cNvSpPr>
                    <a:spLocks noChangeShapeType="1"/>
                  </p:cNvSpPr>
                  <p:nvPr/>
                </p:nvSpPr>
                <p:spPr bwMode="auto">
                  <a:xfrm>
                    <a:off x="3760" y="1641"/>
                    <a:ext cx="0" cy="1361"/>
                  </a:xfrm>
                  <a:prstGeom prst="line">
                    <a:avLst/>
                  </a:prstGeom>
                  <a:noFill/>
                  <a:ln w="57150">
                    <a:solidFill>
                      <a:srgbClr val="66FF33"/>
                    </a:solidFill>
                    <a:round/>
                    <a:headEnd/>
                    <a:tailEnd/>
                  </a:ln>
                </p:spPr>
                <p:txBody>
                  <a:bodyPr/>
                  <a:lstStyle/>
                  <a:p>
                    <a:endParaRPr lang="zh-CN" altLang="en-US"/>
                  </a:p>
                </p:txBody>
              </p:sp>
              <p:sp>
                <p:nvSpPr>
                  <p:cNvPr id="10269" name="Line 32"/>
                  <p:cNvSpPr>
                    <a:spLocks noChangeShapeType="1"/>
                  </p:cNvSpPr>
                  <p:nvPr/>
                </p:nvSpPr>
                <p:spPr bwMode="auto">
                  <a:xfrm flipH="1">
                    <a:off x="3764" y="1367"/>
                    <a:ext cx="0" cy="1899"/>
                  </a:xfrm>
                  <a:prstGeom prst="line">
                    <a:avLst/>
                  </a:prstGeom>
                  <a:noFill/>
                  <a:ln w="38100">
                    <a:solidFill>
                      <a:srgbClr val="66FF33"/>
                    </a:solidFill>
                    <a:prstDash val="sysDot"/>
                    <a:round/>
                    <a:headEnd/>
                    <a:tailEnd/>
                  </a:ln>
                </p:spPr>
                <p:txBody>
                  <a:bodyPr wrap="none" anchor="ctr"/>
                  <a:lstStyle/>
                  <a:p>
                    <a:endParaRPr lang="zh-CN" altLang="en-US"/>
                  </a:p>
                </p:txBody>
              </p:sp>
            </p:grpSp>
          </p:grpSp>
        </p:grpSp>
      </p:grpSp>
      <p:sp>
        <p:nvSpPr>
          <p:cNvPr id="154666" name="Text Box 42"/>
          <p:cNvSpPr txBox="1">
            <a:spLocks noChangeArrowheads="1"/>
          </p:cNvSpPr>
          <p:nvPr/>
        </p:nvSpPr>
        <p:spPr bwMode="auto">
          <a:xfrm>
            <a:off x="6877050" y="549275"/>
            <a:ext cx="1735138" cy="519113"/>
          </a:xfrm>
          <a:prstGeom prst="rect">
            <a:avLst/>
          </a:prstGeom>
          <a:noFill/>
          <a:ln w="9525">
            <a:noFill/>
            <a:miter lim="800000"/>
            <a:headEnd/>
            <a:tailEnd/>
          </a:ln>
        </p:spPr>
        <p:txBody>
          <a:bodyPr>
            <a:spAutoFit/>
          </a:bodyPr>
          <a:lstStyle/>
          <a:p>
            <a:pPr>
              <a:spcBef>
                <a:spcPct val="50000"/>
              </a:spcBef>
            </a:pPr>
            <a:r>
              <a:rPr kumimoji="1" lang="en-US" altLang="zh-CN" sz="2800" i="1"/>
              <a:t>I=I</a:t>
            </a:r>
            <a:r>
              <a:rPr kumimoji="1" lang="en-US" altLang="zh-CN" sz="2800" baseline="-25000"/>
              <a:t>o</a:t>
            </a:r>
            <a:r>
              <a:rPr kumimoji="1" lang="en-US" altLang="zh-CN" sz="2800"/>
              <a:t>cos</a:t>
            </a:r>
            <a:r>
              <a:rPr kumimoji="1" lang="en-US" altLang="zh-CN" sz="2800" i="1">
                <a:sym typeface="Symbol" pitchFamily="18" charset="2"/>
              </a:rPr>
              <a:t>t</a:t>
            </a:r>
          </a:p>
        </p:txBody>
      </p:sp>
      <p:graphicFrame>
        <p:nvGraphicFramePr>
          <p:cNvPr id="10245" name="Object 43"/>
          <p:cNvGraphicFramePr>
            <a:graphicFrameLocks noChangeAspect="1"/>
          </p:cNvGraphicFramePr>
          <p:nvPr/>
        </p:nvGraphicFramePr>
        <p:xfrm>
          <a:off x="611188" y="404813"/>
          <a:ext cx="4891087" cy="968375"/>
        </p:xfrm>
        <a:graphic>
          <a:graphicData uri="http://schemas.openxmlformats.org/presentationml/2006/ole">
            <mc:AlternateContent xmlns:mc="http://schemas.openxmlformats.org/markup-compatibility/2006">
              <mc:Choice xmlns:v="urn:schemas-microsoft-com:vml" Requires="v">
                <p:oleObj spid="_x0000_s10330" name="公式" r:id="rId9" imgW="4902120" imgH="901440" progId="Equation.3">
                  <p:embed/>
                </p:oleObj>
              </mc:Choice>
              <mc:Fallback>
                <p:oleObj name="公式" r:id="rId9" imgW="4902120" imgH="901440" progId="Equation.3">
                  <p:embed/>
                  <p:pic>
                    <p:nvPicPr>
                      <p:cNvPr id="0" name="Object 4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1188" y="404813"/>
                        <a:ext cx="4891087"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6" name="Object 44"/>
          <p:cNvGraphicFramePr>
            <a:graphicFrameLocks noChangeAspect="1"/>
          </p:cNvGraphicFramePr>
          <p:nvPr/>
        </p:nvGraphicFramePr>
        <p:xfrm>
          <a:off x="1258888" y="1628775"/>
          <a:ext cx="4681537" cy="981075"/>
        </p:xfrm>
        <a:graphic>
          <a:graphicData uri="http://schemas.openxmlformats.org/presentationml/2006/ole">
            <mc:AlternateContent xmlns:mc="http://schemas.openxmlformats.org/markup-compatibility/2006">
              <mc:Choice xmlns:v="urn:schemas-microsoft-com:vml" Requires="v">
                <p:oleObj spid="_x0000_s10331" name="公式" r:id="rId11" imgW="4508280" imgH="901440" progId="Equation.3">
                  <p:embed/>
                </p:oleObj>
              </mc:Choice>
              <mc:Fallback>
                <p:oleObj name="公式" r:id="rId11" imgW="4508280" imgH="901440" progId="Equation.3">
                  <p:embed/>
                  <p:pic>
                    <p:nvPicPr>
                      <p:cNvPr id="0" name="Object 4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58888" y="1628775"/>
                        <a:ext cx="4681537" cy="98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Text Box 39"/>
          <p:cNvSpPr txBox="1">
            <a:spLocks noChangeArrowheads="1"/>
          </p:cNvSpPr>
          <p:nvPr/>
        </p:nvSpPr>
        <p:spPr bwMode="auto">
          <a:xfrm>
            <a:off x="755650" y="5589588"/>
            <a:ext cx="1103313" cy="457200"/>
          </a:xfrm>
          <a:prstGeom prst="rect">
            <a:avLst/>
          </a:prstGeom>
          <a:noFill/>
          <a:ln w="9525">
            <a:noFill/>
            <a:miter lim="800000"/>
            <a:headEnd/>
            <a:tailEnd/>
          </a:ln>
        </p:spPr>
        <p:txBody>
          <a:bodyPr wrap="none">
            <a:spAutoFit/>
          </a:bodyPr>
          <a:lstStyle/>
          <a:p>
            <a:pPr>
              <a:spcBef>
                <a:spcPct val="50000"/>
              </a:spcBef>
            </a:pPr>
            <a:r>
              <a:rPr kumimoji="1" lang="zh-CN" altLang="en-US"/>
              <a:t>方向？</a:t>
            </a:r>
          </a:p>
        </p:txBody>
      </p:sp>
      <p:sp>
        <p:nvSpPr>
          <p:cNvPr id="33" name="TextBox 32"/>
          <p:cNvSpPr txBox="1">
            <a:spLocks noChangeArrowheads="1"/>
          </p:cNvSpPr>
          <p:nvPr/>
        </p:nvSpPr>
        <p:spPr bwMode="auto">
          <a:xfrm>
            <a:off x="1836738" y="5589588"/>
            <a:ext cx="3597275" cy="461962"/>
          </a:xfrm>
          <a:prstGeom prst="rect">
            <a:avLst/>
          </a:prstGeom>
          <a:noFill/>
          <a:ln w="9525">
            <a:noFill/>
            <a:miter lim="800000"/>
            <a:headEnd/>
            <a:tailEnd/>
          </a:ln>
        </p:spPr>
        <p:txBody>
          <a:bodyPr wrap="none">
            <a:spAutoFit/>
          </a:bodyPr>
          <a:lstStyle/>
          <a:p>
            <a:r>
              <a:rPr lang="en-US" altLang="zh-CN" i="1">
                <a:solidFill>
                  <a:srgbClr val="FFFF00"/>
                </a:solidFill>
                <a:sym typeface="Symbol" pitchFamily="18" charset="2"/>
              </a:rPr>
              <a:t></a:t>
            </a:r>
            <a:r>
              <a:rPr lang="en-US" altLang="zh-CN" i="1" baseline="-25000">
                <a:solidFill>
                  <a:srgbClr val="FFFF00"/>
                </a:solidFill>
              </a:rPr>
              <a:t>i </a:t>
            </a:r>
            <a:r>
              <a:rPr lang="en-US" altLang="zh-CN">
                <a:solidFill>
                  <a:srgbClr val="FFFF00"/>
                </a:solidFill>
              </a:rPr>
              <a:t>&gt;0</a:t>
            </a:r>
            <a:r>
              <a:rPr lang="zh-CN" altLang="en-US"/>
              <a:t>顺时针，</a:t>
            </a:r>
            <a:r>
              <a:rPr lang="en-US" altLang="zh-CN" i="1">
                <a:solidFill>
                  <a:srgbClr val="FFFF00"/>
                </a:solidFill>
                <a:sym typeface="Symbol" pitchFamily="18" charset="2"/>
              </a:rPr>
              <a:t> </a:t>
            </a:r>
            <a:r>
              <a:rPr lang="en-US" altLang="zh-CN" i="1" baseline="-25000">
                <a:solidFill>
                  <a:srgbClr val="FFFF00"/>
                </a:solidFill>
              </a:rPr>
              <a:t>i</a:t>
            </a:r>
            <a:r>
              <a:rPr lang="en-US" altLang="zh-CN" i="1">
                <a:solidFill>
                  <a:srgbClr val="FFFF00"/>
                </a:solidFill>
              </a:rPr>
              <a:t> </a:t>
            </a:r>
            <a:r>
              <a:rPr lang="en-US" altLang="zh-CN">
                <a:solidFill>
                  <a:srgbClr val="FFFF00"/>
                </a:solidFill>
              </a:rPr>
              <a:t>&lt;0</a:t>
            </a:r>
            <a:r>
              <a:rPr lang="zh-CN" altLang="en-US"/>
              <a:t>逆时针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54666"/>
                                        </p:tgtEl>
                                        <p:attrNameLst>
                                          <p:attrName>style.visibility</p:attrName>
                                        </p:attrNameLst>
                                      </p:cBhvr>
                                      <p:to>
                                        <p:strVal val="visible"/>
                                      </p:to>
                                    </p:set>
                                    <p:anim calcmode="lin" valueType="num">
                                      <p:cBhvr>
                                        <p:cTn id="7" dur="1000" fill="hold"/>
                                        <p:tgtEl>
                                          <p:spTgt spid="154666"/>
                                        </p:tgtEl>
                                        <p:attrNameLst>
                                          <p:attrName>ppt_w</p:attrName>
                                        </p:attrNameLst>
                                      </p:cBhvr>
                                      <p:tavLst>
                                        <p:tav tm="0">
                                          <p:val>
                                            <p:fltVal val="0"/>
                                          </p:val>
                                        </p:tav>
                                        <p:tav tm="100000">
                                          <p:val>
                                            <p:strVal val="#ppt_w"/>
                                          </p:val>
                                        </p:tav>
                                      </p:tavLst>
                                    </p:anim>
                                    <p:anim calcmode="lin" valueType="num">
                                      <p:cBhvr>
                                        <p:cTn id="8" dur="1000" fill="hold"/>
                                        <p:tgtEl>
                                          <p:spTgt spid="154666"/>
                                        </p:tgtEl>
                                        <p:attrNameLst>
                                          <p:attrName>ppt_h</p:attrName>
                                        </p:attrNameLst>
                                      </p:cBhvr>
                                      <p:tavLst>
                                        <p:tav tm="0">
                                          <p:val>
                                            <p:fltVal val="0"/>
                                          </p:val>
                                        </p:tav>
                                        <p:tav tm="100000">
                                          <p:val>
                                            <p:strVal val="#ppt_h"/>
                                          </p:val>
                                        </p:tav>
                                      </p:tavLst>
                                    </p:anim>
                                    <p:anim calcmode="lin" valueType="num">
                                      <p:cBhvr>
                                        <p:cTn id="9" dur="1000" fill="hold"/>
                                        <p:tgtEl>
                                          <p:spTgt spid="15466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5466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54629"/>
                                        </p:tgtEl>
                                        <p:attrNameLst>
                                          <p:attrName>style.visibility</p:attrName>
                                        </p:attrNameLst>
                                      </p:cBhvr>
                                      <p:to>
                                        <p:strVal val="visible"/>
                                      </p:to>
                                    </p:set>
                                    <p:anim calcmode="lin" valueType="num">
                                      <p:cBhvr additive="base">
                                        <p:cTn id="15" dur="500" fill="hold"/>
                                        <p:tgtEl>
                                          <p:spTgt spid="154629"/>
                                        </p:tgtEl>
                                        <p:attrNameLst>
                                          <p:attrName>ppt_x</p:attrName>
                                        </p:attrNameLst>
                                      </p:cBhvr>
                                      <p:tavLst>
                                        <p:tav tm="0">
                                          <p:val>
                                            <p:strVal val="#ppt_x"/>
                                          </p:val>
                                        </p:tav>
                                        <p:tav tm="100000">
                                          <p:val>
                                            <p:strVal val="#ppt_x"/>
                                          </p:val>
                                        </p:tav>
                                      </p:tavLst>
                                    </p:anim>
                                    <p:anim calcmode="lin" valueType="num">
                                      <p:cBhvr additive="base">
                                        <p:cTn id="16" dur="500" fill="hold"/>
                                        <p:tgtEl>
                                          <p:spTgt spid="15462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5" presetClass="entr" presetSubtype="0" fill="hold" nodeType="clickEffect">
                                  <p:stCondLst>
                                    <p:cond delay="0"/>
                                  </p:stCondLst>
                                  <p:childTnLst>
                                    <p:set>
                                      <p:cBhvr>
                                        <p:cTn id="20" dur="1" fill="hold">
                                          <p:stCondLst>
                                            <p:cond delay="0"/>
                                          </p:stCondLst>
                                        </p:cTn>
                                        <p:tgtEl>
                                          <p:spTgt spid="154628"/>
                                        </p:tgtEl>
                                        <p:attrNameLst>
                                          <p:attrName>style.visibility</p:attrName>
                                        </p:attrNameLst>
                                      </p:cBhvr>
                                      <p:to>
                                        <p:strVal val="visible"/>
                                      </p:to>
                                    </p:set>
                                    <p:anim calcmode="lin" valueType="num">
                                      <p:cBhvr>
                                        <p:cTn id="21" dur="1000" fill="hold"/>
                                        <p:tgtEl>
                                          <p:spTgt spid="154628"/>
                                        </p:tgtEl>
                                        <p:attrNameLst>
                                          <p:attrName>ppt_w</p:attrName>
                                        </p:attrNameLst>
                                      </p:cBhvr>
                                      <p:tavLst>
                                        <p:tav tm="0">
                                          <p:val>
                                            <p:fltVal val="0"/>
                                          </p:val>
                                        </p:tav>
                                        <p:tav tm="100000">
                                          <p:val>
                                            <p:strVal val="#ppt_w"/>
                                          </p:val>
                                        </p:tav>
                                      </p:tavLst>
                                    </p:anim>
                                    <p:anim calcmode="lin" valueType="num">
                                      <p:cBhvr>
                                        <p:cTn id="22" dur="1000" fill="hold"/>
                                        <p:tgtEl>
                                          <p:spTgt spid="154628"/>
                                        </p:tgtEl>
                                        <p:attrNameLst>
                                          <p:attrName>ppt_h</p:attrName>
                                        </p:attrNameLst>
                                      </p:cBhvr>
                                      <p:tavLst>
                                        <p:tav tm="0">
                                          <p:val>
                                            <p:fltVal val="0"/>
                                          </p:val>
                                        </p:tav>
                                        <p:tav tm="100000">
                                          <p:val>
                                            <p:strVal val="#ppt_h"/>
                                          </p:val>
                                        </p:tav>
                                      </p:tavLst>
                                    </p:anim>
                                    <p:anim calcmode="lin" valueType="num">
                                      <p:cBhvr>
                                        <p:cTn id="23" dur="1000" fill="hold"/>
                                        <p:tgtEl>
                                          <p:spTgt spid="154628"/>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15462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54630"/>
                                        </p:tgtEl>
                                        <p:attrNameLst>
                                          <p:attrName>style.visibility</p:attrName>
                                        </p:attrNameLst>
                                      </p:cBhvr>
                                      <p:to>
                                        <p:strVal val="visible"/>
                                      </p:to>
                                    </p:set>
                                    <p:anim calcmode="lin" valueType="num">
                                      <p:cBhvr additive="base">
                                        <p:cTn id="29" dur="500" fill="hold"/>
                                        <p:tgtEl>
                                          <p:spTgt spid="154630"/>
                                        </p:tgtEl>
                                        <p:attrNameLst>
                                          <p:attrName>ppt_x</p:attrName>
                                        </p:attrNameLst>
                                      </p:cBhvr>
                                      <p:tavLst>
                                        <p:tav tm="0">
                                          <p:val>
                                            <p:strVal val="#ppt_x"/>
                                          </p:val>
                                        </p:tav>
                                        <p:tav tm="100000">
                                          <p:val>
                                            <p:strVal val="#ppt_x"/>
                                          </p:val>
                                        </p:tav>
                                      </p:tavLst>
                                    </p:anim>
                                    <p:anim calcmode="lin" valueType="num">
                                      <p:cBhvr additive="base">
                                        <p:cTn id="30" dur="500" fill="hold"/>
                                        <p:tgtEl>
                                          <p:spTgt spid="15463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3"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additive="base">
                                        <p:cTn id="35" dur="500" fill="hold"/>
                                        <p:tgtEl>
                                          <p:spTgt spid="32"/>
                                        </p:tgtEl>
                                        <p:attrNameLst>
                                          <p:attrName>ppt_x</p:attrName>
                                        </p:attrNameLst>
                                      </p:cBhvr>
                                      <p:tavLst>
                                        <p:tav tm="0">
                                          <p:val>
                                            <p:strVal val="1+#ppt_w/2"/>
                                          </p:val>
                                        </p:tav>
                                        <p:tav tm="100000">
                                          <p:val>
                                            <p:strVal val="#ppt_x"/>
                                          </p:val>
                                        </p:tav>
                                      </p:tavLst>
                                    </p:anim>
                                    <p:anim calcmode="lin" valueType="num">
                                      <p:cBhvr additive="base">
                                        <p:cTn id="36"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anim calcmode="lin" valueType="num">
                                      <p:cBhvr additive="base">
                                        <p:cTn id="41" dur="500" fill="hold"/>
                                        <p:tgtEl>
                                          <p:spTgt spid="33"/>
                                        </p:tgtEl>
                                        <p:attrNameLst>
                                          <p:attrName>ppt_x</p:attrName>
                                        </p:attrNameLst>
                                      </p:cBhvr>
                                      <p:tavLst>
                                        <p:tav tm="0">
                                          <p:val>
                                            <p:strVal val="#ppt_x"/>
                                          </p:val>
                                        </p:tav>
                                        <p:tav tm="100000">
                                          <p:val>
                                            <p:strVal val="#ppt_x"/>
                                          </p:val>
                                        </p:tav>
                                      </p:tavLst>
                                    </p:anim>
                                    <p:anim calcmode="lin" valueType="num">
                                      <p:cBhvr additive="base">
                                        <p:cTn id="4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66" grpId="0"/>
      <p:bldP spid="32" grpId="0" autoUpdateAnimBg="0"/>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C604261A-0717-4207-A09B-10AADBDA23E5}" type="slidenum">
              <a:rPr lang="en-US" altLang="zh-CN" smtClean="0"/>
              <a:pPr>
                <a:defRPr/>
              </a:pPr>
              <a:t>16</a:t>
            </a:fld>
            <a:endParaRPr lang="en-US" altLang="zh-CN"/>
          </a:p>
        </p:txBody>
      </p:sp>
      <p:sp>
        <p:nvSpPr>
          <p:cNvPr id="3" name="Text Box 2"/>
          <p:cNvSpPr txBox="1">
            <a:spLocks noChangeArrowheads="1"/>
          </p:cNvSpPr>
          <p:nvPr/>
        </p:nvSpPr>
        <p:spPr bwMode="auto">
          <a:xfrm>
            <a:off x="2051050" y="476250"/>
            <a:ext cx="5472113" cy="523875"/>
          </a:xfrm>
          <a:prstGeom prst="rect">
            <a:avLst/>
          </a:prstGeom>
          <a:solidFill>
            <a:srgbClr val="FF3300"/>
          </a:solidFill>
          <a:ln w="28575">
            <a:solidFill>
              <a:srgbClr val="66FF33"/>
            </a:solidFill>
            <a:miter lim="800000"/>
            <a:headEnd/>
            <a:tailEnd/>
          </a:ln>
        </p:spPr>
        <p:txBody>
          <a:bodyPr>
            <a:spAutoFit/>
          </a:bodyPr>
          <a:lstStyle/>
          <a:p>
            <a:pPr>
              <a:spcBef>
                <a:spcPct val="50000"/>
              </a:spcBef>
            </a:pPr>
            <a:r>
              <a:rPr kumimoji="1" lang="en-US" altLang="zh-CN" sz="2800">
                <a:latin typeface="Arial" pitchFamily="34" charset="0"/>
                <a:ea typeface="黑体" pitchFamily="49" charset="-122"/>
                <a:cs typeface="Arial" pitchFamily="34" charset="0"/>
              </a:rPr>
              <a:t>§12.2   </a:t>
            </a:r>
            <a:r>
              <a:rPr kumimoji="1" lang="zh-CN" altLang="en-US" sz="2800">
                <a:latin typeface="Arial" pitchFamily="34" charset="0"/>
                <a:ea typeface="黑体" pitchFamily="49" charset="-122"/>
                <a:cs typeface="Arial" pitchFamily="34" charset="0"/>
              </a:rPr>
              <a:t>动生电动势与感生电动势</a:t>
            </a:r>
            <a:r>
              <a:rPr kumimoji="1" lang="zh-CN" altLang="en-US" sz="2800" b="0">
                <a:solidFill>
                  <a:schemeClr val="tx1"/>
                </a:solidFill>
                <a:latin typeface="Arial" pitchFamily="34" charset="0"/>
                <a:ea typeface="黑体" pitchFamily="49" charset="-122"/>
                <a:cs typeface="Arial" pitchFamily="34" charset="0"/>
              </a:rPr>
              <a:t> </a:t>
            </a:r>
          </a:p>
        </p:txBody>
      </p:sp>
      <p:grpSp>
        <p:nvGrpSpPr>
          <p:cNvPr id="8" name="组合 7"/>
          <p:cNvGrpSpPr/>
          <p:nvPr/>
        </p:nvGrpSpPr>
        <p:grpSpPr>
          <a:xfrm>
            <a:off x="500034" y="1357298"/>
            <a:ext cx="5517222" cy="1176045"/>
            <a:chOff x="571472" y="1285860"/>
            <a:chExt cx="5517222" cy="1176045"/>
          </a:xfrm>
        </p:grpSpPr>
        <p:sp>
          <p:nvSpPr>
            <p:cNvPr id="4" name="TextBox 3"/>
            <p:cNvSpPr txBox="1"/>
            <p:nvPr/>
          </p:nvSpPr>
          <p:spPr>
            <a:xfrm>
              <a:off x="571472" y="1643050"/>
              <a:ext cx="2659702" cy="461665"/>
            </a:xfrm>
            <a:prstGeom prst="rect">
              <a:avLst/>
            </a:prstGeom>
            <a:noFill/>
          </p:spPr>
          <p:txBody>
            <a:bodyPr wrap="none" rtlCol="0">
              <a:spAutoFit/>
            </a:bodyPr>
            <a:lstStyle/>
            <a:p>
              <a:r>
                <a:rPr lang="zh-CN" altLang="en-US" dirty="0" smtClean="0"/>
                <a:t>磁通量变化的原因</a:t>
              </a:r>
              <a:endParaRPr lang="zh-CN" altLang="en-US" dirty="0"/>
            </a:p>
          </p:txBody>
        </p:sp>
        <p:sp>
          <p:nvSpPr>
            <p:cNvPr id="5" name="左大括号 4"/>
            <p:cNvSpPr/>
            <p:nvPr/>
          </p:nvSpPr>
          <p:spPr bwMode="auto">
            <a:xfrm>
              <a:off x="3214678" y="1428736"/>
              <a:ext cx="142876" cy="914400"/>
            </a:xfrm>
            <a:prstGeom prst="leftBrace">
              <a:avLst>
                <a:gd name="adj1" fmla="val 46990"/>
                <a:gd name="adj2" fmla="val 50000"/>
              </a:avLst>
            </a:prstGeom>
            <a:no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bg1"/>
                </a:solidFill>
                <a:effectLst/>
                <a:latin typeface="Times New Roman" pitchFamily="18" charset="0"/>
                <a:ea typeface="宋体" pitchFamily="2" charset="-122"/>
              </a:endParaRPr>
            </a:p>
          </p:txBody>
        </p:sp>
        <p:sp>
          <p:nvSpPr>
            <p:cNvPr id="6" name="TextBox 5"/>
            <p:cNvSpPr txBox="1"/>
            <p:nvPr/>
          </p:nvSpPr>
          <p:spPr>
            <a:xfrm>
              <a:off x="3428992" y="1285860"/>
              <a:ext cx="2659702" cy="461665"/>
            </a:xfrm>
            <a:prstGeom prst="rect">
              <a:avLst/>
            </a:prstGeom>
            <a:noFill/>
          </p:spPr>
          <p:txBody>
            <a:bodyPr wrap="none" rtlCol="0">
              <a:spAutoFit/>
            </a:bodyPr>
            <a:lstStyle/>
            <a:p>
              <a:r>
                <a:rPr lang="zh-CN" altLang="en-US" dirty="0" smtClean="0"/>
                <a:t>磁场不变导体运动</a:t>
              </a:r>
              <a:endParaRPr lang="zh-CN" altLang="en-US" dirty="0"/>
            </a:p>
          </p:txBody>
        </p:sp>
        <p:sp>
          <p:nvSpPr>
            <p:cNvPr id="7" name="TextBox 6"/>
            <p:cNvSpPr txBox="1"/>
            <p:nvPr/>
          </p:nvSpPr>
          <p:spPr>
            <a:xfrm>
              <a:off x="3428992" y="2000240"/>
              <a:ext cx="2659702" cy="461665"/>
            </a:xfrm>
            <a:prstGeom prst="rect">
              <a:avLst/>
            </a:prstGeom>
            <a:noFill/>
          </p:spPr>
          <p:txBody>
            <a:bodyPr wrap="none" rtlCol="0">
              <a:spAutoFit/>
            </a:bodyPr>
            <a:lstStyle/>
            <a:p>
              <a:r>
                <a:rPr lang="zh-CN" altLang="en-US" dirty="0" smtClean="0"/>
                <a:t>导体不动磁场变化</a:t>
              </a:r>
              <a:endParaRPr lang="zh-CN" altLang="en-US" dirty="0"/>
            </a:p>
          </p:txBody>
        </p:sp>
      </p:grpSp>
      <p:sp>
        <p:nvSpPr>
          <p:cNvPr id="9" name="TextBox 8"/>
          <p:cNvSpPr txBox="1"/>
          <p:nvPr/>
        </p:nvSpPr>
        <p:spPr>
          <a:xfrm>
            <a:off x="5929322" y="1357298"/>
            <a:ext cx="2347117" cy="461665"/>
          </a:xfrm>
          <a:prstGeom prst="rect">
            <a:avLst/>
          </a:prstGeom>
          <a:noFill/>
        </p:spPr>
        <p:txBody>
          <a:bodyPr wrap="none" rtlCol="0">
            <a:spAutoFit/>
          </a:bodyPr>
          <a:lstStyle/>
          <a:p>
            <a:r>
              <a:rPr lang="en-US" altLang="zh-CN" dirty="0" smtClean="0">
                <a:solidFill>
                  <a:srgbClr val="00FF00"/>
                </a:solidFill>
              </a:rPr>
              <a:t>——</a:t>
            </a:r>
            <a:r>
              <a:rPr lang="zh-CN" altLang="en-US" dirty="0" smtClean="0">
                <a:solidFill>
                  <a:srgbClr val="00FF00"/>
                </a:solidFill>
              </a:rPr>
              <a:t>动生电动势</a:t>
            </a:r>
            <a:endParaRPr lang="zh-CN" altLang="en-US" dirty="0">
              <a:solidFill>
                <a:srgbClr val="00FF00"/>
              </a:solidFill>
            </a:endParaRPr>
          </a:p>
        </p:txBody>
      </p:sp>
      <p:sp>
        <p:nvSpPr>
          <p:cNvPr id="10" name="TextBox 9"/>
          <p:cNvSpPr txBox="1"/>
          <p:nvPr/>
        </p:nvSpPr>
        <p:spPr>
          <a:xfrm>
            <a:off x="5929322" y="2038641"/>
            <a:ext cx="2347117" cy="461665"/>
          </a:xfrm>
          <a:prstGeom prst="rect">
            <a:avLst/>
          </a:prstGeom>
          <a:noFill/>
        </p:spPr>
        <p:txBody>
          <a:bodyPr wrap="none" rtlCol="0">
            <a:spAutoFit/>
          </a:bodyPr>
          <a:lstStyle/>
          <a:p>
            <a:r>
              <a:rPr lang="en-US" altLang="zh-CN" dirty="0" smtClean="0">
                <a:solidFill>
                  <a:srgbClr val="00FF00"/>
                </a:solidFill>
              </a:rPr>
              <a:t>——</a:t>
            </a:r>
            <a:r>
              <a:rPr lang="zh-CN" altLang="en-US" dirty="0" smtClean="0">
                <a:solidFill>
                  <a:srgbClr val="00FF00"/>
                </a:solidFill>
              </a:rPr>
              <a:t>感生电动势</a:t>
            </a:r>
            <a:endParaRPr lang="zh-CN" altLang="en-US" dirty="0">
              <a:solidFill>
                <a:srgbClr val="00FF00"/>
              </a:solidFill>
            </a:endParaRPr>
          </a:p>
        </p:txBody>
      </p:sp>
      <p:sp>
        <p:nvSpPr>
          <p:cNvPr id="11" name="云形标注 10"/>
          <p:cNvSpPr/>
          <p:nvPr/>
        </p:nvSpPr>
        <p:spPr bwMode="auto">
          <a:xfrm>
            <a:off x="686877" y="2500306"/>
            <a:ext cx="1143008" cy="612648"/>
          </a:xfrm>
          <a:prstGeom prst="cloudCallout">
            <a:avLst>
              <a:gd name="adj1" fmla="val 72655"/>
              <a:gd name="adj2" fmla="val 67744"/>
            </a:avLst>
          </a:prstGeom>
          <a:solidFill>
            <a:schemeClr val="bg1"/>
          </a:solidFill>
          <a:ln w="9525" cap="flat" cmpd="sng" algn="ctr">
            <a:solidFill>
              <a:srgbClr val="FF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FF0000"/>
                </a:solidFill>
                <a:effectLst/>
                <a:latin typeface="Times New Roman" pitchFamily="18" charset="0"/>
                <a:ea typeface="宋体" pitchFamily="2" charset="-122"/>
              </a:rPr>
              <a:t>思考</a:t>
            </a:r>
          </a:p>
        </p:txBody>
      </p:sp>
      <p:sp>
        <p:nvSpPr>
          <p:cNvPr id="12" name="TextBox 11"/>
          <p:cNvSpPr txBox="1"/>
          <p:nvPr/>
        </p:nvSpPr>
        <p:spPr>
          <a:xfrm>
            <a:off x="2071670" y="2714620"/>
            <a:ext cx="5753498" cy="461665"/>
          </a:xfrm>
          <a:prstGeom prst="rect">
            <a:avLst/>
          </a:prstGeom>
          <a:noFill/>
        </p:spPr>
        <p:txBody>
          <a:bodyPr wrap="none" rtlCol="0">
            <a:spAutoFit/>
          </a:bodyPr>
          <a:lstStyle/>
          <a:p>
            <a:r>
              <a:rPr lang="zh-CN" altLang="en-US" dirty="0" smtClean="0"/>
              <a:t>为什么磁通量变化就会产生感应电动势？</a:t>
            </a:r>
            <a:endParaRPr lang="zh-CN" altLang="en-US" dirty="0"/>
          </a:p>
        </p:txBody>
      </p:sp>
      <p:sp>
        <p:nvSpPr>
          <p:cNvPr id="13" name="TextBox 12"/>
          <p:cNvSpPr txBox="1"/>
          <p:nvPr/>
        </p:nvSpPr>
        <p:spPr>
          <a:xfrm>
            <a:off x="2071670" y="3214686"/>
            <a:ext cx="4515980" cy="461665"/>
          </a:xfrm>
          <a:prstGeom prst="rect">
            <a:avLst/>
          </a:prstGeom>
          <a:noFill/>
        </p:spPr>
        <p:txBody>
          <a:bodyPr wrap="none" rtlCol="0">
            <a:spAutoFit/>
          </a:bodyPr>
          <a:lstStyle/>
          <a:p>
            <a:r>
              <a:rPr lang="zh-CN" altLang="en-US" dirty="0" smtClean="0"/>
              <a:t>产生感应电动势的根源是什么？</a:t>
            </a:r>
            <a:endParaRPr lang="zh-CN" altLang="en-US" dirty="0"/>
          </a:p>
        </p:txBody>
      </p:sp>
      <p:sp>
        <p:nvSpPr>
          <p:cNvPr id="14" name="Text Box 4"/>
          <p:cNvSpPr txBox="1">
            <a:spLocks noChangeArrowheads="1"/>
          </p:cNvSpPr>
          <p:nvPr/>
        </p:nvSpPr>
        <p:spPr bwMode="auto">
          <a:xfrm>
            <a:off x="500034" y="4714884"/>
            <a:ext cx="2199758" cy="461665"/>
          </a:xfrm>
          <a:prstGeom prst="rect">
            <a:avLst/>
          </a:prstGeom>
          <a:solidFill>
            <a:schemeClr val="bg1"/>
          </a:solidFill>
          <a:ln w="9525">
            <a:noFill/>
            <a:miter lim="800000"/>
            <a:headEnd/>
            <a:tailEnd/>
          </a:ln>
        </p:spPr>
        <p:txBody>
          <a:bodyPr wrap="square">
            <a:spAutoFit/>
          </a:bodyPr>
          <a:lstStyle/>
          <a:p>
            <a:pPr>
              <a:spcBef>
                <a:spcPct val="50000"/>
              </a:spcBef>
            </a:pPr>
            <a:r>
              <a:rPr kumimoji="1" lang="zh-CN" altLang="en-US" dirty="0">
                <a:solidFill>
                  <a:srgbClr val="FF0000"/>
                </a:solidFill>
              </a:rPr>
              <a:t>一</a:t>
            </a:r>
            <a:r>
              <a:rPr kumimoji="1" lang="en-US" altLang="zh-CN" dirty="0">
                <a:solidFill>
                  <a:srgbClr val="FF0000"/>
                </a:solidFill>
              </a:rPr>
              <a:t>.</a:t>
            </a:r>
            <a:r>
              <a:rPr kumimoji="1" lang="zh-CN" altLang="en-US" dirty="0">
                <a:solidFill>
                  <a:srgbClr val="FF0000"/>
                </a:solidFill>
              </a:rPr>
              <a:t>动生电动势</a:t>
            </a:r>
          </a:p>
        </p:txBody>
      </p:sp>
      <p:sp>
        <p:nvSpPr>
          <p:cNvPr id="16" name="Text Box 47"/>
          <p:cNvSpPr txBox="1">
            <a:spLocks noChangeArrowheads="1"/>
          </p:cNvSpPr>
          <p:nvPr/>
        </p:nvSpPr>
        <p:spPr bwMode="auto">
          <a:xfrm>
            <a:off x="714348" y="5301208"/>
            <a:ext cx="3802062" cy="457200"/>
          </a:xfrm>
          <a:prstGeom prst="rect">
            <a:avLst/>
          </a:prstGeom>
          <a:noFill/>
          <a:ln w="9525">
            <a:noFill/>
            <a:miter lim="800000"/>
            <a:headEnd/>
            <a:tailEnd/>
          </a:ln>
        </p:spPr>
        <p:txBody>
          <a:bodyPr>
            <a:spAutoFit/>
          </a:bodyPr>
          <a:lstStyle/>
          <a:p>
            <a:pPr>
              <a:spcBef>
                <a:spcPct val="50000"/>
              </a:spcBef>
            </a:pPr>
            <a:r>
              <a:rPr kumimoji="1" lang="en-US" altLang="zh-CN" dirty="0">
                <a:solidFill>
                  <a:srgbClr val="FFFF00"/>
                </a:solidFill>
              </a:rPr>
              <a:t>1.</a:t>
            </a:r>
            <a:r>
              <a:rPr kumimoji="1" lang="zh-CN" altLang="en-US" dirty="0">
                <a:solidFill>
                  <a:srgbClr val="FFFF00"/>
                </a:solidFill>
              </a:rPr>
              <a:t>动生电动势产生机理</a:t>
            </a:r>
          </a:p>
        </p:txBody>
      </p:sp>
      <p:sp>
        <p:nvSpPr>
          <p:cNvPr id="17" name="Text Box 62"/>
          <p:cNvSpPr txBox="1">
            <a:spLocks noChangeArrowheads="1"/>
          </p:cNvSpPr>
          <p:nvPr/>
        </p:nvSpPr>
        <p:spPr bwMode="auto">
          <a:xfrm>
            <a:off x="928662" y="5857892"/>
            <a:ext cx="5133975" cy="461962"/>
          </a:xfrm>
          <a:prstGeom prst="rect">
            <a:avLst/>
          </a:prstGeom>
          <a:noFill/>
          <a:ln w="9525">
            <a:noFill/>
            <a:miter lim="800000"/>
            <a:headEnd/>
            <a:tailEnd/>
          </a:ln>
        </p:spPr>
        <p:txBody>
          <a:bodyPr wrap="none">
            <a:spAutoFit/>
          </a:bodyPr>
          <a:lstStyle/>
          <a:p>
            <a:r>
              <a:rPr kumimoji="1" lang="zh-CN" altLang="en-US" dirty="0"/>
              <a:t>产生动生电动势的</a:t>
            </a:r>
            <a:r>
              <a:rPr kumimoji="1" lang="zh-CN" altLang="en-US" dirty="0">
                <a:solidFill>
                  <a:srgbClr val="00CC00"/>
                </a:solidFill>
              </a:rPr>
              <a:t>非静电力</a:t>
            </a:r>
            <a:r>
              <a:rPr kumimoji="1" lang="zh-CN" altLang="en-US" dirty="0"/>
              <a:t>是什么？</a:t>
            </a:r>
          </a:p>
        </p:txBody>
      </p:sp>
      <p:graphicFrame>
        <p:nvGraphicFramePr>
          <p:cNvPr id="29703" name="Object 7"/>
          <p:cNvGraphicFramePr>
            <a:graphicFrameLocks noChangeAspect="1"/>
          </p:cNvGraphicFramePr>
          <p:nvPr/>
        </p:nvGraphicFramePr>
        <p:xfrm>
          <a:off x="2214546" y="3857628"/>
          <a:ext cx="2014114" cy="635000"/>
        </p:xfrm>
        <a:graphic>
          <a:graphicData uri="http://schemas.openxmlformats.org/presentationml/2006/ole">
            <mc:AlternateContent xmlns:mc="http://schemas.openxmlformats.org/markup-compatibility/2006">
              <mc:Choice xmlns:v="urn:schemas-microsoft-com:vml" Requires="v">
                <p:oleObj spid="_x0000_s201766" name="公式" r:id="rId3" imgW="1650960" imgH="520560" progId="Equation.3">
                  <p:embed/>
                </p:oleObj>
              </mc:Choice>
              <mc:Fallback>
                <p:oleObj name="公式" r:id="rId3" imgW="1650960" imgH="52056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4546" y="3857628"/>
                        <a:ext cx="2014114" cy="635000"/>
                      </a:xfrm>
                      <a:prstGeom prst="rect">
                        <a:avLst/>
                      </a:prstGeom>
                      <a:noFill/>
                      <a:ln w="28575">
                        <a:solidFill>
                          <a:srgbClr val="66FF33"/>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8" name="Group 2"/>
          <p:cNvGrpSpPr>
            <a:grpSpLocks/>
          </p:cNvGrpSpPr>
          <p:nvPr/>
        </p:nvGrpSpPr>
        <p:grpSpPr bwMode="auto">
          <a:xfrm>
            <a:off x="4286248" y="3857628"/>
            <a:ext cx="2860677" cy="573088"/>
            <a:chOff x="337" y="675"/>
            <a:chExt cx="1802" cy="361"/>
          </a:xfrm>
        </p:grpSpPr>
        <p:sp>
          <p:nvSpPr>
            <p:cNvPr id="19" name="Text Box 3"/>
            <p:cNvSpPr txBox="1">
              <a:spLocks noChangeArrowheads="1"/>
            </p:cNvSpPr>
            <p:nvPr/>
          </p:nvSpPr>
          <p:spPr bwMode="auto">
            <a:xfrm>
              <a:off x="337" y="675"/>
              <a:ext cx="1802" cy="361"/>
            </a:xfrm>
            <a:prstGeom prst="rect">
              <a:avLst/>
            </a:prstGeom>
            <a:noFill/>
            <a:ln w="9525">
              <a:noFill/>
              <a:miter lim="800000"/>
              <a:headEnd/>
              <a:tailEnd/>
            </a:ln>
          </p:spPr>
          <p:txBody>
            <a:bodyPr wrap="none">
              <a:spAutoFit/>
            </a:bodyPr>
            <a:lstStyle/>
            <a:p>
              <a:pPr>
                <a:lnSpc>
                  <a:spcPct val="130000"/>
                </a:lnSpc>
                <a:spcBef>
                  <a:spcPct val="50000"/>
                </a:spcBef>
              </a:pPr>
              <a:r>
                <a:rPr kumimoji="1" lang="en-US" altLang="zh-CN" dirty="0" smtClean="0"/>
                <a:t>(      ---</a:t>
              </a:r>
              <a:r>
                <a:rPr kumimoji="1" lang="zh-CN" altLang="en-US" dirty="0" smtClean="0"/>
                <a:t>非</a:t>
              </a:r>
              <a:r>
                <a:rPr kumimoji="1" lang="zh-CN" altLang="en-US" dirty="0"/>
                <a:t>静电场强 </a:t>
              </a:r>
              <a:r>
                <a:rPr kumimoji="1" lang="en-US" altLang="zh-CN" dirty="0" smtClean="0"/>
                <a:t>)</a:t>
              </a:r>
              <a:endParaRPr kumimoji="1" lang="zh-CN" altLang="en-US" dirty="0"/>
            </a:p>
          </p:txBody>
        </p:sp>
        <p:graphicFrame>
          <p:nvGraphicFramePr>
            <p:cNvPr id="20" name="Object 4"/>
            <p:cNvGraphicFramePr>
              <a:graphicFrameLocks noChangeAspect="1"/>
            </p:cNvGraphicFramePr>
            <p:nvPr/>
          </p:nvGraphicFramePr>
          <p:xfrm>
            <a:off x="505" y="761"/>
            <a:ext cx="217" cy="243"/>
          </p:xfrm>
          <a:graphic>
            <a:graphicData uri="http://schemas.openxmlformats.org/presentationml/2006/ole">
              <mc:AlternateContent xmlns:mc="http://schemas.openxmlformats.org/markup-compatibility/2006">
                <mc:Choice xmlns:v="urn:schemas-microsoft-com:vml" Requires="v">
                  <p:oleObj spid="_x0000_s201767" name="公式" r:id="rId5" imgW="419040" imgH="469800" progId="Equation.3">
                    <p:embed/>
                  </p:oleObj>
                </mc:Choice>
                <mc:Fallback>
                  <p:oleObj name="公式" r:id="rId5" imgW="419040" imgH="4698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5" y="761"/>
                          <a:ext cx="217" cy="2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45" presetClass="entr" presetSubtype="0" fill="hold" grpId="0" nodeType="clickEffect">
                                  <p:stCondLst>
                                    <p:cond delay="0"/>
                                  </p:stCondLst>
                                  <p:iterate type="lt">
                                    <p:tmPct val="10000"/>
                                  </p:iterate>
                                  <p:childTnLst>
                                    <p:set>
                                      <p:cBhvr>
                                        <p:cTn id="21" dur="1" fill="hold">
                                          <p:stCondLst>
                                            <p:cond delay="0"/>
                                          </p:stCondLst>
                                        </p:cTn>
                                        <p:tgtEl>
                                          <p:spTgt spid="11"/>
                                        </p:tgtEl>
                                        <p:attrNameLst>
                                          <p:attrName>style.visibility</p:attrName>
                                        </p:attrNameLst>
                                      </p:cBhvr>
                                      <p:to>
                                        <p:strVal val="visible"/>
                                      </p:to>
                                    </p:set>
                                    <p:animEffect transition="in" filter="fade">
                                      <p:cBhvr>
                                        <p:cTn id="22" dur="2000"/>
                                        <p:tgtEl>
                                          <p:spTgt spid="11"/>
                                        </p:tgtEl>
                                      </p:cBhvr>
                                    </p:animEffect>
                                    <p:anim calcmode="lin" valueType="num">
                                      <p:cBhvr>
                                        <p:cTn id="23" dur="2000" fill="hold"/>
                                        <p:tgtEl>
                                          <p:spTgt spid="11"/>
                                        </p:tgtEl>
                                        <p:attrNameLst>
                                          <p:attrName>ppt_w</p:attrName>
                                        </p:attrNameLst>
                                      </p:cBhvr>
                                      <p:tavLst>
                                        <p:tav tm="0" fmla="#ppt_w*sin(2.5*pi*$)">
                                          <p:val>
                                            <p:fltVal val="0"/>
                                          </p:val>
                                        </p:tav>
                                        <p:tav tm="100000">
                                          <p:val>
                                            <p:fltVal val="1"/>
                                          </p:val>
                                        </p:tav>
                                      </p:tavLst>
                                    </p:anim>
                                    <p:anim calcmode="lin" valueType="num">
                                      <p:cBhvr>
                                        <p:cTn id="24" dur="20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29703"/>
                                        </p:tgtEl>
                                        <p:attrNameLst>
                                          <p:attrName>style.visibility</p:attrName>
                                        </p:attrNameLst>
                                      </p:cBhvr>
                                      <p:to>
                                        <p:strVal val="visible"/>
                                      </p:to>
                                    </p:set>
                                    <p:animEffect transition="in" filter="box(in)">
                                      <p:cBhvr>
                                        <p:cTn id="39" dur="500"/>
                                        <p:tgtEl>
                                          <p:spTgt spid="29703"/>
                                        </p:tgtEl>
                                      </p:cBhvr>
                                    </p:animEffect>
                                  </p:childTnLst>
                                </p:cTn>
                              </p:par>
                            </p:childTnLst>
                          </p:cTn>
                        </p:par>
                        <p:par>
                          <p:cTn id="40" fill="hold">
                            <p:stCondLst>
                              <p:cond delay="500"/>
                            </p:stCondLst>
                            <p:childTnLst>
                              <p:par>
                                <p:cTn id="41" presetID="3" presetClass="entr" presetSubtype="10"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blinds(horizontal)">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blinds(horizontal)">
                                      <p:cBhvr>
                                        <p:cTn id="48" dur="5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0-#ppt_w/2"/>
                                          </p:val>
                                        </p:tav>
                                        <p:tav tm="100000">
                                          <p:val>
                                            <p:strVal val="#ppt_x"/>
                                          </p:val>
                                        </p:tav>
                                      </p:tavLst>
                                    </p:anim>
                                    <p:anim calcmode="lin" valueType="num">
                                      <p:cBhvr additive="base">
                                        <p:cTn id="54"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5" presetClass="entr" presetSubtype="0" fill="hold" nodeType="clickEffect">
                                  <p:stCondLst>
                                    <p:cond delay="0"/>
                                  </p:stCondLst>
                                  <p:childTnLst>
                                    <p:set>
                                      <p:cBhvr>
                                        <p:cTn id="58" dur="1" fill="hold">
                                          <p:stCondLst>
                                            <p:cond delay="0"/>
                                          </p:stCondLst>
                                        </p:cTn>
                                        <p:tgtEl>
                                          <p:spTgt spid="17">
                                            <p:txEl>
                                              <p:pRg st="0" end="0"/>
                                            </p:txEl>
                                          </p:spTgt>
                                        </p:tgtEl>
                                        <p:attrNameLst>
                                          <p:attrName>style.visibility</p:attrName>
                                        </p:attrNameLst>
                                      </p:cBhvr>
                                      <p:to>
                                        <p:strVal val="visible"/>
                                      </p:to>
                                    </p:set>
                                    <p:anim calcmode="lin" valueType="num">
                                      <p:cBhvr>
                                        <p:cTn id="59" dur="10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60" dur="1000" fill="hold"/>
                                        <p:tgtEl>
                                          <p:spTgt spid="17">
                                            <p:txEl>
                                              <p:pRg st="0" end="0"/>
                                            </p:txEl>
                                          </p:spTgt>
                                        </p:tgtEl>
                                        <p:attrNameLst>
                                          <p:attrName>ppt_h</p:attrName>
                                        </p:attrNameLst>
                                      </p:cBhvr>
                                      <p:tavLst>
                                        <p:tav tm="0">
                                          <p:val>
                                            <p:fltVal val="0"/>
                                          </p:val>
                                        </p:tav>
                                        <p:tav tm="100000">
                                          <p:val>
                                            <p:strVal val="#ppt_h"/>
                                          </p:val>
                                        </p:tav>
                                      </p:tavLst>
                                    </p:anim>
                                    <p:anim calcmode="lin" valueType="num">
                                      <p:cBhvr>
                                        <p:cTn id="61" dur="1000" fill="hold"/>
                                        <p:tgtEl>
                                          <p:spTgt spid="17">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62" dur="1000" fill="hold"/>
                                        <p:tgtEl>
                                          <p:spTgt spid="17">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animBg="1"/>
      <p:bldP spid="12" grpId="0"/>
      <p:bldP spid="13" grpId="0"/>
      <p:bldP spid="14" grpId="0" animBg="1"/>
      <p:bldP spid="16"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灯片编号占位符 3"/>
          <p:cNvSpPr>
            <a:spLocks noGrp="1"/>
          </p:cNvSpPr>
          <p:nvPr>
            <p:ph type="sldNum" sz="quarter" idx="12"/>
          </p:nvPr>
        </p:nvSpPr>
        <p:spPr/>
        <p:txBody>
          <a:bodyPr/>
          <a:lstStyle/>
          <a:p>
            <a:pPr>
              <a:defRPr/>
            </a:pPr>
            <a:fld id="{F71169CF-484D-41D7-91E8-E1C73F0DEC93}" type="slidenum">
              <a:rPr lang="en-US" altLang="zh-CN"/>
              <a:pPr>
                <a:defRPr/>
              </a:pPr>
              <a:t>17</a:t>
            </a:fld>
            <a:endParaRPr lang="en-US" altLang="zh-CN" dirty="0"/>
          </a:p>
        </p:txBody>
      </p:sp>
      <p:grpSp>
        <p:nvGrpSpPr>
          <p:cNvPr id="2" name="Group 5"/>
          <p:cNvGrpSpPr>
            <a:grpSpLocks/>
          </p:cNvGrpSpPr>
          <p:nvPr/>
        </p:nvGrpSpPr>
        <p:grpSpPr bwMode="auto">
          <a:xfrm>
            <a:off x="6858016" y="3500438"/>
            <a:ext cx="1825625" cy="3216275"/>
            <a:chOff x="4345" y="2161"/>
            <a:chExt cx="1150" cy="2026"/>
          </a:xfrm>
        </p:grpSpPr>
        <p:sp>
          <p:nvSpPr>
            <p:cNvPr id="11289" name="Rectangle 6"/>
            <p:cNvSpPr>
              <a:spLocks noChangeArrowheads="1"/>
            </p:cNvSpPr>
            <p:nvPr/>
          </p:nvSpPr>
          <p:spPr bwMode="auto">
            <a:xfrm>
              <a:off x="4646" y="2449"/>
              <a:ext cx="179" cy="1246"/>
            </a:xfrm>
            <a:prstGeom prst="rect">
              <a:avLst/>
            </a:prstGeom>
            <a:solidFill>
              <a:srgbClr val="FF3399"/>
            </a:solidFill>
            <a:ln w="28575">
              <a:solidFill>
                <a:srgbClr val="FFFF00"/>
              </a:solidFill>
              <a:miter lim="800000"/>
              <a:headEnd/>
              <a:tailEnd/>
            </a:ln>
          </p:spPr>
          <p:txBody>
            <a:bodyPr wrap="none" anchor="ctr"/>
            <a:lstStyle/>
            <a:p>
              <a:endParaRPr lang="zh-CN" altLang="en-US"/>
            </a:p>
          </p:txBody>
        </p:sp>
        <p:grpSp>
          <p:nvGrpSpPr>
            <p:cNvPr id="11290" name="Group 7"/>
            <p:cNvGrpSpPr>
              <a:grpSpLocks/>
            </p:cNvGrpSpPr>
            <p:nvPr/>
          </p:nvGrpSpPr>
          <p:grpSpPr bwMode="auto">
            <a:xfrm>
              <a:off x="4866" y="2815"/>
              <a:ext cx="502" cy="327"/>
              <a:chOff x="4866" y="2815"/>
              <a:chExt cx="502" cy="327"/>
            </a:xfrm>
          </p:grpSpPr>
          <p:sp>
            <p:nvSpPr>
              <p:cNvPr id="11319" name="Line 8"/>
              <p:cNvSpPr>
                <a:spLocks noChangeShapeType="1"/>
              </p:cNvSpPr>
              <p:nvPr/>
            </p:nvSpPr>
            <p:spPr bwMode="auto">
              <a:xfrm>
                <a:off x="4866" y="3107"/>
                <a:ext cx="440" cy="0"/>
              </a:xfrm>
              <a:prstGeom prst="line">
                <a:avLst/>
              </a:prstGeom>
              <a:noFill/>
              <a:ln w="28575">
                <a:solidFill>
                  <a:schemeClr val="bg1"/>
                </a:solidFill>
                <a:round/>
                <a:headEnd/>
                <a:tailEnd type="triangle" w="sm" len="med"/>
              </a:ln>
            </p:spPr>
            <p:txBody>
              <a:bodyPr/>
              <a:lstStyle/>
              <a:p>
                <a:endParaRPr lang="zh-CN" altLang="en-US"/>
              </a:p>
            </p:txBody>
          </p:sp>
          <p:grpSp>
            <p:nvGrpSpPr>
              <p:cNvPr id="11320" name="Group 9"/>
              <p:cNvGrpSpPr>
                <a:grpSpLocks/>
              </p:cNvGrpSpPr>
              <p:nvPr/>
            </p:nvGrpSpPr>
            <p:grpSpPr bwMode="auto">
              <a:xfrm>
                <a:off x="5095" y="2815"/>
                <a:ext cx="273" cy="327"/>
                <a:chOff x="5106" y="2837"/>
                <a:chExt cx="273" cy="327"/>
              </a:xfrm>
            </p:grpSpPr>
            <p:sp>
              <p:nvSpPr>
                <p:cNvPr id="11321" name="Text Box 10"/>
                <p:cNvSpPr txBox="1">
                  <a:spLocks noChangeArrowheads="1"/>
                </p:cNvSpPr>
                <p:nvPr/>
              </p:nvSpPr>
              <p:spPr bwMode="auto">
                <a:xfrm>
                  <a:off x="5106" y="2837"/>
                  <a:ext cx="273" cy="327"/>
                </a:xfrm>
                <a:prstGeom prst="rect">
                  <a:avLst/>
                </a:prstGeom>
                <a:noFill/>
                <a:ln w="9525">
                  <a:noFill/>
                  <a:miter lim="800000"/>
                  <a:headEnd/>
                  <a:tailEnd/>
                </a:ln>
              </p:spPr>
              <p:txBody>
                <a:bodyPr>
                  <a:spAutoFit/>
                </a:bodyPr>
                <a:lstStyle/>
                <a:p>
                  <a:pPr>
                    <a:spcBef>
                      <a:spcPct val="50000"/>
                    </a:spcBef>
                  </a:pPr>
                  <a:r>
                    <a:rPr kumimoji="1" lang="en-US" altLang="zh-CN" sz="2800" i="1">
                      <a:sym typeface="Symbol" pitchFamily="18" charset="2"/>
                    </a:rPr>
                    <a:t></a:t>
                  </a:r>
                  <a:endParaRPr kumimoji="1" lang="en-US" altLang="zh-CN" sz="2800" b="0" i="1">
                    <a:solidFill>
                      <a:schemeClr val="tx1"/>
                    </a:solidFill>
                  </a:endParaRPr>
                </a:p>
              </p:txBody>
            </p:sp>
            <p:sp>
              <p:nvSpPr>
                <p:cNvPr id="11322" name="Line 11"/>
                <p:cNvSpPr>
                  <a:spLocks noChangeShapeType="1"/>
                </p:cNvSpPr>
                <p:nvPr/>
              </p:nvSpPr>
              <p:spPr bwMode="auto">
                <a:xfrm>
                  <a:off x="5194" y="2942"/>
                  <a:ext cx="136" cy="0"/>
                </a:xfrm>
                <a:prstGeom prst="line">
                  <a:avLst/>
                </a:prstGeom>
                <a:noFill/>
                <a:ln w="19050">
                  <a:solidFill>
                    <a:schemeClr val="bg1"/>
                  </a:solidFill>
                  <a:round/>
                  <a:headEnd/>
                  <a:tailEnd type="triangle" w="sm" len="med"/>
                </a:ln>
              </p:spPr>
              <p:txBody>
                <a:bodyPr/>
                <a:lstStyle/>
                <a:p>
                  <a:endParaRPr lang="zh-CN" altLang="en-US"/>
                </a:p>
              </p:txBody>
            </p:sp>
          </p:grpSp>
        </p:grpSp>
        <p:grpSp>
          <p:nvGrpSpPr>
            <p:cNvPr id="11291" name="Group 12"/>
            <p:cNvGrpSpPr>
              <a:grpSpLocks/>
            </p:cNvGrpSpPr>
            <p:nvPr/>
          </p:nvGrpSpPr>
          <p:grpSpPr bwMode="auto">
            <a:xfrm>
              <a:off x="4435" y="2599"/>
              <a:ext cx="892" cy="901"/>
              <a:chOff x="4282" y="2809"/>
              <a:chExt cx="892" cy="901"/>
            </a:xfrm>
          </p:grpSpPr>
          <p:grpSp>
            <p:nvGrpSpPr>
              <p:cNvPr id="11298" name="Group 13"/>
              <p:cNvGrpSpPr>
                <a:grpSpLocks/>
              </p:cNvGrpSpPr>
              <p:nvPr/>
            </p:nvGrpSpPr>
            <p:grpSpPr bwMode="auto">
              <a:xfrm>
                <a:off x="4756" y="2817"/>
                <a:ext cx="95" cy="94"/>
                <a:chOff x="2775" y="3403"/>
                <a:chExt cx="106" cy="105"/>
              </a:xfrm>
            </p:grpSpPr>
            <p:sp>
              <p:nvSpPr>
                <p:cNvPr id="11317" name="Line 14"/>
                <p:cNvSpPr>
                  <a:spLocks noChangeShapeType="1"/>
                </p:cNvSpPr>
                <p:nvPr/>
              </p:nvSpPr>
              <p:spPr bwMode="auto">
                <a:xfrm flipH="1">
                  <a:off x="2775" y="3404"/>
                  <a:ext cx="95" cy="94"/>
                </a:xfrm>
                <a:prstGeom prst="line">
                  <a:avLst/>
                </a:prstGeom>
                <a:noFill/>
                <a:ln w="9525">
                  <a:solidFill>
                    <a:schemeClr val="bg1"/>
                  </a:solidFill>
                  <a:round/>
                  <a:headEnd/>
                  <a:tailEnd/>
                </a:ln>
              </p:spPr>
              <p:txBody>
                <a:bodyPr/>
                <a:lstStyle/>
                <a:p>
                  <a:endParaRPr lang="zh-CN" altLang="en-US"/>
                </a:p>
              </p:txBody>
            </p:sp>
            <p:sp>
              <p:nvSpPr>
                <p:cNvPr id="11318" name="Line 15"/>
                <p:cNvSpPr>
                  <a:spLocks noChangeShapeType="1"/>
                </p:cNvSpPr>
                <p:nvPr/>
              </p:nvSpPr>
              <p:spPr bwMode="auto">
                <a:xfrm>
                  <a:off x="2776" y="3403"/>
                  <a:ext cx="105" cy="105"/>
                </a:xfrm>
                <a:prstGeom prst="line">
                  <a:avLst/>
                </a:prstGeom>
                <a:noFill/>
                <a:ln w="9525">
                  <a:solidFill>
                    <a:schemeClr val="bg1"/>
                  </a:solidFill>
                  <a:round/>
                  <a:headEnd/>
                  <a:tailEnd/>
                </a:ln>
              </p:spPr>
              <p:txBody>
                <a:bodyPr/>
                <a:lstStyle/>
                <a:p>
                  <a:endParaRPr lang="zh-CN" altLang="en-US"/>
                </a:p>
              </p:txBody>
            </p:sp>
          </p:grpSp>
          <p:grpSp>
            <p:nvGrpSpPr>
              <p:cNvPr id="11299" name="Group 16"/>
              <p:cNvGrpSpPr>
                <a:grpSpLocks/>
              </p:cNvGrpSpPr>
              <p:nvPr/>
            </p:nvGrpSpPr>
            <p:grpSpPr bwMode="auto">
              <a:xfrm>
                <a:off x="5070" y="2809"/>
                <a:ext cx="95" cy="94"/>
                <a:chOff x="2775" y="3403"/>
                <a:chExt cx="106" cy="105"/>
              </a:xfrm>
            </p:grpSpPr>
            <p:sp>
              <p:nvSpPr>
                <p:cNvPr id="11315" name="Line 17"/>
                <p:cNvSpPr>
                  <a:spLocks noChangeShapeType="1"/>
                </p:cNvSpPr>
                <p:nvPr/>
              </p:nvSpPr>
              <p:spPr bwMode="auto">
                <a:xfrm flipH="1">
                  <a:off x="2775" y="3404"/>
                  <a:ext cx="95" cy="94"/>
                </a:xfrm>
                <a:prstGeom prst="line">
                  <a:avLst/>
                </a:prstGeom>
                <a:noFill/>
                <a:ln w="9525">
                  <a:solidFill>
                    <a:schemeClr val="bg1"/>
                  </a:solidFill>
                  <a:round/>
                  <a:headEnd/>
                  <a:tailEnd/>
                </a:ln>
              </p:spPr>
              <p:txBody>
                <a:bodyPr/>
                <a:lstStyle/>
                <a:p>
                  <a:endParaRPr lang="zh-CN" altLang="en-US"/>
                </a:p>
              </p:txBody>
            </p:sp>
            <p:sp>
              <p:nvSpPr>
                <p:cNvPr id="11316" name="Line 18"/>
                <p:cNvSpPr>
                  <a:spLocks noChangeShapeType="1"/>
                </p:cNvSpPr>
                <p:nvPr/>
              </p:nvSpPr>
              <p:spPr bwMode="auto">
                <a:xfrm>
                  <a:off x="2776" y="3403"/>
                  <a:ext cx="105" cy="105"/>
                </a:xfrm>
                <a:prstGeom prst="line">
                  <a:avLst/>
                </a:prstGeom>
                <a:noFill/>
                <a:ln w="9525">
                  <a:solidFill>
                    <a:schemeClr val="bg1"/>
                  </a:solidFill>
                  <a:round/>
                  <a:headEnd/>
                  <a:tailEnd/>
                </a:ln>
              </p:spPr>
              <p:txBody>
                <a:bodyPr/>
                <a:lstStyle/>
                <a:p>
                  <a:endParaRPr lang="zh-CN" altLang="en-US"/>
                </a:p>
              </p:txBody>
            </p:sp>
          </p:grpSp>
          <p:grpSp>
            <p:nvGrpSpPr>
              <p:cNvPr id="11300" name="Group 19"/>
              <p:cNvGrpSpPr>
                <a:grpSpLocks/>
              </p:cNvGrpSpPr>
              <p:nvPr/>
            </p:nvGrpSpPr>
            <p:grpSpPr bwMode="auto">
              <a:xfrm>
                <a:off x="4295" y="2829"/>
                <a:ext cx="95" cy="94"/>
                <a:chOff x="2775" y="3403"/>
                <a:chExt cx="106" cy="105"/>
              </a:xfrm>
            </p:grpSpPr>
            <p:sp>
              <p:nvSpPr>
                <p:cNvPr id="11313" name="Line 20"/>
                <p:cNvSpPr>
                  <a:spLocks noChangeShapeType="1"/>
                </p:cNvSpPr>
                <p:nvPr/>
              </p:nvSpPr>
              <p:spPr bwMode="auto">
                <a:xfrm flipH="1">
                  <a:off x="2775" y="3404"/>
                  <a:ext cx="95" cy="94"/>
                </a:xfrm>
                <a:prstGeom prst="line">
                  <a:avLst/>
                </a:prstGeom>
                <a:noFill/>
                <a:ln w="9525">
                  <a:solidFill>
                    <a:schemeClr val="bg1"/>
                  </a:solidFill>
                  <a:round/>
                  <a:headEnd/>
                  <a:tailEnd/>
                </a:ln>
              </p:spPr>
              <p:txBody>
                <a:bodyPr/>
                <a:lstStyle/>
                <a:p>
                  <a:endParaRPr lang="zh-CN" altLang="en-US"/>
                </a:p>
              </p:txBody>
            </p:sp>
            <p:sp>
              <p:nvSpPr>
                <p:cNvPr id="11314" name="Line 21"/>
                <p:cNvSpPr>
                  <a:spLocks noChangeShapeType="1"/>
                </p:cNvSpPr>
                <p:nvPr/>
              </p:nvSpPr>
              <p:spPr bwMode="auto">
                <a:xfrm>
                  <a:off x="2776" y="3403"/>
                  <a:ext cx="105" cy="105"/>
                </a:xfrm>
                <a:prstGeom prst="line">
                  <a:avLst/>
                </a:prstGeom>
                <a:noFill/>
                <a:ln w="9525">
                  <a:solidFill>
                    <a:schemeClr val="bg1"/>
                  </a:solidFill>
                  <a:round/>
                  <a:headEnd/>
                  <a:tailEnd/>
                </a:ln>
              </p:spPr>
              <p:txBody>
                <a:bodyPr/>
                <a:lstStyle/>
                <a:p>
                  <a:endParaRPr lang="zh-CN" altLang="en-US"/>
                </a:p>
              </p:txBody>
            </p:sp>
          </p:grpSp>
          <p:grpSp>
            <p:nvGrpSpPr>
              <p:cNvPr id="11301" name="Group 22"/>
              <p:cNvGrpSpPr>
                <a:grpSpLocks/>
              </p:cNvGrpSpPr>
              <p:nvPr/>
            </p:nvGrpSpPr>
            <p:grpSpPr bwMode="auto">
              <a:xfrm>
                <a:off x="4282" y="3605"/>
                <a:ext cx="95" cy="94"/>
                <a:chOff x="2775" y="3403"/>
                <a:chExt cx="106" cy="105"/>
              </a:xfrm>
            </p:grpSpPr>
            <p:sp>
              <p:nvSpPr>
                <p:cNvPr id="11311" name="Line 23"/>
                <p:cNvSpPr>
                  <a:spLocks noChangeShapeType="1"/>
                </p:cNvSpPr>
                <p:nvPr/>
              </p:nvSpPr>
              <p:spPr bwMode="auto">
                <a:xfrm flipH="1">
                  <a:off x="2775" y="3404"/>
                  <a:ext cx="95" cy="94"/>
                </a:xfrm>
                <a:prstGeom prst="line">
                  <a:avLst/>
                </a:prstGeom>
                <a:noFill/>
                <a:ln w="9525">
                  <a:solidFill>
                    <a:schemeClr val="bg1"/>
                  </a:solidFill>
                  <a:round/>
                  <a:headEnd/>
                  <a:tailEnd/>
                </a:ln>
              </p:spPr>
              <p:txBody>
                <a:bodyPr/>
                <a:lstStyle/>
                <a:p>
                  <a:endParaRPr lang="zh-CN" altLang="en-US"/>
                </a:p>
              </p:txBody>
            </p:sp>
            <p:sp>
              <p:nvSpPr>
                <p:cNvPr id="11312" name="Line 24"/>
                <p:cNvSpPr>
                  <a:spLocks noChangeShapeType="1"/>
                </p:cNvSpPr>
                <p:nvPr/>
              </p:nvSpPr>
              <p:spPr bwMode="auto">
                <a:xfrm>
                  <a:off x="2776" y="3403"/>
                  <a:ext cx="105" cy="105"/>
                </a:xfrm>
                <a:prstGeom prst="line">
                  <a:avLst/>
                </a:prstGeom>
                <a:noFill/>
                <a:ln w="9525">
                  <a:solidFill>
                    <a:schemeClr val="bg1"/>
                  </a:solidFill>
                  <a:round/>
                  <a:headEnd/>
                  <a:tailEnd/>
                </a:ln>
              </p:spPr>
              <p:txBody>
                <a:bodyPr/>
                <a:lstStyle/>
                <a:p>
                  <a:endParaRPr lang="zh-CN" altLang="en-US"/>
                </a:p>
              </p:txBody>
            </p:sp>
          </p:grpSp>
          <p:grpSp>
            <p:nvGrpSpPr>
              <p:cNvPr id="11302" name="Group 25"/>
              <p:cNvGrpSpPr>
                <a:grpSpLocks/>
              </p:cNvGrpSpPr>
              <p:nvPr/>
            </p:nvGrpSpPr>
            <p:grpSpPr bwMode="auto">
              <a:xfrm>
                <a:off x="5079" y="3616"/>
                <a:ext cx="95" cy="94"/>
                <a:chOff x="2775" y="3403"/>
                <a:chExt cx="106" cy="105"/>
              </a:xfrm>
            </p:grpSpPr>
            <p:sp>
              <p:nvSpPr>
                <p:cNvPr id="11309" name="Line 26"/>
                <p:cNvSpPr>
                  <a:spLocks noChangeShapeType="1"/>
                </p:cNvSpPr>
                <p:nvPr/>
              </p:nvSpPr>
              <p:spPr bwMode="auto">
                <a:xfrm flipH="1">
                  <a:off x="2775" y="3404"/>
                  <a:ext cx="95" cy="94"/>
                </a:xfrm>
                <a:prstGeom prst="line">
                  <a:avLst/>
                </a:prstGeom>
                <a:noFill/>
                <a:ln w="9525">
                  <a:solidFill>
                    <a:schemeClr val="bg1"/>
                  </a:solidFill>
                  <a:round/>
                  <a:headEnd/>
                  <a:tailEnd/>
                </a:ln>
              </p:spPr>
              <p:txBody>
                <a:bodyPr/>
                <a:lstStyle/>
                <a:p>
                  <a:endParaRPr lang="zh-CN" altLang="en-US"/>
                </a:p>
              </p:txBody>
            </p:sp>
            <p:sp>
              <p:nvSpPr>
                <p:cNvPr id="11310" name="Line 27"/>
                <p:cNvSpPr>
                  <a:spLocks noChangeShapeType="1"/>
                </p:cNvSpPr>
                <p:nvPr/>
              </p:nvSpPr>
              <p:spPr bwMode="auto">
                <a:xfrm>
                  <a:off x="2776" y="3403"/>
                  <a:ext cx="105" cy="105"/>
                </a:xfrm>
                <a:prstGeom prst="line">
                  <a:avLst/>
                </a:prstGeom>
                <a:noFill/>
                <a:ln w="9525">
                  <a:solidFill>
                    <a:schemeClr val="bg1"/>
                  </a:solidFill>
                  <a:round/>
                  <a:headEnd/>
                  <a:tailEnd/>
                </a:ln>
              </p:spPr>
              <p:txBody>
                <a:bodyPr/>
                <a:lstStyle/>
                <a:p>
                  <a:endParaRPr lang="zh-CN" altLang="en-US"/>
                </a:p>
              </p:txBody>
            </p:sp>
          </p:grpSp>
          <p:grpSp>
            <p:nvGrpSpPr>
              <p:cNvPr id="11303" name="Group 28"/>
              <p:cNvGrpSpPr>
                <a:grpSpLocks/>
              </p:cNvGrpSpPr>
              <p:nvPr/>
            </p:nvGrpSpPr>
            <p:grpSpPr bwMode="auto">
              <a:xfrm>
                <a:off x="4780" y="3600"/>
                <a:ext cx="95" cy="94"/>
                <a:chOff x="2775" y="3403"/>
                <a:chExt cx="106" cy="105"/>
              </a:xfrm>
            </p:grpSpPr>
            <p:sp>
              <p:nvSpPr>
                <p:cNvPr id="11307" name="Line 29"/>
                <p:cNvSpPr>
                  <a:spLocks noChangeShapeType="1"/>
                </p:cNvSpPr>
                <p:nvPr/>
              </p:nvSpPr>
              <p:spPr bwMode="auto">
                <a:xfrm flipH="1">
                  <a:off x="2775" y="3404"/>
                  <a:ext cx="95" cy="94"/>
                </a:xfrm>
                <a:prstGeom prst="line">
                  <a:avLst/>
                </a:prstGeom>
                <a:noFill/>
                <a:ln w="9525">
                  <a:solidFill>
                    <a:schemeClr val="bg1"/>
                  </a:solidFill>
                  <a:round/>
                  <a:headEnd/>
                  <a:tailEnd/>
                </a:ln>
              </p:spPr>
              <p:txBody>
                <a:bodyPr/>
                <a:lstStyle/>
                <a:p>
                  <a:endParaRPr lang="zh-CN" altLang="en-US"/>
                </a:p>
              </p:txBody>
            </p:sp>
            <p:sp>
              <p:nvSpPr>
                <p:cNvPr id="11308" name="Line 30"/>
                <p:cNvSpPr>
                  <a:spLocks noChangeShapeType="1"/>
                </p:cNvSpPr>
                <p:nvPr/>
              </p:nvSpPr>
              <p:spPr bwMode="auto">
                <a:xfrm>
                  <a:off x="2776" y="3403"/>
                  <a:ext cx="105" cy="105"/>
                </a:xfrm>
                <a:prstGeom prst="line">
                  <a:avLst/>
                </a:prstGeom>
                <a:noFill/>
                <a:ln w="9525">
                  <a:solidFill>
                    <a:schemeClr val="bg1"/>
                  </a:solidFill>
                  <a:round/>
                  <a:headEnd/>
                  <a:tailEnd/>
                </a:ln>
              </p:spPr>
              <p:txBody>
                <a:bodyPr/>
                <a:lstStyle/>
                <a:p>
                  <a:endParaRPr lang="zh-CN" altLang="en-US"/>
                </a:p>
              </p:txBody>
            </p:sp>
          </p:grpSp>
          <p:grpSp>
            <p:nvGrpSpPr>
              <p:cNvPr id="11304" name="Group 31"/>
              <p:cNvGrpSpPr>
                <a:grpSpLocks/>
              </p:cNvGrpSpPr>
              <p:nvPr/>
            </p:nvGrpSpPr>
            <p:grpSpPr bwMode="auto">
              <a:xfrm>
                <a:off x="4294" y="3228"/>
                <a:ext cx="95" cy="94"/>
                <a:chOff x="2775" y="3403"/>
                <a:chExt cx="106" cy="105"/>
              </a:xfrm>
            </p:grpSpPr>
            <p:sp>
              <p:nvSpPr>
                <p:cNvPr id="11305" name="Line 32"/>
                <p:cNvSpPr>
                  <a:spLocks noChangeShapeType="1"/>
                </p:cNvSpPr>
                <p:nvPr/>
              </p:nvSpPr>
              <p:spPr bwMode="auto">
                <a:xfrm flipH="1">
                  <a:off x="2775" y="3404"/>
                  <a:ext cx="95" cy="94"/>
                </a:xfrm>
                <a:prstGeom prst="line">
                  <a:avLst/>
                </a:prstGeom>
                <a:noFill/>
                <a:ln w="9525">
                  <a:solidFill>
                    <a:schemeClr val="bg1"/>
                  </a:solidFill>
                  <a:round/>
                  <a:headEnd/>
                  <a:tailEnd/>
                </a:ln>
              </p:spPr>
              <p:txBody>
                <a:bodyPr/>
                <a:lstStyle/>
                <a:p>
                  <a:endParaRPr lang="zh-CN" altLang="en-US"/>
                </a:p>
              </p:txBody>
            </p:sp>
            <p:sp>
              <p:nvSpPr>
                <p:cNvPr id="11306" name="Line 33"/>
                <p:cNvSpPr>
                  <a:spLocks noChangeShapeType="1"/>
                </p:cNvSpPr>
                <p:nvPr/>
              </p:nvSpPr>
              <p:spPr bwMode="auto">
                <a:xfrm>
                  <a:off x="2776" y="3403"/>
                  <a:ext cx="105" cy="105"/>
                </a:xfrm>
                <a:prstGeom prst="line">
                  <a:avLst/>
                </a:prstGeom>
                <a:noFill/>
                <a:ln w="9525">
                  <a:solidFill>
                    <a:schemeClr val="bg1"/>
                  </a:solidFill>
                  <a:round/>
                  <a:headEnd/>
                  <a:tailEnd/>
                </a:ln>
              </p:spPr>
              <p:txBody>
                <a:bodyPr/>
                <a:lstStyle/>
                <a:p>
                  <a:endParaRPr lang="zh-CN" altLang="en-US"/>
                </a:p>
              </p:txBody>
            </p:sp>
          </p:grpSp>
        </p:grpSp>
        <p:sp>
          <p:nvSpPr>
            <p:cNvPr id="11292" name="Text Box 34"/>
            <p:cNvSpPr txBox="1">
              <a:spLocks noChangeArrowheads="1"/>
            </p:cNvSpPr>
            <p:nvPr/>
          </p:nvSpPr>
          <p:spPr bwMode="auto">
            <a:xfrm>
              <a:off x="4622" y="3613"/>
              <a:ext cx="283" cy="327"/>
            </a:xfrm>
            <a:prstGeom prst="rect">
              <a:avLst/>
            </a:prstGeom>
            <a:noFill/>
            <a:ln w="9525">
              <a:noFill/>
              <a:miter lim="800000"/>
              <a:headEnd/>
              <a:tailEnd/>
            </a:ln>
          </p:spPr>
          <p:txBody>
            <a:bodyPr>
              <a:spAutoFit/>
            </a:bodyPr>
            <a:lstStyle/>
            <a:p>
              <a:pPr>
                <a:spcBef>
                  <a:spcPct val="50000"/>
                </a:spcBef>
              </a:pPr>
              <a:r>
                <a:rPr kumimoji="1" lang="en-US" altLang="zh-CN" sz="2800" i="1" dirty="0"/>
                <a:t>a</a:t>
              </a:r>
              <a:endParaRPr kumimoji="1" lang="en-US" altLang="zh-CN" sz="2800" b="0" i="1" dirty="0">
                <a:solidFill>
                  <a:schemeClr val="tx1"/>
                </a:solidFill>
              </a:endParaRPr>
            </a:p>
          </p:txBody>
        </p:sp>
        <p:sp>
          <p:nvSpPr>
            <p:cNvPr id="11293" name="Text Box 35"/>
            <p:cNvSpPr txBox="1">
              <a:spLocks noChangeArrowheads="1"/>
            </p:cNvSpPr>
            <p:nvPr/>
          </p:nvSpPr>
          <p:spPr bwMode="auto">
            <a:xfrm>
              <a:off x="4631" y="2161"/>
              <a:ext cx="303" cy="327"/>
            </a:xfrm>
            <a:prstGeom prst="rect">
              <a:avLst/>
            </a:prstGeom>
            <a:noFill/>
            <a:ln w="9525">
              <a:noFill/>
              <a:miter lim="800000"/>
              <a:headEnd/>
              <a:tailEnd/>
            </a:ln>
          </p:spPr>
          <p:txBody>
            <a:bodyPr>
              <a:spAutoFit/>
            </a:bodyPr>
            <a:lstStyle/>
            <a:p>
              <a:pPr>
                <a:spcBef>
                  <a:spcPct val="50000"/>
                </a:spcBef>
              </a:pPr>
              <a:r>
                <a:rPr kumimoji="1" lang="en-US" altLang="zh-CN" sz="2800" i="1"/>
                <a:t>b</a:t>
              </a:r>
              <a:endParaRPr kumimoji="1" lang="en-US" altLang="zh-CN" sz="2800" b="0" i="1">
                <a:solidFill>
                  <a:schemeClr val="tx1"/>
                </a:solidFill>
              </a:endParaRPr>
            </a:p>
          </p:txBody>
        </p:sp>
        <p:grpSp>
          <p:nvGrpSpPr>
            <p:cNvPr id="11294" name="Group 36"/>
            <p:cNvGrpSpPr>
              <a:grpSpLocks/>
            </p:cNvGrpSpPr>
            <p:nvPr/>
          </p:nvGrpSpPr>
          <p:grpSpPr bwMode="auto">
            <a:xfrm>
              <a:off x="5149" y="2325"/>
              <a:ext cx="346" cy="327"/>
              <a:chOff x="5149" y="2325"/>
              <a:chExt cx="346" cy="327"/>
            </a:xfrm>
          </p:grpSpPr>
          <p:sp>
            <p:nvSpPr>
              <p:cNvPr id="11296" name="Text Box 37"/>
              <p:cNvSpPr txBox="1">
                <a:spLocks noChangeArrowheads="1"/>
              </p:cNvSpPr>
              <p:nvPr/>
            </p:nvSpPr>
            <p:spPr bwMode="auto">
              <a:xfrm>
                <a:off x="5149" y="2325"/>
                <a:ext cx="346" cy="327"/>
              </a:xfrm>
              <a:prstGeom prst="rect">
                <a:avLst/>
              </a:prstGeom>
              <a:noFill/>
              <a:ln w="9525">
                <a:noFill/>
                <a:miter lim="800000"/>
                <a:headEnd/>
                <a:tailEnd/>
              </a:ln>
            </p:spPr>
            <p:txBody>
              <a:bodyPr>
                <a:spAutoFit/>
              </a:bodyPr>
              <a:lstStyle/>
              <a:p>
                <a:pPr>
                  <a:spcBef>
                    <a:spcPct val="50000"/>
                  </a:spcBef>
                </a:pPr>
                <a:r>
                  <a:rPr kumimoji="1" lang="en-US" altLang="zh-CN" sz="2800" i="1"/>
                  <a:t>B</a:t>
                </a:r>
                <a:endParaRPr kumimoji="1" lang="en-US" altLang="zh-CN" sz="2800" b="0" i="1">
                  <a:solidFill>
                    <a:schemeClr val="tx1"/>
                  </a:solidFill>
                </a:endParaRPr>
              </a:p>
            </p:txBody>
          </p:sp>
          <p:sp>
            <p:nvSpPr>
              <p:cNvPr id="11297" name="Line 38"/>
              <p:cNvSpPr>
                <a:spLocks noChangeShapeType="1"/>
              </p:cNvSpPr>
              <p:nvPr/>
            </p:nvSpPr>
            <p:spPr bwMode="auto">
              <a:xfrm>
                <a:off x="5241" y="2376"/>
                <a:ext cx="136" cy="0"/>
              </a:xfrm>
              <a:prstGeom prst="line">
                <a:avLst/>
              </a:prstGeom>
              <a:noFill/>
              <a:ln w="19050">
                <a:solidFill>
                  <a:schemeClr val="bg1"/>
                </a:solidFill>
                <a:round/>
                <a:headEnd/>
                <a:tailEnd type="triangle" w="sm" len="med"/>
              </a:ln>
            </p:spPr>
            <p:txBody>
              <a:bodyPr/>
              <a:lstStyle/>
              <a:p>
                <a:endParaRPr lang="zh-CN" altLang="en-US"/>
              </a:p>
            </p:txBody>
          </p:sp>
        </p:grpSp>
        <p:sp>
          <p:nvSpPr>
            <p:cNvPr id="11295" name="Text Box 39"/>
            <p:cNvSpPr txBox="1">
              <a:spLocks noChangeArrowheads="1"/>
            </p:cNvSpPr>
            <p:nvPr/>
          </p:nvSpPr>
          <p:spPr bwMode="auto">
            <a:xfrm>
              <a:off x="4345" y="3899"/>
              <a:ext cx="822" cy="288"/>
            </a:xfrm>
            <a:prstGeom prst="rect">
              <a:avLst/>
            </a:prstGeom>
            <a:noFill/>
            <a:ln w="9525">
              <a:noFill/>
              <a:miter lim="800000"/>
              <a:headEnd/>
              <a:tailEnd/>
            </a:ln>
          </p:spPr>
          <p:txBody>
            <a:bodyPr>
              <a:spAutoFit/>
            </a:bodyPr>
            <a:lstStyle/>
            <a:p>
              <a:pPr>
                <a:spcBef>
                  <a:spcPct val="50000"/>
                </a:spcBef>
              </a:pPr>
              <a:endParaRPr kumimoji="1" lang="zh-CN" altLang="zh-CN" b="0">
                <a:solidFill>
                  <a:schemeClr val="tx1"/>
                </a:solidFill>
              </a:endParaRPr>
            </a:p>
          </p:txBody>
        </p:sp>
      </p:grpSp>
      <p:grpSp>
        <p:nvGrpSpPr>
          <p:cNvPr id="14" name="Group 40"/>
          <p:cNvGrpSpPr>
            <a:grpSpLocks/>
          </p:cNvGrpSpPr>
          <p:nvPr/>
        </p:nvGrpSpPr>
        <p:grpSpPr bwMode="auto">
          <a:xfrm>
            <a:off x="7213616" y="3873500"/>
            <a:ext cx="609600" cy="2222500"/>
            <a:chOff x="4555" y="1966"/>
            <a:chExt cx="384" cy="1400"/>
          </a:xfrm>
        </p:grpSpPr>
        <p:sp>
          <p:nvSpPr>
            <p:cNvPr id="11287" name="Text Box 41"/>
            <p:cNvSpPr txBox="1">
              <a:spLocks noChangeArrowheads="1"/>
            </p:cNvSpPr>
            <p:nvPr/>
          </p:nvSpPr>
          <p:spPr bwMode="auto">
            <a:xfrm>
              <a:off x="4612" y="3039"/>
              <a:ext cx="303" cy="327"/>
            </a:xfrm>
            <a:prstGeom prst="rect">
              <a:avLst/>
            </a:prstGeom>
            <a:noFill/>
            <a:ln w="9525">
              <a:noFill/>
              <a:miter lim="800000"/>
              <a:headEnd/>
              <a:tailEnd/>
            </a:ln>
          </p:spPr>
          <p:txBody>
            <a:bodyPr>
              <a:spAutoFit/>
            </a:bodyPr>
            <a:lstStyle/>
            <a:p>
              <a:pPr>
                <a:spcBef>
                  <a:spcPct val="50000"/>
                </a:spcBef>
              </a:pPr>
              <a:r>
                <a:rPr kumimoji="1" lang="en-US" altLang="zh-CN" sz="2800" b="0" dirty="0">
                  <a:solidFill>
                    <a:srgbClr val="66FF33"/>
                  </a:solidFill>
                </a:rPr>
                <a:t>--</a:t>
              </a:r>
              <a:endParaRPr kumimoji="1" lang="en-US" altLang="zh-CN" sz="2800" b="0" dirty="0"/>
            </a:p>
          </p:txBody>
        </p:sp>
        <p:sp>
          <p:nvSpPr>
            <p:cNvPr id="11288" name="Text Box 42"/>
            <p:cNvSpPr txBox="1">
              <a:spLocks noChangeArrowheads="1"/>
            </p:cNvSpPr>
            <p:nvPr/>
          </p:nvSpPr>
          <p:spPr bwMode="auto">
            <a:xfrm>
              <a:off x="4555" y="1966"/>
              <a:ext cx="384" cy="288"/>
            </a:xfrm>
            <a:prstGeom prst="rect">
              <a:avLst/>
            </a:prstGeom>
            <a:noFill/>
            <a:ln w="9525">
              <a:noFill/>
              <a:miter lim="800000"/>
              <a:headEnd/>
              <a:tailEnd/>
            </a:ln>
          </p:spPr>
          <p:txBody>
            <a:bodyPr>
              <a:spAutoFit/>
            </a:bodyPr>
            <a:lstStyle/>
            <a:p>
              <a:pPr>
                <a:spcBef>
                  <a:spcPct val="50000"/>
                </a:spcBef>
              </a:pPr>
              <a:r>
                <a:rPr kumimoji="1" lang="en-US" altLang="zh-CN">
                  <a:solidFill>
                    <a:srgbClr val="66FF33"/>
                  </a:solidFill>
                </a:rPr>
                <a:t>++</a:t>
              </a:r>
            </a:p>
          </p:txBody>
        </p:sp>
      </p:grpSp>
      <p:grpSp>
        <p:nvGrpSpPr>
          <p:cNvPr id="15" name="Group 48"/>
          <p:cNvGrpSpPr>
            <a:grpSpLocks/>
          </p:cNvGrpSpPr>
          <p:nvPr/>
        </p:nvGrpSpPr>
        <p:grpSpPr bwMode="auto">
          <a:xfrm>
            <a:off x="6908816" y="4868863"/>
            <a:ext cx="666750" cy="892175"/>
            <a:chOff x="4531" y="2334"/>
            <a:chExt cx="420" cy="562"/>
          </a:xfrm>
        </p:grpSpPr>
        <p:grpSp>
          <p:nvGrpSpPr>
            <p:cNvPr id="11283" name="Group 49"/>
            <p:cNvGrpSpPr>
              <a:grpSpLocks/>
            </p:cNvGrpSpPr>
            <p:nvPr/>
          </p:nvGrpSpPr>
          <p:grpSpPr bwMode="auto">
            <a:xfrm>
              <a:off x="4825" y="2334"/>
              <a:ext cx="126" cy="141"/>
              <a:chOff x="1958" y="3865"/>
              <a:chExt cx="157" cy="157"/>
            </a:xfrm>
          </p:grpSpPr>
          <p:sp>
            <p:nvSpPr>
              <p:cNvPr id="11285" name="Oval 50"/>
              <p:cNvSpPr>
                <a:spLocks noChangeArrowheads="1"/>
              </p:cNvSpPr>
              <p:nvPr/>
            </p:nvSpPr>
            <p:spPr bwMode="auto">
              <a:xfrm>
                <a:off x="1958" y="3865"/>
                <a:ext cx="157" cy="157"/>
              </a:xfrm>
              <a:prstGeom prst="ellipse">
                <a:avLst/>
              </a:prstGeom>
              <a:noFill/>
              <a:ln w="28575">
                <a:solidFill>
                  <a:schemeClr val="bg1"/>
                </a:solidFill>
                <a:round/>
                <a:headEnd/>
                <a:tailEnd/>
              </a:ln>
            </p:spPr>
            <p:txBody>
              <a:bodyPr wrap="none" anchor="ctr"/>
              <a:lstStyle/>
              <a:p>
                <a:endParaRPr lang="zh-CN" altLang="en-US"/>
              </a:p>
            </p:txBody>
          </p:sp>
          <p:sp>
            <p:nvSpPr>
              <p:cNvPr id="11286" name="Line 51"/>
              <p:cNvSpPr>
                <a:spLocks noChangeShapeType="1"/>
              </p:cNvSpPr>
              <p:nvPr/>
            </p:nvSpPr>
            <p:spPr bwMode="auto">
              <a:xfrm>
                <a:off x="1979" y="3949"/>
                <a:ext cx="116" cy="0"/>
              </a:xfrm>
              <a:prstGeom prst="line">
                <a:avLst/>
              </a:prstGeom>
              <a:noFill/>
              <a:ln w="28575">
                <a:solidFill>
                  <a:schemeClr val="bg1"/>
                </a:solidFill>
                <a:round/>
                <a:headEnd/>
                <a:tailEnd/>
              </a:ln>
            </p:spPr>
            <p:txBody>
              <a:bodyPr/>
              <a:lstStyle/>
              <a:p>
                <a:endParaRPr lang="zh-CN" altLang="en-US"/>
              </a:p>
            </p:txBody>
          </p:sp>
        </p:grpSp>
        <p:sp>
          <p:nvSpPr>
            <p:cNvPr id="11284" name="Line 52"/>
            <p:cNvSpPr>
              <a:spLocks noChangeShapeType="1"/>
            </p:cNvSpPr>
            <p:nvPr/>
          </p:nvSpPr>
          <p:spPr bwMode="auto">
            <a:xfrm>
              <a:off x="4886" y="2486"/>
              <a:ext cx="0" cy="410"/>
            </a:xfrm>
            <a:prstGeom prst="line">
              <a:avLst/>
            </a:prstGeom>
            <a:noFill/>
            <a:ln w="28575">
              <a:solidFill>
                <a:schemeClr val="bg1"/>
              </a:solidFill>
              <a:round/>
              <a:headEnd/>
              <a:tailEnd type="triangle" w="sm" len="med"/>
            </a:ln>
          </p:spPr>
          <p:txBody>
            <a:bodyPr/>
            <a:lstStyle/>
            <a:p>
              <a:endParaRPr lang="zh-CN" altLang="en-US"/>
            </a:p>
          </p:txBody>
        </p:sp>
        <p:graphicFrame>
          <p:nvGraphicFramePr>
            <p:cNvPr id="11268" name="Object 53"/>
            <p:cNvGraphicFramePr>
              <a:graphicFrameLocks noChangeAspect="1"/>
            </p:cNvGraphicFramePr>
            <p:nvPr/>
          </p:nvGraphicFramePr>
          <p:xfrm>
            <a:off x="4531" y="2461"/>
            <a:ext cx="213" cy="234"/>
          </p:xfrm>
          <a:graphic>
            <a:graphicData uri="http://schemas.openxmlformats.org/presentationml/2006/ole">
              <mc:AlternateContent xmlns:mc="http://schemas.openxmlformats.org/markup-compatibility/2006">
                <mc:Choice xmlns:v="urn:schemas-microsoft-com:vml" Requires="v">
                  <p:oleObj spid="_x0000_s11386" name="公式" r:id="rId3" imgW="317160" imgH="368280" progId="Equation.3">
                    <p:embed/>
                  </p:oleObj>
                </mc:Choice>
                <mc:Fallback>
                  <p:oleObj name="公式" r:id="rId3" imgW="317160" imgH="368280" progId="Equation.3">
                    <p:embed/>
                    <p:pic>
                      <p:nvPicPr>
                        <p:cNvPr id="0" name="Object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1" y="2461"/>
                          <a:ext cx="213" cy="2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8726" name="Text Box 54"/>
          <p:cNvSpPr txBox="1">
            <a:spLocks noChangeArrowheads="1"/>
          </p:cNvSpPr>
          <p:nvPr/>
        </p:nvSpPr>
        <p:spPr bwMode="auto">
          <a:xfrm>
            <a:off x="571472" y="500042"/>
            <a:ext cx="5892800" cy="566737"/>
          </a:xfrm>
          <a:prstGeom prst="rect">
            <a:avLst/>
          </a:prstGeom>
          <a:noFill/>
          <a:ln w="9525">
            <a:noFill/>
            <a:miter lim="800000"/>
            <a:headEnd/>
            <a:tailEnd/>
          </a:ln>
        </p:spPr>
        <p:txBody>
          <a:bodyPr>
            <a:spAutoFit/>
          </a:bodyPr>
          <a:lstStyle/>
          <a:p>
            <a:pPr>
              <a:lnSpc>
                <a:spcPct val="130000"/>
              </a:lnSpc>
              <a:spcBef>
                <a:spcPct val="50000"/>
              </a:spcBef>
            </a:pPr>
            <a:r>
              <a:rPr kumimoji="1" lang="en-US" altLang="zh-CN" dirty="0"/>
              <a:t> </a:t>
            </a:r>
            <a:r>
              <a:rPr kumimoji="1" lang="zh-CN" altLang="en-US" dirty="0"/>
              <a:t>导体</a:t>
            </a:r>
            <a:r>
              <a:rPr kumimoji="1" lang="en-US" altLang="zh-CN" i="1" dirty="0" err="1"/>
              <a:t>ab</a:t>
            </a:r>
            <a:r>
              <a:rPr kumimoji="1" lang="zh-CN" altLang="en-US" dirty="0"/>
              <a:t>在磁场中运动，则导体中的电子</a:t>
            </a:r>
          </a:p>
        </p:txBody>
      </p:sp>
      <p:graphicFrame>
        <p:nvGraphicFramePr>
          <p:cNvPr id="28727" name="Object 55"/>
          <p:cNvGraphicFramePr>
            <a:graphicFrameLocks noChangeAspect="1"/>
          </p:cNvGraphicFramePr>
          <p:nvPr/>
        </p:nvGraphicFramePr>
        <p:xfrm>
          <a:off x="2428860" y="1142984"/>
          <a:ext cx="1812925" cy="498475"/>
        </p:xfrm>
        <a:graphic>
          <a:graphicData uri="http://schemas.openxmlformats.org/presentationml/2006/ole">
            <mc:AlternateContent xmlns:mc="http://schemas.openxmlformats.org/markup-compatibility/2006">
              <mc:Choice xmlns:v="urn:schemas-microsoft-com:vml" Requires="v">
                <p:oleObj spid="_x0000_s11387" name="公式" r:id="rId5" imgW="1663560" imgH="457200" progId="Equation.3">
                  <p:embed/>
                </p:oleObj>
              </mc:Choice>
              <mc:Fallback>
                <p:oleObj name="公式" r:id="rId5" imgW="1663560" imgH="457200" progId="Equation.3">
                  <p:embed/>
                  <p:pic>
                    <p:nvPicPr>
                      <p:cNvPr id="0" name="Object 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8860" y="1142984"/>
                        <a:ext cx="1812925"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728" name="Text Box 56"/>
          <p:cNvSpPr txBox="1">
            <a:spLocks noChangeArrowheads="1"/>
          </p:cNvSpPr>
          <p:nvPr/>
        </p:nvSpPr>
        <p:spPr bwMode="auto">
          <a:xfrm>
            <a:off x="714348" y="1785926"/>
            <a:ext cx="5302250" cy="566738"/>
          </a:xfrm>
          <a:prstGeom prst="rect">
            <a:avLst/>
          </a:prstGeom>
          <a:noFill/>
          <a:ln w="9525">
            <a:noFill/>
            <a:miter lim="800000"/>
            <a:headEnd/>
            <a:tailEnd/>
          </a:ln>
        </p:spPr>
        <p:txBody>
          <a:bodyPr>
            <a:spAutoFit/>
          </a:bodyPr>
          <a:lstStyle/>
          <a:p>
            <a:pPr>
              <a:lnSpc>
                <a:spcPct val="130000"/>
              </a:lnSpc>
              <a:spcBef>
                <a:spcPct val="50000"/>
              </a:spcBef>
            </a:pPr>
            <a:r>
              <a:rPr kumimoji="1" lang="zh-CN" altLang="en-US" dirty="0"/>
              <a:t>在</a:t>
            </a:r>
            <a:r>
              <a:rPr kumimoji="1" lang="en-US" altLang="zh-CN" i="1" dirty="0"/>
              <a:t>a</a:t>
            </a:r>
            <a:r>
              <a:rPr kumimoji="1" lang="zh-CN" altLang="en-US" dirty="0"/>
              <a:t>端出现负电荷，</a:t>
            </a:r>
            <a:r>
              <a:rPr kumimoji="1" lang="en-US" altLang="zh-CN" i="1" dirty="0"/>
              <a:t>b</a:t>
            </a:r>
            <a:r>
              <a:rPr kumimoji="1" lang="zh-CN" altLang="en-US" dirty="0"/>
              <a:t>端出现正电荷。</a:t>
            </a:r>
          </a:p>
        </p:txBody>
      </p:sp>
      <p:sp>
        <p:nvSpPr>
          <p:cNvPr id="28729" name="Text Box 57"/>
          <p:cNvSpPr txBox="1">
            <a:spLocks noChangeArrowheads="1"/>
          </p:cNvSpPr>
          <p:nvPr/>
        </p:nvSpPr>
        <p:spPr bwMode="auto">
          <a:xfrm>
            <a:off x="642910" y="2357430"/>
            <a:ext cx="8208962" cy="1052596"/>
          </a:xfrm>
          <a:prstGeom prst="rect">
            <a:avLst/>
          </a:prstGeom>
          <a:noFill/>
          <a:ln w="9525">
            <a:noFill/>
            <a:miter lim="800000"/>
            <a:headEnd/>
            <a:tailEnd/>
          </a:ln>
        </p:spPr>
        <p:txBody>
          <a:bodyPr>
            <a:spAutoFit/>
          </a:bodyPr>
          <a:lstStyle/>
          <a:p>
            <a:pPr>
              <a:lnSpc>
                <a:spcPct val="130000"/>
              </a:lnSpc>
              <a:spcBef>
                <a:spcPct val="50000"/>
              </a:spcBef>
            </a:pPr>
            <a:r>
              <a:rPr kumimoji="1" lang="zh-CN" altLang="en-US" dirty="0" smtClean="0"/>
              <a:t>当</a:t>
            </a:r>
            <a:r>
              <a:rPr kumimoji="1" lang="zh-CN" altLang="en-US" dirty="0"/>
              <a:t>电场力与洛沦兹力相等时，导体两端的电荷分布保持稳定，导体两端有一个稳定的电势差，导体</a:t>
            </a:r>
            <a:r>
              <a:rPr kumimoji="1" lang="en-US" altLang="zh-CN" i="1" dirty="0" err="1"/>
              <a:t>ab</a:t>
            </a:r>
            <a:r>
              <a:rPr kumimoji="1" lang="zh-CN" altLang="en-US" dirty="0"/>
              <a:t>相当于一个电源。</a:t>
            </a:r>
            <a:endParaRPr kumimoji="1" lang="zh-CN" altLang="en-US" dirty="0">
              <a:solidFill>
                <a:schemeClr val="tx1"/>
              </a:solidFill>
            </a:endParaRPr>
          </a:p>
        </p:txBody>
      </p:sp>
      <p:grpSp>
        <p:nvGrpSpPr>
          <p:cNvPr id="17" name="Group 58"/>
          <p:cNvGrpSpPr>
            <a:grpSpLocks/>
          </p:cNvGrpSpPr>
          <p:nvPr/>
        </p:nvGrpSpPr>
        <p:grpSpPr bwMode="auto">
          <a:xfrm>
            <a:off x="6908816" y="4437063"/>
            <a:ext cx="581025" cy="469900"/>
            <a:chOff x="4527" y="2058"/>
            <a:chExt cx="366" cy="296"/>
          </a:xfrm>
        </p:grpSpPr>
        <p:sp>
          <p:nvSpPr>
            <p:cNvPr id="11282" name="Line 59"/>
            <p:cNvSpPr>
              <a:spLocks noChangeShapeType="1"/>
            </p:cNvSpPr>
            <p:nvPr/>
          </p:nvSpPr>
          <p:spPr bwMode="auto">
            <a:xfrm flipV="1">
              <a:off x="4893" y="2097"/>
              <a:ext cx="0" cy="233"/>
            </a:xfrm>
            <a:prstGeom prst="line">
              <a:avLst/>
            </a:prstGeom>
            <a:noFill/>
            <a:ln w="28575">
              <a:solidFill>
                <a:schemeClr val="tx1"/>
              </a:solidFill>
              <a:round/>
              <a:headEnd/>
              <a:tailEnd type="triangle" w="med" len="med"/>
            </a:ln>
          </p:spPr>
          <p:txBody>
            <a:bodyPr/>
            <a:lstStyle/>
            <a:p>
              <a:endParaRPr lang="zh-CN" altLang="en-US"/>
            </a:p>
          </p:txBody>
        </p:sp>
        <p:graphicFrame>
          <p:nvGraphicFramePr>
            <p:cNvPr id="11267" name="Object 60"/>
            <p:cNvGraphicFramePr>
              <a:graphicFrameLocks noChangeAspect="1"/>
            </p:cNvGraphicFramePr>
            <p:nvPr/>
          </p:nvGraphicFramePr>
          <p:xfrm>
            <a:off x="4527" y="2058"/>
            <a:ext cx="216" cy="296"/>
          </p:xfrm>
          <a:graphic>
            <a:graphicData uri="http://schemas.openxmlformats.org/presentationml/2006/ole">
              <mc:AlternateContent xmlns:mc="http://schemas.openxmlformats.org/markup-compatibility/2006">
                <mc:Choice xmlns:v="urn:schemas-microsoft-com:vml" Requires="v">
                  <p:oleObj spid="_x0000_s11388" name="公式" r:id="rId7" imgW="342720" imgH="469800" progId="Equation.3">
                    <p:embed/>
                  </p:oleObj>
                </mc:Choice>
                <mc:Fallback>
                  <p:oleObj name="公式" r:id="rId7" imgW="342720" imgH="469800" progId="Equation.3">
                    <p:embed/>
                    <p:pic>
                      <p:nvPicPr>
                        <p:cNvPr id="0" name="Object 6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27" y="2058"/>
                          <a:ext cx="216" cy="296"/>
                        </a:xfrm>
                        <a:prstGeom prst="rect">
                          <a:avLst/>
                        </a:prstGeom>
                        <a:solidFill>
                          <a:schemeClr val="bg1"/>
                        </a:solidFill>
                      </p:spPr>
                    </p:pic>
                  </p:oleObj>
                </mc:Fallback>
              </mc:AlternateContent>
            </a:graphicData>
          </a:graphic>
        </p:graphicFrame>
      </p:grpSp>
      <p:sp>
        <p:nvSpPr>
          <p:cNvPr id="59" name="Text Box 14"/>
          <p:cNvSpPr txBox="1">
            <a:spLocks noChangeArrowheads="1"/>
          </p:cNvSpPr>
          <p:nvPr/>
        </p:nvSpPr>
        <p:spPr bwMode="auto">
          <a:xfrm>
            <a:off x="642910" y="3586956"/>
            <a:ext cx="5821362" cy="572464"/>
          </a:xfrm>
          <a:prstGeom prst="rect">
            <a:avLst/>
          </a:prstGeom>
          <a:noFill/>
          <a:ln w="28575">
            <a:noFill/>
            <a:miter lim="800000"/>
            <a:headEnd/>
            <a:tailEnd type="none" w="sm" len="med"/>
          </a:ln>
        </p:spPr>
        <p:txBody>
          <a:bodyPr wrap="square">
            <a:spAutoFit/>
          </a:bodyPr>
          <a:lstStyle/>
          <a:p>
            <a:pPr>
              <a:lnSpc>
                <a:spcPct val="130000"/>
              </a:lnSpc>
              <a:spcBef>
                <a:spcPct val="50000"/>
              </a:spcBef>
            </a:pPr>
            <a:r>
              <a:rPr kumimoji="1" lang="zh-CN" altLang="en-US" dirty="0"/>
              <a:t>产生动生电动势的非静电力</a:t>
            </a:r>
            <a:r>
              <a:rPr kumimoji="1" lang="en-US" altLang="zh-CN" dirty="0"/>
              <a:t>-----</a:t>
            </a:r>
            <a:r>
              <a:rPr kumimoji="1" lang="zh-CN" altLang="en-US" dirty="0">
                <a:solidFill>
                  <a:srgbClr val="FFFF00"/>
                </a:solidFill>
              </a:rPr>
              <a:t>洛沦兹</a:t>
            </a:r>
            <a:r>
              <a:rPr kumimoji="1" lang="zh-CN" altLang="en-US" dirty="0" smtClean="0">
                <a:solidFill>
                  <a:srgbClr val="FFFF00"/>
                </a:solidFill>
              </a:rPr>
              <a:t>力</a:t>
            </a:r>
            <a:endParaRPr kumimoji="1" lang="zh-CN" altLang="en-US" dirty="0"/>
          </a:p>
        </p:txBody>
      </p:sp>
      <p:grpSp>
        <p:nvGrpSpPr>
          <p:cNvPr id="60" name="Group 2"/>
          <p:cNvGrpSpPr>
            <a:grpSpLocks/>
          </p:cNvGrpSpPr>
          <p:nvPr/>
        </p:nvGrpSpPr>
        <p:grpSpPr bwMode="auto">
          <a:xfrm>
            <a:off x="642910" y="4507980"/>
            <a:ext cx="3003550" cy="566737"/>
            <a:chOff x="337" y="675"/>
            <a:chExt cx="1892" cy="357"/>
          </a:xfrm>
        </p:grpSpPr>
        <p:sp>
          <p:nvSpPr>
            <p:cNvPr id="61" name="Text Box 3"/>
            <p:cNvSpPr txBox="1">
              <a:spLocks noChangeArrowheads="1"/>
            </p:cNvSpPr>
            <p:nvPr/>
          </p:nvSpPr>
          <p:spPr bwMode="auto">
            <a:xfrm>
              <a:off x="337" y="675"/>
              <a:ext cx="1892" cy="357"/>
            </a:xfrm>
            <a:prstGeom prst="rect">
              <a:avLst/>
            </a:prstGeom>
            <a:noFill/>
            <a:ln w="9525">
              <a:noFill/>
              <a:miter lim="800000"/>
              <a:headEnd/>
              <a:tailEnd/>
            </a:ln>
          </p:spPr>
          <p:txBody>
            <a:bodyPr wrap="none">
              <a:spAutoFit/>
            </a:bodyPr>
            <a:lstStyle/>
            <a:p>
              <a:pPr>
                <a:lnSpc>
                  <a:spcPct val="130000"/>
                </a:lnSpc>
                <a:spcBef>
                  <a:spcPct val="50000"/>
                </a:spcBef>
              </a:pPr>
              <a:r>
                <a:rPr kumimoji="1" lang="zh-CN" altLang="en-US" dirty="0"/>
                <a:t>引入非静电场强     ：</a:t>
              </a:r>
            </a:p>
          </p:txBody>
        </p:sp>
        <p:graphicFrame>
          <p:nvGraphicFramePr>
            <p:cNvPr id="62" name="Object 4"/>
            <p:cNvGraphicFramePr>
              <a:graphicFrameLocks noChangeAspect="1"/>
            </p:cNvGraphicFramePr>
            <p:nvPr/>
          </p:nvGraphicFramePr>
          <p:xfrm>
            <a:off x="1787" y="747"/>
            <a:ext cx="217" cy="243"/>
          </p:xfrm>
          <a:graphic>
            <a:graphicData uri="http://schemas.openxmlformats.org/presentationml/2006/ole">
              <mc:AlternateContent xmlns:mc="http://schemas.openxmlformats.org/markup-compatibility/2006">
                <mc:Choice xmlns:v="urn:schemas-microsoft-com:vml" Requires="v">
                  <p:oleObj spid="_x0000_s11389" name="公式" r:id="rId9" imgW="419040" imgH="469800" progId="Equation.3">
                    <p:embed/>
                  </p:oleObj>
                </mc:Choice>
                <mc:Fallback>
                  <p:oleObj name="公式" r:id="rId9" imgW="419040" imgH="469800"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87" y="747"/>
                          <a:ext cx="217" cy="2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9701" name="Object 5"/>
          <p:cNvGraphicFramePr>
            <a:graphicFrameLocks noChangeAspect="1"/>
          </p:cNvGraphicFramePr>
          <p:nvPr>
            <p:extLst>
              <p:ext uri="{D42A27DB-BD31-4B8C-83A1-F6EECF244321}">
                <p14:modId xmlns:p14="http://schemas.microsoft.com/office/powerpoint/2010/main" val="2933190538"/>
              </p:ext>
            </p:extLst>
          </p:nvPr>
        </p:nvGraphicFramePr>
        <p:xfrm>
          <a:off x="3643306" y="4365104"/>
          <a:ext cx="2152650" cy="895350"/>
        </p:xfrm>
        <a:graphic>
          <a:graphicData uri="http://schemas.openxmlformats.org/presentationml/2006/ole">
            <mc:AlternateContent xmlns:mc="http://schemas.openxmlformats.org/markup-compatibility/2006">
              <mc:Choice xmlns:v="urn:schemas-microsoft-com:vml" Requires="v">
                <p:oleObj spid="_x0000_s11390" name="公式" r:id="rId11" imgW="2260440" imgH="939600" progId="Equation.3">
                  <p:embed/>
                </p:oleObj>
              </mc:Choice>
              <mc:Fallback>
                <p:oleObj name="公式" r:id="rId11" imgW="2260440" imgH="939600" progId="Equation.3">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43306" y="4365104"/>
                        <a:ext cx="2152650" cy="89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 name="Text Box 6"/>
          <p:cNvSpPr txBox="1">
            <a:spLocks noChangeArrowheads="1"/>
          </p:cNvSpPr>
          <p:nvPr/>
        </p:nvSpPr>
        <p:spPr bwMode="auto">
          <a:xfrm>
            <a:off x="714348" y="5517232"/>
            <a:ext cx="3278462" cy="572464"/>
          </a:xfrm>
          <a:prstGeom prst="rect">
            <a:avLst/>
          </a:prstGeom>
          <a:noFill/>
          <a:ln w="9525">
            <a:noFill/>
            <a:miter lim="800000"/>
            <a:headEnd/>
            <a:tailEnd/>
          </a:ln>
        </p:spPr>
        <p:txBody>
          <a:bodyPr wrap="none">
            <a:spAutoFit/>
          </a:bodyPr>
          <a:lstStyle/>
          <a:p>
            <a:pPr>
              <a:lnSpc>
                <a:spcPct val="130000"/>
              </a:lnSpc>
              <a:spcBef>
                <a:spcPct val="50000"/>
              </a:spcBef>
            </a:pPr>
            <a:r>
              <a:rPr kumimoji="1" lang="zh-CN" altLang="en-US" dirty="0" smtClean="0"/>
              <a:t>代入电动势</a:t>
            </a:r>
            <a:r>
              <a:rPr kumimoji="1" lang="zh-CN" altLang="en-US" dirty="0"/>
              <a:t>的</a:t>
            </a:r>
            <a:r>
              <a:rPr kumimoji="1" lang="zh-CN" altLang="en-US" dirty="0" smtClean="0"/>
              <a:t>定义式中</a:t>
            </a:r>
            <a:endParaRPr kumimoji="1" lang="zh-CN" altLang="en-US" dirty="0">
              <a:solidFill>
                <a:srgbClr val="FFFF00"/>
              </a:solidFill>
            </a:endParaRPr>
          </a:p>
        </p:txBody>
      </p:sp>
      <p:graphicFrame>
        <p:nvGraphicFramePr>
          <p:cNvPr id="29703" name="Object 7"/>
          <p:cNvGraphicFramePr>
            <a:graphicFrameLocks noChangeAspect="1"/>
          </p:cNvGraphicFramePr>
          <p:nvPr>
            <p:extLst>
              <p:ext uri="{D42A27DB-BD31-4B8C-83A1-F6EECF244321}">
                <p14:modId xmlns:p14="http://schemas.microsoft.com/office/powerpoint/2010/main" val="1125270969"/>
              </p:ext>
            </p:extLst>
          </p:nvPr>
        </p:nvGraphicFramePr>
        <p:xfrm>
          <a:off x="4071934" y="5517232"/>
          <a:ext cx="1787525" cy="563562"/>
        </p:xfrm>
        <a:graphic>
          <a:graphicData uri="http://schemas.openxmlformats.org/presentationml/2006/ole">
            <mc:AlternateContent xmlns:mc="http://schemas.openxmlformats.org/markup-compatibility/2006">
              <mc:Choice xmlns:v="urn:schemas-microsoft-com:vml" Requires="v">
                <p:oleObj spid="_x0000_s11391" name="公式" r:id="rId13" imgW="1650960" imgH="520560" progId="Equation.3">
                  <p:embed/>
                </p:oleObj>
              </mc:Choice>
              <mc:Fallback>
                <p:oleObj name="公式" r:id="rId13" imgW="1650960" imgH="52056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71934" y="5517232"/>
                        <a:ext cx="178752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66FF33"/>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8727"/>
                                        </p:tgtEl>
                                        <p:attrNameLst>
                                          <p:attrName>style.visibility</p:attrName>
                                        </p:attrNameLst>
                                      </p:cBhvr>
                                      <p:to>
                                        <p:strVal val="visible"/>
                                      </p:to>
                                    </p:set>
                                    <p:anim calcmode="lin" valueType="num">
                                      <p:cBhvr additive="base">
                                        <p:cTn id="7" dur="500" fill="hold"/>
                                        <p:tgtEl>
                                          <p:spTgt spid="28727"/>
                                        </p:tgtEl>
                                        <p:attrNameLst>
                                          <p:attrName>ppt_x</p:attrName>
                                        </p:attrNameLst>
                                      </p:cBhvr>
                                      <p:tavLst>
                                        <p:tav tm="0">
                                          <p:val>
                                            <p:strVal val="0-#ppt_w/2"/>
                                          </p:val>
                                        </p:tav>
                                        <p:tav tm="100000">
                                          <p:val>
                                            <p:strVal val="#ppt_x"/>
                                          </p:val>
                                        </p:tav>
                                      </p:tavLst>
                                    </p:anim>
                                    <p:anim calcmode="lin" valueType="num">
                                      <p:cBhvr additive="base">
                                        <p:cTn id="8" dur="500" fill="hold"/>
                                        <p:tgtEl>
                                          <p:spTgt spid="287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up)">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8728"/>
                                        </p:tgtEl>
                                        <p:attrNameLst>
                                          <p:attrName>style.visibility</p:attrName>
                                        </p:attrNameLst>
                                      </p:cBhvr>
                                      <p:to>
                                        <p:strVal val="visible"/>
                                      </p:to>
                                    </p:set>
                                    <p:anim calcmode="lin" valueType="num">
                                      <p:cBhvr additive="base">
                                        <p:cTn id="18" dur="500" fill="hold"/>
                                        <p:tgtEl>
                                          <p:spTgt spid="28728"/>
                                        </p:tgtEl>
                                        <p:attrNameLst>
                                          <p:attrName>ppt_x</p:attrName>
                                        </p:attrNameLst>
                                      </p:cBhvr>
                                      <p:tavLst>
                                        <p:tav tm="0">
                                          <p:val>
                                            <p:strVal val="0-#ppt_w/2"/>
                                          </p:val>
                                        </p:tav>
                                        <p:tav tm="100000">
                                          <p:val>
                                            <p:strVal val="#ppt_x"/>
                                          </p:val>
                                        </p:tav>
                                      </p:tavLst>
                                    </p:anim>
                                    <p:anim calcmode="lin" valueType="num">
                                      <p:cBhvr additive="base">
                                        <p:cTn id="19" dur="500" fill="hold"/>
                                        <p:tgtEl>
                                          <p:spTgt spid="28728"/>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4" presetClass="entr" presetSubtype="16"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ox(in)">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down)">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8729"/>
                                        </p:tgtEl>
                                        <p:attrNameLst>
                                          <p:attrName>style.visibility</p:attrName>
                                        </p:attrNameLst>
                                      </p:cBhvr>
                                      <p:to>
                                        <p:strVal val="visible"/>
                                      </p:to>
                                    </p:set>
                                    <p:animEffect transition="in" filter="dissolve">
                                      <p:cBhvr>
                                        <p:cTn id="33" dur="500"/>
                                        <p:tgtEl>
                                          <p:spTgt spid="28729"/>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59"/>
                                        </p:tgtEl>
                                        <p:attrNameLst>
                                          <p:attrName>style.visibility</p:attrName>
                                        </p:attrNameLst>
                                      </p:cBhvr>
                                      <p:to>
                                        <p:strVal val="visible"/>
                                      </p:to>
                                    </p:set>
                                    <p:animEffect transition="in" filter="checkerboard(across)">
                                      <p:cBhvr>
                                        <p:cTn id="38" dur="500"/>
                                        <p:tgtEl>
                                          <p:spTgt spid="59"/>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60"/>
                                        </p:tgtEl>
                                        <p:attrNameLst>
                                          <p:attrName>style.visibility</p:attrName>
                                        </p:attrNameLst>
                                      </p:cBhvr>
                                      <p:to>
                                        <p:strVal val="visible"/>
                                      </p:to>
                                    </p:set>
                                    <p:animEffect transition="in" filter="blinds(horizontal)">
                                      <p:cBhvr>
                                        <p:cTn id="43" dur="500"/>
                                        <p:tgtEl>
                                          <p:spTgt spid="60"/>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nodeType="clickEffect">
                                  <p:stCondLst>
                                    <p:cond delay="0"/>
                                  </p:stCondLst>
                                  <p:childTnLst>
                                    <p:set>
                                      <p:cBhvr>
                                        <p:cTn id="47" dur="1" fill="hold">
                                          <p:stCondLst>
                                            <p:cond delay="0"/>
                                          </p:stCondLst>
                                        </p:cTn>
                                        <p:tgtEl>
                                          <p:spTgt spid="29701"/>
                                        </p:tgtEl>
                                        <p:attrNameLst>
                                          <p:attrName>style.visibility</p:attrName>
                                        </p:attrNameLst>
                                      </p:cBhvr>
                                      <p:to>
                                        <p:strVal val="visible"/>
                                      </p:to>
                                    </p:set>
                                    <p:animEffect transition="in" filter="box(in)">
                                      <p:cBhvr>
                                        <p:cTn id="48" dur="500"/>
                                        <p:tgtEl>
                                          <p:spTgt spid="29701"/>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64"/>
                                        </p:tgtEl>
                                        <p:attrNameLst>
                                          <p:attrName>style.visibility</p:attrName>
                                        </p:attrNameLst>
                                      </p:cBhvr>
                                      <p:to>
                                        <p:strVal val="visible"/>
                                      </p:to>
                                    </p:set>
                                    <p:animEffect transition="in" filter="checkerboard(across)">
                                      <p:cBhvr>
                                        <p:cTn id="53" dur="500"/>
                                        <p:tgtEl>
                                          <p:spTgt spid="64"/>
                                        </p:tgtEl>
                                      </p:cBhvr>
                                    </p:animEffect>
                                  </p:childTnLst>
                                </p:cTn>
                              </p:par>
                            </p:childTnLst>
                          </p:cTn>
                        </p:par>
                        <p:par>
                          <p:cTn id="54" fill="hold">
                            <p:stCondLst>
                              <p:cond delay="500"/>
                            </p:stCondLst>
                            <p:childTnLst>
                              <p:par>
                                <p:cTn id="55" presetID="4" presetClass="entr" presetSubtype="16" fill="hold" nodeType="afterEffect">
                                  <p:stCondLst>
                                    <p:cond delay="0"/>
                                  </p:stCondLst>
                                  <p:childTnLst>
                                    <p:set>
                                      <p:cBhvr>
                                        <p:cTn id="56" dur="1" fill="hold">
                                          <p:stCondLst>
                                            <p:cond delay="0"/>
                                          </p:stCondLst>
                                        </p:cTn>
                                        <p:tgtEl>
                                          <p:spTgt spid="29703"/>
                                        </p:tgtEl>
                                        <p:attrNameLst>
                                          <p:attrName>style.visibility</p:attrName>
                                        </p:attrNameLst>
                                      </p:cBhvr>
                                      <p:to>
                                        <p:strVal val="visible"/>
                                      </p:to>
                                    </p:set>
                                    <p:animEffect transition="in" filter="box(in)">
                                      <p:cBhvr>
                                        <p:cTn id="57" dur="500"/>
                                        <p:tgtEl>
                                          <p:spTgt spid="29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28" grpId="0" autoUpdateAnimBg="0"/>
      <p:bldP spid="28729" grpId="0" autoUpdateAnimBg="0"/>
      <p:bldP spid="59" grpId="0"/>
      <p:bldP spid="6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灯片编号占位符 3"/>
          <p:cNvSpPr>
            <a:spLocks noGrp="1"/>
          </p:cNvSpPr>
          <p:nvPr>
            <p:ph type="sldNum" sz="quarter" idx="12"/>
          </p:nvPr>
        </p:nvSpPr>
        <p:spPr/>
        <p:txBody>
          <a:bodyPr/>
          <a:lstStyle/>
          <a:p>
            <a:pPr>
              <a:defRPr/>
            </a:pPr>
            <a:fld id="{E1007036-D4C3-41FD-A113-C8AFADB29AD2}" type="slidenum">
              <a:rPr lang="en-US" altLang="zh-CN"/>
              <a:pPr>
                <a:defRPr/>
              </a:pPr>
              <a:t>18</a:t>
            </a:fld>
            <a:endParaRPr lang="en-US" altLang="zh-CN"/>
          </a:p>
        </p:txBody>
      </p:sp>
      <p:sp>
        <p:nvSpPr>
          <p:cNvPr id="29702" name="Text Box 6"/>
          <p:cNvSpPr txBox="1">
            <a:spLocks noChangeArrowheads="1"/>
          </p:cNvSpPr>
          <p:nvPr/>
        </p:nvSpPr>
        <p:spPr bwMode="auto">
          <a:xfrm>
            <a:off x="497233" y="526152"/>
            <a:ext cx="3586238" cy="572464"/>
          </a:xfrm>
          <a:prstGeom prst="rect">
            <a:avLst/>
          </a:prstGeom>
          <a:noFill/>
          <a:ln w="9525">
            <a:noFill/>
            <a:miter lim="800000"/>
            <a:headEnd/>
            <a:tailEnd/>
          </a:ln>
        </p:spPr>
        <p:txBody>
          <a:bodyPr wrap="none">
            <a:spAutoFit/>
          </a:bodyPr>
          <a:lstStyle/>
          <a:p>
            <a:pPr>
              <a:lnSpc>
                <a:spcPct val="130000"/>
              </a:lnSpc>
              <a:spcBef>
                <a:spcPct val="50000"/>
              </a:spcBef>
            </a:pPr>
            <a:r>
              <a:rPr kumimoji="1" lang="zh-CN" altLang="en-US" dirty="0" smtClean="0"/>
              <a:t>导体</a:t>
            </a:r>
            <a:r>
              <a:rPr kumimoji="1" lang="en-US" altLang="zh-CN" i="1" dirty="0" err="1"/>
              <a:t>ab</a:t>
            </a:r>
            <a:r>
              <a:rPr kumimoji="1" lang="zh-CN" altLang="en-US" dirty="0"/>
              <a:t>上的</a:t>
            </a:r>
            <a:r>
              <a:rPr kumimoji="1" lang="zh-CN" altLang="en-US" dirty="0">
                <a:solidFill>
                  <a:srgbClr val="FFFF00"/>
                </a:solidFill>
              </a:rPr>
              <a:t>动生电动势：</a:t>
            </a:r>
          </a:p>
        </p:txBody>
      </p:sp>
      <p:graphicFrame>
        <p:nvGraphicFramePr>
          <p:cNvPr id="29703" name="Object 7"/>
          <p:cNvGraphicFramePr>
            <a:graphicFrameLocks noChangeAspect="1"/>
          </p:cNvGraphicFramePr>
          <p:nvPr>
            <p:extLst>
              <p:ext uri="{D42A27DB-BD31-4B8C-83A1-F6EECF244321}">
                <p14:modId xmlns:p14="http://schemas.microsoft.com/office/powerpoint/2010/main" val="4292155742"/>
              </p:ext>
            </p:extLst>
          </p:nvPr>
        </p:nvGraphicFramePr>
        <p:xfrm>
          <a:off x="1547664" y="1335022"/>
          <a:ext cx="4344988" cy="714375"/>
        </p:xfrm>
        <a:graphic>
          <a:graphicData uri="http://schemas.openxmlformats.org/presentationml/2006/ole">
            <mc:AlternateContent xmlns:mc="http://schemas.openxmlformats.org/markup-compatibility/2006">
              <mc:Choice xmlns:v="urn:schemas-microsoft-com:vml" Requires="v">
                <p:oleObj spid="_x0000_s12492" name="公式" r:id="rId3" imgW="4012920" imgH="660240" progId="Equation.3">
                  <p:embed/>
                </p:oleObj>
              </mc:Choice>
              <mc:Fallback>
                <p:oleObj name="公式" r:id="rId3" imgW="4012920" imgH="66024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1335022"/>
                        <a:ext cx="4344988" cy="714375"/>
                      </a:xfrm>
                      <a:prstGeom prst="rect">
                        <a:avLst/>
                      </a:prstGeom>
                      <a:noFill/>
                      <a:ln w="28575">
                        <a:solidFill>
                          <a:srgbClr val="66FF33"/>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8"/>
          <p:cNvGrpSpPr>
            <a:grpSpLocks/>
          </p:cNvGrpSpPr>
          <p:nvPr/>
        </p:nvGrpSpPr>
        <p:grpSpPr bwMode="auto">
          <a:xfrm>
            <a:off x="565299" y="2730747"/>
            <a:ext cx="7031037" cy="1130301"/>
            <a:chOff x="520" y="2071"/>
            <a:chExt cx="4429" cy="712"/>
          </a:xfrm>
        </p:grpSpPr>
        <p:sp>
          <p:nvSpPr>
            <p:cNvPr id="12350" name="Text Box 9"/>
            <p:cNvSpPr txBox="1">
              <a:spLocks noChangeArrowheads="1"/>
            </p:cNvSpPr>
            <p:nvPr/>
          </p:nvSpPr>
          <p:spPr bwMode="auto">
            <a:xfrm>
              <a:off x="520" y="2071"/>
              <a:ext cx="4429" cy="712"/>
            </a:xfrm>
            <a:prstGeom prst="rect">
              <a:avLst/>
            </a:prstGeom>
            <a:noFill/>
            <a:ln w="9525">
              <a:noFill/>
              <a:miter lim="800000"/>
              <a:headEnd/>
              <a:tailEnd/>
            </a:ln>
          </p:spPr>
          <p:txBody>
            <a:bodyPr>
              <a:spAutoFit/>
            </a:bodyPr>
            <a:lstStyle/>
            <a:p>
              <a:pPr eaLnBrk="0" hangingPunct="0">
                <a:lnSpc>
                  <a:spcPct val="130000"/>
                </a:lnSpc>
                <a:spcAft>
                  <a:spcPts val="600"/>
                </a:spcAft>
              </a:pPr>
              <a:r>
                <a:rPr lang="en-US" altLang="zh-CN" dirty="0"/>
                <a:t>(1)</a:t>
              </a:r>
              <a:r>
                <a:rPr lang="zh-CN" altLang="en-US" dirty="0"/>
                <a:t>若</a:t>
              </a:r>
              <a:r>
                <a:rPr lang="zh-CN" altLang="en-US" i="1" dirty="0">
                  <a:sym typeface="Symbol" pitchFamily="18" charset="2"/>
                </a:rPr>
                <a:t></a:t>
              </a:r>
              <a:r>
                <a:rPr lang="en-US" altLang="zh-CN" i="1" baseline="-25000" dirty="0" err="1"/>
                <a:t>i</a:t>
              </a:r>
              <a:r>
                <a:rPr lang="en-US" altLang="zh-CN" i="1" baseline="-25000" dirty="0"/>
                <a:t> </a:t>
              </a:r>
              <a:r>
                <a:rPr lang="en-US" altLang="zh-CN" dirty="0"/>
                <a:t>&gt;0, </a:t>
              </a:r>
              <a:r>
                <a:rPr lang="zh-CN" altLang="en-US" dirty="0"/>
                <a:t>则</a:t>
              </a:r>
              <a:r>
                <a:rPr lang="zh-CN" altLang="en-US" i="1" dirty="0">
                  <a:sym typeface="Symbol" pitchFamily="18" charset="2"/>
                </a:rPr>
                <a:t></a:t>
              </a:r>
              <a:r>
                <a:rPr lang="en-US" altLang="zh-CN" i="1" baseline="-25000" dirty="0" err="1"/>
                <a:t>i</a:t>
              </a:r>
              <a:r>
                <a:rPr lang="en-US" altLang="zh-CN" i="1" baseline="-25000" dirty="0"/>
                <a:t> </a:t>
              </a:r>
              <a:r>
                <a:rPr lang="zh-CN" altLang="en-US" dirty="0"/>
                <a:t>沿     方向，即</a:t>
              </a:r>
              <a:r>
                <a:rPr lang="en-US" altLang="zh-CN" i="1" dirty="0" err="1"/>
                <a:t>a</a:t>
              </a:r>
              <a:r>
                <a:rPr lang="en-US" altLang="zh-CN" dirty="0" err="1">
                  <a:sym typeface="Symbol" pitchFamily="18" charset="2"/>
                </a:rPr>
                <a:t></a:t>
              </a:r>
              <a:r>
                <a:rPr lang="en-US" altLang="zh-CN" i="1" dirty="0" err="1"/>
                <a:t>b</a:t>
              </a:r>
              <a:r>
                <a:rPr lang="zh-CN" altLang="en-US" dirty="0"/>
                <a:t>的方向；</a:t>
              </a:r>
            </a:p>
            <a:p>
              <a:pPr eaLnBrk="0" hangingPunct="0">
                <a:lnSpc>
                  <a:spcPct val="130000"/>
                </a:lnSpc>
                <a:spcAft>
                  <a:spcPts val="600"/>
                </a:spcAft>
              </a:pPr>
              <a:r>
                <a:rPr lang="zh-CN" altLang="en-US" dirty="0"/>
                <a:t>     若</a:t>
              </a:r>
              <a:r>
                <a:rPr lang="zh-CN" altLang="en-US" i="1" dirty="0">
                  <a:sym typeface="Symbol" pitchFamily="18" charset="2"/>
                </a:rPr>
                <a:t></a:t>
              </a:r>
              <a:r>
                <a:rPr lang="en-US" altLang="zh-CN" i="1" baseline="-25000" dirty="0" err="1"/>
                <a:t>i</a:t>
              </a:r>
              <a:r>
                <a:rPr lang="en-US" altLang="zh-CN" i="1" baseline="-25000" dirty="0"/>
                <a:t> </a:t>
              </a:r>
              <a:r>
                <a:rPr lang="en-US" altLang="zh-CN" dirty="0"/>
                <a:t>&lt;0, </a:t>
              </a:r>
              <a:r>
                <a:rPr lang="zh-CN" altLang="en-US" dirty="0"/>
                <a:t>则</a:t>
              </a:r>
              <a:r>
                <a:rPr lang="zh-CN" altLang="en-US" i="1" dirty="0">
                  <a:sym typeface="Symbol" pitchFamily="18" charset="2"/>
                </a:rPr>
                <a:t></a:t>
              </a:r>
              <a:r>
                <a:rPr lang="en-US" altLang="zh-CN" i="1" baseline="-25000" dirty="0" err="1"/>
                <a:t>i</a:t>
              </a:r>
              <a:r>
                <a:rPr lang="en-US" altLang="zh-CN" i="1" baseline="-25000" dirty="0"/>
                <a:t> </a:t>
              </a:r>
              <a:r>
                <a:rPr lang="zh-CN" altLang="en-US" dirty="0"/>
                <a:t>与     的方向相反，即</a:t>
              </a:r>
              <a:r>
                <a:rPr lang="en-US" altLang="zh-CN" i="1" dirty="0" err="1"/>
                <a:t>b</a:t>
              </a:r>
              <a:r>
                <a:rPr lang="en-US" altLang="zh-CN" dirty="0" err="1">
                  <a:sym typeface="Symbol" pitchFamily="18" charset="2"/>
                </a:rPr>
                <a:t></a:t>
              </a:r>
              <a:r>
                <a:rPr lang="en-US" altLang="zh-CN" i="1" dirty="0" err="1"/>
                <a:t>a</a:t>
              </a:r>
              <a:r>
                <a:rPr lang="zh-CN" altLang="en-US" dirty="0"/>
                <a:t>的</a:t>
              </a:r>
              <a:r>
                <a:rPr lang="zh-CN" altLang="en-US" dirty="0" smtClean="0"/>
                <a:t>方向</a:t>
              </a:r>
              <a:endParaRPr lang="zh-CN" altLang="en-US" dirty="0"/>
            </a:p>
          </p:txBody>
        </p:sp>
        <p:graphicFrame>
          <p:nvGraphicFramePr>
            <p:cNvPr id="12294" name="Object 10"/>
            <p:cNvGraphicFramePr>
              <a:graphicFrameLocks noChangeAspect="1"/>
            </p:cNvGraphicFramePr>
            <p:nvPr/>
          </p:nvGraphicFramePr>
          <p:xfrm>
            <a:off x="2003" y="2149"/>
            <a:ext cx="233" cy="208"/>
          </p:xfrm>
          <a:graphic>
            <a:graphicData uri="http://schemas.openxmlformats.org/presentationml/2006/ole">
              <mc:AlternateContent xmlns:mc="http://schemas.openxmlformats.org/markup-compatibility/2006">
                <mc:Choice xmlns:v="urn:schemas-microsoft-com:vml" Requires="v">
                  <p:oleObj spid="_x0000_s12493" name="公式" r:id="rId5" imgW="393480" imgH="380880" progId="Equation.3">
                    <p:embed/>
                  </p:oleObj>
                </mc:Choice>
                <mc:Fallback>
                  <p:oleObj name="公式" r:id="rId5" imgW="393480" imgH="38088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3" y="2149"/>
                          <a:ext cx="233" cy="208"/>
                        </a:xfrm>
                        <a:prstGeom prst="rect">
                          <a:avLst/>
                        </a:prstGeom>
                        <a:noFill/>
                        <a:extLst>
                          <a:ext uri="{909E8E84-426E-40DD-AFC4-6F175D3DCCD1}">
                            <a14:hiddenFill xmlns:a14="http://schemas.microsoft.com/office/drawing/2010/main">
                              <a:solidFill>
                                <a:srgbClr val="CC0066"/>
                              </a:solidFill>
                            </a14:hiddenFill>
                          </a:ext>
                        </a:extLst>
                      </p:spPr>
                    </p:pic>
                  </p:oleObj>
                </mc:Fallback>
              </mc:AlternateContent>
            </a:graphicData>
          </a:graphic>
        </p:graphicFrame>
        <p:graphicFrame>
          <p:nvGraphicFramePr>
            <p:cNvPr id="12295" name="Object 11"/>
            <p:cNvGraphicFramePr>
              <a:graphicFrameLocks noChangeAspect="1"/>
            </p:cNvGraphicFramePr>
            <p:nvPr>
              <p:extLst>
                <p:ext uri="{D42A27DB-BD31-4B8C-83A1-F6EECF244321}">
                  <p14:modId xmlns:p14="http://schemas.microsoft.com/office/powerpoint/2010/main" val="2583744903"/>
                </p:ext>
              </p:extLst>
            </p:nvPr>
          </p:nvGraphicFramePr>
          <p:xfrm>
            <a:off x="2023" y="2482"/>
            <a:ext cx="225" cy="210"/>
          </p:xfrm>
          <a:graphic>
            <a:graphicData uri="http://schemas.openxmlformats.org/presentationml/2006/ole">
              <mc:AlternateContent xmlns:mc="http://schemas.openxmlformats.org/markup-compatibility/2006">
                <mc:Choice xmlns:v="urn:schemas-microsoft-com:vml" Requires="v">
                  <p:oleObj spid="_x0000_s12494" name="公式" r:id="rId7" imgW="393480" imgH="380880" progId="Equation.3">
                    <p:embed/>
                  </p:oleObj>
                </mc:Choice>
                <mc:Fallback>
                  <p:oleObj name="公式" r:id="rId7" imgW="393480" imgH="38088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23" y="2482"/>
                          <a:ext cx="225" cy="210"/>
                        </a:xfrm>
                        <a:prstGeom prst="rect">
                          <a:avLst/>
                        </a:prstGeom>
                        <a:noFill/>
                        <a:extLst>
                          <a:ext uri="{909E8E84-426E-40DD-AFC4-6F175D3DCCD1}">
                            <a14:hiddenFill xmlns:a14="http://schemas.microsoft.com/office/drawing/2010/main">
                              <a:solidFill>
                                <a:srgbClr val="CC0066"/>
                              </a:solidFill>
                            </a14:hiddenFill>
                          </a:ext>
                        </a:extLst>
                      </p:spPr>
                    </p:pic>
                  </p:oleObj>
                </mc:Fallback>
              </mc:AlternateContent>
            </a:graphicData>
          </a:graphic>
        </p:graphicFrame>
      </p:grpSp>
      <p:sp>
        <p:nvSpPr>
          <p:cNvPr id="29708" name="Text Box 12"/>
          <p:cNvSpPr txBox="1">
            <a:spLocks noChangeArrowheads="1"/>
          </p:cNvSpPr>
          <p:nvPr/>
        </p:nvSpPr>
        <p:spPr bwMode="auto">
          <a:xfrm>
            <a:off x="564415" y="3861048"/>
            <a:ext cx="8286808" cy="1052596"/>
          </a:xfrm>
          <a:prstGeom prst="rect">
            <a:avLst/>
          </a:prstGeom>
          <a:noFill/>
          <a:ln w="9525">
            <a:noFill/>
            <a:miter lim="800000"/>
            <a:headEnd/>
            <a:tailEnd/>
          </a:ln>
        </p:spPr>
        <p:txBody>
          <a:bodyPr wrap="square">
            <a:spAutoFit/>
          </a:bodyPr>
          <a:lstStyle/>
          <a:p>
            <a:pPr>
              <a:lnSpc>
                <a:spcPct val="130000"/>
              </a:lnSpc>
              <a:spcBef>
                <a:spcPts val="0"/>
              </a:spcBef>
              <a:spcAft>
                <a:spcPts val="600"/>
              </a:spcAft>
            </a:pPr>
            <a:r>
              <a:rPr kumimoji="1" lang="en-US" altLang="zh-CN" dirty="0"/>
              <a:t>(2)</a:t>
            </a:r>
            <a:r>
              <a:rPr kumimoji="1" lang="zh-CN" altLang="en-US" dirty="0"/>
              <a:t>动生电动势只存在于运动导体内，无论导体是否构成闭合回路，只要运动</a:t>
            </a:r>
            <a:r>
              <a:rPr kumimoji="1" lang="zh-CN" altLang="en-US" dirty="0" smtClean="0"/>
              <a:t>导体切割磁场线。</a:t>
            </a:r>
            <a:endParaRPr kumimoji="1" lang="zh-CN" altLang="en-US" dirty="0"/>
          </a:p>
        </p:txBody>
      </p:sp>
      <p:sp>
        <p:nvSpPr>
          <p:cNvPr id="29711" name="AutoShape 15"/>
          <p:cNvSpPr>
            <a:spLocks noChangeArrowheads="1"/>
          </p:cNvSpPr>
          <p:nvPr/>
        </p:nvSpPr>
        <p:spPr bwMode="auto">
          <a:xfrm>
            <a:off x="455965" y="2121530"/>
            <a:ext cx="1158875" cy="609600"/>
          </a:xfrm>
          <a:prstGeom prst="cloudCallout">
            <a:avLst>
              <a:gd name="adj1" fmla="val 31726"/>
              <a:gd name="adj2" fmla="val 71295"/>
            </a:avLst>
          </a:prstGeom>
          <a:solidFill>
            <a:schemeClr val="bg1"/>
          </a:solidFill>
          <a:ln w="9525">
            <a:solidFill>
              <a:srgbClr val="FF0000"/>
            </a:solidFill>
            <a:round/>
            <a:headEnd/>
            <a:tailEnd type="none" w="sm" len="med"/>
          </a:ln>
        </p:spPr>
        <p:txBody>
          <a:bodyPr/>
          <a:lstStyle/>
          <a:p>
            <a:pPr algn="ctr">
              <a:spcBef>
                <a:spcPct val="50000"/>
              </a:spcBef>
            </a:pPr>
            <a:r>
              <a:rPr kumimoji="1" lang="zh-CN" altLang="en-US" sz="2000">
                <a:solidFill>
                  <a:srgbClr val="FF0000"/>
                </a:solidFill>
              </a:rPr>
              <a:t>说明</a:t>
            </a:r>
          </a:p>
        </p:txBody>
      </p:sp>
      <p:sp>
        <p:nvSpPr>
          <p:cNvPr id="72" name="Text Box 85"/>
          <p:cNvSpPr txBox="1">
            <a:spLocks noChangeArrowheads="1"/>
          </p:cNvSpPr>
          <p:nvPr/>
        </p:nvSpPr>
        <p:spPr bwMode="auto">
          <a:xfrm>
            <a:off x="455965" y="4924598"/>
            <a:ext cx="5395912" cy="457200"/>
          </a:xfrm>
          <a:prstGeom prst="rect">
            <a:avLst/>
          </a:prstGeom>
          <a:noFill/>
          <a:ln w="9525">
            <a:noFill/>
            <a:miter lim="800000"/>
            <a:headEnd/>
            <a:tailEnd/>
          </a:ln>
        </p:spPr>
        <p:txBody>
          <a:bodyPr>
            <a:spAutoFit/>
          </a:bodyPr>
          <a:lstStyle/>
          <a:p>
            <a:pPr>
              <a:spcBef>
                <a:spcPct val="50000"/>
              </a:spcBef>
            </a:pPr>
            <a:r>
              <a:rPr kumimoji="1" lang="en-US" altLang="zh-CN" dirty="0">
                <a:solidFill>
                  <a:srgbClr val="FFFF00"/>
                </a:solidFill>
              </a:rPr>
              <a:t>2.</a:t>
            </a:r>
            <a:r>
              <a:rPr kumimoji="1" lang="zh-CN" altLang="en-US" dirty="0">
                <a:solidFill>
                  <a:srgbClr val="FFFF00"/>
                </a:solidFill>
              </a:rPr>
              <a:t>动生电动势过程中的能量转换</a:t>
            </a:r>
          </a:p>
        </p:txBody>
      </p:sp>
      <p:grpSp>
        <p:nvGrpSpPr>
          <p:cNvPr id="145" name="Group 5"/>
          <p:cNvGrpSpPr>
            <a:grpSpLocks/>
          </p:cNvGrpSpPr>
          <p:nvPr/>
        </p:nvGrpSpPr>
        <p:grpSpPr bwMode="auto">
          <a:xfrm>
            <a:off x="7035688" y="292375"/>
            <a:ext cx="1825625" cy="3216275"/>
            <a:chOff x="4345" y="2161"/>
            <a:chExt cx="1150" cy="2026"/>
          </a:xfrm>
        </p:grpSpPr>
        <p:sp>
          <p:nvSpPr>
            <p:cNvPr id="146" name="Rectangle 6"/>
            <p:cNvSpPr>
              <a:spLocks noChangeArrowheads="1"/>
            </p:cNvSpPr>
            <p:nvPr/>
          </p:nvSpPr>
          <p:spPr bwMode="auto">
            <a:xfrm>
              <a:off x="4646" y="2449"/>
              <a:ext cx="179" cy="1246"/>
            </a:xfrm>
            <a:prstGeom prst="rect">
              <a:avLst/>
            </a:prstGeom>
            <a:solidFill>
              <a:srgbClr val="FF3399"/>
            </a:solidFill>
            <a:ln w="28575">
              <a:solidFill>
                <a:srgbClr val="FFFF00"/>
              </a:solidFill>
              <a:miter lim="800000"/>
              <a:headEnd/>
              <a:tailEnd/>
            </a:ln>
          </p:spPr>
          <p:txBody>
            <a:bodyPr wrap="none" anchor="ctr"/>
            <a:lstStyle/>
            <a:p>
              <a:endParaRPr lang="zh-CN" altLang="en-US"/>
            </a:p>
          </p:txBody>
        </p:sp>
        <p:grpSp>
          <p:nvGrpSpPr>
            <p:cNvPr id="147" name="Group 7"/>
            <p:cNvGrpSpPr>
              <a:grpSpLocks/>
            </p:cNvGrpSpPr>
            <p:nvPr/>
          </p:nvGrpSpPr>
          <p:grpSpPr bwMode="auto">
            <a:xfrm>
              <a:off x="4829" y="2815"/>
              <a:ext cx="539" cy="327"/>
              <a:chOff x="4829" y="2815"/>
              <a:chExt cx="539" cy="327"/>
            </a:xfrm>
          </p:grpSpPr>
          <p:sp>
            <p:nvSpPr>
              <p:cNvPr id="176" name="Line 8"/>
              <p:cNvSpPr>
                <a:spLocks noChangeShapeType="1"/>
              </p:cNvSpPr>
              <p:nvPr/>
            </p:nvSpPr>
            <p:spPr bwMode="auto">
              <a:xfrm>
                <a:off x="4829" y="3107"/>
                <a:ext cx="440" cy="0"/>
              </a:xfrm>
              <a:prstGeom prst="line">
                <a:avLst/>
              </a:prstGeom>
              <a:noFill/>
              <a:ln w="28575">
                <a:solidFill>
                  <a:schemeClr val="bg1"/>
                </a:solidFill>
                <a:round/>
                <a:headEnd/>
                <a:tailEnd type="triangle" w="sm" len="med"/>
              </a:ln>
            </p:spPr>
            <p:txBody>
              <a:bodyPr/>
              <a:lstStyle/>
              <a:p>
                <a:endParaRPr lang="zh-CN" altLang="en-US"/>
              </a:p>
            </p:txBody>
          </p:sp>
          <p:grpSp>
            <p:nvGrpSpPr>
              <p:cNvPr id="177" name="Group 9"/>
              <p:cNvGrpSpPr>
                <a:grpSpLocks/>
              </p:cNvGrpSpPr>
              <p:nvPr/>
            </p:nvGrpSpPr>
            <p:grpSpPr bwMode="auto">
              <a:xfrm>
                <a:off x="5095" y="2815"/>
                <a:ext cx="273" cy="327"/>
                <a:chOff x="5106" y="2837"/>
                <a:chExt cx="273" cy="327"/>
              </a:xfrm>
            </p:grpSpPr>
            <p:sp>
              <p:nvSpPr>
                <p:cNvPr id="178" name="Text Box 10"/>
                <p:cNvSpPr txBox="1">
                  <a:spLocks noChangeArrowheads="1"/>
                </p:cNvSpPr>
                <p:nvPr/>
              </p:nvSpPr>
              <p:spPr bwMode="auto">
                <a:xfrm>
                  <a:off x="5106" y="2837"/>
                  <a:ext cx="273" cy="327"/>
                </a:xfrm>
                <a:prstGeom prst="rect">
                  <a:avLst/>
                </a:prstGeom>
                <a:noFill/>
                <a:ln w="9525">
                  <a:noFill/>
                  <a:miter lim="800000"/>
                  <a:headEnd/>
                  <a:tailEnd/>
                </a:ln>
              </p:spPr>
              <p:txBody>
                <a:bodyPr>
                  <a:spAutoFit/>
                </a:bodyPr>
                <a:lstStyle/>
                <a:p>
                  <a:pPr>
                    <a:spcBef>
                      <a:spcPct val="50000"/>
                    </a:spcBef>
                  </a:pPr>
                  <a:r>
                    <a:rPr kumimoji="1" lang="en-US" altLang="zh-CN" sz="2800" i="1">
                      <a:sym typeface="Symbol" pitchFamily="18" charset="2"/>
                    </a:rPr>
                    <a:t></a:t>
                  </a:r>
                  <a:endParaRPr kumimoji="1" lang="en-US" altLang="zh-CN" sz="2800" b="0" i="1">
                    <a:solidFill>
                      <a:schemeClr val="tx1"/>
                    </a:solidFill>
                  </a:endParaRPr>
                </a:p>
              </p:txBody>
            </p:sp>
            <p:sp>
              <p:nvSpPr>
                <p:cNvPr id="179" name="Line 11"/>
                <p:cNvSpPr>
                  <a:spLocks noChangeShapeType="1"/>
                </p:cNvSpPr>
                <p:nvPr/>
              </p:nvSpPr>
              <p:spPr bwMode="auto">
                <a:xfrm>
                  <a:off x="5194" y="2942"/>
                  <a:ext cx="136" cy="0"/>
                </a:xfrm>
                <a:prstGeom prst="line">
                  <a:avLst/>
                </a:prstGeom>
                <a:noFill/>
                <a:ln w="19050">
                  <a:solidFill>
                    <a:schemeClr val="bg1"/>
                  </a:solidFill>
                  <a:round/>
                  <a:headEnd/>
                  <a:tailEnd type="triangle" w="sm" len="med"/>
                </a:ln>
              </p:spPr>
              <p:txBody>
                <a:bodyPr/>
                <a:lstStyle/>
                <a:p>
                  <a:endParaRPr lang="zh-CN" altLang="en-US"/>
                </a:p>
              </p:txBody>
            </p:sp>
          </p:grpSp>
        </p:grpSp>
        <p:grpSp>
          <p:nvGrpSpPr>
            <p:cNvPr id="148" name="Group 12"/>
            <p:cNvGrpSpPr>
              <a:grpSpLocks/>
            </p:cNvGrpSpPr>
            <p:nvPr/>
          </p:nvGrpSpPr>
          <p:grpSpPr bwMode="auto">
            <a:xfrm>
              <a:off x="4435" y="2599"/>
              <a:ext cx="892" cy="901"/>
              <a:chOff x="4282" y="2809"/>
              <a:chExt cx="892" cy="901"/>
            </a:xfrm>
          </p:grpSpPr>
          <p:grpSp>
            <p:nvGrpSpPr>
              <p:cNvPr id="155" name="Group 13"/>
              <p:cNvGrpSpPr>
                <a:grpSpLocks/>
              </p:cNvGrpSpPr>
              <p:nvPr/>
            </p:nvGrpSpPr>
            <p:grpSpPr bwMode="auto">
              <a:xfrm>
                <a:off x="4756" y="2817"/>
                <a:ext cx="95" cy="94"/>
                <a:chOff x="2775" y="3403"/>
                <a:chExt cx="106" cy="105"/>
              </a:xfrm>
            </p:grpSpPr>
            <p:sp>
              <p:nvSpPr>
                <p:cNvPr id="174" name="Line 14"/>
                <p:cNvSpPr>
                  <a:spLocks noChangeShapeType="1"/>
                </p:cNvSpPr>
                <p:nvPr/>
              </p:nvSpPr>
              <p:spPr bwMode="auto">
                <a:xfrm flipH="1">
                  <a:off x="2775" y="3404"/>
                  <a:ext cx="95" cy="94"/>
                </a:xfrm>
                <a:prstGeom prst="line">
                  <a:avLst/>
                </a:prstGeom>
                <a:noFill/>
                <a:ln w="9525">
                  <a:solidFill>
                    <a:schemeClr val="bg1"/>
                  </a:solidFill>
                  <a:round/>
                  <a:headEnd/>
                  <a:tailEnd/>
                </a:ln>
              </p:spPr>
              <p:txBody>
                <a:bodyPr/>
                <a:lstStyle/>
                <a:p>
                  <a:endParaRPr lang="zh-CN" altLang="en-US"/>
                </a:p>
              </p:txBody>
            </p:sp>
            <p:sp>
              <p:nvSpPr>
                <p:cNvPr id="175" name="Line 15"/>
                <p:cNvSpPr>
                  <a:spLocks noChangeShapeType="1"/>
                </p:cNvSpPr>
                <p:nvPr/>
              </p:nvSpPr>
              <p:spPr bwMode="auto">
                <a:xfrm>
                  <a:off x="2776" y="3403"/>
                  <a:ext cx="105" cy="105"/>
                </a:xfrm>
                <a:prstGeom prst="line">
                  <a:avLst/>
                </a:prstGeom>
                <a:noFill/>
                <a:ln w="9525">
                  <a:solidFill>
                    <a:schemeClr val="bg1"/>
                  </a:solidFill>
                  <a:round/>
                  <a:headEnd/>
                  <a:tailEnd/>
                </a:ln>
              </p:spPr>
              <p:txBody>
                <a:bodyPr/>
                <a:lstStyle/>
                <a:p>
                  <a:endParaRPr lang="zh-CN" altLang="en-US"/>
                </a:p>
              </p:txBody>
            </p:sp>
          </p:grpSp>
          <p:grpSp>
            <p:nvGrpSpPr>
              <p:cNvPr id="156" name="Group 16"/>
              <p:cNvGrpSpPr>
                <a:grpSpLocks/>
              </p:cNvGrpSpPr>
              <p:nvPr/>
            </p:nvGrpSpPr>
            <p:grpSpPr bwMode="auto">
              <a:xfrm>
                <a:off x="5070" y="2809"/>
                <a:ext cx="95" cy="94"/>
                <a:chOff x="2775" y="3403"/>
                <a:chExt cx="106" cy="105"/>
              </a:xfrm>
            </p:grpSpPr>
            <p:sp>
              <p:nvSpPr>
                <p:cNvPr id="172" name="Line 17"/>
                <p:cNvSpPr>
                  <a:spLocks noChangeShapeType="1"/>
                </p:cNvSpPr>
                <p:nvPr/>
              </p:nvSpPr>
              <p:spPr bwMode="auto">
                <a:xfrm flipH="1">
                  <a:off x="2775" y="3404"/>
                  <a:ext cx="95" cy="94"/>
                </a:xfrm>
                <a:prstGeom prst="line">
                  <a:avLst/>
                </a:prstGeom>
                <a:noFill/>
                <a:ln w="9525">
                  <a:solidFill>
                    <a:schemeClr val="bg1"/>
                  </a:solidFill>
                  <a:round/>
                  <a:headEnd/>
                  <a:tailEnd/>
                </a:ln>
              </p:spPr>
              <p:txBody>
                <a:bodyPr/>
                <a:lstStyle/>
                <a:p>
                  <a:endParaRPr lang="zh-CN" altLang="en-US"/>
                </a:p>
              </p:txBody>
            </p:sp>
            <p:sp>
              <p:nvSpPr>
                <p:cNvPr id="173" name="Line 18"/>
                <p:cNvSpPr>
                  <a:spLocks noChangeShapeType="1"/>
                </p:cNvSpPr>
                <p:nvPr/>
              </p:nvSpPr>
              <p:spPr bwMode="auto">
                <a:xfrm>
                  <a:off x="2776" y="3403"/>
                  <a:ext cx="105" cy="105"/>
                </a:xfrm>
                <a:prstGeom prst="line">
                  <a:avLst/>
                </a:prstGeom>
                <a:noFill/>
                <a:ln w="9525">
                  <a:solidFill>
                    <a:schemeClr val="bg1"/>
                  </a:solidFill>
                  <a:round/>
                  <a:headEnd/>
                  <a:tailEnd/>
                </a:ln>
              </p:spPr>
              <p:txBody>
                <a:bodyPr/>
                <a:lstStyle/>
                <a:p>
                  <a:endParaRPr lang="zh-CN" altLang="en-US"/>
                </a:p>
              </p:txBody>
            </p:sp>
          </p:grpSp>
          <p:grpSp>
            <p:nvGrpSpPr>
              <p:cNvPr id="157" name="Group 19"/>
              <p:cNvGrpSpPr>
                <a:grpSpLocks/>
              </p:cNvGrpSpPr>
              <p:nvPr/>
            </p:nvGrpSpPr>
            <p:grpSpPr bwMode="auto">
              <a:xfrm>
                <a:off x="4295" y="2829"/>
                <a:ext cx="95" cy="94"/>
                <a:chOff x="2775" y="3403"/>
                <a:chExt cx="106" cy="105"/>
              </a:xfrm>
            </p:grpSpPr>
            <p:sp>
              <p:nvSpPr>
                <p:cNvPr id="170" name="Line 20"/>
                <p:cNvSpPr>
                  <a:spLocks noChangeShapeType="1"/>
                </p:cNvSpPr>
                <p:nvPr/>
              </p:nvSpPr>
              <p:spPr bwMode="auto">
                <a:xfrm flipH="1">
                  <a:off x="2775" y="3404"/>
                  <a:ext cx="95" cy="94"/>
                </a:xfrm>
                <a:prstGeom prst="line">
                  <a:avLst/>
                </a:prstGeom>
                <a:noFill/>
                <a:ln w="9525">
                  <a:solidFill>
                    <a:schemeClr val="bg1"/>
                  </a:solidFill>
                  <a:round/>
                  <a:headEnd/>
                  <a:tailEnd/>
                </a:ln>
              </p:spPr>
              <p:txBody>
                <a:bodyPr/>
                <a:lstStyle/>
                <a:p>
                  <a:endParaRPr lang="zh-CN" altLang="en-US"/>
                </a:p>
              </p:txBody>
            </p:sp>
            <p:sp>
              <p:nvSpPr>
                <p:cNvPr id="171" name="Line 21"/>
                <p:cNvSpPr>
                  <a:spLocks noChangeShapeType="1"/>
                </p:cNvSpPr>
                <p:nvPr/>
              </p:nvSpPr>
              <p:spPr bwMode="auto">
                <a:xfrm>
                  <a:off x="2776" y="3403"/>
                  <a:ext cx="105" cy="105"/>
                </a:xfrm>
                <a:prstGeom prst="line">
                  <a:avLst/>
                </a:prstGeom>
                <a:noFill/>
                <a:ln w="9525">
                  <a:solidFill>
                    <a:schemeClr val="bg1"/>
                  </a:solidFill>
                  <a:round/>
                  <a:headEnd/>
                  <a:tailEnd/>
                </a:ln>
              </p:spPr>
              <p:txBody>
                <a:bodyPr/>
                <a:lstStyle/>
                <a:p>
                  <a:endParaRPr lang="zh-CN" altLang="en-US"/>
                </a:p>
              </p:txBody>
            </p:sp>
          </p:grpSp>
          <p:grpSp>
            <p:nvGrpSpPr>
              <p:cNvPr id="158" name="Group 22"/>
              <p:cNvGrpSpPr>
                <a:grpSpLocks/>
              </p:cNvGrpSpPr>
              <p:nvPr/>
            </p:nvGrpSpPr>
            <p:grpSpPr bwMode="auto">
              <a:xfrm>
                <a:off x="4282" y="3605"/>
                <a:ext cx="95" cy="94"/>
                <a:chOff x="2775" y="3403"/>
                <a:chExt cx="106" cy="105"/>
              </a:xfrm>
            </p:grpSpPr>
            <p:sp>
              <p:nvSpPr>
                <p:cNvPr id="168" name="Line 23"/>
                <p:cNvSpPr>
                  <a:spLocks noChangeShapeType="1"/>
                </p:cNvSpPr>
                <p:nvPr/>
              </p:nvSpPr>
              <p:spPr bwMode="auto">
                <a:xfrm flipH="1">
                  <a:off x="2775" y="3404"/>
                  <a:ext cx="95" cy="94"/>
                </a:xfrm>
                <a:prstGeom prst="line">
                  <a:avLst/>
                </a:prstGeom>
                <a:noFill/>
                <a:ln w="9525">
                  <a:solidFill>
                    <a:schemeClr val="bg1"/>
                  </a:solidFill>
                  <a:round/>
                  <a:headEnd/>
                  <a:tailEnd/>
                </a:ln>
              </p:spPr>
              <p:txBody>
                <a:bodyPr/>
                <a:lstStyle/>
                <a:p>
                  <a:endParaRPr lang="zh-CN" altLang="en-US"/>
                </a:p>
              </p:txBody>
            </p:sp>
            <p:sp>
              <p:nvSpPr>
                <p:cNvPr id="169" name="Line 24"/>
                <p:cNvSpPr>
                  <a:spLocks noChangeShapeType="1"/>
                </p:cNvSpPr>
                <p:nvPr/>
              </p:nvSpPr>
              <p:spPr bwMode="auto">
                <a:xfrm>
                  <a:off x="2776" y="3403"/>
                  <a:ext cx="105" cy="105"/>
                </a:xfrm>
                <a:prstGeom prst="line">
                  <a:avLst/>
                </a:prstGeom>
                <a:noFill/>
                <a:ln w="9525">
                  <a:solidFill>
                    <a:schemeClr val="bg1"/>
                  </a:solidFill>
                  <a:round/>
                  <a:headEnd/>
                  <a:tailEnd/>
                </a:ln>
              </p:spPr>
              <p:txBody>
                <a:bodyPr/>
                <a:lstStyle/>
                <a:p>
                  <a:endParaRPr lang="zh-CN" altLang="en-US"/>
                </a:p>
              </p:txBody>
            </p:sp>
          </p:grpSp>
          <p:grpSp>
            <p:nvGrpSpPr>
              <p:cNvPr id="159" name="Group 25"/>
              <p:cNvGrpSpPr>
                <a:grpSpLocks/>
              </p:cNvGrpSpPr>
              <p:nvPr/>
            </p:nvGrpSpPr>
            <p:grpSpPr bwMode="auto">
              <a:xfrm>
                <a:off x="5079" y="3616"/>
                <a:ext cx="95" cy="94"/>
                <a:chOff x="2775" y="3403"/>
                <a:chExt cx="106" cy="105"/>
              </a:xfrm>
            </p:grpSpPr>
            <p:sp>
              <p:nvSpPr>
                <p:cNvPr id="166" name="Line 26"/>
                <p:cNvSpPr>
                  <a:spLocks noChangeShapeType="1"/>
                </p:cNvSpPr>
                <p:nvPr/>
              </p:nvSpPr>
              <p:spPr bwMode="auto">
                <a:xfrm flipH="1">
                  <a:off x="2775" y="3404"/>
                  <a:ext cx="95" cy="94"/>
                </a:xfrm>
                <a:prstGeom prst="line">
                  <a:avLst/>
                </a:prstGeom>
                <a:noFill/>
                <a:ln w="9525">
                  <a:solidFill>
                    <a:schemeClr val="bg1"/>
                  </a:solidFill>
                  <a:round/>
                  <a:headEnd/>
                  <a:tailEnd/>
                </a:ln>
              </p:spPr>
              <p:txBody>
                <a:bodyPr/>
                <a:lstStyle/>
                <a:p>
                  <a:endParaRPr lang="zh-CN" altLang="en-US"/>
                </a:p>
              </p:txBody>
            </p:sp>
            <p:sp>
              <p:nvSpPr>
                <p:cNvPr id="167" name="Line 27"/>
                <p:cNvSpPr>
                  <a:spLocks noChangeShapeType="1"/>
                </p:cNvSpPr>
                <p:nvPr/>
              </p:nvSpPr>
              <p:spPr bwMode="auto">
                <a:xfrm>
                  <a:off x="2776" y="3403"/>
                  <a:ext cx="105" cy="105"/>
                </a:xfrm>
                <a:prstGeom prst="line">
                  <a:avLst/>
                </a:prstGeom>
                <a:noFill/>
                <a:ln w="9525">
                  <a:solidFill>
                    <a:schemeClr val="bg1"/>
                  </a:solidFill>
                  <a:round/>
                  <a:headEnd/>
                  <a:tailEnd/>
                </a:ln>
              </p:spPr>
              <p:txBody>
                <a:bodyPr/>
                <a:lstStyle/>
                <a:p>
                  <a:endParaRPr lang="zh-CN" altLang="en-US"/>
                </a:p>
              </p:txBody>
            </p:sp>
          </p:grpSp>
          <p:grpSp>
            <p:nvGrpSpPr>
              <p:cNvPr id="160" name="Group 28"/>
              <p:cNvGrpSpPr>
                <a:grpSpLocks/>
              </p:cNvGrpSpPr>
              <p:nvPr/>
            </p:nvGrpSpPr>
            <p:grpSpPr bwMode="auto">
              <a:xfrm>
                <a:off x="4780" y="3600"/>
                <a:ext cx="95" cy="94"/>
                <a:chOff x="2775" y="3403"/>
                <a:chExt cx="106" cy="105"/>
              </a:xfrm>
            </p:grpSpPr>
            <p:sp>
              <p:nvSpPr>
                <p:cNvPr id="164" name="Line 29"/>
                <p:cNvSpPr>
                  <a:spLocks noChangeShapeType="1"/>
                </p:cNvSpPr>
                <p:nvPr/>
              </p:nvSpPr>
              <p:spPr bwMode="auto">
                <a:xfrm flipH="1">
                  <a:off x="2775" y="3404"/>
                  <a:ext cx="95" cy="94"/>
                </a:xfrm>
                <a:prstGeom prst="line">
                  <a:avLst/>
                </a:prstGeom>
                <a:noFill/>
                <a:ln w="9525">
                  <a:solidFill>
                    <a:schemeClr val="bg1"/>
                  </a:solidFill>
                  <a:round/>
                  <a:headEnd/>
                  <a:tailEnd/>
                </a:ln>
              </p:spPr>
              <p:txBody>
                <a:bodyPr/>
                <a:lstStyle/>
                <a:p>
                  <a:endParaRPr lang="zh-CN" altLang="en-US"/>
                </a:p>
              </p:txBody>
            </p:sp>
            <p:sp>
              <p:nvSpPr>
                <p:cNvPr id="165" name="Line 30"/>
                <p:cNvSpPr>
                  <a:spLocks noChangeShapeType="1"/>
                </p:cNvSpPr>
                <p:nvPr/>
              </p:nvSpPr>
              <p:spPr bwMode="auto">
                <a:xfrm>
                  <a:off x="2776" y="3403"/>
                  <a:ext cx="105" cy="105"/>
                </a:xfrm>
                <a:prstGeom prst="line">
                  <a:avLst/>
                </a:prstGeom>
                <a:noFill/>
                <a:ln w="9525">
                  <a:solidFill>
                    <a:schemeClr val="bg1"/>
                  </a:solidFill>
                  <a:round/>
                  <a:headEnd/>
                  <a:tailEnd/>
                </a:ln>
              </p:spPr>
              <p:txBody>
                <a:bodyPr/>
                <a:lstStyle/>
                <a:p>
                  <a:endParaRPr lang="zh-CN" altLang="en-US"/>
                </a:p>
              </p:txBody>
            </p:sp>
          </p:grpSp>
          <p:grpSp>
            <p:nvGrpSpPr>
              <p:cNvPr id="161" name="Group 31"/>
              <p:cNvGrpSpPr>
                <a:grpSpLocks/>
              </p:cNvGrpSpPr>
              <p:nvPr/>
            </p:nvGrpSpPr>
            <p:grpSpPr bwMode="auto">
              <a:xfrm>
                <a:off x="4294" y="3228"/>
                <a:ext cx="95" cy="94"/>
                <a:chOff x="2775" y="3403"/>
                <a:chExt cx="106" cy="105"/>
              </a:xfrm>
            </p:grpSpPr>
            <p:sp>
              <p:nvSpPr>
                <p:cNvPr id="162" name="Line 32"/>
                <p:cNvSpPr>
                  <a:spLocks noChangeShapeType="1"/>
                </p:cNvSpPr>
                <p:nvPr/>
              </p:nvSpPr>
              <p:spPr bwMode="auto">
                <a:xfrm flipH="1">
                  <a:off x="2775" y="3404"/>
                  <a:ext cx="95" cy="94"/>
                </a:xfrm>
                <a:prstGeom prst="line">
                  <a:avLst/>
                </a:prstGeom>
                <a:noFill/>
                <a:ln w="9525">
                  <a:solidFill>
                    <a:schemeClr val="bg1"/>
                  </a:solidFill>
                  <a:round/>
                  <a:headEnd/>
                  <a:tailEnd/>
                </a:ln>
              </p:spPr>
              <p:txBody>
                <a:bodyPr/>
                <a:lstStyle/>
                <a:p>
                  <a:endParaRPr lang="zh-CN" altLang="en-US"/>
                </a:p>
              </p:txBody>
            </p:sp>
            <p:sp>
              <p:nvSpPr>
                <p:cNvPr id="163" name="Line 33"/>
                <p:cNvSpPr>
                  <a:spLocks noChangeShapeType="1"/>
                </p:cNvSpPr>
                <p:nvPr/>
              </p:nvSpPr>
              <p:spPr bwMode="auto">
                <a:xfrm>
                  <a:off x="2776" y="3403"/>
                  <a:ext cx="105" cy="105"/>
                </a:xfrm>
                <a:prstGeom prst="line">
                  <a:avLst/>
                </a:prstGeom>
                <a:noFill/>
                <a:ln w="9525">
                  <a:solidFill>
                    <a:schemeClr val="bg1"/>
                  </a:solidFill>
                  <a:round/>
                  <a:headEnd/>
                  <a:tailEnd/>
                </a:ln>
              </p:spPr>
              <p:txBody>
                <a:bodyPr/>
                <a:lstStyle/>
                <a:p>
                  <a:endParaRPr lang="zh-CN" altLang="en-US"/>
                </a:p>
              </p:txBody>
            </p:sp>
          </p:grpSp>
        </p:grpSp>
        <p:sp>
          <p:nvSpPr>
            <p:cNvPr id="149" name="Text Box 34"/>
            <p:cNvSpPr txBox="1">
              <a:spLocks noChangeArrowheads="1"/>
            </p:cNvSpPr>
            <p:nvPr/>
          </p:nvSpPr>
          <p:spPr bwMode="auto">
            <a:xfrm>
              <a:off x="4622" y="3613"/>
              <a:ext cx="283" cy="327"/>
            </a:xfrm>
            <a:prstGeom prst="rect">
              <a:avLst/>
            </a:prstGeom>
            <a:noFill/>
            <a:ln w="9525">
              <a:noFill/>
              <a:miter lim="800000"/>
              <a:headEnd/>
              <a:tailEnd/>
            </a:ln>
          </p:spPr>
          <p:txBody>
            <a:bodyPr>
              <a:spAutoFit/>
            </a:bodyPr>
            <a:lstStyle/>
            <a:p>
              <a:pPr>
                <a:spcBef>
                  <a:spcPct val="50000"/>
                </a:spcBef>
              </a:pPr>
              <a:r>
                <a:rPr kumimoji="1" lang="en-US" altLang="zh-CN" sz="2800" i="1" dirty="0"/>
                <a:t>a</a:t>
              </a:r>
              <a:endParaRPr kumimoji="1" lang="en-US" altLang="zh-CN" sz="2800" b="0" i="1" dirty="0">
                <a:solidFill>
                  <a:schemeClr val="tx1"/>
                </a:solidFill>
              </a:endParaRPr>
            </a:p>
          </p:txBody>
        </p:sp>
        <p:sp>
          <p:nvSpPr>
            <p:cNvPr id="150" name="Text Box 35"/>
            <p:cNvSpPr txBox="1">
              <a:spLocks noChangeArrowheads="1"/>
            </p:cNvSpPr>
            <p:nvPr/>
          </p:nvSpPr>
          <p:spPr bwMode="auto">
            <a:xfrm>
              <a:off x="4631" y="2161"/>
              <a:ext cx="303" cy="327"/>
            </a:xfrm>
            <a:prstGeom prst="rect">
              <a:avLst/>
            </a:prstGeom>
            <a:noFill/>
            <a:ln w="9525">
              <a:noFill/>
              <a:miter lim="800000"/>
              <a:headEnd/>
              <a:tailEnd/>
            </a:ln>
          </p:spPr>
          <p:txBody>
            <a:bodyPr>
              <a:spAutoFit/>
            </a:bodyPr>
            <a:lstStyle/>
            <a:p>
              <a:pPr>
                <a:spcBef>
                  <a:spcPct val="50000"/>
                </a:spcBef>
              </a:pPr>
              <a:r>
                <a:rPr kumimoji="1" lang="en-US" altLang="zh-CN" sz="2800" i="1"/>
                <a:t>b</a:t>
              </a:r>
              <a:endParaRPr kumimoji="1" lang="en-US" altLang="zh-CN" sz="2800" b="0" i="1">
                <a:solidFill>
                  <a:schemeClr val="tx1"/>
                </a:solidFill>
              </a:endParaRPr>
            </a:p>
          </p:txBody>
        </p:sp>
        <p:grpSp>
          <p:nvGrpSpPr>
            <p:cNvPr id="151" name="Group 36"/>
            <p:cNvGrpSpPr>
              <a:grpSpLocks/>
            </p:cNvGrpSpPr>
            <p:nvPr/>
          </p:nvGrpSpPr>
          <p:grpSpPr bwMode="auto">
            <a:xfrm>
              <a:off x="5149" y="2325"/>
              <a:ext cx="346" cy="327"/>
              <a:chOff x="5149" y="2325"/>
              <a:chExt cx="346" cy="327"/>
            </a:xfrm>
          </p:grpSpPr>
          <p:sp>
            <p:nvSpPr>
              <p:cNvPr id="153" name="Text Box 37"/>
              <p:cNvSpPr txBox="1">
                <a:spLocks noChangeArrowheads="1"/>
              </p:cNvSpPr>
              <p:nvPr/>
            </p:nvSpPr>
            <p:spPr bwMode="auto">
              <a:xfrm>
                <a:off x="5149" y="2325"/>
                <a:ext cx="346" cy="327"/>
              </a:xfrm>
              <a:prstGeom prst="rect">
                <a:avLst/>
              </a:prstGeom>
              <a:noFill/>
              <a:ln w="9525">
                <a:noFill/>
                <a:miter lim="800000"/>
                <a:headEnd/>
                <a:tailEnd/>
              </a:ln>
            </p:spPr>
            <p:txBody>
              <a:bodyPr>
                <a:spAutoFit/>
              </a:bodyPr>
              <a:lstStyle/>
              <a:p>
                <a:pPr>
                  <a:spcBef>
                    <a:spcPct val="50000"/>
                  </a:spcBef>
                </a:pPr>
                <a:r>
                  <a:rPr kumimoji="1" lang="en-US" altLang="zh-CN" sz="2800" i="1"/>
                  <a:t>B</a:t>
                </a:r>
                <a:endParaRPr kumimoji="1" lang="en-US" altLang="zh-CN" sz="2800" b="0" i="1">
                  <a:solidFill>
                    <a:schemeClr val="tx1"/>
                  </a:solidFill>
                </a:endParaRPr>
              </a:p>
            </p:txBody>
          </p:sp>
          <p:sp>
            <p:nvSpPr>
              <p:cNvPr id="154" name="Line 38"/>
              <p:cNvSpPr>
                <a:spLocks noChangeShapeType="1"/>
              </p:cNvSpPr>
              <p:nvPr/>
            </p:nvSpPr>
            <p:spPr bwMode="auto">
              <a:xfrm>
                <a:off x="5241" y="2376"/>
                <a:ext cx="136" cy="0"/>
              </a:xfrm>
              <a:prstGeom prst="line">
                <a:avLst/>
              </a:prstGeom>
              <a:noFill/>
              <a:ln w="19050">
                <a:solidFill>
                  <a:schemeClr val="bg1"/>
                </a:solidFill>
                <a:round/>
                <a:headEnd/>
                <a:tailEnd type="triangle" w="sm" len="med"/>
              </a:ln>
            </p:spPr>
            <p:txBody>
              <a:bodyPr/>
              <a:lstStyle/>
              <a:p>
                <a:endParaRPr lang="zh-CN" altLang="en-US"/>
              </a:p>
            </p:txBody>
          </p:sp>
        </p:grpSp>
        <p:sp>
          <p:nvSpPr>
            <p:cNvPr id="152" name="Text Box 39"/>
            <p:cNvSpPr txBox="1">
              <a:spLocks noChangeArrowheads="1"/>
            </p:cNvSpPr>
            <p:nvPr/>
          </p:nvSpPr>
          <p:spPr bwMode="auto">
            <a:xfrm>
              <a:off x="4345" y="3899"/>
              <a:ext cx="822" cy="288"/>
            </a:xfrm>
            <a:prstGeom prst="rect">
              <a:avLst/>
            </a:prstGeom>
            <a:noFill/>
            <a:ln w="9525">
              <a:noFill/>
              <a:miter lim="800000"/>
              <a:headEnd/>
              <a:tailEnd/>
            </a:ln>
          </p:spPr>
          <p:txBody>
            <a:bodyPr>
              <a:spAutoFit/>
            </a:bodyPr>
            <a:lstStyle/>
            <a:p>
              <a:pPr>
                <a:spcBef>
                  <a:spcPct val="50000"/>
                </a:spcBef>
              </a:pPr>
              <a:endParaRPr kumimoji="1" lang="zh-CN" altLang="zh-CN" b="0">
                <a:solidFill>
                  <a:schemeClr val="tx1"/>
                </a:solidFill>
              </a:endParaRPr>
            </a:p>
          </p:txBody>
        </p:sp>
      </p:grpSp>
      <p:grpSp>
        <p:nvGrpSpPr>
          <p:cNvPr id="181" name="Group 48"/>
          <p:cNvGrpSpPr>
            <a:grpSpLocks/>
          </p:cNvGrpSpPr>
          <p:nvPr/>
        </p:nvGrpSpPr>
        <p:grpSpPr bwMode="auto">
          <a:xfrm>
            <a:off x="7089018" y="1652863"/>
            <a:ext cx="666750" cy="892175"/>
            <a:chOff x="4531" y="2334"/>
            <a:chExt cx="420" cy="562"/>
          </a:xfrm>
        </p:grpSpPr>
        <p:grpSp>
          <p:nvGrpSpPr>
            <p:cNvPr id="182" name="Group 49"/>
            <p:cNvGrpSpPr>
              <a:grpSpLocks/>
            </p:cNvGrpSpPr>
            <p:nvPr/>
          </p:nvGrpSpPr>
          <p:grpSpPr bwMode="auto">
            <a:xfrm>
              <a:off x="4825" y="2334"/>
              <a:ext cx="126" cy="141"/>
              <a:chOff x="1958" y="3865"/>
              <a:chExt cx="157" cy="157"/>
            </a:xfrm>
          </p:grpSpPr>
          <p:sp>
            <p:nvSpPr>
              <p:cNvPr id="185" name="Oval 50"/>
              <p:cNvSpPr>
                <a:spLocks noChangeArrowheads="1"/>
              </p:cNvSpPr>
              <p:nvPr/>
            </p:nvSpPr>
            <p:spPr bwMode="auto">
              <a:xfrm>
                <a:off x="1958" y="3865"/>
                <a:ext cx="157" cy="157"/>
              </a:xfrm>
              <a:prstGeom prst="ellipse">
                <a:avLst/>
              </a:prstGeom>
              <a:noFill/>
              <a:ln w="28575">
                <a:solidFill>
                  <a:schemeClr val="bg1"/>
                </a:solidFill>
                <a:round/>
                <a:headEnd/>
                <a:tailEnd/>
              </a:ln>
            </p:spPr>
            <p:txBody>
              <a:bodyPr wrap="none" anchor="ctr"/>
              <a:lstStyle/>
              <a:p>
                <a:endParaRPr lang="zh-CN" altLang="en-US"/>
              </a:p>
            </p:txBody>
          </p:sp>
          <p:sp>
            <p:nvSpPr>
              <p:cNvPr id="186" name="Line 51"/>
              <p:cNvSpPr>
                <a:spLocks noChangeShapeType="1"/>
              </p:cNvSpPr>
              <p:nvPr/>
            </p:nvSpPr>
            <p:spPr bwMode="auto">
              <a:xfrm>
                <a:off x="1979" y="3949"/>
                <a:ext cx="116" cy="0"/>
              </a:xfrm>
              <a:prstGeom prst="line">
                <a:avLst/>
              </a:prstGeom>
              <a:noFill/>
              <a:ln w="28575">
                <a:solidFill>
                  <a:schemeClr val="bg1"/>
                </a:solidFill>
                <a:round/>
                <a:headEnd/>
                <a:tailEnd/>
              </a:ln>
            </p:spPr>
            <p:txBody>
              <a:bodyPr/>
              <a:lstStyle/>
              <a:p>
                <a:endParaRPr lang="zh-CN" altLang="en-US"/>
              </a:p>
            </p:txBody>
          </p:sp>
        </p:grpSp>
        <p:sp>
          <p:nvSpPr>
            <p:cNvPr id="183" name="Line 52"/>
            <p:cNvSpPr>
              <a:spLocks noChangeShapeType="1"/>
            </p:cNvSpPr>
            <p:nvPr/>
          </p:nvSpPr>
          <p:spPr bwMode="auto">
            <a:xfrm>
              <a:off x="4886" y="2486"/>
              <a:ext cx="0" cy="410"/>
            </a:xfrm>
            <a:prstGeom prst="line">
              <a:avLst/>
            </a:prstGeom>
            <a:noFill/>
            <a:ln w="28575">
              <a:solidFill>
                <a:schemeClr val="bg1"/>
              </a:solidFill>
              <a:round/>
              <a:headEnd/>
              <a:tailEnd type="triangle" w="sm" len="med"/>
            </a:ln>
          </p:spPr>
          <p:txBody>
            <a:bodyPr/>
            <a:lstStyle/>
            <a:p>
              <a:endParaRPr lang="zh-CN" altLang="en-US"/>
            </a:p>
          </p:txBody>
        </p:sp>
        <p:graphicFrame>
          <p:nvGraphicFramePr>
            <p:cNvPr id="184" name="Object 53"/>
            <p:cNvGraphicFramePr>
              <a:graphicFrameLocks noChangeAspect="1"/>
            </p:cNvGraphicFramePr>
            <p:nvPr/>
          </p:nvGraphicFramePr>
          <p:xfrm>
            <a:off x="4531" y="2461"/>
            <a:ext cx="213" cy="234"/>
          </p:xfrm>
          <a:graphic>
            <a:graphicData uri="http://schemas.openxmlformats.org/presentationml/2006/ole">
              <mc:AlternateContent xmlns:mc="http://schemas.openxmlformats.org/markup-compatibility/2006">
                <mc:Choice xmlns:v="urn:schemas-microsoft-com:vml" Requires="v">
                  <p:oleObj spid="_x0000_s12495" name="公式" r:id="rId9" imgW="317160" imgH="368280" progId="Equation.3">
                    <p:embed/>
                  </p:oleObj>
                </mc:Choice>
                <mc:Fallback>
                  <p:oleObj name="公式" r:id="rId9" imgW="317160" imgH="3682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1" y="2461"/>
                          <a:ext cx="213" cy="2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95" name="Group 69"/>
          <p:cNvGrpSpPr>
            <a:grpSpLocks/>
          </p:cNvGrpSpPr>
          <p:nvPr/>
        </p:nvGrpSpPr>
        <p:grpSpPr bwMode="auto">
          <a:xfrm>
            <a:off x="6566346" y="1767204"/>
            <a:ext cx="2470150" cy="1233487"/>
            <a:chOff x="4077" y="2420"/>
            <a:chExt cx="1556" cy="777"/>
          </a:xfrm>
        </p:grpSpPr>
        <p:grpSp>
          <p:nvGrpSpPr>
            <p:cNvPr id="196" name="Group 70"/>
            <p:cNvGrpSpPr>
              <a:grpSpLocks/>
            </p:cNvGrpSpPr>
            <p:nvPr/>
          </p:nvGrpSpPr>
          <p:grpSpPr bwMode="auto">
            <a:xfrm>
              <a:off x="4491" y="2420"/>
              <a:ext cx="816" cy="486"/>
              <a:chOff x="4491" y="2420"/>
              <a:chExt cx="816" cy="486"/>
            </a:xfrm>
          </p:grpSpPr>
          <p:sp>
            <p:nvSpPr>
              <p:cNvPr id="199" name="Line 71"/>
              <p:cNvSpPr>
                <a:spLocks noChangeShapeType="1"/>
              </p:cNvSpPr>
              <p:nvPr/>
            </p:nvSpPr>
            <p:spPr bwMode="auto">
              <a:xfrm>
                <a:off x="4744" y="2679"/>
                <a:ext cx="563" cy="0"/>
              </a:xfrm>
              <a:prstGeom prst="line">
                <a:avLst/>
              </a:prstGeom>
              <a:noFill/>
              <a:ln w="12700">
                <a:solidFill>
                  <a:srgbClr val="FFFF00"/>
                </a:solidFill>
                <a:prstDash val="dash"/>
                <a:round/>
                <a:headEnd/>
                <a:tailEnd type="none" w="sm" len="med"/>
              </a:ln>
            </p:spPr>
            <p:txBody>
              <a:bodyPr/>
              <a:lstStyle/>
              <a:p>
                <a:endParaRPr lang="zh-CN" altLang="en-US"/>
              </a:p>
            </p:txBody>
          </p:sp>
          <p:sp>
            <p:nvSpPr>
              <p:cNvPr id="200" name="Line 72"/>
              <p:cNvSpPr>
                <a:spLocks noChangeShapeType="1"/>
              </p:cNvSpPr>
              <p:nvPr/>
            </p:nvSpPr>
            <p:spPr bwMode="auto">
              <a:xfrm>
                <a:off x="5288" y="2420"/>
                <a:ext cx="0" cy="272"/>
              </a:xfrm>
              <a:prstGeom prst="line">
                <a:avLst/>
              </a:prstGeom>
              <a:noFill/>
              <a:ln w="12700">
                <a:solidFill>
                  <a:srgbClr val="FFFF00"/>
                </a:solidFill>
                <a:prstDash val="dash"/>
                <a:round/>
                <a:headEnd/>
                <a:tailEnd type="none" w="sm" len="med"/>
              </a:ln>
            </p:spPr>
            <p:txBody>
              <a:bodyPr/>
              <a:lstStyle/>
              <a:p>
                <a:endParaRPr lang="zh-CN" altLang="en-US"/>
              </a:p>
            </p:txBody>
          </p:sp>
          <p:sp>
            <p:nvSpPr>
              <p:cNvPr id="201" name="Line 73"/>
              <p:cNvSpPr>
                <a:spLocks noChangeShapeType="1"/>
              </p:cNvSpPr>
              <p:nvPr/>
            </p:nvSpPr>
            <p:spPr bwMode="auto">
              <a:xfrm rot="120000">
                <a:off x="4802" y="2466"/>
                <a:ext cx="498" cy="207"/>
              </a:xfrm>
              <a:prstGeom prst="line">
                <a:avLst/>
              </a:prstGeom>
              <a:noFill/>
              <a:ln w="28575">
                <a:solidFill>
                  <a:srgbClr val="FFFF00"/>
                </a:solidFill>
                <a:round/>
                <a:headEnd/>
                <a:tailEnd type="triangle" w="sm" len="med"/>
              </a:ln>
            </p:spPr>
            <p:txBody>
              <a:bodyPr/>
              <a:lstStyle/>
              <a:p>
                <a:endParaRPr lang="zh-CN" altLang="en-US"/>
              </a:p>
            </p:txBody>
          </p:sp>
          <p:sp>
            <p:nvSpPr>
              <p:cNvPr id="202" name="Line 74"/>
              <p:cNvSpPr>
                <a:spLocks noChangeShapeType="1"/>
              </p:cNvSpPr>
              <p:nvPr/>
            </p:nvSpPr>
            <p:spPr bwMode="auto">
              <a:xfrm rot="21480000" flipH="1">
                <a:off x="4491" y="2472"/>
                <a:ext cx="227" cy="434"/>
              </a:xfrm>
              <a:prstGeom prst="line">
                <a:avLst/>
              </a:prstGeom>
              <a:noFill/>
              <a:ln w="28575">
                <a:solidFill>
                  <a:srgbClr val="FFFF00"/>
                </a:solidFill>
                <a:round/>
                <a:headEnd/>
                <a:tailEnd type="triangle" w="sm" len="med"/>
              </a:ln>
            </p:spPr>
            <p:txBody>
              <a:bodyPr/>
              <a:lstStyle/>
              <a:p>
                <a:endParaRPr lang="zh-CN" altLang="en-US"/>
              </a:p>
            </p:txBody>
          </p:sp>
          <p:sp>
            <p:nvSpPr>
              <p:cNvPr id="203" name="Line 75"/>
              <p:cNvSpPr>
                <a:spLocks noChangeShapeType="1"/>
              </p:cNvSpPr>
              <p:nvPr/>
            </p:nvSpPr>
            <p:spPr bwMode="auto">
              <a:xfrm flipH="1">
                <a:off x="4498" y="2893"/>
                <a:ext cx="252" cy="0"/>
              </a:xfrm>
              <a:prstGeom prst="line">
                <a:avLst/>
              </a:prstGeom>
              <a:noFill/>
              <a:ln w="12700">
                <a:solidFill>
                  <a:srgbClr val="FFFF00"/>
                </a:solidFill>
                <a:prstDash val="dash"/>
                <a:round/>
                <a:headEnd/>
                <a:tailEnd type="none" w="sm" len="med"/>
              </a:ln>
            </p:spPr>
            <p:txBody>
              <a:bodyPr/>
              <a:lstStyle/>
              <a:p>
                <a:endParaRPr lang="zh-CN" altLang="en-US"/>
              </a:p>
            </p:txBody>
          </p:sp>
          <p:sp>
            <p:nvSpPr>
              <p:cNvPr id="204" name="Line 76"/>
              <p:cNvSpPr>
                <a:spLocks noChangeShapeType="1"/>
              </p:cNvSpPr>
              <p:nvPr/>
            </p:nvSpPr>
            <p:spPr bwMode="auto">
              <a:xfrm flipV="1">
                <a:off x="4492" y="2427"/>
                <a:ext cx="0" cy="466"/>
              </a:xfrm>
              <a:prstGeom prst="line">
                <a:avLst/>
              </a:prstGeom>
              <a:noFill/>
              <a:ln w="12700">
                <a:solidFill>
                  <a:srgbClr val="FFFF00"/>
                </a:solidFill>
                <a:prstDash val="dash"/>
                <a:round/>
                <a:headEnd/>
                <a:tailEnd type="none" w="sm" len="med"/>
              </a:ln>
            </p:spPr>
            <p:txBody>
              <a:bodyPr/>
              <a:lstStyle/>
              <a:p>
                <a:endParaRPr lang="zh-CN" altLang="en-US"/>
              </a:p>
            </p:txBody>
          </p:sp>
        </p:grpSp>
        <p:graphicFrame>
          <p:nvGraphicFramePr>
            <p:cNvPr id="197" name="Object 77"/>
            <p:cNvGraphicFramePr>
              <a:graphicFrameLocks noChangeAspect="1"/>
            </p:cNvGraphicFramePr>
            <p:nvPr/>
          </p:nvGraphicFramePr>
          <p:xfrm>
            <a:off x="5137" y="2763"/>
            <a:ext cx="496" cy="192"/>
          </p:xfrm>
          <a:graphic>
            <a:graphicData uri="http://schemas.openxmlformats.org/presentationml/2006/ole">
              <mc:AlternateContent xmlns:mc="http://schemas.openxmlformats.org/markup-compatibility/2006">
                <mc:Choice xmlns:v="urn:schemas-microsoft-com:vml" Requires="v">
                  <p:oleObj spid="_x0000_s12496" name="公式" r:id="rId11" imgW="787320" imgH="304560" progId="Equation.3">
                    <p:embed/>
                  </p:oleObj>
                </mc:Choice>
                <mc:Fallback>
                  <p:oleObj name="公式" r:id="rId11" imgW="787320" imgH="30456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37" y="2763"/>
                          <a:ext cx="496"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8" name="Object 78"/>
            <p:cNvGraphicFramePr>
              <a:graphicFrameLocks noChangeAspect="1"/>
            </p:cNvGraphicFramePr>
            <p:nvPr/>
          </p:nvGraphicFramePr>
          <p:xfrm>
            <a:off x="4077" y="2919"/>
            <a:ext cx="564" cy="278"/>
          </p:xfrm>
          <a:graphic>
            <a:graphicData uri="http://schemas.openxmlformats.org/presentationml/2006/ole">
              <mc:AlternateContent xmlns:mc="http://schemas.openxmlformats.org/markup-compatibility/2006">
                <mc:Choice xmlns:v="urn:schemas-microsoft-com:vml" Requires="v">
                  <p:oleObj spid="_x0000_s12497" name="公式" r:id="rId13" imgW="927000" imgH="457200" progId="Equation.3">
                    <p:embed/>
                  </p:oleObj>
                </mc:Choice>
                <mc:Fallback>
                  <p:oleObj name="公式" r:id="rId13" imgW="927000" imgH="457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77" y="2919"/>
                          <a:ext cx="564" cy="2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80" name="Text Box 11"/>
          <p:cNvSpPr txBox="1">
            <a:spLocks noChangeArrowheads="1"/>
          </p:cNvSpPr>
          <p:nvPr/>
        </p:nvSpPr>
        <p:spPr bwMode="auto">
          <a:xfrm>
            <a:off x="602007" y="5417498"/>
            <a:ext cx="8146457" cy="1000980"/>
          </a:xfrm>
          <a:prstGeom prst="rect">
            <a:avLst/>
          </a:prstGeom>
          <a:noFill/>
          <a:ln w="9525">
            <a:noFill/>
            <a:miter lim="800000"/>
            <a:headEnd/>
            <a:tailEnd/>
          </a:ln>
        </p:spPr>
        <p:txBody>
          <a:bodyPr wrap="square">
            <a:spAutoFit/>
          </a:bodyPr>
          <a:lstStyle/>
          <a:p>
            <a:pPr>
              <a:lnSpc>
                <a:spcPct val="130000"/>
              </a:lnSpc>
              <a:spcBef>
                <a:spcPct val="50000"/>
              </a:spcBef>
            </a:pPr>
            <a:r>
              <a:rPr kumimoji="1" lang="zh-CN" altLang="en-US" dirty="0" smtClean="0"/>
              <a:t>电源内部的电子同时参与两种运动</a:t>
            </a:r>
            <a:r>
              <a:rPr kumimoji="1" lang="zh-CN" altLang="en-US" dirty="0" smtClean="0"/>
              <a:t>，</a:t>
            </a:r>
            <a:r>
              <a:rPr kumimoji="1" lang="zh-CN" altLang="en-US" dirty="0"/>
              <a:t>随导体以速度</a:t>
            </a:r>
            <a:r>
              <a:rPr kumimoji="1" lang="zh-CN" altLang="en-US" i="1" dirty="0" smtClean="0">
                <a:sym typeface="Symbol" pitchFamily="18" charset="2"/>
              </a:rPr>
              <a:t></a:t>
            </a:r>
            <a:r>
              <a:rPr kumimoji="1" lang="zh-CN" altLang="en-US" dirty="0" smtClean="0">
                <a:sym typeface="Symbol" pitchFamily="18" charset="2"/>
              </a:rPr>
              <a:t>的</a:t>
            </a:r>
            <a:r>
              <a:rPr kumimoji="1" lang="zh-CN" altLang="en-US" dirty="0" smtClean="0"/>
              <a:t>运动和</a:t>
            </a:r>
            <a:r>
              <a:rPr kumimoji="1" lang="zh-CN" altLang="en-US" dirty="0"/>
              <a:t>沿导体的漂移</a:t>
            </a:r>
            <a:r>
              <a:rPr kumimoji="1" lang="zh-CN" altLang="en-US" dirty="0" smtClean="0"/>
              <a:t>运动</a:t>
            </a:r>
            <a:r>
              <a:rPr kumimoji="1" lang="en-US" altLang="zh-CN" i="1" dirty="0" smtClean="0"/>
              <a:t>u</a:t>
            </a:r>
            <a:endParaRPr kumimoji="1" lang="en-US" altLang="zh-CN" i="1" dirty="0"/>
          </a:p>
        </p:txBody>
      </p:sp>
      <p:grpSp>
        <p:nvGrpSpPr>
          <p:cNvPr id="213" name="Group 40"/>
          <p:cNvGrpSpPr>
            <a:grpSpLocks/>
          </p:cNvGrpSpPr>
          <p:nvPr/>
        </p:nvGrpSpPr>
        <p:grpSpPr bwMode="auto">
          <a:xfrm>
            <a:off x="7390251" y="630436"/>
            <a:ext cx="609600" cy="2222500"/>
            <a:chOff x="4555" y="1966"/>
            <a:chExt cx="384" cy="1400"/>
          </a:xfrm>
        </p:grpSpPr>
        <p:sp>
          <p:nvSpPr>
            <p:cNvPr id="214" name="Text Box 41"/>
            <p:cNvSpPr txBox="1">
              <a:spLocks noChangeArrowheads="1"/>
            </p:cNvSpPr>
            <p:nvPr/>
          </p:nvSpPr>
          <p:spPr bwMode="auto">
            <a:xfrm>
              <a:off x="4612" y="3039"/>
              <a:ext cx="303" cy="327"/>
            </a:xfrm>
            <a:prstGeom prst="rect">
              <a:avLst/>
            </a:prstGeom>
            <a:noFill/>
            <a:ln w="9525">
              <a:noFill/>
              <a:miter lim="800000"/>
              <a:headEnd/>
              <a:tailEnd/>
            </a:ln>
          </p:spPr>
          <p:txBody>
            <a:bodyPr>
              <a:spAutoFit/>
            </a:bodyPr>
            <a:lstStyle/>
            <a:p>
              <a:pPr>
                <a:spcBef>
                  <a:spcPct val="50000"/>
                </a:spcBef>
              </a:pPr>
              <a:r>
                <a:rPr kumimoji="1" lang="en-US" altLang="zh-CN" sz="2800" b="0" dirty="0">
                  <a:solidFill>
                    <a:srgbClr val="66FF33"/>
                  </a:solidFill>
                </a:rPr>
                <a:t>--</a:t>
              </a:r>
              <a:endParaRPr kumimoji="1" lang="en-US" altLang="zh-CN" sz="2800" b="0" dirty="0"/>
            </a:p>
          </p:txBody>
        </p:sp>
        <p:sp>
          <p:nvSpPr>
            <p:cNvPr id="215" name="Text Box 42"/>
            <p:cNvSpPr txBox="1">
              <a:spLocks noChangeArrowheads="1"/>
            </p:cNvSpPr>
            <p:nvPr/>
          </p:nvSpPr>
          <p:spPr bwMode="auto">
            <a:xfrm>
              <a:off x="4555" y="1966"/>
              <a:ext cx="384" cy="288"/>
            </a:xfrm>
            <a:prstGeom prst="rect">
              <a:avLst/>
            </a:prstGeom>
            <a:noFill/>
            <a:ln w="9525">
              <a:noFill/>
              <a:miter lim="800000"/>
              <a:headEnd/>
              <a:tailEnd/>
            </a:ln>
          </p:spPr>
          <p:txBody>
            <a:bodyPr>
              <a:spAutoFit/>
            </a:bodyPr>
            <a:lstStyle/>
            <a:p>
              <a:pPr>
                <a:spcBef>
                  <a:spcPct val="50000"/>
                </a:spcBef>
              </a:pPr>
              <a:r>
                <a:rPr kumimoji="1" lang="en-US" altLang="zh-CN">
                  <a:solidFill>
                    <a:srgbClr val="66FF33"/>
                  </a:solidFill>
                </a:rPr>
                <a:t>++</a:t>
              </a:r>
            </a:p>
          </p:txBody>
        </p:sp>
      </p:grpSp>
      <p:grpSp>
        <p:nvGrpSpPr>
          <p:cNvPr id="9" name="组合 8"/>
          <p:cNvGrpSpPr/>
          <p:nvPr/>
        </p:nvGrpSpPr>
        <p:grpSpPr>
          <a:xfrm>
            <a:off x="6862599" y="1432654"/>
            <a:ext cx="1295400" cy="909637"/>
            <a:chOff x="6862599" y="1432654"/>
            <a:chExt cx="1295400" cy="909637"/>
          </a:xfrm>
        </p:grpSpPr>
        <p:grpSp>
          <p:nvGrpSpPr>
            <p:cNvPr id="187" name="组合 186"/>
            <p:cNvGrpSpPr/>
            <p:nvPr/>
          </p:nvGrpSpPr>
          <p:grpSpPr>
            <a:xfrm>
              <a:off x="6862599" y="1432654"/>
              <a:ext cx="1295400" cy="909637"/>
              <a:chOff x="6680200" y="1677988"/>
              <a:chExt cx="1295400" cy="909637"/>
            </a:xfrm>
          </p:grpSpPr>
          <p:grpSp>
            <p:nvGrpSpPr>
              <p:cNvPr id="188" name="Group 79"/>
              <p:cNvGrpSpPr>
                <a:grpSpLocks/>
              </p:cNvGrpSpPr>
              <p:nvPr/>
            </p:nvGrpSpPr>
            <p:grpSpPr bwMode="auto">
              <a:xfrm>
                <a:off x="6680200" y="1677988"/>
                <a:ext cx="1295400" cy="909637"/>
                <a:chOff x="4259" y="2200"/>
                <a:chExt cx="816" cy="573"/>
              </a:xfrm>
            </p:grpSpPr>
            <p:grpSp>
              <p:nvGrpSpPr>
                <p:cNvPr id="190" name="Group 80"/>
                <p:cNvGrpSpPr>
                  <a:grpSpLocks/>
                </p:cNvGrpSpPr>
                <p:nvPr/>
              </p:nvGrpSpPr>
              <p:grpSpPr bwMode="auto">
                <a:xfrm>
                  <a:off x="4755" y="2446"/>
                  <a:ext cx="320" cy="327"/>
                  <a:chOff x="4749" y="2446"/>
                  <a:chExt cx="320" cy="327"/>
                </a:xfrm>
              </p:grpSpPr>
              <p:sp>
                <p:nvSpPr>
                  <p:cNvPr id="193" name="Line 81"/>
                  <p:cNvSpPr>
                    <a:spLocks noChangeShapeType="1"/>
                  </p:cNvSpPr>
                  <p:nvPr/>
                </p:nvSpPr>
                <p:spPr bwMode="auto">
                  <a:xfrm>
                    <a:off x="4749" y="2481"/>
                    <a:ext cx="1" cy="212"/>
                  </a:xfrm>
                  <a:prstGeom prst="line">
                    <a:avLst/>
                  </a:prstGeom>
                  <a:noFill/>
                  <a:ln w="28575">
                    <a:solidFill>
                      <a:srgbClr val="00FF00"/>
                    </a:solidFill>
                    <a:round/>
                    <a:headEnd/>
                    <a:tailEnd type="triangle" w="sm" len="med"/>
                  </a:ln>
                </p:spPr>
                <p:txBody>
                  <a:bodyPr/>
                  <a:lstStyle/>
                  <a:p>
                    <a:endParaRPr lang="zh-CN" altLang="en-US"/>
                  </a:p>
                </p:txBody>
              </p:sp>
              <p:sp>
                <p:nvSpPr>
                  <p:cNvPr id="194" name="Text Box 82"/>
                  <p:cNvSpPr txBox="1">
                    <a:spLocks noChangeArrowheads="1"/>
                  </p:cNvSpPr>
                  <p:nvPr/>
                </p:nvSpPr>
                <p:spPr bwMode="auto">
                  <a:xfrm>
                    <a:off x="4828" y="2446"/>
                    <a:ext cx="241" cy="327"/>
                  </a:xfrm>
                  <a:prstGeom prst="rect">
                    <a:avLst/>
                  </a:prstGeom>
                  <a:noFill/>
                  <a:ln w="28575">
                    <a:noFill/>
                    <a:miter lim="800000"/>
                    <a:headEnd/>
                    <a:tailEnd type="none" w="sm" len="med"/>
                  </a:ln>
                </p:spPr>
                <p:txBody>
                  <a:bodyPr wrap="none">
                    <a:spAutoFit/>
                  </a:bodyPr>
                  <a:lstStyle/>
                  <a:p>
                    <a:pPr>
                      <a:spcBef>
                        <a:spcPct val="50000"/>
                      </a:spcBef>
                    </a:pPr>
                    <a:r>
                      <a:rPr kumimoji="1" lang="en-US" altLang="zh-CN" sz="2800" i="1">
                        <a:solidFill>
                          <a:srgbClr val="00FF00"/>
                        </a:solidFill>
                      </a:rPr>
                      <a:t>u</a:t>
                    </a:r>
                  </a:p>
                </p:txBody>
              </p:sp>
            </p:grpSp>
            <p:sp>
              <p:nvSpPr>
                <p:cNvPr id="191" name="Line 83"/>
                <p:cNvSpPr>
                  <a:spLocks noChangeShapeType="1"/>
                </p:cNvSpPr>
                <p:nvPr/>
              </p:nvSpPr>
              <p:spPr bwMode="auto">
                <a:xfrm rot="240000" flipH="1">
                  <a:off x="4492" y="2414"/>
                  <a:ext cx="187" cy="13"/>
                </a:xfrm>
                <a:prstGeom prst="line">
                  <a:avLst/>
                </a:prstGeom>
                <a:noFill/>
                <a:ln w="28575">
                  <a:solidFill>
                    <a:srgbClr val="00FF00"/>
                  </a:solidFill>
                  <a:round/>
                  <a:headEnd/>
                  <a:tailEnd type="triangle" w="sm" len="med"/>
                </a:ln>
              </p:spPr>
              <p:txBody>
                <a:bodyPr/>
                <a:lstStyle/>
                <a:p>
                  <a:endParaRPr lang="zh-CN" altLang="en-US"/>
                </a:p>
              </p:txBody>
            </p:sp>
            <p:sp>
              <p:nvSpPr>
                <p:cNvPr id="192" name="Text Box 84"/>
                <p:cNvSpPr txBox="1">
                  <a:spLocks noChangeArrowheads="1"/>
                </p:cNvSpPr>
                <p:nvPr/>
              </p:nvSpPr>
              <p:spPr bwMode="auto">
                <a:xfrm>
                  <a:off x="4259" y="2200"/>
                  <a:ext cx="230" cy="327"/>
                </a:xfrm>
                <a:prstGeom prst="rect">
                  <a:avLst/>
                </a:prstGeom>
                <a:noFill/>
                <a:ln w="28575">
                  <a:noFill/>
                  <a:miter lim="800000"/>
                  <a:headEnd/>
                  <a:tailEnd type="none" w="sm" len="med"/>
                </a:ln>
              </p:spPr>
              <p:txBody>
                <a:bodyPr>
                  <a:spAutoFit/>
                </a:bodyPr>
                <a:lstStyle/>
                <a:p>
                  <a:pPr>
                    <a:spcBef>
                      <a:spcPct val="50000"/>
                    </a:spcBef>
                  </a:pPr>
                  <a:r>
                    <a:rPr kumimoji="1" lang="en-US" altLang="zh-CN" sz="2800" i="1" dirty="0">
                      <a:solidFill>
                        <a:srgbClr val="00FF00"/>
                      </a:solidFill>
                    </a:rPr>
                    <a:t>f</a:t>
                  </a:r>
                </a:p>
              </p:txBody>
            </p:sp>
          </p:grpSp>
          <p:cxnSp>
            <p:nvCxnSpPr>
              <p:cNvPr id="189" name="直接箭头连接符 188"/>
              <p:cNvCxnSpPr/>
              <p:nvPr/>
            </p:nvCxnSpPr>
            <p:spPr bwMode="auto">
              <a:xfrm rot="5400000" flipH="1" flipV="1">
                <a:off x="6931827" y="1680591"/>
                <a:ext cx="0" cy="138129"/>
              </a:xfrm>
              <a:prstGeom prst="straightConnector1">
                <a:avLst/>
              </a:prstGeom>
              <a:solidFill>
                <a:schemeClr val="accent1"/>
              </a:solidFill>
              <a:ln w="9525" cap="flat" cmpd="sng" algn="ctr">
                <a:solidFill>
                  <a:srgbClr val="00FF00"/>
                </a:solidFill>
                <a:prstDash val="solid"/>
                <a:round/>
                <a:headEnd type="none" w="med" len="med"/>
                <a:tailEnd type="triangle" w="med" len="med"/>
              </a:ln>
              <a:effectLst/>
            </p:spPr>
          </p:cxnSp>
        </p:grpSp>
        <p:cxnSp>
          <p:nvCxnSpPr>
            <p:cNvPr id="216" name="直接箭头连接符 215"/>
            <p:cNvCxnSpPr/>
            <p:nvPr/>
          </p:nvCxnSpPr>
          <p:spPr bwMode="auto">
            <a:xfrm rot="5400000" flipH="1" flipV="1">
              <a:off x="7979197" y="1919775"/>
              <a:ext cx="0" cy="138129"/>
            </a:xfrm>
            <a:prstGeom prst="straightConnector1">
              <a:avLst/>
            </a:prstGeom>
            <a:solidFill>
              <a:schemeClr val="accent1"/>
            </a:solidFill>
            <a:ln w="9525" cap="flat" cmpd="sng" algn="ctr">
              <a:solidFill>
                <a:srgbClr val="00FF00"/>
              </a:solidFill>
              <a:prstDash val="solid"/>
              <a:round/>
              <a:headEnd type="none" w="med" len="med"/>
              <a:tailEnd type="triangle" w="med" len="med"/>
            </a:ln>
            <a:effectLst/>
          </p:spPr>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9703"/>
                                        </p:tgtEl>
                                        <p:attrNameLst>
                                          <p:attrName>style.visibility</p:attrName>
                                        </p:attrNameLst>
                                      </p:cBhvr>
                                      <p:to>
                                        <p:strVal val="visible"/>
                                      </p:to>
                                    </p:set>
                                    <p:animEffect transition="in" filter="box(in)">
                                      <p:cBhvr>
                                        <p:cTn id="7" dur="500"/>
                                        <p:tgtEl>
                                          <p:spTgt spid="29703"/>
                                        </p:tgtEl>
                                      </p:cBhvr>
                                    </p:animEffect>
                                  </p:childTnLst>
                                </p:cTn>
                              </p:par>
                            </p:childTnLst>
                          </p:cTn>
                        </p:par>
                      </p:childTnLst>
                    </p:cTn>
                  </p:par>
                  <p:par>
                    <p:cTn id="8" fill="hold">
                      <p:stCondLst>
                        <p:cond delay="indefinite"/>
                      </p:stCondLst>
                      <p:childTnLst>
                        <p:par>
                          <p:cTn id="9" fill="hold">
                            <p:stCondLst>
                              <p:cond delay="0"/>
                            </p:stCondLst>
                            <p:childTnLst>
                              <p:par>
                                <p:cTn id="10" presetID="43" presetClass="entr" presetSubtype="0" fill="hold" grpId="0" nodeType="clickEffect">
                                  <p:stCondLst>
                                    <p:cond delay="0"/>
                                  </p:stCondLst>
                                  <p:childTnLst>
                                    <p:set>
                                      <p:cBhvr>
                                        <p:cTn id="11" dur="1" fill="hold">
                                          <p:stCondLst>
                                            <p:cond delay="0"/>
                                          </p:stCondLst>
                                        </p:cTn>
                                        <p:tgtEl>
                                          <p:spTgt spid="29711"/>
                                        </p:tgtEl>
                                        <p:attrNameLst>
                                          <p:attrName>style.visibility</p:attrName>
                                        </p:attrNameLst>
                                      </p:cBhvr>
                                      <p:to>
                                        <p:strVal val="visible"/>
                                      </p:to>
                                    </p:set>
                                    <p:animEffect transition="in" filter="fade">
                                      <p:cBhvr>
                                        <p:cTn id="12" dur="100"/>
                                        <p:tgtEl>
                                          <p:spTgt spid="29711"/>
                                        </p:tgtEl>
                                      </p:cBhvr>
                                    </p:animEffect>
                                    <p:anim calcmode="lin" valueType="num">
                                      <p:cBhvr>
                                        <p:cTn id="13" dur="400" fill="hold"/>
                                        <p:tgtEl>
                                          <p:spTgt spid="29711"/>
                                        </p:tgtEl>
                                        <p:attrNameLst>
                                          <p:attrName>ppt_x</p:attrName>
                                        </p:attrNameLst>
                                      </p:cBhvr>
                                      <p:tavLst>
                                        <p:tav tm="0">
                                          <p:val>
                                            <p:strVal val="#ppt_x"/>
                                          </p:val>
                                        </p:tav>
                                        <p:tav tm="100000">
                                          <p:val>
                                            <p:strVal val="#ppt_x"/>
                                          </p:val>
                                        </p:tav>
                                      </p:tavLst>
                                    </p:anim>
                                    <p:anim calcmode="lin" valueType="num">
                                      <p:cBhvr>
                                        <p:cTn id="14" dur="400" fill="hold"/>
                                        <p:tgtEl>
                                          <p:spTgt spid="29711"/>
                                        </p:tgtEl>
                                        <p:attrNameLst>
                                          <p:attrName>ppt_y</p:attrName>
                                        </p:attrNameLst>
                                      </p:cBhvr>
                                      <p:tavLst>
                                        <p:tav tm="0">
                                          <p:val>
                                            <p:strVal val="#ppt_y+0.31"/>
                                          </p:val>
                                        </p:tav>
                                        <p:tav tm="100000">
                                          <p:val>
                                            <p:strVal val="#ppt_y+0.31"/>
                                          </p:val>
                                        </p:tav>
                                      </p:tavLst>
                                    </p:anim>
                                    <p:anim calcmode="lin" valueType="num">
                                      <p:cBhvr>
                                        <p:cTn id="15" dur="600" decel="50000" fill="hold">
                                          <p:stCondLst>
                                            <p:cond delay="400"/>
                                          </p:stCondLst>
                                        </p:cTn>
                                        <p:tgtEl>
                                          <p:spTgt spid="2971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6" dur="600" decel="50000" fill="hold">
                                          <p:stCondLst>
                                            <p:cond delay="400"/>
                                          </p:stCondLst>
                                        </p:cTn>
                                        <p:tgtEl>
                                          <p:spTgt spid="2971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up)">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29708"/>
                                        </p:tgtEl>
                                        <p:attrNameLst>
                                          <p:attrName>style.visibility</p:attrName>
                                        </p:attrNameLst>
                                      </p:cBhvr>
                                      <p:to>
                                        <p:strVal val="visible"/>
                                      </p:to>
                                    </p:set>
                                    <p:animEffect transition="in" filter="strips(downRight)">
                                      <p:cBhvr>
                                        <p:cTn id="26" dur="500"/>
                                        <p:tgtEl>
                                          <p:spTgt spid="2970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2"/>
                                        </p:tgtEl>
                                        <p:attrNameLst>
                                          <p:attrName>style.visibility</p:attrName>
                                        </p:attrNameLst>
                                      </p:cBhvr>
                                      <p:to>
                                        <p:strVal val="visible"/>
                                      </p:to>
                                    </p:set>
                                    <p:animEffect transition="in" filter="wipe(left)">
                                      <p:cBhvr>
                                        <p:cTn id="31" dur="500"/>
                                        <p:tgtEl>
                                          <p:spTgt spid="7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81"/>
                                        </p:tgtEl>
                                        <p:attrNameLst>
                                          <p:attrName>style.visibility</p:attrName>
                                        </p:attrNameLst>
                                      </p:cBhvr>
                                      <p:to>
                                        <p:strVal val="visible"/>
                                      </p:to>
                                    </p:set>
                                    <p:animEffect transition="in" filter="wipe(up)">
                                      <p:cBhvr>
                                        <p:cTn id="36" dur="500"/>
                                        <p:tgtEl>
                                          <p:spTgt spid="18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80"/>
                                        </p:tgtEl>
                                        <p:attrNameLst>
                                          <p:attrName>style.visibility</p:attrName>
                                        </p:attrNameLst>
                                      </p:cBhvr>
                                      <p:to>
                                        <p:strVal val="visible"/>
                                      </p:to>
                                    </p:set>
                                    <p:animEffect transition="in" filter="wipe(left)">
                                      <p:cBhvr>
                                        <p:cTn id="46" dur="500"/>
                                        <p:tgtEl>
                                          <p:spTgt spid="18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195"/>
                                        </p:tgtEl>
                                        <p:attrNameLst>
                                          <p:attrName>style.visibility</p:attrName>
                                        </p:attrNameLst>
                                      </p:cBhvr>
                                      <p:to>
                                        <p:strVal val="visible"/>
                                      </p:to>
                                    </p:set>
                                    <p:animEffect transition="in" filter="wipe(up)">
                                      <p:cBhvr>
                                        <p:cTn id="51" dur="5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8" grpId="0" autoUpdateAnimBg="0"/>
      <p:bldP spid="29711" grpId="0" animBg="1"/>
      <p:bldP spid="72" grpId="0"/>
      <p:bldP spid="18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灯片编号占位符 3"/>
          <p:cNvSpPr>
            <a:spLocks noGrp="1"/>
          </p:cNvSpPr>
          <p:nvPr>
            <p:ph type="sldNum" sz="quarter" idx="12"/>
          </p:nvPr>
        </p:nvSpPr>
        <p:spPr/>
        <p:txBody>
          <a:bodyPr/>
          <a:lstStyle/>
          <a:p>
            <a:pPr>
              <a:defRPr/>
            </a:pPr>
            <a:fld id="{2CA318D2-1790-477D-9467-39C3910B1031}" type="slidenum">
              <a:rPr lang="en-US" altLang="zh-CN"/>
              <a:pPr>
                <a:defRPr/>
              </a:pPr>
              <a:t>19</a:t>
            </a:fld>
            <a:endParaRPr lang="en-US" altLang="zh-CN"/>
          </a:p>
        </p:txBody>
      </p:sp>
      <p:graphicFrame>
        <p:nvGraphicFramePr>
          <p:cNvPr id="31746" name="Object 2"/>
          <p:cNvGraphicFramePr>
            <a:graphicFrameLocks noChangeAspect="1"/>
          </p:cNvGraphicFramePr>
          <p:nvPr>
            <p:extLst>
              <p:ext uri="{D42A27DB-BD31-4B8C-83A1-F6EECF244321}">
                <p14:modId xmlns:p14="http://schemas.microsoft.com/office/powerpoint/2010/main" val="2437101810"/>
              </p:ext>
            </p:extLst>
          </p:nvPr>
        </p:nvGraphicFramePr>
        <p:xfrm>
          <a:off x="708025" y="3717032"/>
          <a:ext cx="6654800" cy="508000"/>
        </p:xfrm>
        <a:graphic>
          <a:graphicData uri="http://schemas.openxmlformats.org/presentationml/2006/ole">
            <mc:AlternateContent xmlns:mc="http://schemas.openxmlformats.org/markup-compatibility/2006">
              <mc:Choice xmlns:v="urn:schemas-microsoft-com:vml" Requires="v">
                <p:oleObj spid="_x0000_s13512" name="公式" r:id="rId3" imgW="6654600" imgH="507960" progId="Equation.3">
                  <p:embed/>
                </p:oleObj>
              </mc:Choice>
              <mc:Fallback>
                <p:oleObj name="公式" r:id="rId3" imgW="6654600" imgH="5079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025" y="3717032"/>
                        <a:ext cx="66548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47" name="Text Box 3"/>
          <p:cNvSpPr txBox="1">
            <a:spLocks noChangeArrowheads="1"/>
          </p:cNvSpPr>
          <p:nvPr/>
        </p:nvSpPr>
        <p:spPr bwMode="auto">
          <a:xfrm>
            <a:off x="605118" y="2538298"/>
            <a:ext cx="5551058" cy="1052596"/>
          </a:xfrm>
          <a:prstGeom prst="rect">
            <a:avLst/>
          </a:prstGeom>
          <a:noFill/>
          <a:ln w="28575">
            <a:noFill/>
            <a:miter lim="800000"/>
            <a:headEnd/>
            <a:tailEnd type="none" w="sm" len="med"/>
          </a:ln>
        </p:spPr>
        <p:txBody>
          <a:bodyPr wrap="square">
            <a:spAutoFit/>
          </a:bodyPr>
          <a:lstStyle/>
          <a:p>
            <a:pPr>
              <a:lnSpc>
                <a:spcPct val="130000"/>
              </a:lnSpc>
              <a:spcBef>
                <a:spcPct val="50000"/>
              </a:spcBef>
            </a:pPr>
            <a:r>
              <a:rPr kumimoji="1" lang="zh-CN" altLang="en-US" dirty="0" smtClean="0"/>
              <a:t>洛仑兹力</a:t>
            </a:r>
            <a:r>
              <a:rPr kumimoji="1" lang="zh-CN" altLang="en-US" dirty="0"/>
              <a:t>的合力不</a:t>
            </a:r>
            <a:r>
              <a:rPr kumimoji="1" lang="zh-CN" altLang="en-US" dirty="0" smtClean="0"/>
              <a:t>做功，但每个分力</a:t>
            </a:r>
            <a:r>
              <a:rPr kumimoji="1" lang="zh-CN" altLang="en-US" dirty="0" smtClean="0"/>
              <a:t>要做功，单位时间内</a:t>
            </a:r>
            <a:endParaRPr kumimoji="1" lang="zh-CN" altLang="en-US" dirty="0"/>
          </a:p>
        </p:txBody>
      </p:sp>
      <p:graphicFrame>
        <p:nvGraphicFramePr>
          <p:cNvPr id="13322" name="Object 6"/>
          <p:cNvGraphicFramePr>
            <a:graphicFrameLocks noChangeAspect="1"/>
          </p:cNvGraphicFramePr>
          <p:nvPr>
            <p:extLst>
              <p:ext uri="{D42A27DB-BD31-4B8C-83A1-F6EECF244321}">
                <p14:modId xmlns:p14="http://schemas.microsoft.com/office/powerpoint/2010/main" val="2007712738"/>
              </p:ext>
            </p:extLst>
          </p:nvPr>
        </p:nvGraphicFramePr>
        <p:xfrm>
          <a:off x="971600" y="1857967"/>
          <a:ext cx="4597400" cy="457200"/>
        </p:xfrm>
        <a:graphic>
          <a:graphicData uri="http://schemas.openxmlformats.org/presentationml/2006/ole">
            <mc:AlternateContent xmlns:mc="http://schemas.openxmlformats.org/markup-compatibility/2006">
              <mc:Choice xmlns:v="urn:schemas-microsoft-com:vml" Requires="v">
                <p:oleObj spid="_x0000_s13513" name="公式" r:id="rId5" imgW="4597200" imgH="457200" progId="Equation.3">
                  <p:embed/>
                </p:oleObj>
              </mc:Choice>
              <mc:Fallback>
                <p:oleObj name="公式" r:id="rId5" imgW="4597200" imgH="457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600" y="1857967"/>
                        <a:ext cx="4597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7"/>
          <p:cNvGrpSpPr>
            <a:grpSpLocks/>
          </p:cNvGrpSpPr>
          <p:nvPr/>
        </p:nvGrpSpPr>
        <p:grpSpPr bwMode="auto">
          <a:xfrm>
            <a:off x="551938" y="4437112"/>
            <a:ext cx="8266113" cy="1531938"/>
            <a:chOff x="337" y="2079"/>
            <a:chExt cx="5207" cy="965"/>
          </a:xfrm>
        </p:grpSpPr>
        <p:sp>
          <p:nvSpPr>
            <p:cNvPr id="13397" name="Text Box 8"/>
            <p:cNvSpPr txBox="1">
              <a:spLocks noChangeArrowheads="1"/>
            </p:cNvSpPr>
            <p:nvPr/>
          </p:nvSpPr>
          <p:spPr bwMode="auto">
            <a:xfrm>
              <a:off x="337" y="2079"/>
              <a:ext cx="5207" cy="965"/>
            </a:xfrm>
            <a:prstGeom prst="rect">
              <a:avLst/>
            </a:prstGeom>
            <a:noFill/>
            <a:ln w="28575">
              <a:noFill/>
              <a:miter lim="800000"/>
              <a:headEnd/>
              <a:tailEnd type="none" w="sm" len="med"/>
            </a:ln>
          </p:spPr>
          <p:txBody>
            <a:bodyPr>
              <a:spAutoFit/>
            </a:bodyPr>
            <a:lstStyle/>
            <a:p>
              <a:pPr>
                <a:lnSpc>
                  <a:spcPct val="130000"/>
                </a:lnSpc>
                <a:spcBef>
                  <a:spcPct val="50000"/>
                </a:spcBef>
              </a:pPr>
              <a:r>
                <a:rPr kumimoji="1" lang="en-US" altLang="zh-CN" dirty="0"/>
                <a:t> </a:t>
              </a:r>
              <a:r>
                <a:rPr kumimoji="1" lang="zh-CN" altLang="en-US" dirty="0"/>
                <a:t>即分力    作为产生动生电动势的非静电力做正功</a:t>
              </a:r>
              <a:r>
                <a:rPr kumimoji="1" lang="zh-CN" altLang="en-US" dirty="0" smtClean="0"/>
                <a:t>，将机械能转化为电能；而</a:t>
              </a:r>
              <a:r>
                <a:rPr kumimoji="1" lang="zh-CN" altLang="en-US" dirty="0"/>
                <a:t>分力    </a:t>
              </a:r>
              <a:r>
                <a:rPr kumimoji="1" lang="en-US" altLang="zh-CN" dirty="0"/>
                <a:t>(</a:t>
              </a:r>
              <a:r>
                <a:rPr kumimoji="1" lang="zh-CN" altLang="en-US" dirty="0"/>
                <a:t>它在宏观上表现为安培力</a:t>
              </a:r>
              <a:r>
                <a:rPr kumimoji="1" lang="en-US" altLang="zh-CN" dirty="0"/>
                <a:t>)</a:t>
              </a:r>
              <a:r>
                <a:rPr kumimoji="1" lang="zh-CN" altLang="en-US" dirty="0"/>
                <a:t>做负功</a:t>
              </a:r>
              <a:r>
                <a:rPr kumimoji="1" lang="zh-CN" altLang="en-US" dirty="0" smtClean="0"/>
                <a:t>，即外力做正功，提供机械能。</a:t>
              </a:r>
              <a:endParaRPr kumimoji="1" lang="zh-CN" altLang="en-US" dirty="0"/>
            </a:p>
          </p:txBody>
        </p:sp>
        <p:graphicFrame>
          <p:nvGraphicFramePr>
            <p:cNvPr id="13320" name="Object 9"/>
            <p:cNvGraphicFramePr>
              <a:graphicFrameLocks noChangeAspect="1"/>
            </p:cNvGraphicFramePr>
            <p:nvPr>
              <p:extLst>
                <p:ext uri="{D42A27DB-BD31-4B8C-83A1-F6EECF244321}">
                  <p14:modId xmlns:p14="http://schemas.microsoft.com/office/powerpoint/2010/main" val="3381468403"/>
                </p:ext>
              </p:extLst>
            </p:nvPr>
          </p:nvGraphicFramePr>
          <p:xfrm>
            <a:off x="1036" y="2134"/>
            <a:ext cx="200" cy="232"/>
          </p:xfrm>
          <a:graphic>
            <a:graphicData uri="http://schemas.openxmlformats.org/presentationml/2006/ole">
              <mc:AlternateContent xmlns:mc="http://schemas.openxmlformats.org/markup-compatibility/2006">
                <mc:Choice xmlns:v="urn:schemas-microsoft-com:vml" Requires="v">
                  <p:oleObj spid="_x0000_s13514" name="公式" r:id="rId7" imgW="317160" imgH="368280" progId="Equation.3">
                    <p:embed/>
                  </p:oleObj>
                </mc:Choice>
                <mc:Fallback>
                  <p:oleObj name="公式" r:id="rId7" imgW="317160" imgH="36828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6" y="2134"/>
                          <a:ext cx="200" cy="2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1" name="Object 10"/>
            <p:cNvGraphicFramePr>
              <a:graphicFrameLocks noChangeAspect="1"/>
            </p:cNvGraphicFramePr>
            <p:nvPr/>
          </p:nvGraphicFramePr>
          <p:xfrm>
            <a:off x="2130" y="2425"/>
            <a:ext cx="174" cy="262"/>
          </p:xfrm>
          <a:graphic>
            <a:graphicData uri="http://schemas.openxmlformats.org/presentationml/2006/ole">
              <mc:AlternateContent xmlns:mc="http://schemas.openxmlformats.org/markup-compatibility/2006">
                <mc:Choice xmlns:v="urn:schemas-microsoft-com:vml" Requires="v">
                  <p:oleObj spid="_x0000_s13515" name="公式" r:id="rId9" imgW="304560" imgH="457200" progId="Equation.3">
                    <p:embed/>
                  </p:oleObj>
                </mc:Choice>
                <mc:Fallback>
                  <p:oleObj name="公式" r:id="rId9" imgW="304560" imgH="4572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0" y="2425"/>
                          <a:ext cx="174" cy="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1756" name="Text Box 12"/>
          <p:cNvSpPr txBox="1">
            <a:spLocks noChangeArrowheads="1"/>
          </p:cNvSpPr>
          <p:nvPr/>
        </p:nvSpPr>
        <p:spPr bwMode="auto">
          <a:xfrm>
            <a:off x="651086" y="1171575"/>
            <a:ext cx="3473450" cy="457200"/>
          </a:xfrm>
          <a:prstGeom prst="rect">
            <a:avLst/>
          </a:prstGeom>
          <a:noFill/>
          <a:ln w="9525">
            <a:noFill/>
            <a:miter lim="800000"/>
            <a:headEnd/>
            <a:tailEnd/>
          </a:ln>
        </p:spPr>
        <p:txBody>
          <a:bodyPr>
            <a:spAutoFit/>
          </a:bodyPr>
          <a:lstStyle/>
          <a:p>
            <a:pPr>
              <a:spcBef>
                <a:spcPct val="50000"/>
              </a:spcBef>
            </a:pPr>
            <a:r>
              <a:rPr kumimoji="1" lang="zh-CN" altLang="en-US" dirty="0" smtClean="0"/>
              <a:t>电子的受力</a:t>
            </a:r>
            <a:r>
              <a:rPr kumimoji="1" lang="en-US" altLang="zh-CN" dirty="0" smtClean="0"/>
              <a:t>:</a:t>
            </a:r>
            <a:endParaRPr kumimoji="1" lang="en-US" altLang="zh-CN" dirty="0"/>
          </a:p>
        </p:txBody>
      </p:sp>
      <p:grpSp>
        <p:nvGrpSpPr>
          <p:cNvPr id="13331" name="Group 17"/>
          <p:cNvGrpSpPr>
            <a:grpSpLocks/>
          </p:cNvGrpSpPr>
          <p:nvPr/>
        </p:nvGrpSpPr>
        <p:grpSpPr bwMode="auto">
          <a:xfrm>
            <a:off x="6573838" y="523875"/>
            <a:ext cx="2097087" cy="2811463"/>
            <a:chOff x="4179" y="2360"/>
            <a:chExt cx="1321" cy="1771"/>
          </a:xfrm>
        </p:grpSpPr>
        <p:sp>
          <p:nvSpPr>
            <p:cNvPr id="13347" name="Text Box 18"/>
            <p:cNvSpPr txBox="1">
              <a:spLocks noChangeArrowheads="1"/>
            </p:cNvSpPr>
            <p:nvPr/>
          </p:nvSpPr>
          <p:spPr bwMode="auto">
            <a:xfrm>
              <a:off x="4633" y="3804"/>
              <a:ext cx="283" cy="327"/>
            </a:xfrm>
            <a:prstGeom prst="rect">
              <a:avLst/>
            </a:prstGeom>
            <a:noFill/>
            <a:ln w="9525">
              <a:noFill/>
              <a:miter lim="800000"/>
              <a:headEnd/>
              <a:tailEnd/>
            </a:ln>
          </p:spPr>
          <p:txBody>
            <a:bodyPr>
              <a:spAutoFit/>
            </a:bodyPr>
            <a:lstStyle/>
            <a:p>
              <a:pPr>
                <a:spcBef>
                  <a:spcPct val="50000"/>
                </a:spcBef>
              </a:pPr>
              <a:r>
                <a:rPr kumimoji="1" lang="en-US" altLang="zh-CN" sz="2800" i="1"/>
                <a:t>a</a:t>
              </a:r>
              <a:endParaRPr kumimoji="1" lang="en-US" altLang="zh-CN" sz="2800" b="0" i="1">
                <a:solidFill>
                  <a:schemeClr val="tx1"/>
                </a:solidFill>
              </a:endParaRPr>
            </a:p>
          </p:txBody>
        </p:sp>
        <p:grpSp>
          <p:nvGrpSpPr>
            <p:cNvPr id="13348" name="Group 19"/>
            <p:cNvGrpSpPr>
              <a:grpSpLocks/>
            </p:cNvGrpSpPr>
            <p:nvPr/>
          </p:nvGrpSpPr>
          <p:grpSpPr bwMode="auto">
            <a:xfrm>
              <a:off x="4179" y="2360"/>
              <a:ext cx="1321" cy="1635"/>
              <a:chOff x="4205" y="1000"/>
              <a:chExt cx="1321" cy="1635"/>
            </a:xfrm>
          </p:grpSpPr>
          <p:sp>
            <p:nvSpPr>
              <p:cNvPr id="13349" name="Rectangle 20"/>
              <p:cNvSpPr>
                <a:spLocks noChangeArrowheads="1"/>
              </p:cNvSpPr>
              <p:nvPr/>
            </p:nvSpPr>
            <p:spPr bwMode="auto">
              <a:xfrm>
                <a:off x="4677" y="1288"/>
                <a:ext cx="179" cy="1246"/>
              </a:xfrm>
              <a:prstGeom prst="rect">
                <a:avLst/>
              </a:prstGeom>
              <a:solidFill>
                <a:srgbClr val="FF3399"/>
              </a:solidFill>
              <a:ln w="28575">
                <a:solidFill>
                  <a:srgbClr val="FFFF00"/>
                </a:solidFill>
                <a:miter lim="800000"/>
                <a:headEnd/>
                <a:tailEnd/>
              </a:ln>
            </p:spPr>
            <p:txBody>
              <a:bodyPr wrap="none" anchor="ctr"/>
              <a:lstStyle/>
              <a:p>
                <a:endParaRPr lang="zh-CN" altLang="en-US"/>
              </a:p>
            </p:txBody>
          </p:sp>
          <p:grpSp>
            <p:nvGrpSpPr>
              <p:cNvPr id="13350" name="Group 21"/>
              <p:cNvGrpSpPr>
                <a:grpSpLocks/>
              </p:cNvGrpSpPr>
              <p:nvPr/>
            </p:nvGrpSpPr>
            <p:grpSpPr bwMode="auto">
              <a:xfrm>
                <a:off x="4865" y="1648"/>
                <a:ext cx="502" cy="327"/>
                <a:chOff x="4866" y="2815"/>
                <a:chExt cx="502" cy="327"/>
              </a:xfrm>
            </p:grpSpPr>
            <p:sp>
              <p:nvSpPr>
                <p:cNvPr id="13393" name="Line 22"/>
                <p:cNvSpPr>
                  <a:spLocks noChangeShapeType="1"/>
                </p:cNvSpPr>
                <p:nvPr/>
              </p:nvSpPr>
              <p:spPr bwMode="auto">
                <a:xfrm>
                  <a:off x="4866" y="3107"/>
                  <a:ext cx="440" cy="0"/>
                </a:xfrm>
                <a:prstGeom prst="line">
                  <a:avLst/>
                </a:prstGeom>
                <a:noFill/>
                <a:ln w="28575">
                  <a:solidFill>
                    <a:schemeClr val="bg1"/>
                  </a:solidFill>
                  <a:round/>
                  <a:headEnd/>
                  <a:tailEnd type="triangle" w="sm" len="med"/>
                </a:ln>
              </p:spPr>
              <p:txBody>
                <a:bodyPr/>
                <a:lstStyle/>
                <a:p>
                  <a:endParaRPr lang="zh-CN" altLang="en-US"/>
                </a:p>
              </p:txBody>
            </p:sp>
            <p:grpSp>
              <p:nvGrpSpPr>
                <p:cNvPr id="13394" name="Group 23"/>
                <p:cNvGrpSpPr>
                  <a:grpSpLocks/>
                </p:cNvGrpSpPr>
                <p:nvPr/>
              </p:nvGrpSpPr>
              <p:grpSpPr bwMode="auto">
                <a:xfrm>
                  <a:off x="5095" y="2815"/>
                  <a:ext cx="273" cy="327"/>
                  <a:chOff x="5106" y="2837"/>
                  <a:chExt cx="273" cy="327"/>
                </a:xfrm>
              </p:grpSpPr>
              <p:sp>
                <p:nvSpPr>
                  <p:cNvPr id="13395" name="Text Box 24"/>
                  <p:cNvSpPr txBox="1">
                    <a:spLocks noChangeArrowheads="1"/>
                  </p:cNvSpPr>
                  <p:nvPr/>
                </p:nvSpPr>
                <p:spPr bwMode="auto">
                  <a:xfrm>
                    <a:off x="5106" y="2837"/>
                    <a:ext cx="273" cy="327"/>
                  </a:xfrm>
                  <a:prstGeom prst="rect">
                    <a:avLst/>
                  </a:prstGeom>
                  <a:noFill/>
                  <a:ln w="9525">
                    <a:noFill/>
                    <a:miter lim="800000"/>
                    <a:headEnd/>
                    <a:tailEnd/>
                  </a:ln>
                </p:spPr>
                <p:txBody>
                  <a:bodyPr>
                    <a:spAutoFit/>
                  </a:bodyPr>
                  <a:lstStyle/>
                  <a:p>
                    <a:pPr>
                      <a:spcBef>
                        <a:spcPct val="50000"/>
                      </a:spcBef>
                    </a:pPr>
                    <a:r>
                      <a:rPr kumimoji="1" lang="en-US" altLang="zh-CN" sz="2800" i="1">
                        <a:sym typeface="Symbol" pitchFamily="18" charset="2"/>
                      </a:rPr>
                      <a:t></a:t>
                    </a:r>
                    <a:endParaRPr kumimoji="1" lang="en-US" altLang="zh-CN" sz="2800" b="0" i="1">
                      <a:solidFill>
                        <a:schemeClr val="tx1"/>
                      </a:solidFill>
                    </a:endParaRPr>
                  </a:p>
                </p:txBody>
              </p:sp>
              <p:sp>
                <p:nvSpPr>
                  <p:cNvPr id="13396" name="Line 25"/>
                  <p:cNvSpPr>
                    <a:spLocks noChangeShapeType="1"/>
                  </p:cNvSpPr>
                  <p:nvPr/>
                </p:nvSpPr>
                <p:spPr bwMode="auto">
                  <a:xfrm>
                    <a:off x="5206" y="2942"/>
                    <a:ext cx="91" cy="0"/>
                  </a:xfrm>
                  <a:prstGeom prst="line">
                    <a:avLst/>
                  </a:prstGeom>
                  <a:noFill/>
                  <a:ln w="19050">
                    <a:solidFill>
                      <a:schemeClr val="bg1"/>
                    </a:solidFill>
                    <a:round/>
                    <a:headEnd/>
                    <a:tailEnd type="triangle" w="sm" len="med"/>
                  </a:ln>
                </p:spPr>
                <p:txBody>
                  <a:bodyPr/>
                  <a:lstStyle/>
                  <a:p>
                    <a:endParaRPr lang="zh-CN" altLang="en-US"/>
                  </a:p>
                </p:txBody>
              </p:sp>
            </p:grpSp>
          </p:grpSp>
          <p:grpSp>
            <p:nvGrpSpPr>
              <p:cNvPr id="13351" name="Group 26"/>
              <p:cNvGrpSpPr>
                <a:grpSpLocks/>
              </p:cNvGrpSpPr>
              <p:nvPr/>
            </p:nvGrpSpPr>
            <p:grpSpPr bwMode="auto">
              <a:xfrm>
                <a:off x="4940" y="1446"/>
                <a:ext cx="95" cy="94"/>
                <a:chOff x="2775" y="3403"/>
                <a:chExt cx="106" cy="105"/>
              </a:xfrm>
            </p:grpSpPr>
            <p:sp>
              <p:nvSpPr>
                <p:cNvPr id="13391" name="Line 27"/>
                <p:cNvSpPr>
                  <a:spLocks noChangeShapeType="1"/>
                </p:cNvSpPr>
                <p:nvPr/>
              </p:nvSpPr>
              <p:spPr bwMode="auto">
                <a:xfrm flipH="1">
                  <a:off x="2775" y="3404"/>
                  <a:ext cx="95" cy="94"/>
                </a:xfrm>
                <a:prstGeom prst="line">
                  <a:avLst/>
                </a:prstGeom>
                <a:noFill/>
                <a:ln w="9525">
                  <a:solidFill>
                    <a:schemeClr val="bg1"/>
                  </a:solidFill>
                  <a:round/>
                  <a:headEnd/>
                  <a:tailEnd/>
                </a:ln>
              </p:spPr>
              <p:txBody>
                <a:bodyPr/>
                <a:lstStyle/>
                <a:p>
                  <a:endParaRPr lang="zh-CN" altLang="en-US"/>
                </a:p>
              </p:txBody>
            </p:sp>
            <p:sp>
              <p:nvSpPr>
                <p:cNvPr id="13392" name="Line 28"/>
                <p:cNvSpPr>
                  <a:spLocks noChangeShapeType="1"/>
                </p:cNvSpPr>
                <p:nvPr/>
              </p:nvSpPr>
              <p:spPr bwMode="auto">
                <a:xfrm>
                  <a:off x="2776" y="3403"/>
                  <a:ext cx="105" cy="105"/>
                </a:xfrm>
                <a:prstGeom prst="line">
                  <a:avLst/>
                </a:prstGeom>
                <a:noFill/>
                <a:ln w="9525">
                  <a:solidFill>
                    <a:schemeClr val="bg1"/>
                  </a:solidFill>
                  <a:round/>
                  <a:headEnd/>
                  <a:tailEnd/>
                </a:ln>
              </p:spPr>
              <p:txBody>
                <a:bodyPr/>
                <a:lstStyle/>
                <a:p>
                  <a:endParaRPr lang="zh-CN" altLang="en-US"/>
                </a:p>
              </p:txBody>
            </p:sp>
          </p:grpSp>
          <p:grpSp>
            <p:nvGrpSpPr>
              <p:cNvPr id="13352" name="Group 29"/>
              <p:cNvGrpSpPr>
                <a:grpSpLocks/>
              </p:cNvGrpSpPr>
              <p:nvPr/>
            </p:nvGrpSpPr>
            <p:grpSpPr bwMode="auto">
              <a:xfrm>
                <a:off x="5254" y="1438"/>
                <a:ext cx="95" cy="94"/>
                <a:chOff x="2775" y="3403"/>
                <a:chExt cx="106" cy="105"/>
              </a:xfrm>
            </p:grpSpPr>
            <p:sp>
              <p:nvSpPr>
                <p:cNvPr id="13389" name="Line 30"/>
                <p:cNvSpPr>
                  <a:spLocks noChangeShapeType="1"/>
                </p:cNvSpPr>
                <p:nvPr/>
              </p:nvSpPr>
              <p:spPr bwMode="auto">
                <a:xfrm flipH="1">
                  <a:off x="2775" y="3404"/>
                  <a:ext cx="95" cy="94"/>
                </a:xfrm>
                <a:prstGeom prst="line">
                  <a:avLst/>
                </a:prstGeom>
                <a:noFill/>
                <a:ln w="9525">
                  <a:solidFill>
                    <a:schemeClr val="bg1"/>
                  </a:solidFill>
                  <a:round/>
                  <a:headEnd/>
                  <a:tailEnd/>
                </a:ln>
              </p:spPr>
              <p:txBody>
                <a:bodyPr/>
                <a:lstStyle/>
                <a:p>
                  <a:endParaRPr lang="zh-CN" altLang="en-US"/>
                </a:p>
              </p:txBody>
            </p:sp>
            <p:sp>
              <p:nvSpPr>
                <p:cNvPr id="13390" name="Line 31"/>
                <p:cNvSpPr>
                  <a:spLocks noChangeShapeType="1"/>
                </p:cNvSpPr>
                <p:nvPr/>
              </p:nvSpPr>
              <p:spPr bwMode="auto">
                <a:xfrm>
                  <a:off x="2776" y="3403"/>
                  <a:ext cx="105" cy="105"/>
                </a:xfrm>
                <a:prstGeom prst="line">
                  <a:avLst/>
                </a:prstGeom>
                <a:noFill/>
                <a:ln w="9525">
                  <a:solidFill>
                    <a:schemeClr val="bg1"/>
                  </a:solidFill>
                  <a:round/>
                  <a:headEnd/>
                  <a:tailEnd/>
                </a:ln>
              </p:spPr>
              <p:txBody>
                <a:bodyPr/>
                <a:lstStyle/>
                <a:p>
                  <a:endParaRPr lang="zh-CN" altLang="en-US"/>
                </a:p>
              </p:txBody>
            </p:sp>
          </p:grpSp>
          <p:grpSp>
            <p:nvGrpSpPr>
              <p:cNvPr id="13353" name="Group 32"/>
              <p:cNvGrpSpPr>
                <a:grpSpLocks/>
              </p:cNvGrpSpPr>
              <p:nvPr/>
            </p:nvGrpSpPr>
            <p:grpSpPr bwMode="auto">
              <a:xfrm>
                <a:off x="4479" y="1458"/>
                <a:ext cx="95" cy="94"/>
                <a:chOff x="2775" y="3403"/>
                <a:chExt cx="106" cy="105"/>
              </a:xfrm>
            </p:grpSpPr>
            <p:sp>
              <p:nvSpPr>
                <p:cNvPr id="13387" name="Line 33"/>
                <p:cNvSpPr>
                  <a:spLocks noChangeShapeType="1"/>
                </p:cNvSpPr>
                <p:nvPr/>
              </p:nvSpPr>
              <p:spPr bwMode="auto">
                <a:xfrm flipH="1">
                  <a:off x="2775" y="3404"/>
                  <a:ext cx="95" cy="94"/>
                </a:xfrm>
                <a:prstGeom prst="line">
                  <a:avLst/>
                </a:prstGeom>
                <a:noFill/>
                <a:ln w="9525">
                  <a:solidFill>
                    <a:schemeClr val="bg1"/>
                  </a:solidFill>
                  <a:round/>
                  <a:headEnd/>
                  <a:tailEnd/>
                </a:ln>
              </p:spPr>
              <p:txBody>
                <a:bodyPr/>
                <a:lstStyle/>
                <a:p>
                  <a:endParaRPr lang="zh-CN" altLang="en-US"/>
                </a:p>
              </p:txBody>
            </p:sp>
            <p:sp>
              <p:nvSpPr>
                <p:cNvPr id="13388" name="Line 34"/>
                <p:cNvSpPr>
                  <a:spLocks noChangeShapeType="1"/>
                </p:cNvSpPr>
                <p:nvPr/>
              </p:nvSpPr>
              <p:spPr bwMode="auto">
                <a:xfrm>
                  <a:off x="2776" y="3403"/>
                  <a:ext cx="105" cy="105"/>
                </a:xfrm>
                <a:prstGeom prst="line">
                  <a:avLst/>
                </a:prstGeom>
                <a:noFill/>
                <a:ln w="9525">
                  <a:solidFill>
                    <a:schemeClr val="bg1"/>
                  </a:solidFill>
                  <a:round/>
                  <a:headEnd/>
                  <a:tailEnd/>
                </a:ln>
              </p:spPr>
              <p:txBody>
                <a:bodyPr/>
                <a:lstStyle/>
                <a:p>
                  <a:endParaRPr lang="zh-CN" altLang="en-US"/>
                </a:p>
              </p:txBody>
            </p:sp>
          </p:grpSp>
          <p:grpSp>
            <p:nvGrpSpPr>
              <p:cNvPr id="13354" name="Group 35"/>
              <p:cNvGrpSpPr>
                <a:grpSpLocks/>
              </p:cNvGrpSpPr>
              <p:nvPr/>
            </p:nvGrpSpPr>
            <p:grpSpPr bwMode="auto">
              <a:xfrm>
                <a:off x="4484" y="2246"/>
                <a:ext cx="95" cy="94"/>
                <a:chOff x="2775" y="3403"/>
                <a:chExt cx="106" cy="105"/>
              </a:xfrm>
            </p:grpSpPr>
            <p:sp>
              <p:nvSpPr>
                <p:cNvPr id="13385" name="Line 36"/>
                <p:cNvSpPr>
                  <a:spLocks noChangeShapeType="1"/>
                </p:cNvSpPr>
                <p:nvPr/>
              </p:nvSpPr>
              <p:spPr bwMode="auto">
                <a:xfrm flipH="1">
                  <a:off x="2775" y="3404"/>
                  <a:ext cx="95" cy="94"/>
                </a:xfrm>
                <a:prstGeom prst="line">
                  <a:avLst/>
                </a:prstGeom>
                <a:noFill/>
                <a:ln w="9525">
                  <a:solidFill>
                    <a:schemeClr val="bg1"/>
                  </a:solidFill>
                  <a:round/>
                  <a:headEnd/>
                  <a:tailEnd/>
                </a:ln>
              </p:spPr>
              <p:txBody>
                <a:bodyPr/>
                <a:lstStyle/>
                <a:p>
                  <a:endParaRPr lang="zh-CN" altLang="en-US"/>
                </a:p>
              </p:txBody>
            </p:sp>
            <p:sp>
              <p:nvSpPr>
                <p:cNvPr id="13386" name="Line 37"/>
                <p:cNvSpPr>
                  <a:spLocks noChangeShapeType="1"/>
                </p:cNvSpPr>
                <p:nvPr/>
              </p:nvSpPr>
              <p:spPr bwMode="auto">
                <a:xfrm>
                  <a:off x="2776" y="3403"/>
                  <a:ext cx="105" cy="105"/>
                </a:xfrm>
                <a:prstGeom prst="line">
                  <a:avLst/>
                </a:prstGeom>
                <a:noFill/>
                <a:ln w="9525">
                  <a:solidFill>
                    <a:schemeClr val="bg1"/>
                  </a:solidFill>
                  <a:round/>
                  <a:headEnd/>
                  <a:tailEnd/>
                </a:ln>
              </p:spPr>
              <p:txBody>
                <a:bodyPr/>
                <a:lstStyle/>
                <a:p>
                  <a:endParaRPr lang="zh-CN" altLang="en-US"/>
                </a:p>
              </p:txBody>
            </p:sp>
          </p:grpSp>
          <p:grpSp>
            <p:nvGrpSpPr>
              <p:cNvPr id="13355" name="Group 38"/>
              <p:cNvGrpSpPr>
                <a:grpSpLocks/>
              </p:cNvGrpSpPr>
              <p:nvPr/>
            </p:nvGrpSpPr>
            <p:grpSpPr bwMode="auto">
              <a:xfrm>
                <a:off x="5263" y="2245"/>
                <a:ext cx="95" cy="94"/>
                <a:chOff x="2775" y="3403"/>
                <a:chExt cx="106" cy="105"/>
              </a:xfrm>
            </p:grpSpPr>
            <p:sp>
              <p:nvSpPr>
                <p:cNvPr id="13383" name="Line 39"/>
                <p:cNvSpPr>
                  <a:spLocks noChangeShapeType="1"/>
                </p:cNvSpPr>
                <p:nvPr/>
              </p:nvSpPr>
              <p:spPr bwMode="auto">
                <a:xfrm flipH="1">
                  <a:off x="2775" y="3404"/>
                  <a:ext cx="95" cy="94"/>
                </a:xfrm>
                <a:prstGeom prst="line">
                  <a:avLst/>
                </a:prstGeom>
                <a:noFill/>
                <a:ln w="9525">
                  <a:solidFill>
                    <a:schemeClr val="bg1"/>
                  </a:solidFill>
                  <a:round/>
                  <a:headEnd/>
                  <a:tailEnd/>
                </a:ln>
              </p:spPr>
              <p:txBody>
                <a:bodyPr/>
                <a:lstStyle/>
                <a:p>
                  <a:endParaRPr lang="zh-CN" altLang="en-US"/>
                </a:p>
              </p:txBody>
            </p:sp>
            <p:sp>
              <p:nvSpPr>
                <p:cNvPr id="13384" name="Line 40"/>
                <p:cNvSpPr>
                  <a:spLocks noChangeShapeType="1"/>
                </p:cNvSpPr>
                <p:nvPr/>
              </p:nvSpPr>
              <p:spPr bwMode="auto">
                <a:xfrm>
                  <a:off x="2776" y="3403"/>
                  <a:ext cx="105" cy="105"/>
                </a:xfrm>
                <a:prstGeom prst="line">
                  <a:avLst/>
                </a:prstGeom>
                <a:noFill/>
                <a:ln w="9525">
                  <a:solidFill>
                    <a:schemeClr val="bg1"/>
                  </a:solidFill>
                  <a:round/>
                  <a:headEnd/>
                  <a:tailEnd/>
                </a:ln>
              </p:spPr>
              <p:txBody>
                <a:bodyPr/>
                <a:lstStyle/>
                <a:p>
                  <a:endParaRPr lang="zh-CN" altLang="en-US"/>
                </a:p>
              </p:txBody>
            </p:sp>
          </p:grpSp>
          <p:grpSp>
            <p:nvGrpSpPr>
              <p:cNvPr id="13356" name="Group 41"/>
              <p:cNvGrpSpPr>
                <a:grpSpLocks/>
              </p:cNvGrpSpPr>
              <p:nvPr/>
            </p:nvGrpSpPr>
            <p:grpSpPr bwMode="auto">
              <a:xfrm>
                <a:off x="4964" y="2229"/>
                <a:ext cx="95" cy="94"/>
                <a:chOff x="2775" y="3403"/>
                <a:chExt cx="106" cy="105"/>
              </a:xfrm>
            </p:grpSpPr>
            <p:sp>
              <p:nvSpPr>
                <p:cNvPr id="13381" name="Line 42"/>
                <p:cNvSpPr>
                  <a:spLocks noChangeShapeType="1"/>
                </p:cNvSpPr>
                <p:nvPr/>
              </p:nvSpPr>
              <p:spPr bwMode="auto">
                <a:xfrm flipH="1">
                  <a:off x="2775" y="3404"/>
                  <a:ext cx="95" cy="94"/>
                </a:xfrm>
                <a:prstGeom prst="line">
                  <a:avLst/>
                </a:prstGeom>
                <a:noFill/>
                <a:ln w="9525">
                  <a:solidFill>
                    <a:schemeClr val="bg1"/>
                  </a:solidFill>
                  <a:round/>
                  <a:headEnd/>
                  <a:tailEnd/>
                </a:ln>
              </p:spPr>
              <p:txBody>
                <a:bodyPr/>
                <a:lstStyle/>
                <a:p>
                  <a:endParaRPr lang="zh-CN" altLang="en-US"/>
                </a:p>
              </p:txBody>
            </p:sp>
            <p:sp>
              <p:nvSpPr>
                <p:cNvPr id="13382" name="Line 43"/>
                <p:cNvSpPr>
                  <a:spLocks noChangeShapeType="1"/>
                </p:cNvSpPr>
                <p:nvPr/>
              </p:nvSpPr>
              <p:spPr bwMode="auto">
                <a:xfrm>
                  <a:off x="2776" y="3403"/>
                  <a:ext cx="105" cy="105"/>
                </a:xfrm>
                <a:prstGeom prst="line">
                  <a:avLst/>
                </a:prstGeom>
                <a:noFill/>
                <a:ln w="9525">
                  <a:solidFill>
                    <a:schemeClr val="bg1"/>
                  </a:solidFill>
                  <a:round/>
                  <a:headEnd/>
                  <a:tailEnd/>
                </a:ln>
              </p:spPr>
              <p:txBody>
                <a:bodyPr/>
                <a:lstStyle/>
                <a:p>
                  <a:endParaRPr lang="zh-CN" altLang="en-US"/>
                </a:p>
              </p:txBody>
            </p:sp>
          </p:grpSp>
          <p:grpSp>
            <p:nvGrpSpPr>
              <p:cNvPr id="13357" name="Group 44"/>
              <p:cNvGrpSpPr>
                <a:grpSpLocks/>
              </p:cNvGrpSpPr>
              <p:nvPr/>
            </p:nvGrpSpPr>
            <p:grpSpPr bwMode="auto">
              <a:xfrm>
                <a:off x="4478" y="1857"/>
                <a:ext cx="95" cy="94"/>
                <a:chOff x="2775" y="3403"/>
                <a:chExt cx="106" cy="105"/>
              </a:xfrm>
            </p:grpSpPr>
            <p:sp>
              <p:nvSpPr>
                <p:cNvPr id="13379" name="Line 45"/>
                <p:cNvSpPr>
                  <a:spLocks noChangeShapeType="1"/>
                </p:cNvSpPr>
                <p:nvPr/>
              </p:nvSpPr>
              <p:spPr bwMode="auto">
                <a:xfrm flipH="1">
                  <a:off x="2775" y="3404"/>
                  <a:ext cx="95" cy="94"/>
                </a:xfrm>
                <a:prstGeom prst="line">
                  <a:avLst/>
                </a:prstGeom>
                <a:noFill/>
                <a:ln w="9525">
                  <a:solidFill>
                    <a:schemeClr val="bg1"/>
                  </a:solidFill>
                  <a:round/>
                  <a:headEnd/>
                  <a:tailEnd/>
                </a:ln>
              </p:spPr>
              <p:txBody>
                <a:bodyPr/>
                <a:lstStyle/>
                <a:p>
                  <a:endParaRPr lang="zh-CN" altLang="en-US"/>
                </a:p>
              </p:txBody>
            </p:sp>
            <p:sp>
              <p:nvSpPr>
                <p:cNvPr id="13380" name="Line 46"/>
                <p:cNvSpPr>
                  <a:spLocks noChangeShapeType="1"/>
                </p:cNvSpPr>
                <p:nvPr/>
              </p:nvSpPr>
              <p:spPr bwMode="auto">
                <a:xfrm>
                  <a:off x="2776" y="3403"/>
                  <a:ext cx="105" cy="105"/>
                </a:xfrm>
                <a:prstGeom prst="line">
                  <a:avLst/>
                </a:prstGeom>
                <a:noFill/>
                <a:ln w="9525">
                  <a:solidFill>
                    <a:schemeClr val="bg1"/>
                  </a:solidFill>
                  <a:round/>
                  <a:headEnd/>
                  <a:tailEnd/>
                </a:ln>
              </p:spPr>
              <p:txBody>
                <a:bodyPr/>
                <a:lstStyle/>
                <a:p>
                  <a:endParaRPr lang="zh-CN" altLang="en-US"/>
                </a:p>
              </p:txBody>
            </p:sp>
          </p:grpSp>
          <p:sp>
            <p:nvSpPr>
              <p:cNvPr id="13358" name="Text Box 47"/>
              <p:cNvSpPr txBox="1">
                <a:spLocks noChangeArrowheads="1"/>
              </p:cNvSpPr>
              <p:nvPr/>
            </p:nvSpPr>
            <p:spPr bwMode="auto">
              <a:xfrm>
                <a:off x="4662" y="1000"/>
                <a:ext cx="303" cy="327"/>
              </a:xfrm>
              <a:prstGeom prst="rect">
                <a:avLst/>
              </a:prstGeom>
              <a:noFill/>
              <a:ln w="9525">
                <a:noFill/>
                <a:miter lim="800000"/>
                <a:headEnd/>
                <a:tailEnd/>
              </a:ln>
            </p:spPr>
            <p:txBody>
              <a:bodyPr>
                <a:spAutoFit/>
              </a:bodyPr>
              <a:lstStyle/>
              <a:p>
                <a:pPr>
                  <a:spcBef>
                    <a:spcPct val="50000"/>
                  </a:spcBef>
                </a:pPr>
                <a:r>
                  <a:rPr kumimoji="1" lang="en-US" altLang="zh-CN" sz="2800" i="1"/>
                  <a:t>b</a:t>
                </a:r>
                <a:endParaRPr kumimoji="1" lang="en-US" altLang="zh-CN" sz="2800" b="0" i="1">
                  <a:solidFill>
                    <a:schemeClr val="tx1"/>
                  </a:solidFill>
                </a:endParaRPr>
              </a:p>
            </p:txBody>
          </p:sp>
          <p:grpSp>
            <p:nvGrpSpPr>
              <p:cNvPr id="13359" name="Group 48"/>
              <p:cNvGrpSpPr>
                <a:grpSpLocks/>
              </p:cNvGrpSpPr>
              <p:nvPr/>
            </p:nvGrpSpPr>
            <p:grpSpPr bwMode="auto">
              <a:xfrm>
                <a:off x="5180" y="1164"/>
                <a:ext cx="346" cy="327"/>
                <a:chOff x="5149" y="2325"/>
                <a:chExt cx="346" cy="327"/>
              </a:xfrm>
            </p:grpSpPr>
            <p:sp>
              <p:nvSpPr>
                <p:cNvPr id="13377" name="Text Box 49"/>
                <p:cNvSpPr txBox="1">
                  <a:spLocks noChangeArrowheads="1"/>
                </p:cNvSpPr>
                <p:nvPr/>
              </p:nvSpPr>
              <p:spPr bwMode="auto">
                <a:xfrm>
                  <a:off x="5149" y="2325"/>
                  <a:ext cx="346" cy="327"/>
                </a:xfrm>
                <a:prstGeom prst="rect">
                  <a:avLst/>
                </a:prstGeom>
                <a:noFill/>
                <a:ln w="9525">
                  <a:noFill/>
                  <a:miter lim="800000"/>
                  <a:headEnd/>
                  <a:tailEnd/>
                </a:ln>
              </p:spPr>
              <p:txBody>
                <a:bodyPr>
                  <a:spAutoFit/>
                </a:bodyPr>
                <a:lstStyle/>
                <a:p>
                  <a:pPr>
                    <a:spcBef>
                      <a:spcPct val="50000"/>
                    </a:spcBef>
                  </a:pPr>
                  <a:r>
                    <a:rPr kumimoji="1" lang="en-US" altLang="zh-CN" sz="2800" i="1"/>
                    <a:t>B</a:t>
                  </a:r>
                  <a:endParaRPr kumimoji="1" lang="en-US" altLang="zh-CN" sz="2800" b="0" i="1">
                    <a:solidFill>
                      <a:schemeClr val="tx1"/>
                    </a:solidFill>
                  </a:endParaRPr>
                </a:p>
              </p:txBody>
            </p:sp>
            <p:sp>
              <p:nvSpPr>
                <p:cNvPr id="13378" name="Line 50"/>
                <p:cNvSpPr>
                  <a:spLocks noChangeShapeType="1"/>
                </p:cNvSpPr>
                <p:nvPr/>
              </p:nvSpPr>
              <p:spPr bwMode="auto">
                <a:xfrm>
                  <a:off x="5251" y="2376"/>
                  <a:ext cx="113" cy="0"/>
                </a:xfrm>
                <a:prstGeom prst="line">
                  <a:avLst/>
                </a:prstGeom>
                <a:noFill/>
                <a:ln w="19050">
                  <a:solidFill>
                    <a:schemeClr val="bg1"/>
                  </a:solidFill>
                  <a:round/>
                  <a:headEnd/>
                  <a:tailEnd type="triangle" w="sm" len="med"/>
                </a:ln>
              </p:spPr>
              <p:txBody>
                <a:bodyPr/>
                <a:lstStyle/>
                <a:p>
                  <a:endParaRPr lang="zh-CN" altLang="en-US"/>
                </a:p>
              </p:txBody>
            </p:sp>
          </p:grpSp>
          <p:grpSp>
            <p:nvGrpSpPr>
              <p:cNvPr id="13360" name="Group 51"/>
              <p:cNvGrpSpPr>
                <a:grpSpLocks/>
              </p:cNvGrpSpPr>
              <p:nvPr/>
            </p:nvGrpSpPr>
            <p:grpSpPr bwMode="auto">
              <a:xfrm>
                <a:off x="4600" y="1235"/>
                <a:ext cx="384" cy="1400"/>
                <a:chOff x="4555" y="1966"/>
                <a:chExt cx="384" cy="1400"/>
              </a:xfrm>
            </p:grpSpPr>
            <p:sp>
              <p:nvSpPr>
                <p:cNvPr id="13375" name="Text Box 52"/>
                <p:cNvSpPr txBox="1">
                  <a:spLocks noChangeArrowheads="1"/>
                </p:cNvSpPr>
                <p:nvPr/>
              </p:nvSpPr>
              <p:spPr bwMode="auto">
                <a:xfrm>
                  <a:off x="4612" y="3039"/>
                  <a:ext cx="303" cy="327"/>
                </a:xfrm>
                <a:prstGeom prst="rect">
                  <a:avLst/>
                </a:prstGeom>
                <a:noFill/>
                <a:ln w="9525">
                  <a:noFill/>
                  <a:miter lim="800000"/>
                  <a:headEnd/>
                  <a:tailEnd/>
                </a:ln>
              </p:spPr>
              <p:txBody>
                <a:bodyPr>
                  <a:spAutoFit/>
                </a:bodyPr>
                <a:lstStyle/>
                <a:p>
                  <a:pPr>
                    <a:spcBef>
                      <a:spcPct val="50000"/>
                    </a:spcBef>
                  </a:pPr>
                  <a:r>
                    <a:rPr kumimoji="1" lang="en-US" altLang="zh-CN" sz="2800" b="0">
                      <a:solidFill>
                        <a:srgbClr val="66FF33"/>
                      </a:solidFill>
                    </a:rPr>
                    <a:t>--</a:t>
                  </a:r>
                  <a:endParaRPr kumimoji="1" lang="en-US" altLang="zh-CN" sz="2800" b="0"/>
                </a:p>
              </p:txBody>
            </p:sp>
            <p:sp>
              <p:nvSpPr>
                <p:cNvPr id="13376" name="Text Box 53"/>
                <p:cNvSpPr txBox="1">
                  <a:spLocks noChangeArrowheads="1"/>
                </p:cNvSpPr>
                <p:nvPr/>
              </p:nvSpPr>
              <p:spPr bwMode="auto">
                <a:xfrm>
                  <a:off x="4555" y="1966"/>
                  <a:ext cx="384" cy="288"/>
                </a:xfrm>
                <a:prstGeom prst="rect">
                  <a:avLst/>
                </a:prstGeom>
                <a:noFill/>
                <a:ln w="9525">
                  <a:noFill/>
                  <a:miter lim="800000"/>
                  <a:headEnd/>
                  <a:tailEnd/>
                </a:ln>
              </p:spPr>
              <p:txBody>
                <a:bodyPr>
                  <a:spAutoFit/>
                </a:bodyPr>
                <a:lstStyle/>
                <a:p>
                  <a:pPr>
                    <a:spcBef>
                      <a:spcPct val="50000"/>
                    </a:spcBef>
                  </a:pPr>
                  <a:r>
                    <a:rPr kumimoji="1" lang="en-US" altLang="zh-CN">
                      <a:solidFill>
                        <a:srgbClr val="66FF33"/>
                      </a:solidFill>
                    </a:rPr>
                    <a:t>++</a:t>
                  </a:r>
                </a:p>
              </p:txBody>
            </p:sp>
          </p:grpSp>
          <p:grpSp>
            <p:nvGrpSpPr>
              <p:cNvPr id="13361" name="Group 54"/>
              <p:cNvGrpSpPr>
                <a:grpSpLocks/>
              </p:cNvGrpSpPr>
              <p:nvPr/>
            </p:nvGrpSpPr>
            <p:grpSpPr bwMode="auto">
              <a:xfrm>
                <a:off x="4429" y="1862"/>
                <a:ext cx="399" cy="562"/>
                <a:chOff x="4552" y="2334"/>
                <a:chExt cx="399" cy="562"/>
              </a:xfrm>
            </p:grpSpPr>
            <p:grpSp>
              <p:nvGrpSpPr>
                <p:cNvPr id="13371" name="Group 55"/>
                <p:cNvGrpSpPr>
                  <a:grpSpLocks/>
                </p:cNvGrpSpPr>
                <p:nvPr/>
              </p:nvGrpSpPr>
              <p:grpSpPr bwMode="auto">
                <a:xfrm>
                  <a:off x="4825" y="2334"/>
                  <a:ext cx="126" cy="141"/>
                  <a:chOff x="1958" y="3865"/>
                  <a:chExt cx="157" cy="157"/>
                </a:xfrm>
              </p:grpSpPr>
              <p:sp>
                <p:nvSpPr>
                  <p:cNvPr id="13373" name="Oval 56"/>
                  <p:cNvSpPr>
                    <a:spLocks noChangeArrowheads="1"/>
                  </p:cNvSpPr>
                  <p:nvPr/>
                </p:nvSpPr>
                <p:spPr bwMode="auto">
                  <a:xfrm>
                    <a:off x="1958" y="3865"/>
                    <a:ext cx="157" cy="157"/>
                  </a:xfrm>
                  <a:prstGeom prst="ellipse">
                    <a:avLst/>
                  </a:prstGeom>
                  <a:noFill/>
                  <a:ln w="28575">
                    <a:solidFill>
                      <a:schemeClr val="bg1"/>
                    </a:solidFill>
                    <a:round/>
                    <a:headEnd/>
                    <a:tailEnd/>
                  </a:ln>
                </p:spPr>
                <p:txBody>
                  <a:bodyPr wrap="none" anchor="ctr"/>
                  <a:lstStyle/>
                  <a:p>
                    <a:endParaRPr lang="zh-CN" altLang="en-US"/>
                  </a:p>
                </p:txBody>
              </p:sp>
              <p:sp>
                <p:nvSpPr>
                  <p:cNvPr id="13374" name="Line 57"/>
                  <p:cNvSpPr>
                    <a:spLocks noChangeShapeType="1"/>
                  </p:cNvSpPr>
                  <p:nvPr/>
                </p:nvSpPr>
                <p:spPr bwMode="auto">
                  <a:xfrm>
                    <a:off x="1979" y="3949"/>
                    <a:ext cx="116" cy="0"/>
                  </a:xfrm>
                  <a:prstGeom prst="line">
                    <a:avLst/>
                  </a:prstGeom>
                  <a:noFill/>
                  <a:ln w="28575">
                    <a:solidFill>
                      <a:schemeClr val="bg1"/>
                    </a:solidFill>
                    <a:round/>
                    <a:headEnd/>
                    <a:tailEnd/>
                  </a:ln>
                </p:spPr>
                <p:txBody>
                  <a:bodyPr/>
                  <a:lstStyle/>
                  <a:p>
                    <a:endParaRPr lang="zh-CN" altLang="en-US"/>
                  </a:p>
                </p:txBody>
              </p:sp>
            </p:grpSp>
            <p:sp>
              <p:nvSpPr>
                <p:cNvPr id="13372" name="Line 58"/>
                <p:cNvSpPr>
                  <a:spLocks noChangeShapeType="1"/>
                </p:cNvSpPr>
                <p:nvPr/>
              </p:nvSpPr>
              <p:spPr bwMode="auto">
                <a:xfrm>
                  <a:off x="4886" y="2486"/>
                  <a:ext cx="0" cy="410"/>
                </a:xfrm>
                <a:prstGeom prst="line">
                  <a:avLst/>
                </a:prstGeom>
                <a:noFill/>
                <a:ln w="28575">
                  <a:solidFill>
                    <a:schemeClr val="bg1"/>
                  </a:solidFill>
                  <a:round/>
                  <a:headEnd/>
                  <a:tailEnd type="triangle" w="sm" len="med"/>
                </a:ln>
              </p:spPr>
              <p:txBody>
                <a:bodyPr/>
                <a:lstStyle/>
                <a:p>
                  <a:endParaRPr lang="zh-CN" altLang="en-US"/>
                </a:p>
              </p:txBody>
            </p:sp>
            <p:graphicFrame>
              <p:nvGraphicFramePr>
                <p:cNvPr id="13319" name="Object 59"/>
                <p:cNvGraphicFramePr>
                  <a:graphicFrameLocks noChangeAspect="1"/>
                </p:cNvGraphicFramePr>
                <p:nvPr/>
              </p:nvGraphicFramePr>
              <p:xfrm>
                <a:off x="4552" y="2461"/>
                <a:ext cx="192" cy="234"/>
              </p:xfrm>
              <a:graphic>
                <a:graphicData uri="http://schemas.openxmlformats.org/presentationml/2006/ole">
                  <mc:AlternateContent xmlns:mc="http://schemas.openxmlformats.org/markup-compatibility/2006">
                    <mc:Choice xmlns:v="urn:schemas-microsoft-com:vml" Requires="v">
                      <p:oleObj spid="_x0000_s13516" name="公式" r:id="rId11" imgW="317160" imgH="368280" progId="Equation.3">
                        <p:embed/>
                      </p:oleObj>
                    </mc:Choice>
                    <mc:Fallback>
                      <p:oleObj name="公式" r:id="rId11" imgW="317160" imgH="368280" progId="Equation.3">
                        <p:embed/>
                        <p:pic>
                          <p:nvPicPr>
                            <p:cNvPr id="0" name="Object 5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52" y="2461"/>
                              <a:ext cx="192" cy="2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3362" name="Group 60"/>
              <p:cNvGrpSpPr>
                <a:grpSpLocks/>
              </p:cNvGrpSpPr>
              <p:nvPr/>
            </p:nvGrpSpPr>
            <p:grpSpPr bwMode="auto">
              <a:xfrm>
                <a:off x="4205" y="1450"/>
                <a:ext cx="95" cy="94"/>
                <a:chOff x="2775" y="3403"/>
                <a:chExt cx="106" cy="105"/>
              </a:xfrm>
            </p:grpSpPr>
            <p:sp>
              <p:nvSpPr>
                <p:cNvPr id="13369" name="Line 61"/>
                <p:cNvSpPr>
                  <a:spLocks noChangeShapeType="1"/>
                </p:cNvSpPr>
                <p:nvPr/>
              </p:nvSpPr>
              <p:spPr bwMode="auto">
                <a:xfrm flipH="1">
                  <a:off x="2775" y="3404"/>
                  <a:ext cx="95" cy="94"/>
                </a:xfrm>
                <a:prstGeom prst="line">
                  <a:avLst/>
                </a:prstGeom>
                <a:noFill/>
                <a:ln w="9525">
                  <a:solidFill>
                    <a:schemeClr val="bg1"/>
                  </a:solidFill>
                  <a:round/>
                  <a:headEnd/>
                  <a:tailEnd/>
                </a:ln>
              </p:spPr>
              <p:txBody>
                <a:bodyPr/>
                <a:lstStyle/>
                <a:p>
                  <a:endParaRPr lang="zh-CN" altLang="en-US"/>
                </a:p>
              </p:txBody>
            </p:sp>
            <p:sp>
              <p:nvSpPr>
                <p:cNvPr id="13370" name="Line 62"/>
                <p:cNvSpPr>
                  <a:spLocks noChangeShapeType="1"/>
                </p:cNvSpPr>
                <p:nvPr/>
              </p:nvSpPr>
              <p:spPr bwMode="auto">
                <a:xfrm>
                  <a:off x="2776" y="3403"/>
                  <a:ext cx="105" cy="105"/>
                </a:xfrm>
                <a:prstGeom prst="line">
                  <a:avLst/>
                </a:prstGeom>
                <a:noFill/>
                <a:ln w="9525">
                  <a:solidFill>
                    <a:schemeClr val="bg1"/>
                  </a:solidFill>
                  <a:round/>
                  <a:headEnd/>
                  <a:tailEnd/>
                </a:ln>
              </p:spPr>
              <p:txBody>
                <a:bodyPr/>
                <a:lstStyle/>
                <a:p>
                  <a:endParaRPr lang="zh-CN" altLang="en-US"/>
                </a:p>
              </p:txBody>
            </p:sp>
          </p:grpSp>
          <p:grpSp>
            <p:nvGrpSpPr>
              <p:cNvPr id="13363" name="Group 63"/>
              <p:cNvGrpSpPr>
                <a:grpSpLocks/>
              </p:cNvGrpSpPr>
              <p:nvPr/>
            </p:nvGrpSpPr>
            <p:grpSpPr bwMode="auto">
              <a:xfrm>
                <a:off x="4206" y="2246"/>
                <a:ext cx="95" cy="94"/>
                <a:chOff x="2775" y="3403"/>
                <a:chExt cx="106" cy="105"/>
              </a:xfrm>
            </p:grpSpPr>
            <p:sp>
              <p:nvSpPr>
                <p:cNvPr id="13367" name="Line 64"/>
                <p:cNvSpPr>
                  <a:spLocks noChangeShapeType="1"/>
                </p:cNvSpPr>
                <p:nvPr/>
              </p:nvSpPr>
              <p:spPr bwMode="auto">
                <a:xfrm flipH="1">
                  <a:off x="2775" y="3404"/>
                  <a:ext cx="95" cy="94"/>
                </a:xfrm>
                <a:prstGeom prst="line">
                  <a:avLst/>
                </a:prstGeom>
                <a:noFill/>
                <a:ln w="9525">
                  <a:solidFill>
                    <a:schemeClr val="bg1"/>
                  </a:solidFill>
                  <a:round/>
                  <a:headEnd/>
                  <a:tailEnd/>
                </a:ln>
              </p:spPr>
              <p:txBody>
                <a:bodyPr/>
                <a:lstStyle/>
                <a:p>
                  <a:endParaRPr lang="zh-CN" altLang="en-US"/>
                </a:p>
              </p:txBody>
            </p:sp>
            <p:sp>
              <p:nvSpPr>
                <p:cNvPr id="13368" name="Line 65"/>
                <p:cNvSpPr>
                  <a:spLocks noChangeShapeType="1"/>
                </p:cNvSpPr>
                <p:nvPr/>
              </p:nvSpPr>
              <p:spPr bwMode="auto">
                <a:xfrm>
                  <a:off x="2776" y="3403"/>
                  <a:ext cx="105" cy="105"/>
                </a:xfrm>
                <a:prstGeom prst="line">
                  <a:avLst/>
                </a:prstGeom>
                <a:noFill/>
                <a:ln w="9525">
                  <a:solidFill>
                    <a:schemeClr val="bg1"/>
                  </a:solidFill>
                  <a:round/>
                  <a:headEnd/>
                  <a:tailEnd/>
                </a:ln>
              </p:spPr>
              <p:txBody>
                <a:bodyPr/>
                <a:lstStyle/>
                <a:p>
                  <a:endParaRPr lang="zh-CN" altLang="en-US"/>
                </a:p>
              </p:txBody>
            </p:sp>
          </p:grpSp>
          <p:grpSp>
            <p:nvGrpSpPr>
              <p:cNvPr id="13364" name="Group 66"/>
              <p:cNvGrpSpPr>
                <a:grpSpLocks/>
              </p:cNvGrpSpPr>
              <p:nvPr/>
            </p:nvGrpSpPr>
            <p:grpSpPr bwMode="auto">
              <a:xfrm>
                <a:off x="4211" y="1856"/>
                <a:ext cx="95" cy="94"/>
                <a:chOff x="2775" y="3403"/>
                <a:chExt cx="106" cy="105"/>
              </a:xfrm>
            </p:grpSpPr>
            <p:sp>
              <p:nvSpPr>
                <p:cNvPr id="13365" name="Line 67"/>
                <p:cNvSpPr>
                  <a:spLocks noChangeShapeType="1"/>
                </p:cNvSpPr>
                <p:nvPr/>
              </p:nvSpPr>
              <p:spPr bwMode="auto">
                <a:xfrm flipH="1">
                  <a:off x="2775" y="3404"/>
                  <a:ext cx="95" cy="94"/>
                </a:xfrm>
                <a:prstGeom prst="line">
                  <a:avLst/>
                </a:prstGeom>
                <a:noFill/>
                <a:ln w="9525">
                  <a:solidFill>
                    <a:schemeClr val="bg1"/>
                  </a:solidFill>
                  <a:round/>
                  <a:headEnd/>
                  <a:tailEnd/>
                </a:ln>
              </p:spPr>
              <p:txBody>
                <a:bodyPr/>
                <a:lstStyle/>
                <a:p>
                  <a:endParaRPr lang="zh-CN" altLang="en-US"/>
                </a:p>
              </p:txBody>
            </p:sp>
            <p:sp>
              <p:nvSpPr>
                <p:cNvPr id="13366" name="Line 68"/>
                <p:cNvSpPr>
                  <a:spLocks noChangeShapeType="1"/>
                </p:cNvSpPr>
                <p:nvPr/>
              </p:nvSpPr>
              <p:spPr bwMode="auto">
                <a:xfrm>
                  <a:off x="2776" y="3403"/>
                  <a:ext cx="105" cy="105"/>
                </a:xfrm>
                <a:prstGeom prst="line">
                  <a:avLst/>
                </a:prstGeom>
                <a:noFill/>
                <a:ln w="9525">
                  <a:solidFill>
                    <a:schemeClr val="bg1"/>
                  </a:solidFill>
                  <a:round/>
                  <a:headEnd/>
                  <a:tailEnd/>
                </a:ln>
              </p:spPr>
              <p:txBody>
                <a:bodyPr/>
                <a:lstStyle/>
                <a:p>
                  <a:endParaRPr lang="zh-CN" altLang="en-US"/>
                </a:p>
              </p:txBody>
            </p:sp>
          </p:grpSp>
        </p:grpSp>
      </p:grpSp>
      <p:grpSp>
        <p:nvGrpSpPr>
          <p:cNvPr id="22" name="Group 69"/>
          <p:cNvGrpSpPr>
            <a:grpSpLocks/>
          </p:cNvGrpSpPr>
          <p:nvPr/>
        </p:nvGrpSpPr>
        <p:grpSpPr bwMode="auto">
          <a:xfrm>
            <a:off x="6391275" y="2027238"/>
            <a:ext cx="2470150" cy="1233487"/>
            <a:chOff x="4077" y="2420"/>
            <a:chExt cx="1556" cy="777"/>
          </a:xfrm>
        </p:grpSpPr>
        <p:grpSp>
          <p:nvGrpSpPr>
            <p:cNvPr id="13340" name="Group 70"/>
            <p:cNvGrpSpPr>
              <a:grpSpLocks/>
            </p:cNvGrpSpPr>
            <p:nvPr/>
          </p:nvGrpSpPr>
          <p:grpSpPr bwMode="auto">
            <a:xfrm>
              <a:off x="4491" y="2420"/>
              <a:ext cx="816" cy="486"/>
              <a:chOff x="4491" y="2420"/>
              <a:chExt cx="816" cy="486"/>
            </a:xfrm>
          </p:grpSpPr>
          <p:sp>
            <p:nvSpPr>
              <p:cNvPr id="13341" name="Line 71"/>
              <p:cNvSpPr>
                <a:spLocks noChangeShapeType="1"/>
              </p:cNvSpPr>
              <p:nvPr/>
            </p:nvSpPr>
            <p:spPr bwMode="auto">
              <a:xfrm>
                <a:off x="4744" y="2679"/>
                <a:ext cx="563" cy="0"/>
              </a:xfrm>
              <a:prstGeom prst="line">
                <a:avLst/>
              </a:prstGeom>
              <a:noFill/>
              <a:ln w="12700">
                <a:solidFill>
                  <a:srgbClr val="FFFF00"/>
                </a:solidFill>
                <a:prstDash val="dash"/>
                <a:round/>
                <a:headEnd/>
                <a:tailEnd type="none" w="sm" len="med"/>
              </a:ln>
            </p:spPr>
            <p:txBody>
              <a:bodyPr/>
              <a:lstStyle/>
              <a:p>
                <a:endParaRPr lang="zh-CN" altLang="en-US"/>
              </a:p>
            </p:txBody>
          </p:sp>
          <p:sp>
            <p:nvSpPr>
              <p:cNvPr id="13342" name="Line 72"/>
              <p:cNvSpPr>
                <a:spLocks noChangeShapeType="1"/>
              </p:cNvSpPr>
              <p:nvPr/>
            </p:nvSpPr>
            <p:spPr bwMode="auto">
              <a:xfrm>
                <a:off x="5288" y="2420"/>
                <a:ext cx="0" cy="272"/>
              </a:xfrm>
              <a:prstGeom prst="line">
                <a:avLst/>
              </a:prstGeom>
              <a:noFill/>
              <a:ln w="12700">
                <a:solidFill>
                  <a:srgbClr val="FFFF00"/>
                </a:solidFill>
                <a:prstDash val="dash"/>
                <a:round/>
                <a:headEnd/>
                <a:tailEnd type="none" w="sm" len="med"/>
              </a:ln>
            </p:spPr>
            <p:txBody>
              <a:bodyPr/>
              <a:lstStyle/>
              <a:p>
                <a:endParaRPr lang="zh-CN" altLang="en-US"/>
              </a:p>
            </p:txBody>
          </p:sp>
          <p:sp>
            <p:nvSpPr>
              <p:cNvPr id="13343" name="Line 73"/>
              <p:cNvSpPr>
                <a:spLocks noChangeShapeType="1"/>
              </p:cNvSpPr>
              <p:nvPr/>
            </p:nvSpPr>
            <p:spPr bwMode="auto">
              <a:xfrm rot="120000">
                <a:off x="4802" y="2466"/>
                <a:ext cx="498" cy="207"/>
              </a:xfrm>
              <a:prstGeom prst="line">
                <a:avLst/>
              </a:prstGeom>
              <a:noFill/>
              <a:ln w="28575">
                <a:solidFill>
                  <a:srgbClr val="FFFF00"/>
                </a:solidFill>
                <a:round/>
                <a:headEnd/>
                <a:tailEnd type="triangle" w="sm" len="med"/>
              </a:ln>
            </p:spPr>
            <p:txBody>
              <a:bodyPr/>
              <a:lstStyle/>
              <a:p>
                <a:endParaRPr lang="zh-CN" altLang="en-US"/>
              </a:p>
            </p:txBody>
          </p:sp>
          <p:sp>
            <p:nvSpPr>
              <p:cNvPr id="13344" name="Line 74"/>
              <p:cNvSpPr>
                <a:spLocks noChangeShapeType="1"/>
              </p:cNvSpPr>
              <p:nvPr/>
            </p:nvSpPr>
            <p:spPr bwMode="auto">
              <a:xfrm rot="21480000" flipH="1">
                <a:off x="4491" y="2472"/>
                <a:ext cx="227" cy="434"/>
              </a:xfrm>
              <a:prstGeom prst="line">
                <a:avLst/>
              </a:prstGeom>
              <a:noFill/>
              <a:ln w="28575">
                <a:solidFill>
                  <a:srgbClr val="FFFF00"/>
                </a:solidFill>
                <a:round/>
                <a:headEnd/>
                <a:tailEnd type="triangle" w="sm" len="med"/>
              </a:ln>
            </p:spPr>
            <p:txBody>
              <a:bodyPr/>
              <a:lstStyle/>
              <a:p>
                <a:endParaRPr lang="zh-CN" altLang="en-US"/>
              </a:p>
            </p:txBody>
          </p:sp>
          <p:sp>
            <p:nvSpPr>
              <p:cNvPr id="13345" name="Line 75"/>
              <p:cNvSpPr>
                <a:spLocks noChangeShapeType="1"/>
              </p:cNvSpPr>
              <p:nvPr/>
            </p:nvSpPr>
            <p:spPr bwMode="auto">
              <a:xfrm flipH="1">
                <a:off x="4498" y="2893"/>
                <a:ext cx="252" cy="0"/>
              </a:xfrm>
              <a:prstGeom prst="line">
                <a:avLst/>
              </a:prstGeom>
              <a:noFill/>
              <a:ln w="12700">
                <a:solidFill>
                  <a:srgbClr val="FFFF00"/>
                </a:solidFill>
                <a:prstDash val="dash"/>
                <a:round/>
                <a:headEnd/>
                <a:tailEnd type="none" w="sm" len="med"/>
              </a:ln>
            </p:spPr>
            <p:txBody>
              <a:bodyPr/>
              <a:lstStyle/>
              <a:p>
                <a:endParaRPr lang="zh-CN" altLang="en-US"/>
              </a:p>
            </p:txBody>
          </p:sp>
          <p:sp>
            <p:nvSpPr>
              <p:cNvPr id="13346" name="Line 76"/>
              <p:cNvSpPr>
                <a:spLocks noChangeShapeType="1"/>
              </p:cNvSpPr>
              <p:nvPr/>
            </p:nvSpPr>
            <p:spPr bwMode="auto">
              <a:xfrm flipV="1">
                <a:off x="4492" y="2427"/>
                <a:ext cx="0" cy="466"/>
              </a:xfrm>
              <a:prstGeom prst="line">
                <a:avLst/>
              </a:prstGeom>
              <a:noFill/>
              <a:ln w="12700">
                <a:solidFill>
                  <a:srgbClr val="FFFF00"/>
                </a:solidFill>
                <a:prstDash val="dash"/>
                <a:round/>
                <a:headEnd/>
                <a:tailEnd type="none" w="sm" len="med"/>
              </a:ln>
            </p:spPr>
            <p:txBody>
              <a:bodyPr/>
              <a:lstStyle/>
              <a:p>
                <a:endParaRPr lang="zh-CN" altLang="en-US"/>
              </a:p>
            </p:txBody>
          </p:sp>
        </p:grpSp>
        <p:graphicFrame>
          <p:nvGraphicFramePr>
            <p:cNvPr id="13317" name="Object 77"/>
            <p:cNvGraphicFramePr>
              <a:graphicFrameLocks noChangeAspect="1"/>
            </p:cNvGraphicFramePr>
            <p:nvPr/>
          </p:nvGraphicFramePr>
          <p:xfrm>
            <a:off x="5137" y="2763"/>
            <a:ext cx="496" cy="192"/>
          </p:xfrm>
          <a:graphic>
            <a:graphicData uri="http://schemas.openxmlformats.org/presentationml/2006/ole">
              <mc:AlternateContent xmlns:mc="http://schemas.openxmlformats.org/markup-compatibility/2006">
                <mc:Choice xmlns:v="urn:schemas-microsoft-com:vml" Requires="v">
                  <p:oleObj spid="_x0000_s13517" name="公式" r:id="rId13" imgW="787320" imgH="304560" progId="Equation.3">
                    <p:embed/>
                  </p:oleObj>
                </mc:Choice>
                <mc:Fallback>
                  <p:oleObj name="公式" r:id="rId13" imgW="787320" imgH="304560" progId="Equation.3">
                    <p:embed/>
                    <p:pic>
                      <p:nvPicPr>
                        <p:cNvPr id="0" name="Object 7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37" y="2763"/>
                          <a:ext cx="496"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8" name="Object 78"/>
            <p:cNvGraphicFramePr>
              <a:graphicFrameLocks noChangeAspect="1"/>
            </p:cNvGraphicFramePr>
            <p:nvPr/>
          </p:nvGraphicFramePr>
          <p:xfrm>
            <a:off x="4077" y="2919"/>
            <a:ext cx="564" cy="278"/>
          </p:xfrm>
          <a:graphic>
            <a:graphicData uri="http://schemas.openxmlformats.org/presentationml/2006/ole">
              <mc:AlternateContent xmlns:mc="http://schemas.openxmlformats.org/markup-compatibility/2006">
                <mc:Choice xmlns:v="urn:schemas-microsoft-com:vml" Requires="v">
                  <p:oleObj spid="_x0000_s13518" name="公式" r:id="rId15" imgW="927000" imgH="457200" progId="Equation.3">
                    <p:embed/>
                  </p:oleObj>
                </mc:Choice>
                <mc:Fallback>
                  <p:oleObj name="公式" r:id="rId15" imgW="927000" imgH="457200" progId="Equation.3">
                    <p:embed/>
                    <p:pic>
                      <p:nvPicPr>
                        <p:cNvPr id="0" name="Object 7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77" y="2919"/>
                          <a:ext cx="564" cy="2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89" name="组合 88"/>
          <p:cNvGrpSpPr/>
          <p:nvPr/>
        </p:nvGrpSpPr>
        <p:grpSpPr>
          <a:xfrm>
            <a:off x="6680200" y="1677988"/>
            <a:ext cx="1295400" cy="909637"/>
            <a:chOff x="6680200" y="1677988"/>
            <a:chExt cx="1295400" cy="909637"/>
          </a:xfrm>
        </p:grpSpPr>
        <p:grpSp>
          <p:nvGrpSpPr>
            <p:cNvPr id="24" name="Group 79"/>
            <p:cNvGrpSpPr>
              <a:grpSpLocks/>
            </p:cNvGrpSpPr>
            <p:nvPr/>
          </p:nvGrpSpPr>
          <p:grpSpPr bwMode="auto">
            <a:xfrm>
              <a:off x="6680200" y="1677988"/>
              <a:ext cx="1295400" cy="909637"/>
              <a:chOff x="4259" y="2200"/>
              <a:chExt cx="816" cy="573"/>
            </a:xfrm>
          </p:grpSpPr>
          <p:grpSp>
            <p:nvGrpSpPr>
              <p:cNvPr id="13335" name="Group 80"/>
              <p:cNvGrpSpPr>
                <a:grpSpLocks/>
              </p:cNvGrpSpPr>
              <p:nvPr/>
            </p:nvGrpSpPr>
            <p:grpSpPr bwMode="auto">
              <a:xfrm>
                <a:off x="4755" y="2446"/>
                <a:ext cx="320" cy="327"/>
                <a:chOff x="4749" y="2446"/>
                <a:chExt cx="320" cy="327"/>
              </a:xfrm>
            </p:grpSpPr>
            <p:sp>
              <p:nvSpPr>
                <p:cNvPr id="13338" name="Line 81"/>
                <p:cNvSpPr>
                  <a:spLocks noChangeShapeType="1"/>
                </p:cNvSpPr>
                <p:nvPr/>
              </p:nvSpPr>
              <p:spPr bwMode="auto">
                <a:xfrm>
                  <a:off x="4749" y="2481"/>
                  <a:ext cx="1" cy="212"/>
                </a:xfrm>
                <a:prstGeom prst="line">
                  <a:avLst/>
                </a:prstGeom>
                <a:noFill/>
                <a:ln w="28575">
                  <a:solidFill>
                    <a:srgbClr val="00FF00"/>
                  </a:solidFill>
                  <a:round/>
                  <a:headEnd/>
                  <a:tailEnd type="triangle" w="sm" len="med"/>
                </a:ln>
              </p:spPr>
              <p:txBody>
                <a:bodyPr/>
                <a:lstStyle/>
                <a:p>
                  <a:endParaRPr lang="zh-CN" altLang="en-US"/>
                </a:p>
              </p:txBody>
            </p:sp>
            <p:sp>
              <p:nvSpPr>
                <p:cNvPr id="13339" name="Text Box 82"/>
                <p:cNvSpPr txBox="1">
                  <a:spLocks noChangeArrowheads="1"/>
                </p:cNvSpPr>
                <p:nvPr/>
              </p:nvSpPr>
              <p:spPr bwMode="auto">
                <a:xfrm>
                  <a:off x="4828" y="2446"/>
                  <a:ext cx="241" cy="327"/>
                </a:xfrm>
                <a:prstGeom prst="rect">
                  <a:avLst/>
                </a:prstGeom>
                <a:noFill/>
                <a:ln w="28575">
                  <a:noFill/>
                  <a:miter lim="800000"/>
                  <a:headEnd/>
                  <a:tailEnd type="none" w="sm" len="med"/>
                </a:ln>
              </p:spPr>
              <p:txBody>
                <a:bodyPr wrap="none">
                  <a:spAutoFit/>
                </a:bodyPr>
                <a:lstStyle/>
                <a:p>
                  <a:pPr>
                    <a:spcBef>
                      <a:spcPct val="50000"/>
                    </a:spcBef>
                  </a:pPr>
                  <a:r>
                    <a:rPr kumimoji="1" lang="en-US" altLang="zh-CN" sz="2800" i="1">
                      <a:solidFill>
                        <a:srgbClr val="00FF00"/>
                      </a:solidFill>
                    </a:rPr>
                    <a:t>u</a:t>
                  </a:r>
                </a:p>
              </p:txBody>
            </p:sp>
          </p:grpSp>
          <p:sp>
            <p:nvSpPr>
              <p:cNvPr id="13336" name="Line 83"/>
              <p:cNvSpPr>
                <a:spLocks noChangeShapeType="1"/>
              </p:cNvSpPr>
              <p:nvPr/>
            </p:nvSpPr>
            <p:spPr bwMode="auto">
              <a:xfrm rot="240000" flipH="1">
                <a:off x="4492" y="2414"/>
                <a:ext cx="187" cy="13"/>
              </a:xfrm>
              <a:prstGeom prst="line">
                <a:avLst/>
              </a:prstGeom>
              <a:noFill/>
              <a:ln w="28575">
                <a:solidFill>
                  <a:srgbClr val="00FF00"/>
                </a:solidFill>
                <a:round/>
                <a:headEnd/>
                <a:tailEnd type="triangle" w="sm" len="med"/>
              </a:ln>
            </p:spPr>
            <p:txBody>
              <a:bodyPr/>
              <a:lstStyle/>
              <a:p>
                <a:endParaRPr lang="zh-CN" altLang="en-US"/>
              </a:p>
            </p:txBody>
          </p:sp>
          <p:sp>
            <p:nvSpPr>
              <p:cNvPr id="13337" name="Text Box 84"/>
              <p:cNvSpPr txBox="1">
                <a:spLocks noChangeArrowheads="1"/>
              </p:cNvSpPr>
              <p:nvPr/>
            </p:nvSpPr>
            <p:spPr bwMode="auto">
              <a:xfrm>
                <a:off x="4259" y="2200"/>
                <a:ext cx="230" cy="327"/>
              </a:xfrm>
              <a:prstGeom prst="rect">
                <a:avLst/>
              </a:prstGeom>
              <a:noFill/>
              <a:ln w="28575">
                <a:noFill/>
                <a:miter lim="800000"/>
                <a:headEnd/>
                <a:tailEnd type="none" w="sm" len="med"/>
              </a:ln>
            </p:spPr>
            <p:txBody>
              <a:bodyPr>
                <a:spAutoFit/>
              </a:bodyPr>
              <a:lstStyle/>
              <a:p>
                <a:pPr>
                  <a:spcBef>
                    <a:spcPct val="50000"/>
                  </a:spcBef>
                </a:pPr>
                <a:r>
                  <a:rPr kumimoji="1" lang="en-US" altLang="zh-CN" sz="2800" i="1" dirty="0">
                    <a:solidFill>
                      <a:srgbClr val="00FF00"/>
                    </a:solidFill>
                  </a:rPr>
                  <a:t>f</a:t>
                </a:r>
              </a:p>
            </p:txBody>
          </p:sp>
        </p:grpSp>
        <p:cxnSp>
          <p:nvCxnSpPr>
            <p:cNvPr id="88" name="直接箭头连接符 87"/>
            <p:cNvCxnSpPr/>
            <p:nvPr/>
          </p:nvCxnSpPr>
          <p:spPr bwMode="auto">
            <a:xfrm rot="5400000" flipH="1" flipV="1">
              <a:off x="6931827" y="1680591"/>
              <a:ext cx="0" cy="138129"/>
            </a:xfrm>
            <a:prstGeom prst="straightConnector1">
              <a:avLst/>
            </a:prstGeom>
            <a:solidFill>
              <a:schemeClr val="accent1"/>
            </a:solidFill>
            <a:ln w="9525" cap="flat" cmpd="sng" algn="ctr">
              <a:solidFill>
                <a:srgbClr val="00FF00"/>
              </a:solidFill>
              <a:prstDash val="solid"/>
              <a:round/>
              <a:headEnd type="none" w="med" len="med"/>
              <a:tailEnd type="triangle" w="med" len="med"/>
            </a:ln>
            <a:effectLst/>
          </p:spPr>
        </p:cxnSp>
      </p:grpSp>
      <p:sp>
        <p:nvSpPr>
          <p:cNvPr id="91" name="Text Box 11"/>
          <p:cNvSpPr txBox="1">
            <a:spLocks noChangeArrowheads="1"/>
          </p:cNvSpPr>
          <p:nvPr/>
        </p:nvSpPr>
        <p:spPr bwMode="auto">
          <a:xfrm>
            <a:off x="605118" y="511151"/>
            <a:ext cx="2040943" cy="461665"/>
          </a:xfrm>
          <a:prstGeom prst="rect">
            <a:avLst/>
          </a:prstGeom>
          <a:noFill/>
          <a:ln w="9525">
            <a:noFill/>
            <a:miter lim="800000"/>
            <a:headEnd/>
            <a:tailEnd/>
          </a:ln>
        </p:spPr>
        <p:txBody>
          <a:bodyPr wrap="none">
            <a:spAutoFit/>
          </a:bodyPr>
          <a:lstStyle/>
          <a:p>
            <a:pPr>
              <a:spcBef>
                <a:spcPct val="50000"/>
              </a:spcBef>
            </a:pPr>
            <a:r>
              <a:rPr kumimoji="1" lang="zh-CN" altLang="en-US" dirty="0" smtClean="0"/>
              <a:t>电子的</a:t>
            </a:r>
            <a:r>
              <a:rPr kumimoji="1" lang="zh-CN" altLang="en-US" dirty="0" smtClean="0"/>
              <a:t>速度</a:t>
            </a:r>
            <a:r>
              <a:rPr kumimoji="1" lang="zh-CN" altLang="en-US" dirty="0" smtClean="0"/>
              <a:t>：</a:t>
            </a:r>
            <a:endParaRPr kumimoji="1" lang="en-US" altLang="zh-CN" dirty="0"/>
          </a:p>
        </p:txBody>
      </p:sp>
      <p:graphicFrame>
        <p:nvGraphicFramePr>
          <p:cNvPr id="92" name="Object 77"/>
          <p:cNvGraphicFramePr>
            <a:graphicFrameLocks noChangeAspect="1"/>
          </p:cNvGraphicFramePr>
          <p:nvPr>
            <p:extLst>
              <p:ext uri="{D42A27DB-BD31-4B8C-83A1-F6EECF244321}">
                <p14:modId xmlns:p14="http://schemas.microsoft.com/office/powerpoint/2010/main" val="347681090"/>
              </p:ext>
            </p:extLst>
          </p:nvPr>
        </p:nvGraphicFramePr>
        <p:xfrm>
          <a:off x="2555776" y="620688"/>
          <a:ext cx="787400" cy="304800"/>
        </p:xfrm>
        <a:graphic>
          <a:graphicData uri="http://schemas.openxmlformats.org/presentationml/2006/ole">
            <mc:AlternateContent xmlns:mc="http://schemas.openxmlformats.org/markup-compatibility/2006">
              <mc:Choice xmlns:v="urn:schemas-microsoft-com:vml" Requires="v">
                <p:oleObj spid="_x0000_s13519" name="公式" r:id="rId17" imgW="787320" imgH="304560" progId="Equation.3">
                  <p:embed/>
                </p:oleObj>
              </mc:Choice>
              <mc:Fallback>
                <p:oleObj name="公式" r:id="rId17" imgW="787320" imgH="30456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55776" y="620688"/>
                        <a:ext cx="7874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9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grpId="0" nodeType="clickEffect">
                                  <p:stCondLst>
                                    <p:cond delay="0"/>
                                  </p:stCondLst>
                                  <p:iterate type="lt">
                                    <p:tmPct val="100000"/>
                                  </p:iterate>
                                  <p:childTnLst>
                                    <p:set>
                                      <p:cBhvr>
                                        <p:cTn id="13" dur="1" fill="hold">
                                          <p:stCondLst>
                                            <p:cond delay="0"/>
                                          </p:stCondLst>
                                        </p:cTn>
                                        <p:tgtEl>
                                          <p:spTgt spid="31756"/>
                                        </p:tgtEl>
                                        <p:attrNameLst>
                                          <p:attrName>style.visibility</p:attrName>
                                        </p:attrNameLst>
                                      </p:cBhvr>
                                      <p:to>
                                        <p:strVal val="visible"/>
                                      </p:to>
                                    </p:set>
                                    <p:animEffect transition="in" filter="checkerboard(across)">
                                      <p:cBhvr>
                                        <p:cTn id="14" dur="75"/>
                                        <p:tgtEl>
                                          <p:spTgt spid="31756"/>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3322"/>
                                        </p:tgtEl>
                                        <p:attrNameLst>
                                          <p:attrName>style.visibility</p:attrName>
                                        </p:attrNameLst>
                                      </p:cBhvr>
                                      <p:to>
                                        <p:strVal val="visible"/>
                                      </p:to>
                                    </p:set>
                                    <p:animEffect transition="in" filter="fade">
                                      <p:cBhvr>
                                        <p:cTn id="19" dur="1000"/>
                                        <p:tgtEl>
                                          <p:spTgt spid="13322"/>
                                        </p:tgtEl>
                                      </p:cBhvr>
                                    </p:animEffect>
                                    <p:anim calcmode="lin" valueType="num">
                                      <p:cBhvr>
                                        <p:cTn id="20" dur="1000" fill="hold"/>
                                        <p:tgtEl>
                                          <p:spTgt spid="13322"/>
                                        </p:tgtEl>
                                        <p:attrNameLst>
                                          <p:attrName>ppt_x</p:attrName>
                                        </p:attrNameLst>
                                      </p:cBhvr>
                                      <p:tavLst>
                                        <p:tav tm="0">
                                          <p:val>
                                            <p:strVal val="#ppt_x"/>
                                          </p:val>
                                        </p:tav>
                                        <p:tav tm="100000">
                                          <p:val>
                                            <p:strVal val="#ppt_x"/>
                                          </p:val>
                                        </p:tav>
                                      </p:tavLst>
                                    </p:anim>
                                    <p:anim calcmode="lin" valueType="num">
                                      <p:cBhvr>
                                        <p:cTn id="21" dur="1000" fill="hold"/>
                                        <p:tgtEl>
                                          <p:spTgt spid="1332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 presetClass="entr" presetSubtype="5" fill="hold" grpId="0" nodeType="clickEffect">
                                  <p:stCondLst>
                                    <p:cond delay="0"/>
                                  </p:stCondLst>
                                  <p:childTnLst>
                                    <p:set>
                                      <p:cBhvr>
                                        <p:cTn id="25" dur="1" fill="hold">
                                          <p:stCondLst>
                                            <p:cond delay="0"/>
                                          </p:stCondLst>
                                        </p:cTn>
                                        <p:tgtEl>
                                          <p:spTgt spid="31747"/>
                                        </p:tgtEl>
                                        <p:attrNameLst>
                                          <p:attrName>style.visibility</p:attrName>
                                        </p:attrNameLst>
                                      </p:cBhvr>
                                      <p:to>
                                        <p:strVal val="visible"/>
                                      </p:to>
                                    </p:set>
                                    <p:animEffect transition="in" filter="checkerboard(down)">
                                      <p:cBhvr>
                                        <p:cTn id="26" dur="500"/>
                                        <p:tgtEl>
                                          <p:spTgt spid="31747"/>
                                        </p:tgtEl>
                                      </p:cBhvr>
                                    </p:animEffect>
                                  </p:childTnLst>
                                </p:cTn>
                              </p:par>
                            </p:childTnLst>
                          </p:cTn>
                        </p:par>
                      </p:childTnLst>
                    </p:cTn>
                  </p:par>
                  <p:par>
                    <p:cTn id="27" fill="hold">
                      <p:stCondLst>
                        <p:cond delay="indefinite"/>
                      </p:stCondLst>
                      <p:childTnLst>
                        <p:par>
                          <p:cTn id="28" fill="hold">
                            <p:stCondLst>
                              <p:cond delay="0"/>
                            </p:stCondLst>
                            <p:childTnLst>
                              <p:par>
                                <p:cTn id="29" presetID="17" presetClass="entr" presetSubtype="1" fill="hold" nodeType="clickEffect">
                                  <p:stCondLst>
                                    <p:cond delay="0"/>
                                  </p:stCondLst>
                                  <p:childTnLst>
                                    <p:set>
                                      <p:cBhvr>
                                        <p:cTn id="30" dur="1" fill="hold">
                                          <p:stCondLst>
                                            <p:cond delay="0"/>
                                          </p:stCondLst>
                                        </p:cTn>
                                        <p:tgtEl>
                                          <p:spTgt spid="31746"/>
                                        </p:tgtEl>
                                        <p:attrNameLst>
                                          <p:attrName>style.visibility</p:attrName>
                                        </p:attrNameLst>
                                      </p:cBhvr>
                                      <p:to>
                                        <p:strVal val="visible"/>
                                      </p:to>
                                    </p:set>
                                    <p:anim calcmode="lin" valueType="num">
                                      <p:cBhvr>
                                        <p:cTn id="31" dur="500" fill="hold"/>
                                        <p:tgtEl>
                                          <p:spTgt spid="31746"/>
                                        </p:tgtEl>
                                        <p:attrNameLst>
                                          <p:attrName>ppt_x</p:attrName>
                                        </p:attrNameLst>
                                      </p:cBhvr>
                                      <p:tavLst>
                                        <p:tav tm="0">
                                          <p:val>
                                            <p:strVal val="#ppt_x"/>
                                          </p:val>
                                        </p:tav>
                                        <p:tav tm="100000">
                                          <p:val>
                                            <p:strVal val="#ppt_x"/>
                                          </p:val>
                                        </p:tav>
                                      </p:tavLst>
                                    </p:anim>
                                    <p:anim calcmode="lin" valueType="num">
                                      <p:cBhvr>
                                        <p:cTn id="32" dur="500" fill="hold"/>
                                        <p:tgtEl>
                                          <p:spTgt spid="31746"/>
                                        </p:tgtEl>
                                        <p:attrNameLst>
                                          <p:attrName>ppt_y</p:attrName>
                                        </p:attrNameLst>
                                      </p:cBhvr>
                                      <p:tavLst>
                                        <p:tav tm="0">
                                          <p:val>
                                            <p:strVal val="#ppt_y-#ppt_h/2"/>
                                          </p:val>
                                        </p:tav>
                                        <p:tav tm="100000">
                                          <p:val>
                                            <p:strVal val="#ppt_y"/>
                                          </p:val>
                                        </p:tav>
                                      </p:tavLst>
                                    </p:anim>
                                    <p:anim calcmode="lin" valueType="num">
                                      <p:cBhvr>
                                        <p:cTn id="33" dur="500" fill="hold"/>
                                        <p:tgtEl>
                                          <p:spTgt spid="31746"/>
                                        </p:tgtEl>
                                        <p:attrNameLst>
                                          <p:attrName>ppt_w</p:attrName>
                                        </p:attrNameLst>
                                      </p:cBhvr>
                                      <p:tavLst>
                                        <p:tav tm="0">
                                          <p:val>
                                            <p:strVal val="#ppt_w"/>
                                          </p:val>
                                        </p:tav>
                                        <p:tav tm="100000">
                                          <p:val>
                                            <p:strVal val="#ppt_w"/>
                                          </p:val>
                                        </p:tav>
                                      </p:tavLst>
                                    </p:anim>
                                    <p:anim calcmode="lin" valueType="num">
                                      <p:cBhvr>
                                        <p:cTn id="34" dur="500" fill="hold"/>
                                        <p:tgtEl>
                                          <p:spTgt spid="31746"/>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up)">
                                      <p:cBhvr>
                                        <p:cTn id="3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p:bldP spid="31756"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C604261A-0717-4207-A09B-10AADBDA23E5}" type="slidenum">
              <a:rPr lang="en-US" altLang="zh-CN" smtClean="0"/>
              <a:pPr>
                <a:defRPr/>
              </a:pPr>
              <a:t>2</a:t>
            </a:fld>
            <a:endParaRPr lang="en-US" altLang="zh-CN"/>
          </a:p>
        </p:txBody>
      </p:sp>
      <p:graphicFrame>
        <p:nvGraphicFramePr>
          <p:cNvPr id="3" name="Object 2"/>
          <p:cNvGraphicFramePr>
            <a:graphicFrameLocks noChangeAspect="1"/>
          </p:cNvGraphicFramePr>
          <p:nvPr/>
        </p:nvGraphicFramePr>
        <p:xfrm>
          <a:off x="857224" y="796948"/>
          <a:ext cx="7773988" cy="5918200"/>
        </p:xfrm>
        <a:graphic>
          <a:graphicData uri="http://schemas.openxmlformats.org/presentationml/2006/ole">
            <mc:AlternateContent xmlns:mc="http://schemas.openxmlformats.org/markup-compatibility/2006">
              <mc:Choice xmlns:v="urn:schemas-microsoft-com:vml" Requires="v">
                <p:oleObj spid="_x0000_s164883" name="图片" r:id="rId3" imgW="6572160" imgH="5000760" progId="Word.Picture.8">
                  <p:embed/>
                </p:oleObj>
              </mc:Choice>
              <mc:Fallback>
                <p:oleObj name="图片" r:id="rId3" imgW="6572160" imgH="5000760"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24" y="796948"/>
                        <a:ext cx="7773988" cy="5918200"/>
                      </a:xfrm>
                      <a:prstGeom prst="rect">
                        <a:avLst/>
                      </a:prstGeom>
                      <a:solidFill>
                        <a:schemeClr val="bg1"/>
                      </a:solidFill>
                      <a:ln>
                        <a:noFill/>
                      </a:ln>
                      <a:extLst>
                        <a:ext uri="{91240B29-F687-4F45-9708-019B960494DF}">
                          <a14:hiddenLine xmlns:a14="http://schemas.microsoft.com/office/drawing/2010/main" w="9525">
                            <a:solidFill>
                              <a:srgbClr val="006600"/>
                            </a:solidFill>
                            <a:miter lim="800000"/>
                            <a:headEnd/>
                            <a:tailEnd/>
                          </a14:hiddenLine>
                        </a:ext>
                      </a:extLst>
                    </p:spPr>
                  </p:pic>
                </p:oleObj>
              </mc:Fallback>
            </mc:AlternateContent>
          </a:graphicData>
        </a:graphic>
      </p:graphicFrame>
      <p:sp>
        <p:nvSpPr>
          <p:cNvPr id="4" name="Text Box 6"/>
          <p:cNvSpPr txBox="1">
            <a:spLocks noChangeArrowheads="1"/>
          </p:cNvSpPr>
          <p:nvPr/>
        </p:nvSpPr>
        <p:spPr bwMode="auto">
          <a:xfrm>
            <a:off x="260350" y="250806"/>
            <a:ext cx="2554288" cy="463550"/>
          </a:xfrm>
          <a:prstGeom prst="rect">
            <a:avLst/>
          </a:prstGeom>
          <a:noFill/>
          <a:ln w="38100">
            <a:noFill/>
            <a:miter lim="800000"/>
            <a:headEnd/>
            <a:tailEnd type="none" w="sm" len="lg"/>
          </a:ln>
        </p:spPr>
        <p:txBody>
          <a:bodyPr lIns="90000" tIns="46800" rIns="90000" bIns="46800">
            <a:spAutoFit/>
          </a:bodyPr>
          <a:lstStyle/>
          <a:p>
            <a:r>
              <a:rPr kumimoji="1" lang="zh-CN" altLang="en-US" dirty="0" smtClean="0">
                <a:solidFill>
                  <a:srgbClr val="FFFF00"/>
                </a:solidFill>
              </a:rPr>
              <a:t>电磁学</a:t>
            </a:r>
            <a:r>
              <a:rPr kumimoji="1" lang="zh-CN" altLang="en-US" dirty="0">
                <a:solidFill>
                  <a:srgbClr val="FFFF00"/>
                </a:solidFill>
              </a:rPr>
              <a:t>内容结构</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C604261A-0717-4207-A09B-10AADBDA23E5}" type="slidenum">
              <a:rPr lang="en-US" altLang="zh-CN" smtClean="0"/>
              <a:pPr>
                <a:defRPr/>
              </a:pPr>
              <a:t>20</a:t>
            </a:fld>
            <a:endParaRPr lang="en-US" altLang="zh-CN"/>
          </a:p>
        </p:txBody>
      </p:sp>
      <p:grpSp>
        <p:nvGrpSpPr>
          <p:cNvPr id="4" name="组合 3"/>
          <p:cNvGrpSpPr/>
          <p:nvPr/>
        </p:nvGrpSpPr>
        <p:grpSpPr>
          <a:xfrm>
            <a:off x="550684" y="2445519"/>
            <a:ext cx="3480440" cy="461665"/>
            <a:chOff x="1000100" y="5214950"/>
            <a:chExt cx="3480440" cy="461665"/>
          </a:xfrm>
        </p:grpSpPr>
        <p:sp>
          <p:nvSpPr>
            <p:cNvPr id="5" name="TextBox 4"/>
            <p:cNvSpPr txBox="1"/>
            <p:nvPr/>
          </p:nvSpPr>
          <p:spPr>
            <a:xfrm>
              <a:off x="1000100" y="5214950"/>
              <a:ext cx="3480440" cy="461665"/>
            </a:xfrm>
            <a:prstGeom prst="rect">
              <a:avLst/>
            </a:prstGeom>
            <a:noFill/>
          </p:spPr>
          <p:txBody>
            <a:bodyPr wrap="none" rtlCol="0">
              <a:spAutoFit/>
            </a:bodyPr>
            <a:lstStyle/>
            <a:p>
              <a:r>
                <a:rPr lang="zh-CN" altLang="en-US" dirty="0" smtClean="0"/>
                <a:t> </a:t>
              </a:r>
              <a:r>
                <a:rPr kumimoji="1" lang="en-US" altLang="zh-CN" dirty="0"/>
                <a:t>(1)</a:t>
              </a:r>
              <a:r>
                <a:rPr lang="zh-CN" altLang="en-US" dirty="0" smtClean="0"/>
                <a:t>在</a:t>
              </a:r>
              <a:r>
                <a:rPr lang="zh-CN" altLang="en-US" dirty="0" smtClean="0"/>
                <a:t>导线上取微元     ：</a:t>
              </a:r>
              <a:endParaRPr lang="zh-CN" altLang="en-US" dirty="0"/>
            </a:p>
          </p:txBody>
        </p:sp>
        <p:graphicFrame>
          <p:nvGraphicFramePr>
            <p:cNvPr id="6" name="Object 53"/>
            <p:cNvGraphicFramePr>
              <a:graphicFrameLocks noChangeAspect="1"/>
            </p:cNvGraphicFramePr>
            <p:nvPr>
              <p:extLst>
                <p:ext uri="{D42A27DB-BD31-4B8C-83A1-F6EECF244321}">
                  <p14:modId xmlns:p14="http://schemas.microsoft.com/office/powerpoint/2010/main" val="2081786384"/>
                </p:ext>
              </p:extLst>
            </p:nvPr>
          </p:nvGraphicFramePr>
          <p:xfrm>
            <a:off x="3758509" y="5280846"/>
            <a:ext cx="357190" cy="344778"/>
          </p:xfrm>
          <a:graphic>
            <a:graphicData uri="http://schemas.openxmlformats.org/presentationml/2006/ole">
              <mc:AlternateContent xmlns:mc="http://schemas.openxmlformats.org/markup-compatibility/2006">
                <mc:Choice xmlns:v="urn:schemas-microsoft-com:vml" Requires="v">
                  <p:oleObj spid="_x0000_s209992" name="公式" r:id="rId3" imgW="368280" imgH="355320" progId="Equation.3">
                    <p:embed/>
                  </p:oleObj>
                </mc:Choice>
                <mc:Fallback>
                  <p:oleObj name="公式" r:id="rId3" imgW="368280" imgH="3553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8509" y="5280846"/>
                          <a:ext cx="357190" cy="3447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 name="TextBox 6"/>
          <p:cNvSpPr txBox="1"/>
          <p:nvPr/>
        </p:nvSpPr>
        <p:spPr>
          <a:xfrm>
            <a:off x="618876" y="3265341"/>
            <a:ext cx="3946914" cy="461665"/>
          </a:xfrm>
          <a:prstGeom prst="rect">
            <a:avLst/>
          </a:prstGeom>
          <a:noFill/>
        </p:spPr>
        <p:txBody>
          <a:bodyPr wrap="none" rtlCol="0">
            <a:spAutoFit/>
          </a:bodyPr>
          <a:lstStyle/>
          <a:p>
            <a:r>
              <a:rPr kumimoji="1" lang="en-US" altLang="zh-CN" dirty="0" smtClean="0"/>
              <a:t>(2)</a:t>
            </a:r>
            <a:r>
              <a:rPr lang="zh-CN" altLang="en-US" dirty="0" smtClean="0"/>
              <a:t>一段</a:t>
            </a:r>
            <a:r>
              <a:rPr lang="zh-CN" altLang="en-US" dirty="0" smtClean="0"/>
              <a:t>导线的动生电动势：</a:t>
            </a:r>
            <a:endParaRPr lang="zh-CN" altLang="en-US" dirty="0"/>
          </a:p>
        </p:txBody>
      </p:sp>
      <p:graphicFrame>
        <p:nvGraphicFramePr>
          <p:cNvPr id="9" name="对象 8"/>
          <p:cNvGraphicFramePr>
            <a:graphicFrameLocks noChangeAspect="1"/>
          </p:cNvGraphicFramePr>
          <p:nvPr>
            <p:extLst>
              <p:ext uri="{D42A27DB-BD31-4B8C-83A1-F6EECF244321}">
                <p14:modId xmlns:p14="http://schemas.microsoft.com/office/powerpoint/2010/main" val="3986102602"/>
              </p:ext>
            </p:extLst>
          </p:nvPr>
        </p:nvGraphicFramePr>
        <p:xfrm>
          <a:off x="4139952" y="2445519"/>
          <a:ext cx="2446338" cy="479425"/>
        </p:xfrm>
        <a:graphic>
          <a:graphicData uri="http://schemas.openxmlformats.org/presentationml/2006/ole">
            <mc:AlternateContent xmlns:mc="http://schemas.openxmlformats.org/markup-compatibility/2006">
              <mc:Choice xmlns:v="urn:schemas-microsoft-com:vml" Requires="v">
                <p:oleObj spid="_x0000_s209993" name="公式" r:id="rId5" imgW="35147380" imgH="6902473" progId="Equation.3">
                  <p:embed/>
                </p:oleObj>
              </mc:Choice>
              <mc:Fallback>
                <p:oleObj name="公式" r:id="rId5" imgW="35147380" imgH="6902473" progId="Equation.3">
                  <p:embed/>
                  <p:pic>
                    <p:nvPicPr>
                      <p:cNvPr id="0" name="Object 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9952" y="2445519"/>
                        <a:ext cx="24463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031783728"/>
              </p:ext>
            </p:extLst>
          </p:nvPr>
        </p:nvGraphicFramePr>
        <p:xfrm>
          <a:off x="4515272" y="3181598"/>
          <a:ext cx="1712912" cy="679450"/>
        </p:xfrm>
        <a:graphic>
          <a:graphicData uri="http://schemas.openxmlformats.org/presentationml/2006/ole">
            <mc:AlternateContent xmlns:mc="http://schemas.openxmlformats.org/markup-compatibility/2006">
              <mc:Choice xmlns:v="urn:schemas-microsoft-com:vml" Requires="v">
                <p:oleObj spid="_x0000_s209994" name="公式" r:id="rId7" imgW="23564980" imgH="9341012" progId="Equation.3">
                  <p:embed/>
                </p:oleObj>
              </mc:Choice>
              <mc:Fallback>
                <p:oleObj name="公式" r:id="rId7" imgW="23564980" imgH="9341012" progId="Equation.3">
                  <p:embed/>
                  <p:pic>
                    <p:nvPicPr>
                      <p:cNvPr id="0" name="Object 6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15272" y="3181598"/>
                        <a:ext cx="1712912"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459324223"/>
              </p:ext>
            </p:extLst>
          </p:nvPr>
        </p:nvGraphicFramePr>
        <p:xfrm>
          <a:off x="2123728" y="4712027"/>
          <a:ext cx="1587500" cy="844550"/>
        </p:xfrm>
        <a:graphic>
          <a:graphicData uri="http://schemas.openxmlformats.org/presentationml/2006/ole">
            <mc:AlternateContent xmlns:mc="http://schemas.openxmlformats.org/markup-compatibility/2006">
              <mc:Choice xmlns:v="urn:schemas-microsoft-com:vml" Requires="v">
                <p:oleObj spid="_x0000_s209995" name="公式" r:id="rId9" imgW="1428620" imgH="755627" progId="Equation.3">
                  <p:embed/>
                </p:oleObj>
              </mc:Choice>
              <mc:Fallback>
                <p:oleObj name="公式" r:id="rId9" imgW="1428620" imgH="755627"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3728" y="4712027"/>
                        <a:ext cx="158750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9" name="组合 18"/>
          <p:cNvGrpSpPr/>
          <p:nvPr/>
        </p:nvGrpSpPr>
        <p:grpSpPr>
          <a:xfrm>
            <a:off x="4071744" y="4869160"/>
            <a:ext cx="2156440" cy="560387"/>
            <a:chOff x="4071744" y="4968942"/>
            <a:chExt cx="2156440" cy="560387"/>
          </a:xfrm>
        </p:grpSpPr>
        <p:graphicFrame>
          <p:nvGraphicFramePr>
            <p:cNvPr id="12" name="对象 11"/>
            <p:cNvGraphicFramePr>
              <a:graphicFrameLocks noChangeAspect="1"/>
            </p:cNvGraphicFramePr>
            <p:nvPr>
              <p:extLst>
                <p:ext uri="{D42A27DB-BD31-4B8C-83A1-F6EECF244321}">
                  <p14:modId xmlns:p14="http://schemas.microsoft.com/office/powerpoint/2010/main" val="2058182060"/>
                </p:ext>
              </p:extLst>
            </p:nvPr>
          </p:nvGraphicFramePr>
          <p:xfrm>
            <a:off x="4691484" y="4968942"/>
            <a:ext cx="1536700" cy="560387"/>
          </p:xfrm>
          <a:graphic>
            <a:graphicData uri="http://schemas.openxmlformats.org/presentationml/2006/ole">
              <mc:AlternateContent xmlns:mc="http://schemas.openxmlformats.org/markup-compatibility/2006">
                <mc:Choice xmlns:v="urn:schemas-microsoft-com:vml" Requires="v">
                  <p:oleObj spid="_x0000_s209996" name="公式" r:id="rId11" imgW="20923380" imgH="7512212" progId="Equation.3">
                    <p:embed/>
                  </p:oleObj>
                </mc:Choice>
                <mc:Fallback>
                  <p:oleObj name="公式" r:id="rId11" imgW="20923380" imgH="7512212" progId="Equation.3">
                    <p:embed/>
                    <p:pic>
                      <p:nvPicPr>
                        <p:cNvPr id="0" name="Object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91484" y="4968942"/>
                          <a:ext cx="1536700"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00"/>
                              </a:solidFill>
                              <a:miter lim="800000"/>
                              <a:headEnd/>
                              <a:tailEnd/>
                            </a14:hiddenLine>
                          </a:ext>
                        </a:extLst>
                      </p:spPr>
                    </p:pic>
                  </p:oleObj>
                </mc:Fallback>
              </mc:AlternateContent>
            </a:graphicData>
          </a:graphic>
        </p:graphicFrame>
        <p:sp>
          <p:nvSpPr>
            <p:cNvPr id="13" name="TextBox 12"/>
            <p:cNvSpPr txBox="1"/>
            <p:nvPr/>
          </p:nvSpPr>
          <p:spPr>
            <a:xfrm>
              <a:off x="4071744" y="4968942"/>
              <a:ext cx="494046" cy="461665"/>
            </a:xfrm>
            <a:prstGeom prst="rect">
              <a:avLst/>
            </a:prstGeom>
            <a:noFill/>
          </p:spPr>
          <p:txBody>
            <a:bodyPr wrap="none" rtlCol="0">
              <a:spAutoFit/>
            </a:bodyPr>
            <a:lstStyle/>
            <a:p>
              <a:r>
                <a:rPr lang="zh-CN" altLang="en-US" dirty="0" smtClean="0"/>
                <a:t>或</a:t>
              </a:r>
              <a:endParaRPr lang="zh-CN" altLang="en-US" dirty="0"/>
            </a:p>
          </p:txBody>
        </p:sp>
      </p:grpSp>
      <p:sp>
        <p:nvSpPr>
          <p:cNvPr id="14" name="Text Box 85"/>
          <p:cNvSpPr txBox="1">
            <a:spLocks noChangeArrowheads="1"/>
          </p:cNvSpPr>
          <p:nvPr/>
        </p:nvSpPr>
        <p:spPr bwMode="auto">
          <a:xfrm>
            <a:off x="446961" y="548680"/>
            <a:ext cx="5395912" cy="457200"/>
          </a:xfrm>
          <a:prstGeom prst="rect">
            <a:avLst/>
          </a:prstGeom>
          <a:noFill/>
          <a:ln w="9525">
            <a:noFill/>
            <a:miter lim="800000"/>
            <a:headEnd/>
            <a:tailEnd/>
          </a:ln>
        </p:spPr>
        <p:txBody>
          <a:bodyPr>
            <a:spAutoFit/>
          </a:bodyPr>
          <a:lstStyle/>
          <a:p>
            <a:pPr>
              <a:spcBef>
                <a:spcPct val="50000"/>
              </a:spcBef>
            </a:pPr>
            <a:r>
              <a:rPr kumimoji="1" lang="en-US" altLang="zh-CN" dirty="0" smtClean="0">
                <a:solidFill>
                  <a:srgbClr val="FFFF00"/>
                </a:solidFill>
              </a:rPr>
              <a:t>3.</a:t>
            </a:r>
            <a:r>
              <a:rPr kumimoji="1" lang="zh-CN" altLang="en-US" dirty="0" smtClean="0">
                <a:solidFill>
                  <a:srgbClr val="FFFF00"/>
                </a:solidFill>
              </a:rPr>
              <a:t>动生电动势的计算</a:t>
            </a:r>
            <a:endParaRPr kumimoji="1" lang="zh-CN" altLang="en-US" dirty="0">
              <a:solidFill>
                <a:srgbClr val="FFFF00"/>
              </a:solidFill>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1416998350"/>
              </p:ext>
            </p:extLst>
          </p:nvPr>
        </p:nvGraphicFramePr>
        <p:xfrm>
          <a:off x="1667173" y="1346473"/>
          <a:ext cx="4344987" cy="714375"/>
        </p:xfrm>
        <a:graphic>
          <a:graphicData uri="http://schemas.openxmlformats.org/presentationml/2006/ole">
            <mc:AlternateContent xmlns:mc="http://schemas.openxmlformats.org/markup-compatibility/2006">
              <mc:Choice xmlns:v="urn:schemas-microsoft-com:vml" Requires="v">
                <p:oleObj spid="_x0000_s209997" name="公式" r:id="rId13" imgW="64204980" imgH="10560073" progId="Equation.3">
                  <p:embed/>
                </p:oleObj>
              </mc:Choice>
              <mc:Fallback>
                <p:oleObj name="公式" r:id="rId13" imgW="64204980" imgH="10560073"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67173" y="1346473"/>
                        <a:ext cx="4344987" cy="714375"/>
                      </a:xfrm>
                      <a:prstGeom prst="rect">
                        <a:avLst/>
                      </a:prstGeom>
                      <a:noFill/>
                      <a:ln w="12700">
                        <a:solidFill>
                          <a:srgbClr val="66FF33"/>
                        </a:solidFill>
                        <a:miter lim="800000"/>
                        <a:headEnd/>
                        <a:tailEnd/>
                      </a:ln>
                    </p:spPr>
                  </p:pic>
                </p:oleObj>
              </mc:Fallback>
            </mc:AlternateContent>
          </a:graphicData>
        </a:graphic>
      </p:graphicFrame>
      <p:sp>
        <p:nvSpPr>
          <p:cNvPr id="17" name="Text Box 8"/>
          <p:cNvSpPr txBox="1">
            <a:spLocks noChangeArrowheads="1"/>
          </p:cNvSpPr>
          <p:nvPr/>
        </p:nvSpPr>
        <p:spPr bwMode="auto">
          <a:xfrm>
            <a:off x="620380" y="4005064"/>
            <a:ext cx="6821488"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kumimoji="1" lang="en-US" altLang="zh-CN" dirty="0" smtClean="0"/>
              <a:t>(3)</a:t>
            </a:r>
            <a:r>
              <a:rPr kumimoji="1" lang="zh-CN" altLang="en-US" dirty="0"/>
              <a:t>若导体为闭合回路，可直接</a:t>
            </a:r>
            <a:r>
              <a:rPr kumimoji="1" lang="zh-CN" altLang="en-US" dirty="0">
                <a:latin typeface="宋体" pitchFamily="2" charset="-122"/>
              </a:rPr>
              <a:t>由法拉第定律求</a:t>
            </a:r>
          </a:p>
        </p:txBody>
      </p:sp>
      <p:sp>
        <p:nvSpPr>
          <p:cNvPr id="18" name="Text Box 9"/>
          <p:cNvSpPr txBox="1">
            <a:spLocks noChangeArrowheads="1"/>
          </p:cNvSpPr>
          <p:nvPr/>
        </p:nvSpPr>
        <p:spPr bwMode="auto">
          <a:xfrm>
            <a:off x="684018" y="5665911"/>
            <a:ext cx="8064445"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30000"/>
              </a:lnSpc>
            </a:pPr>
            <a:r>
              <a:rPr kumimoji="1" lang="zh-CN" altLang="en-US" dirty="0">
                <a:latin typeface="宋体" pitchFamily="2" charset="-122"/>
              </a:rPr>
              <a:t>若导体不闭合</a:t>
            </a:r>
            <a:r>
              <a:rPr kumimoji="1" lang="zh-CN" altLang="en-US" dirty="0" smtClean="0">
                <a:latin typeface="宋体" pitchFamily="2" charset="-122"/>
              </a:rPr>
              <a:t>，可通过添加不动的导线</a:t>
            </a:r>
            <a:r>
              <a:rPr kumimoji="1" lang="zh-CN" altLang="en-US" dirty="0">
                <a:latin typeface="宋体" pitchFamily="2" charset="-122"/>
              </a:rPr>
              <a:t>构成闭合回路。</a:t>
            </a:r>
          </a:p>
        </p:txBody>
      </p:sp>
    </p:spTree>
    <p:extLst>
      <p:ext uri="{BB962C8B-B14F-4D97-AF65-F5344CB8AC3E}">
        <p14:creationId xmlns:p14="http://schemas.microsoft.com/office/powerpoint/2010/main" val="68964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dissolv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7" presetClass="entr" presetSubtype="1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p:cTn id="28" dur="500" fill="hold"/>
                                        <p:tgtEl>
                                          <p:spTgt spid="17"/>
                                        </p:tgtEl>
                                        <p:attrNameLst>
                                          <p:attrName>ppt_w</p:attrName>
                                        </p:attrNameLst>
                                      </p:cBhvr>
                                      <p:tavLst>
                                        <p:tav tm="0">
                                          <p:val>
                                            <p:fltVal val="0"/>
                                          </p:val>
                                        </p:tav>
                                        <p:tav tm="100000">
                                          <p:val>
                                            <p:strVal val="#ppt_w"/>
                                          </p:val>
                                        </p:tav>
                                      </p:tavLst>
                                    </p:anim>
                                    <p:anim calcmode="lin" valueType="num">
                                      <p:cBhvr>
                                        <p:cTn id="29"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left)">
                                      <p:cBhvr>
                                        <p:cTn id="39" dur="5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additive="base">
                                        <p:cTn id="44" dur="500" fill="hold"/>
                                        <p:tgtEl>
                                          <p:spTgt spid="18"/>
                                        </p:tgtEl>
                                        <p:attrNameLst>
                                          <p:attrName>ppt_x</p:attrName>
                                        </p:attrNameLst>
                                      </p:cBhvr>
                                      <p:tavLst>
                                        <p:tav tm="0">
                                          <p:val>
                                            <p:strVal val="#ppt_x"/>
                                          </p:val>
                                        </p:tav>
                                        <p:tav tm="100000">
                                          <p:val>
                                            <p:strVal val="#ppt_x"/>
                                          </p:val>
                                        </p:tav>
                                      </p:tavLst>
                                    </p:anim>
                                    <p:anim calcmode="lin" valueType="num">
                                      <p:cBhvr additive="base">
                                        <p:cTn id="45"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云形标注 125"/>
          <p:cNvSpPr>
            <a:spLocks noChangeArrowheads="1"/>
          </p:cNvSpPr>
          <p:nvPr/>
        </p:nvSpPr>
        <p:spPr bwMode="auto">
          <a:xfrm>
            <a:off x="142844" y="4572008"/>
            <a:ext cx="1143008" cy="612775"/>
          </a:xfrm>
          <a:prstGeom prst="cloudCallout">
            <a:avLst>
              <a:gd name="adj1" fmla="val 45682"/>
              <a:gd name="adj2" fmla="val 84132"/>
            </a:avLst>
          </a:prstGeom>
          <a:solidFill>
            <a:schemeClr val="bg1"/>
          </a:solidFill>
          <a:ln w="9525" algn="ctr">
            <a:solidFill>
              <a:schemeClr val="tx1"/>
            </a:solidFill>
            <a:round/>
            <a:headEnd/>
            <a:tailEnd/>
          </a:ln>
        </p:spPr>
        <p:txBody>
          <a:bodyPr/>
          <a:lstStyle/>
          <a:p>
            <a:r>
              <a:rPr lang="zh-CN" altLang="en-US" sz="2000">
                <a:solidFill>
                  <a:srgbClr val="FF0000"/>
                </a:solidFill>
              </a:rPr>
              <a:t>结论</a:t>
            </a:r>
          </a:p>
        </p:txBody>
      </p:sp>
      <p:sp>
        <p:nvSpPr>
          <p:cNvPr id="120" name="灯片编号占位符 3"/>
          <p:cNvSpPr>
            <a:spLocks noGrp="1"/>
          </p:cNvSpPr>
          <p:nvPr>
            <p:ph type="sldNum" sz="quarter" idx="12"/>
          </p:nvPr>
        </p:nvSpPr>
        <p:spPr/>
        <p:txBody>
          <a:bodyPr/>
          <a:lstStyle/>
          <a:p>
            <a:pPr>
              <a:defRPr/>
            </a:pPr>
            <a:fld id="{5212D5E9-B774-41F2-9F3C-84285F70414D}" type="slidenum">
              <a:rPr lang="en-US" altLang="zh-CN"/>
              <a:pPr>
                <a:defRPr/>
              </a:pPr>
              <a:t>21</a:t>
            </a:fld>
            <a:endParaRPr lang="en-US" altLang="zh-CN"/>
          </a:p>
        </p:txBody>
      </p:sp>
      <p:sp>
        <p:nvSpPr>
          <p:cNvPr id="33794" name="Text Box 2"/>
          <p:cNvSpPr txBox="1">
            <a:spLocks noChangeArrowheads="1"/>
          </p:cNvSpPr>
          <p:nvPr/>
        </p:nvSpPr>
        <p:spPr bwMode="auto">
          <a:xfrm>
            <a:off x="269875" y="2755776"/>
            <a:ext cx="6610350" cy="457200"/>
          </a:xfrm>
          <a:prstGeom prst="rect">
            <a:avLst/>
          </a:prstGeom>
          <a:noFill/>
          <a:ln w="9525">
            <a:noFill/>
            <a:miter lim="800000"/>
            <a:headEnd/>
            <a:tailEnd/>
          </a:ln>
        </p:spPr>
        <p:txBody>
          <a:bodyPr>
            <a:spAutoFit/>
          </a:bodyPr>
          <a:lstStyle/>
          <a:p>
            <a:pPr>
              <a:spcBef>
                <a:spcPct val="50000"/>
              </a:spcBef>
            </a:pPr>
            <a:r>
              <a:rPr kumimoji="1" lang="en-US" altLang="zh-CN" dirty="0" smtClean="0"/>
              <a:t>(2)</a:t>
            </a:r>
            <a:r>
              <a:rPr kumimoji="1" lang="zh-CN" altLang="en-US" dirty="0" smtClean="0"/>
              <a:t>任意</a:t>
            </a:r>
            <a:r>
              <a:rPr kumimoji="1" lang="zh-CN" altLang="en-US" dirty="0"/>
              <a:t>形状的导线在匀强磁场中</a:t>
            </a:r>
            <a:r>
              <a:rPr kumimoji="1" lang="zh-CN" altLang="en-US" dirty="0" smtClean="0"/>
              <a:t>平动时</a:t>
            </a:r>
            <a:endParaRPr kumimoji="1" lang="zh-CN" altLang="en-US" dirty="0"/>
          </a:p>
        </p:txBody>
      </p:sp>
      <p:graphicFrame>
        <p:nvGraphicFramePr>
          <p:cNvPr id="33845" name="Object 53"/>
          <p:cNvGraphicFramePr>
            <a:graphicFrameLocks noChangeAspect="1"/>
          </p:cNvGraphicFramePr>
          <p:nvPr>
            <p:extLst>
              <p:ext uri="{D42A27DB-BD31-4B8C-83A1-F6EECF244321}">
                <p14:modId xmlns:p14="http://schemas.microsoft.com/office/powerpoint/2010/main" val="3342687907"/>
              </p:ext>
            </p:extLst>
          </p:nvPr>
        </p:nvGraphicFramePr>
        <p:xfrm>
          <a:off x="1617663" y="3380636"/>
          <a:ext cx="1597025" cy="466725"/>
        </p:xfrm>
        <a:graphic>
          <a:graphicData uri="http://schemas.openxmlformats.org/presentationml/2006/ole">
            <mc:AlternateContent xmlns:mc="http://schemas.openxmlformats.org/markup-compatibility/2006">
              <mc:Choice xmlns:v="urn:schemas-microsoft-com:vml" Requires="v">
                <p:oleObj spid="_x0000_s14573" name="公式" r:id="rId3" imgW="1434960" imgH="419040" progId="Equation.3">
                  <p:embed/>
                </p:oleObj>
              </mc:Choice>
              <mc:Fallback>
                <p:oleObj name="公式" r:id="rId3" imgW="1434960" imgH="419040" progId="Equation.3">
                  <p:embed/>
                  <p:pic>
                    <p:nvPicPr>
                      <p:cNvPr id="0" name="Object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7663" y="3380636"/>
                        <a:ext cx="1597025"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46" name="Object 54"/>
          <p:cNvGraphicFramePr>
            <a:graphicFrameLocks noChangeAspect="1"/>
          </p:cNvGraphicFramePr>
          <p:nvPr>
            <p:extLst>
              <p:ext uri="{D42A27DB-BD31-4B8C-83A1-F6EECF244321}">
                <p14:modId xmlns:p14="http://schemas.microsoft.com/office/powerpoint/2010/main" val="3456386604"/>
              </p:ext>
            </p:extLst>
          </p:nvPr>
        </p:nvGraphicFramePr>
        <p:xfrm>
          <a:off x="3276600" y="3271098"/>
          <a:ext cx="2222500" cy="681038"/>
        </p:xfrm>
        <a:graphic>
          <a:graphicData uri="http://schemas.openxmlformats.org/presentationml/2006/ole">
            <mc:AlternateContent xmlns:mc="http://schemas.openxmlformats.org/markup-compatibility/2006">
              <mc:Choice xmlns:v="urn:schemas-microsoft-com:vml" Requires="v">
                <p:oleObj spid="_x0000_s14574" name="公式" r:id="rId5" imgW="2158920" imgH="660240" progId="Equation.3">
                  <p:embed/>
                </p:oleObj>
              </mc:Choice>
              <mc:Fallback>
                <p:oleObj name="公式" r:id="rId5" imgW="2158920" imgH="660240" progId="Equation.3">
                  <p:embed/>
                  <p:pic>
                    <p:nvPicPr>
                      <p:cNvPr id="0" name="Object 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3271098"/>
                        <a:ext cx="2222500" cy="68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54" name="Text Box 56"/>
          <p:cNvSpPr txBox="1">
            <a:spLocks noChangeArrowheads="1"/>
          </p:cNvSpPr>
          <p:nvPr/>
        </p:nvSpPr>
        <p:spPr bwMode="auto">
          <a:xfrm>
            <a:off x="250825" y="404813"/>
            <a:ext cx="8489950" cy="457200"/>
          </a:xfrm>
          <a:prstGeom prst="rect">
            <a:avLst/>
          </a:prstGeom>
          <a:noFill/>
          <a:ln w="9525">
            <a:noFill/>
            <a:miter lim="800000"/>
            <a:headEnd/>
            <a:tailEnd/>
          </a:ln>
        </p:spPr>
        <p:txBody>
          <a:bodyPr>
            <a:spAutoFit/>
          </a:bodyPr>
          <a:lstStyle/>
          <a:p>
            <a:pPr>
              <a:spcBef>
                <a:spcPct val="50000"/>
              </a:spcBef>
            </a:pPr>
            <a:r>
              <a:rPr kumimoji="1" lang="zh-CN" altLang="en-US" dirty="0">
                <a:solidFill>
                  <a:srgbClr val="00FF00"/>
                </a:solidFill>
              </a:rPr>
              <a:t>例</a:t>
            </a:r>
            <a:r>
              <a:rPr kumimoji="1" lang="en-US" altLang="zh-CN" dirty="0" smtClean="0">
                <a:solidFill>
                  <a:srgbClr val="00FF00"/>
                </a:solidFill>
              </a:rPr>
              <a:t>12-4</a:t>
            </a:r>
            <a:r>
              <a:rPr kumimoji="1" lang="zh-CN" altLang="en-US" dirty="0" smtClean="0">
                <a:solidFill>
                  <a:srgbClr val="00FF00"/>
                </a:solidFill>
              </a:rPr>
              <a:t>：</a:t>
            </a:r>
            <a:r>
              <a:rPr kumimoji="1" lang="en-US" altLang="zh-CN" dirty="0" smtClean="0"/>
              <a:t>(1)</a:t>
            </a:r>
            <a:r>
              <a:rPr kumimoji="1" lang="zh-CN" altLang="en-US" dirty="0" smtClean="0"/>
              <a:t>直</a:t>
            </a:r>
            <a:r>
              <a:rPr kumimoji="1" lang="zh-CN" altLang="en-US" dirty="0"/>
              <a:t>导线在均匀磁场中平动，求动生电动势。</a:t>
            </a:r>
          </a:p>
        </p:txBody>
      </p:sp>
      <p:graphicFrame>
        <p:nvGraphicFramePr>
          <p:cNvPr id="33849" name="Object 57"/>
          <p:cNvGraphicFramePr>
            <a:graphicFrameLocks noChangeAspect="1"/>
          </p:cNvGraphicFramePr>
          <p:nvPr/>
        </p:nvGraphicFramePr>
        <p:xfrm>
          <a:off x="1258888" y="981075"/>
          <a:ext cx="2627312" cy="625475"/>
        </p:xfrm>
        <a:graphic>
          <a:graphicData uri="http://schemas.openxmlformats.org/presentationml/2006/ole">
            <mc:AlternateContent xmlns:mc="http://schemas.openxmlformats.org/markup-compatibility/2006">
              <mc:Choice xmlns:v="urn:schemas-microsoft-com:vml" Requires="v">
                <p:oleObj spid="_x0000_s14575" name="公式" r:id="rId7" imgW="2450880" imgH="583920" progId="Equation.3">
                  <p:embed/>
                </p:oleObj>
              </mc:Choice>
              <mc:Fallback>
                <p:oleObj name="公式" r:id="rId7" imgW="2450880" imgH="583920" progId="Equation.3">
                  <p:embed/>
                  <p:pic>
                    <p:nvPicPr>
                      <p:cNvPr id="0" name="Object 5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981075"/>
                        <a:ext cx="2627312"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50" name="Text Box 58"/>
          <p:cNvSpPr txBox="1">
            <a:spLocks noChangeArrowheads="1"/>
          </p:cNvSpPr>
          <p:nvPr/>
        </p:nvSpPr>
        <p:spPr bwMode="auto">
          <a:xfrm>
            <a:off x="714348" y="4785362"/>
            <a:ext cx="8318530" cy="1052596"/>
          </a:xfrm>
          <a:prstGeom prst="rect">
            <a:avLst/>
          </a:prstGeom>
          <a:noFill/>
          <a:ln w="9525">
            <a:noFill/>
            <a:miter lim="800000"/>
            <a:headEnd/>
            <a:tailEnd/>
          </a:ln>
        </p:spPr>
        <p:txBody>
          <a:bodyPr wrap="square">
            <a:spAutoFit/>
          </a:bodyPr>
          <a:lstStyle/>
          <a:p>
            <a:pPr>
              <a:lnSpc>
                <a:spcPct val="130000"/>
              </a:lnSpc>
              <a:spcBef>
                <a:spcPct val="50000"/>
              </a:spcBef>
            </a:pPr>
            <a:r>
              <a:rPr kumimoji="1" lang="en-US" altLang="zh-CN" dirty="0"/>
              <a:t>        </a:t>
            </a:r>
            <a:r>
              <a:rPr kumimoji="1" lang="en-US" altLang="zh-CN" dirty="0" smtClean="0"/>
              <a:t>(1)</a:t>
            </a:r>
            <a:r>
              <a:rPr kumimoji="1" lang="zh-CN" altLang="en-US" dirty="0" smtClean="0"/>
              <a:t>在</a:t>
            </a:r>
            <a:r>
              <a:rPr kumimoji="1" lang="zh-CN" altLang="en-US" dirty="0">
                <a:solidFill>
                  <a:srgbClr val="FFFF00"/>
                </a:solidFill>
              </a:rPr>
              <a:t>匀强磁场</a:t>
            </a:r>
            <a:r>
              <a:rPr kumimoji="1" lang="zh-CN" altLang="en-US" dirty="0"/>
              <a:t>中</a:t>
            </a:r>
            <a:r>
              <a:rPr kumimoji="1" lang="en-US" altLang="zh-CN" dirty="0"/>
              <a:t>,  </a:t>
            </a:r>
            <a:r>
              <a:rPr kumimoji="1" lang="zh-CN" altLang="en-US" dirty="0" smtClean="0"/>
              <a:t>任意导线</a:t>
            </a:r>
            <a:r>
              <a:rPr kumimoji="1" lang="zh-CN" altLang="en-US" dirty="0" smtClean="0">
                <a:solidFill>
                  <a:srgbClr val="FFFF00"/>
                </a:solidFill>
              </a:rPr>
              <a:t>平动</a:t>
            </a:r>
            <a:r>
              <a:rPr kumimoji="1" lang="zh-CN" altLang="en-US" dirty="0" smtClean="0"/>
              <a:t>时</a:t>
            </a:r>
            <a:r>
              <a:rPr kumimoji="1" lang="zh-CN" altLang="en-US" dirty="0"/>
              <a:t>所产生的动生电动势等于从起点到终点的直导线所产生的动生电动势 。</a:t>
            </a:r>
          </a:p>
        </p:txBody>
      </p:sp>
      <p:sp>
        <p:nvSpPr>
          <p:cNvPr id="33852" name="Text Box 60"/>
          <p:cNvSpPr txBox="1">
            <a:spLocks noChangeArrowheads="1"/>
          </p:cNvSpPr>
          <p:nvPr/>
        </p:nvSpPr>
        <p:spPr bwMode="auto">
          <a:xfrm>
            <a:off x="395288" y="981075"/>
            <a:ext cx="796925" cy="457200"/>
          </a:xfrm>
          <a:prstGeom prst="rect">
            <a:avLst/>
          </a:prstGeom>
          <a:noFill/>
          <a:ln w="28575">
            <a:noFill/>
            <a:miter lim="800000"/>
            <a:headEnd/>
            <a:tailEnd type="none" w="sm" len="med"/>
          </a:ln>
        </p:spPr>
        <p:txBody>
          <a:bodyPr wrap="none">
            <a:spAutoFit/>
          </a:bodyPr>
          <a:lstStyle/>
          <a:p>
            <a:pPr>
              <a:spcBef>
                <a:spcPct val="50000"/>
              </a:spcBef>
            </a:pPr>
            <a:r>
              <a:rPr kumimoji="1" lang="zh-CN" altLang="en-US" dirty="0"/>
              <a:t>解：</a:t>
            </a:r>
          </a:p>
        </p:txBody>
      </p:sp>
      <p:grpSp>
        <p:nvGrpSpPr>
          <p:cNvPr id="2" name="Group 124"/>
          <p:cNvGrpSpPr>
            <a:grpSpLocks/>
          </p:cNvGrpSpPr>
          <p:nvPr/>
        </p:nvGrpSpPr>
        <p:grpSpPr bwMode="auto">
          <a:xfrm>
            <a:off x="643929" y="2205041"/>
            <a:ext cx="5656263" cy="461963"/>
            <a:chOff x="748" y="1525"/>
            <a:chExt cx="3563" cy="291"/>
          </a:xfrm>
        </p:grpSpPr>
        <p:sp>
          <p:nvSpPr>
            <p:cNvPr id="14459" name="Text Box 62"/>
            <p:cNvSpPr txBox="1">
              <a:spLocks noChangeArrowheads="1"/>
            </p:cNvSpPr>
            <p:nvPr/>
          </p:nvSpPr>
          <p:spPr bwMode="auto">
            <a:xfrm>
              <a:off x="748" y="1525"/>
              <a:ext cx="3563" cy="291"/>
            </a:xfrm>
            <a:prstGeom prst="rect">
              <a:avLst/>
            </a:prstGeom>
            <a:noFill/>
            <a:ln w="28575">
              <a:noFill/>
              <a:miter lim="800000"/>
              <a:headEnd/>
              <a:tailEnd type="none" w="sm" len="med"/>
            </a:ln>
          </p:spPr>
          <p:txBody>
            <a:bodyPr wrap="none">
              <a:spAutoFit/>
            </a:bodyPr>
            <a:lstStyle/>
            <a:p>
              <a:pPr>
                <a:spcBef>
                  <a:spcPct val="50000"/>
                </a:spcBef>
              </a:pPr>
              <a:r>
                <a:rPr kumimoji="1" lang="zh-CN" altLang="en-US" dirty="0"/>
                <a:t>方向： </a:t>
              </a:r>
              <a:r>
                <a:rPr kumimoji="1" lang="zh-CN" altLang="en-US" i="1" dirty="0">
                  <a:sym typeface="Symbol" pitchFamily="18" charset="2"/>
                </a:rPr>
                <a:t></a:t>
              </a:r>
              <a:r>
                <a:rPr kumimoji="1" lang="en-US" altLang="zh-CN" i="1" baseline="-25000" dirty="0" err="1">
                  <a:sym typeface="Symbol" pitchFamily="18" charset="2"/>
                </a:rPr>
                <a:t>i</a:t>
              </a:r>
              <a:r>
                <a:rPr kumimoji="1" lang="en-US" altLang="zh-CN" i="1" dirty="0">
                  <a:sym typeface="Symbol" pitchFamily="18" charset="2"/>
                </a:rPr>
                <a:t>&gt;</a:t>
              </a:r>
              <a:r>
                <a:rPr kumimoji="1" lang="en-US" altLang="zh-CN" dirty="0"/>
                <a:t> 0</a:t>
              </a:r>
              <a:r>
                <a:rPr kumimoji="1" lang="zh-CN" altLang="en-US" dirty="0"/>
                <a:t>，与</a:t>
              </a:r>
              <a:r>
                <a:rPr kumimoji="1" lang="en-US" altLang="zh-CN" i="1" dirty="0"/>
                <a:t>l </a:t>
              </a:r>
              <a:r>
                <a:rPr kumimoji="1" lang="zh-CN" altLang="en-US" dirty="0"/>
                <a:t>同</a:t>
              </a:r>
              <a:r>
                <a:rPr kumimoji="1" lang="zh-CN" altLang="en-US" dirty="0" smtClean="0"/>
                <a:t>向，</a:t>
              </a:r>
              <a:r>
                <a:rPr lang="zh-CN" altLang="en-US" dirty="0"/>
                <a:t>即</a:t>
              </a:r>
              <a:r>
                <a:rPr lang="en-US" altLang="zh-CN" i="1" dirty="0" err="1"/>
                <a:t>a</a:t>
              </a:r>
              <a:r>
                <a:rPr lang="en-US" altLang="zh-CN" dirty="0" err="1">
                  <a:sym typeface="Symbol" pitchFamily="18" charset="2"/>
                </a:rPr>
                <a:t></a:t>
              </a:r>
              <a:r>
                <a:rPr lang="en-US" altLang="zh-CN" i="1" dirty="0" err="1"/>
                <a:t>b</a:t>
              </a:r>
              <a:r>
                <a:rPr lang="zh-CN" altLang="en-US" dirty="0"/>
                <a:t>的方向</a:t>
              </a:r>
              <a:r>
                <a:rPr kumimoji="1" lang="zh-CN" altLang="en-US" dirty="0" smtClean="0"/>
                <a:t>。</a:t>
              </a:r>
              <a:endParaRPr kumimoji="1" lang="zh-CN" altLang="en-US" dirty="0"/>
            </a:p>
          </p:txBody>
        </p:sp>
        <p:sp>
          <p:nvSpPr>
            <p:cNvPr id="14460" name="Line 63"/>
            <p:cNvSpPr>
              <a:spLocks noChangeShapeType="1"/>
            </p:cNvSpPr>
            <p:nvPr/>
          </p:nvSpPr>
          <p:spPr bwMode="auto">
            <a:xfrm flipV="1">
              <a:off x="2204" y="1567"/>
              <a:ext cx="100" cy="2"/>
            </a:xfrm>
            <a:prstGeom prst="line">
              <a:avLst/>
            </a:prstGeom>
            <a:noFill/>
            <a:ln w="12700">
              <a:solidFill>
                <a:schemeClr val="bg1"/>
              </a:solidFill>
              <a:round/>
              <a:headEnd/>
              <a:tailEnd type="triangle" w="sm" len="med"/>
            </a:ln>
          </p:spPr>
          <p:txBody>
            <a:bodyPr/>
            <a:lstStyle/>
            <a:p>
              <a:endParaRPr lang="zh-CN" altLang="en-US"/>
            </a:p>
          </p:txBody>
        </p:sp>
      </p:grpSp>
      <p:graphicFrame>
        <p:nvGraphicFramePr>
          <p:cNvPr id="33858" name="Object 66"/>
          <p:cNvGraphicFramePr>
            <a:graphicFrameLocks noChangeAspect="1"/>
          </p:cNvGraphicFramePr>
          <p:nvPr>
            <p:extLst>
              <p:ext uri="{D42A27DB-BD31-4B8C-83A1-F6EECF244321}">
                <p14:modId xmlns:p14="http://schemas.microsoft.com/office/powerpoint/2010/main" val="1326064708"/>
              </p:ext>
            </p:extLst>
          </p:nvPr>
        </p:nvGraphicFramePr>
        <p:xfrm>
          <a:off x="579438" y="3199661"/>
          <a:ext cx="1168400" cy="757237"/>
        </p:xfrm>
        <a:graphic>
          <a:graphicData uri="http://schemas.openxmlformats.org/presentationml/2006/ole">
            <mc:AlternateContent xmlns:mc="http://schemas.openxmlformats.org/markup-compatibility/2006">
              <mc:Choice xmlns:v="urn:schemas-microsoft-com:vml" Requires="v">
                <p:oleObj spid="_x0000_s14576" name="公式" r:id="rId9" imgW="1015920" imgH="660240" progId="Equation.3">
                  <p:embed/>
                </p:oleObj>
              </mc:Choice>
              <mc:Fallback>
                <p:oleObj name="公式" r:id="rId9" imgW="1015920" imgH="660240" progId="Equation.3">
                  <p:embed/>
                  <p:pic>
                    <p:nvPicPr>
                      <p:cNvPr id="0" name="Object 6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438" y="3199661"/>
                        <a:ext cx="1168400" cy="757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907" name="Object 115"/>
          <p:cNvGraphicFramePr>
            <a:graphicFrameLocks noChangeAspect="1"/>
          </p:cNvGraphicFramePr>
          <p:nvPr/>
        </p:nvGraphicFramePr>
        <p:xfrm>
          <a:off x="3924300" y="981075"/>
          <a:ext cx="2244725" cy="625475"/>
        </p:xfrm>
        <a:graphic>
          <a:graphicData uri="http://schemas.openxmlformats.org/presentationml/2006/ole">
            <mc:AlternateContent xmlns:mc="http://schemas.openxmlformats.org/markup-compatibility/2006">
              <mc:Choice xmlns:v="urn:schemas-microsoft-com:vml" Requires="v">
                <p:oleObj spid="_x0000_s14577" name="公式" r:id="rId11" imgW="2095200" imgH="583920" progId="Equation.3">
                  <p:embed/>
                </p:oleObj>
              </mc:Choice>
              <mc:Fallback>
                <p:oleObj name="公式" r:id="rId11" imgW="2095200" imgH="583920" progId="Equation.3">
                  <p:embed/>
                  <p:pic>
                    <p:nvPicPr>
                      <p:cNvPr id="0" name="Object 1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4300" y="981075"/>
                        <a:ext cx="2244725"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908" name="Object 116"/>
          <p:cNvGraphicFramePr>
            <a:graphicFrameLocks noChangeAspect="1"/>
          </p:cNvGraphicFramePr>
          <p:nvPr/>
        </p:nvGraphicFramePr>
        <p:xfrm>
          <a:off x="6227763" y="1052513"/>
          <a:ext cx="1822450" cy="488950"/>
        </p:xfrm>
        <a:graphic>
          <a:graphicData uri="http://schemas.openxmlformats.org/presentationml/2006/ole">
            <mc:AlternateContent xmlns:mc="http://schemas.openxmlformats.org/markup-compatibility/2006">
              <mc:Choice xmlns:v="urn:schemas-microsoft-com:vml" Requires="v">
                <p:oleObj spid="_x0000_s14578" name="公式" r:id="rId13" imgW="1701720" imgH="457200" progId="Equation.3">
                  <p:embed/>
                </p:oleObj>
              </mc:Choice>
              <mc:Fallback>
                <p:oleObj name="公式" r:id="rId13" imgW="1701720" imgH="457200" progId="Equation.3">
                  <p:embed/>
                  <p:pic>
                    <p:nvPicPr>
                      <p:cNvPr id="0" name="Object 1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27763" y="1052513"/>
                        <a:ext cx="182245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359" name="Group 121"/>
          <p:cNvGrpSpPr>
            <a:grpSpLocks/>
          </p:cNvGrpSpPr>
          <p:nvPr/>
        </p:nvGrpSpPr>
        <p:grpSpPr bwMode="auto">
          <a:xfrm>
            <a:off x="6291294" y="2660641"/>
            <a:ext cx="2532062" cy="1887538"/>
            <a:chOff x="3787" y="2478"/>
            <a:chExt cx="1595" cy="1189"/>
          </a:xfrm>
        </p:grpSpPr>
        <p:grpSp>
          <p:nvGrpSpPr>
            <p:cNvPr id="14414" name="Group 112"/>
            <p:cNvGrpSpPr>
              <a:grpSpLocks/>
            </p:cNvGrpSpPr>
            <p:nvPr/>
          </p:nvGrpSpPr>
          <p:grpSpPr bwMode="auto">
            <a:xfrm>
              <a:off x="3787" y="2478"/>
              <a:ext cx="1595" cy="1189"/>
              <a:chOff x="3923" y="1026"/>
              <a:chExt cx="1595" cy="1189"/>
            </a:xfrm>
          </p:grpSpPr>
          <p:sp>
            <p:nvSpPr>
              <p:cNvPr id="14418" name="Text Box 68"/>
              <p:cNvSpPr txBox="1">
                <a:spLocks noChangeArrowheads="1"/>
              </p:cNvSpPr>
              <p:nvPr/>
            </p:nvSpPr>
            <p:spPr bwMode="auto">
              <a:xfrm>
                <a:off x="4073" y="1888"/>
                <a:ext cx="320" cy="327"/>
              </a:xfrm>
              <a:prstGeom prst="rect">
                <a:avLst/>
              </a:prstGeom>
              <a:noFill/>
              <a:ln w="9525">
                <a:noFill/>
                <a:miter lim="800000"/>
                <a:headEnd/>
                <a:tailEnd/>
              </a:ln>
            </p:spPr>
            <p:txBody>
              <a:bodyPr>
                <a:spAutoFit/>
              </a:bodyPr>
              <a:lstStyle/>
              <a:p>
                <a:pPr eaLnBrk="0" hangingPunct="0"/>
                <a:r>
                  <a:rPr lang="en-US" altLang="zh-CN" sz="2800" i="1">
                    <a:solidFill>
                      <a:srgbClr val="FFFF00"/>
                    </a:solidFill>
                  </a:rPr>
                  <a:t>a</a:t>
                </a:r>
                <a:endParaRPr lang="en-US" altLang="zh-CN" sz="2800" b="0" i="1">
                  <a:solidFill>
                    <a:srgbClr val="FFFF00"/>
                  </a:solidFill>
                </a:endParaRPr>
              </a:p>
            </p:txBody>
          </p:sp>
          <p:sp>
            <p:nvSpPr>
              <p:cNvPr id="14419" name="Text Box 69"/>
              <p:cNvSpPr txBox="1">
                <a:spLocks noChangeArrowheads="1"/>
              </p:cNvSpPr>
              <p:nvPr/>
            </p:nvSpPr>
            <p:spPr bwMode="auto">
              <a:xfrm>
                <a:off x="5252" y="1026"/>
                <a:ext cx="266" cy="327"/>
              </a:xfrm>
              <a:prstGeom prst="rect">
                <a:avLst/>
              </a:prstGeom>
              <a:noFill/>
              <a:ln w="9525">
                <a:noFill/>
                <a:miter lim="800000"/>
                <a:headEnd/>
                <a:tailEnd/>
              </a:ln>
            </p:spPr>
            <p:txBody>
              <a:bodyPr>
                <a:spAutoFit/>
              </a:bodyPr>
              <a:lstStyle/>
              <a:p>
                <a:pPr eaLnBrk="0" hangingPunct="0"/>
                <a:r>
                  <a:rPr lang="en-US" altLang="zh-CN" sz="2800" i="1">
                    <a:solidFill>
                      <a:srgbClr val="FFFF00"/>
                    </a:solidFill>
                  </a:rPr>
                  <a:t>b</a:t>
                </a:r>
              </a:p>
            </p:txBody>
          </p:sp>
          <p:grpSp>
            <p:nvGrpSpPr>
              <p:cNvPr id="14420" name="Group 70"/>
              <p:cNvGrpSpPr>
                <a:grpSpLocks/>
              </p:cNvGrpSpPr>
              <p:nvPr/>
            </p:nvGrpSpPr>
            <p:grpSpPr bwMode="auto">
              <a:xfrm>
                <a:off x="3923" y="1671"/>
                <a:ext cx="107" cy="95"/>
                <a:chOff x="2712" y="3152"/>
                <a:chExt cx="107" cy="95"/>
              </a:xfrm>
            </p:grpSpPr>
            <p:sp>
              <p:nvSpPr>
                <p:cNvPr id="14457" name="Line 71"/>
                <p:cNvSpPr>
                  <a:spLocks noChangeShapeType="1"/>
                </p:cNvSpPr>
                <p:nvPr/>
              </p:nvSpPr>
              <p:spPr bwMode="auto">
                <a:xfrm flipH="1">
                  <a:off x="2712" y="3152"/>
                  <a:ext cx="95" cy="95"/>
                </a:xfrm>
                <a:prstGeom prst="line">
                  <a:avLst/>
                </a:prstGeom>
                <a:noFill/>
                <a:ln w="9525">
                  <a:solidFill>
                    <a:schemeClr val="bg1"/>
                  </a:solidFill>
                  <a:round/>
                  <a:headEnd/>
                  <a:tailEnd/>
                </a:ln>
              </p:spPr>
              <p:txBody>
                <a:bodyPr/>
                <a:lstStyle/>
                <a:p>
                  <a:endParaRPr lang="zh-CN" altLang="en-US"/>
                </a:p>
              </p:txBody>
            </p:sp>
            <p:sp>
              <p:nvSpPr>
                <p:cNvPr id="14458" name="Line 72"/>
                <p:cNvSpPr>
                  <a:spLocks noChangeShapeType="1"/>
                </p:cNvSpPr>
                <p:nvPr/>
              </p:nvSpPr>
              <p:spPr bwMode="auto">
                <a:xfrm>
                  <a:off x="2725" y="3153"/>
                  <a:ext cx="94" cy="94"/>
                </a:xfrm>
                <a:prstGeom prst="line">
                  <a:avLst/>
                </a:prstGeom>
                <a:noFill/>
                <a:ln w="9525">
                  <a:solidFill>
                    <a:schemeClr val="bg1"/>
                  </a:solidFill>
                  <a:round/>
                  <a:headEnd/>
                  <a:tailEnd/>
                </a:ln>
              </p:spPr>
              <p:txBody>
                <a:bodyPr/>
                <a:lstStyle/>
                <a:p>
                  <a:endParaRPr lang="zh-CN" altLang="en-US"/>
                </a:p>
              </p:txBody>
            </p:sp>
          </p:grpSp>
          <p:grpSp>
            <p:nvGrpSpPr>
              <p:cNvPr id="14421" name="Group 73"/>
              <p:cNvGrpSpPr>
                <a:grpSpLocks/>
              </p:cNvGrpSpPr>
              <p:nvPr/>
            </p:nvGrpSpPr>
            <p:grpSpPr bwMode="auto">
              <a:xfrm>
                <a:off x="4396" y="1674"/>
                <a:ext cx="107" cy="95"/>
                <a:chOff x="2712" y="3152"/>
                <a:chExt cx="107" cy="95"/>
              </a:xfrm>
            </p:grpSpPr>
            <p:sp>
              <p:nvSpPr>
                <p:cNvPr id="14455" name="Line 74"/>
                <p:cNvSpPr>
                  <a:spLocks noChangeShapeType="1"/>
                </p:cNvSpPr>
                <p:nvPr/>
              </p:nvSpPr>
              <p:spPr bwMode="auto">
                <a:xfrm flipH="1">
                  <a:off x="2712" y="3152"/>
                  <a:ext cx="95" cy="95"/>
                </a:xfrm>
                <a:prstGeom prst="line">
                  <a:avLst/>
                </a:prstGeom>
                <a:noFill/>
                <a:ln w="9525">
                  <a:solidFill>
                    <a:schemeClr val="bg1"/>
                  </a:solidFill>
                  <a:round/>
                  <a:headEnd/>
                  <a:tailEnd/>
                </a:ln>
              </p:spPr>
              <p:txBody>
                <a:bodyPr/>
                <a:lstStyle/>
                <a:p>
                  <a:endParaRPr lang="zh-CN" altLang="en-US"/>
                </a:p>
              </p:txBody>
            </p:sp>
            <p:sp>
              <p:nvSpPr>
                <p:cNvPr id="14456" name="Line 75"/>
                <p:cNvSpPr>
                  <a:spLocks noChangeShapeType="1"/>
                </p:cNvSpPr>
                <p:nvPr/>
              </p:nvSpPr>
              <p:spPr bwMode="auto">
                <a:xfrm>
                  <a:off x="2725" y="3153"/>
                  <a:ext cx="94" cy="94"/>
                </a:xfrm>
                <a:prstGeom prst="line">
                  <a:avLst/>
                </a:prstGeom>
                <a:noFill/>
                <a:ln w="9525">
                  <a:solidFill>
                    <a:schemeClr val="bg1"/>
                  </a:solidFill>
                  <a:round/>
                  <a:headEnd/>
                  <a:tailEnd/>
                </a:ln>
              </p:spPr>
              <p:txBody>
                <a:bodyPr/>
                <a:lstStyle/>
                <a:p>
                  <a:endParaRPr lang="zh-CN" altLang="en-US"/>
                </a:p>
              </p:txBody>
            </p:sp>
          </p:grpSp>
          <p:grpSp>
            <p:nvGrpSpPr>
              <p:cNvPr id="14422" name="Group 76"/>
              <p:cNvGrpSpPr>
                <a:grpSpLocks/>
              </p:cNvGrpSpPr>
              <p:nvPr/>
            </p:nvGrpSpPr>
            <p:grpSpPr bwMode="auto">
              <a:xfrm>
                <a:off x="4836" y="1665"/>
                <a:ext cx="107" cy="95"/>
                <a:chOff x="2712" y="3152"/>
                <a:chExt cx="107" cy="95"/>
              </a:xfrm>
            </p:grpSpPr>
            <p:sp>
              <p:nvSpPr>
                <p:cNvPr id="14453" name="Line 77"/>
                <p:cNvSpPr>
                  <a:spLocks noChangeShapeType="1"/>
                </p:cNvSpPr>
                <p:nvPr/>
              </p:nvSpPr>
              <p:spPr bwMode="auto">
                <a:xfrm flipH="1">
                  <a:off x="2712" y="3152"/>
                  <a:ext cx="95" cy="95"/>
                </a:xfrm>
                <a:prstGeom prst="line">
                  <a:avLst/>
                </a:prstGeom>
                <a:noFill/>
                <a:ln w="9525">
                  <a:solidFill>
                    <a:schemeClr val="bg1"/>
                  </a:solidFill>
                  <a:round/>
                  <a:headEnd/>
                  <a:tailEnd/>
                </a:ln>
              </p:spPr>
              <p:txBody>
                <a:bodyPr/>
                <a:lstStyle/>
                <a:p>
                  <a:endParaRPr lang="zh-CN" altLang="en-US"/>
                </a:p>
              </p:txBody>
            </p:sp>
            <p:sp>
              <p:nvSpPr>
                <p:cNvPr id="14454" name="Line 78"/>
                <p:cNvSpPr>
                  <a:spLocks noChangeShapeType="1"/>
                </p:cNvSpPr>
                <p:nvPr/>
              </p:nvSpPr>
              <p:spPr bwMode="auto">
                <a:xfrm>
                  <a:off x="2725" y="3153"/>
                  <a:ext cx="94" cy="94"/>
                </a:xfrm>
                <a:prstGeom prst="line">
                  <a:avLst/>
                </a:prstGeom>
                <a:noFill/>
                <a:ln w="9525">
                  <a:solidFill>
                    <a:schemeClr val="bg1"/>
                  </a:solidFill>
                  <a:round/>
                  <a:headEnd/>
                  <a:tailEnd/>
                </a:ln>
              </p:spPr>
              <p:txBody>
                <a:bodyPr/>
                <a:lstStyle/>
                <a:p>
                  <a:endParaRPr lang="zh-CN" altLang="en-US"/>
                </a:p>
              </p:txBody>
            </p:sp>
          </p:grpSp>
          <p:grpSp>
            <p:nvGrpSpPr>
              <p:cNvPr id="14423" name="Group 79"/>
              <p:cNvGrpSpPr>
                <a:grpSpLocks/>
              </p:cNvGrpSpPr>
              <p:nvPr/>
            </p:nvGrpSpPr>
            <p:grpSpPr bwMode="auto">
              <a:xfrm>
                <a:off x="3947" y="2030"/>
                <a:ext cx="107" cy="95"/>
                <a:chOff x="2712" y="3152"/>
                <a:chExt cx="107" cy="95"/>
              </a:xfrm>
            </p:grpSpPr>
            <p:sp>
              <p:nvSpPr>
                <p:cNvPr id="14451" name="Line 80"/>
                <p:cNvSpPr>
                  <a:spLocks noChangeShapeType="1"/>
                </p:cNvSpPr>
                <p:nvPr/>
              </p:nvSpPr>
              <p:spPr bwMode="auto">
                <a:xfrm flipH="1">
                  <a:off x="2712" y="3152"/>
                  <a:ext cx="95" cy="95"/>
                </a:xfrm>
                <a:prstGeom prst="line">
                  <a:avLst/>
                </a:prstGeom>
                <a:noFill/>
                <a:ln w="9525">
                  <a:solidFill>
                    <a:schemeClr val="bg1"/>
                  </a:solidFill>
                  <a:round/>
                  <a:headEnd/>
                  <a:tailEnd/>
                </a:ln>
              </p:spPr>
              <p:txBody>
                <a:bodyPr/>
                <a:lstStyle/>
                <a:p>
                  <a:endParaRPr lang="zh-CN" altLang="en-US"/>
                </a:p>
              </p:txBody>
            </p:sp>
            <p:sp>
              <p:nvSpPr>
                <p:cNvPr id="14452" name="Line 81"/>
                <p:cNvSpPr>
                  <a:spLocks noChangeShapeType="1"/>
                </p:cNvSpPr>
                <p:nvPr/>
              </p:nvSpPr>
              <p:spPr bwMode="auto">
                <a:xfrm>
                  <a:off x="2725" y="3153"/>
                  <a:ext cx="94" cy="94"/>
                </a:xfrm>
                <a:prstGeom prst="line">
                  <a:avLst/>
                </a:prstGeom>
                <a:noFill/>
                <a:ln w="9525">
                  <a:solidFill>
                    <a:schemeClr val="bg1"/>
                  </a:solidFill>
                  <a:round/>
                  <a:headEnd/>
                  <a:tailEnd/>
                </a:ln>
              </p:spPr>
              <p:txBody>
                <a:bodyPr/>
                <a:lstStyle/>
                <a:p>
                  <a:endParaRPr lang="zh-CN" altLang="en-US"/>
                </a:p>
              </p:txBody>
            </p:sp>
          </p:grpSp>
          <p:grpSp>
            <p:nvGrpSpPr>
              <p:cNvPr id="14424" name="Group 82"/>
              <p:cNvGrpSpPr>
                <a:grpSpLocks/>
              </p:cNvGrpSpPr>
              <p:nvPr/>
            </p:nvGrpSpPr>
            <p:grpSpPr bwMode="auto">
              <a:xfrm>
                <a:off x="4428" y="2030"/>
                <a:ext cx="107" cy="95"/>
                <a:chOff x="2712" y="3152"/>
                <a:chExt cx="107" cy="95"/>
              </a:xfrm>
            </p:grpSpPr>
            <p:sp>
              <p:nvSpPr>
                <p:cNvPr id="14449" name="Line 83"/>
                <p:cNvSpPr>
                  <a:spLocks noChangeShapeType="1"/>
                </p:cNvSpPr>
                <p:nvPr/>
              </p:nvSpPr>
              <p:spPr bwMode="auto">
                <a:xfrm flipH="1">
                  <a:off x="2712" y="3152"/>
                  <a:ext cx="95" cy="95"/>
                </a:xfrm>
                <a:prstGeom prst="line">
                  <a:avLst/>
                </a:prstGeom>
                <a:noFill/>
                <a:ln w="9525">
                  <a:solidFill>
                    <a:schemeClr val="bg1"/>
                  </a:solidFill>
                  <a:round/>
                  <a:headEnd/>
                  <a:tailEnd/>
                </a:ln>
              </p:spPr>
              <p:txBody>
                <a:bodyPr/>
                <a:lstStyle/>
                <a:p>
                  <a:endParaRPr lang="zh-CN" altLang="en-US"/>
                </a:p>
              </p:txBody>
            </p:sp>
            <p:sp>
              <p:nvSpPr>
                <p:cNvPr id="14450" name="Line 84"/>
                <p:cNvSpPr>
                  <a:spLocks noChangeShapeType="1"/>
                </p:cNvSpPr>
                <p:nvPr/>
              </p:nvSpPr>
              <p:spPr bwMode="auto">
                <a:xfrm>
                  <a:off x="2725" y="3153"/>
                  <a:ext cx="94" cy="94"/>
                </a:xfrm>
                <a:prstGeom prst="line">
                  <a:avLst/>
                </a:prstGeom>
                <a:noFill/>
                <a:ln w="9525">
                  <a:solidFill>
                    <a:schemeClr val="bg1"/>
                  </a:solidFill>
                  <a:round/>
                  <a:headEnd/>
                  <a:tailEnd/>
                </a:ln>
              </p:spPr>
              <p:txBody>
                <a:bodyPr/>
                <a:lstStyle/>
                <a:p>
                  <a:endParaRPr lang="zh-CN" altLang="en-US"/>
                </a:p>
              </p:txBody>
            </p:sp>
          </p:grpSp>
          <p:grpSp>
            <p:nvGrpSpPr>
              <p:cNvPr id="14425" name="Group 85"/>
              <p:cNvGrpSpPr>
                <a:grpSpLocks/>
              </p:cNvGrpSpPr>
              <p:nvPr/>
            </p:nvGrpSpPr>
            <p:grpSpPr bwMode="auto">
              <a:xfrm>
                <a:off x="4826" y="2030"/>
                <a:ext cx="107" cy="95"/>
                <a:chOff x="2712" y="3152"/>
                <a:chExt cx="107" cy="95"/>
              </a:xfrm>
            </p:grpSpPr>
            <p:sp>
              <p:nvSpPr>
                <p:cNvPr id="14447" name="Line 86"/>
                <p:cNvSpPr>
                  <a:spLocks noChangeShapeType="1"/>
                </p:cNvSpPr>
                <p:nvPr/>
              </p:nvSpPr>
              <p:spPr bwMode="auto">
                <a:xfrm flipH="1">
                  <a:off x="2712" y="3152"/>
                  <a:ext cx="95" cy="95"/>
                </a:xfrm>
                <a:prstGeom prst="line">
                  <a:avLst/>
                </a:prstGeom>
                <a:noFill/>
                <a:ln w="9525">
                  <a:solidFill>
                    <a:schemeClr val="bg1"/>
                  </a:solidFill>
                  <a:round/>
                  <a:headEnd/>
                  <a:tailEnd/>
                </a:ln>
              </p:spPr>
              <p:txBody>
                <a:bodyPr/>
                <a:lstStyle/>
                <a:p>
                  <a:endParaRPr lang="zh-CN" altLang="en-US"/>
                </a:p>
              </p:txBody>
            </p:sp>
            <p:sp>
              <p:nvSpPr>
                <p:cNvPr id="14448" name="Line 87"/>
                <p:cNvSpPr>
                  <a:spLocks noChangeShapeType="1"/>
                </p:cNvSpPr>
                <p:nvPr/>
              </p:nvSpPr>
              <p:spPr bwMode="auto">
                <a:xfrm>
                  <a:off x="2725" y="3153"/>
                  <a:ext cx="94" cy="94"/>
                </a:xfrm>
                <a:prstGeom prst="line">
                  <a:avLst/>
                </a:prstGeom>
                <a:noFill/>
                <a:ln w="9525">
                  <a:solidFill>
                    <a:schemeClr val="bg1"/>
                  </a:solidFill>
                  <a:round/>
                  <a:headEnd/>
                  <a:tailEnd/>
                </a:ln>
              </p:spPr>
              <p:txBody>
                <a:bodyPr/>
                <a:lstStyle/>
                <a:p>
                  <a:endParaRPr lang="zh-CN" altLang="en-US"/>
                </a:p>
              </p:txBody>
            </p:sp>
          </p:grpSp>
          <p:grpSp>
            <p:nvGrpSpPr>
              <p:cNvPr id="14426" name="Group 88"/>
              <p:cNvGrpSpPr>
                <a:grpSpLocks/>
              </p:cNvGrpSpPr>
              <p:nvPr/>
            </p:nvGrpSpPr>
            <p:grpSpPr bwMode="auto">
              <a:xfrm>
                <a:off x="5331" y="1665"/>
                <a:ext cx="107" cy="95"/>
                <a:chOff x="2712" y="3152"/>
                <a:chExt cx="107" cy="95"/>
              </a:xfrm>
            </p:grpSpPr>
            <p:sp>
              <p:nvSpPr>
                <p:cNvPr id="14445" name="Line 89"/>
                <p:cNvSpPr>
                  <a:spLocks noChangeShapeType="1"/>
                </p:cNvSpPr>
                <p:nvPr/>
              </p:nvSpPr>
              <p:spPr bwMode="auto">
                <a:xfrm flipH="1">
                  <a:off x="2712" y="3152"/>
                  <a:ext cx="95" cy="95"/>
                </a:xfrm>
                <a:prstGeom prst="line">
                  <a:avLst/>
                </a:prstGeom>
                <a:noFill/>
                <a:ln w="9525">
                  <a:solidFill>
                    <a:schemeClr val="bg1"/>
                  </a:solidFill>
                  <a:round/>
                  <a:headEnd/>
                  <a:tailEnd/>
                </a:ln>
              </p:spPr>
              <p:txBody>
                <a:bodyPr/>
                <a:lstStyle/>
                <a:p>
                  <a:endParaRPr lang="zh-CN" altLang="en-US"/>
                </a:p>
              </p:txBody>
            </p:sp>
            <p:sp>
              <p:nvSpPr>
                <p:cNvPr id="14446" name="Line 90"/>
                <p:cNvSpPr>
                  <a:spLocks noChangeShapeType="1"/>
                </p:cNvSpPr>
                <p:nvPr/>
              </p:nvSpPr>
              <p:spPr bwMode="auto">
                <a:xfrm>
                  <a:off x="2725" y="3153"/>
                  <a:ext cx="94" cy="94"/>
                </a:xfrm>
                <a:prstGeom prst="line">
                  <a:avLst/>
                </a:prstGeom>
                <a:noFill/>
                <a:ln w="9525">
                  <a:solidFill>
                    <a:schemeClr val="bg1"/>
                  </a:solidFill>
                  <a:round/>
                  <a:headEnd/>
                  <a:tailEnd/>
                </a:ln>
              </p:spPr>
              <p:txBody>
                <a:bodyPr/>
                <a:lstStyle/>
                <a:p>
                  <a:endParaRPr lang="zh-CN" altLang="en-US"/>
                </a:p>
              </p:txBody>
            </p:sp>
          </p:grpSp>
          <p:grpSp>
            <p:nvGrpSpPr>
              <p:cNvPr id="14427" name="Group 91"/>
              <p:cNvGrpSpPr>
                <a:grpSpLocks/>
              </p:cNvGrpSpPr>
              <p:nvPr/>
            </p:nvGrpSpPr>
            <p:grpSpPr bwMode="auto">
              <a:xfrm>
                <a:off x="5332" y="1329"/>
                <a:ext cx="107" cy="95"/>
                <a:chOff x="2712" y="3152"/>
                <a:chExt cx="107" cy="95"/>
              </a:xfrm>
            </p:grpSpPr>
            <p:sp>
              <p:nvSpPr>
                <p:cNvPr id="14443" name="Line 92"/>
                <p:cNvSpPr>
                  <a:spLocks noChangeShapeType="1"/>
                </p:cNvSpPr>
                <p:nvPr/>
              </p:nvSpPr>
              <p:spPr bwMode="auto">
                <a:xfrm flipH="1">
                  <a:off x="2712" y="3152"/>
                  <a:ext cx="95" cy="95"/>
                </a:xfrm>
                <a:prstGeom prst="line">
                  <a:avLst/>
                </a:prstGeom>
                <a:noFill/>
                <a:ln w="9525">
                  <a:solidFill>
                    <a:schemeClr val="bg1"/>
                  </a:solidFill>
                  <a:round/>
                  <a:headEnd/>
                  <a:tailEnd/>
                </a:ln>
              </p:spPr>
              <p:txBody>
                <a:bodyPr/>
                <a:lstStyle/>
                <a:p>
                  <a:endParaRPr lang="zh-CN" altLang="en-US"/>
                </a:p>
              </p:txBody>
            </p:sp>
            <p:sp>
              <p:nvSpPr>
                <p:cNvPr id="14444" name="Line 93"/>
                <p:cNvSpPr>
                  <a:spLocks noChangeShapeType="1"/>
                </p:cNvSpPr>
                <p:nvPr/>
              </p:nvSpPr>
              <p:spPr bwMode="auto">
                <a:xfrm>
                  <a:off x="2725" y="3153"/>
                  <a:ext cx="94" cy="94"/>
                </a:xfrm>
                <a:prstGeom prst="line">
                  <a:avLst/>
                </a:prstGeom>
                <a:noFill/>
                <a:ln w="9525">
                  <a:solidFill>
                    <a:schemeClr val="bg1"/>
                  </a:solidFill>
                  <a:round/>
                  <a:headEnd/>
                  <a:tailEnd/>
                </a:ln>
              </p:spPr>
              <p:txBody>
                <a:bodyPr/>
                <a:lstStyle/>
                <a:p>
                  <a:endParaRPr lang="zh-CN" altLang="en-US"/>
                </a:p>
              </p:txBody>
            </p:sp>
          </p:grpSp>
          <p:grpSp>
            <p:nvGrpSpPr>
              <p:cNvPr id="14428" name="Group 94"/>
              <p:cNvGrpSpPr>
                <a:grpSpLocks/>
              </p:cNvGrpSpPr>
              <p:nvPr/>
            </p:nvGrpSpPr>
            <p:grpSpPr bwMode="auto">
              <a:xfrm>
                <a:off x="5342" y="2053"/>
                <a:ext cx="107" cy="95"/>
                <a:chOff x="2712" y="3152"/>
                <a:chExt cx="107" cy="95"/>
              </a:xfrm>
            </p:grpSpPr>
            <p:sp>
              <p:nvSpPr>
                <p:cNvPr id="14441" name="Line 95"/>
                <p:cNvSpPr>
                  <a:spLocks noChangeShapeType="1"/>
                </p:cNvSpPr>
                <p:nvPr/>
              </p:nvSpPr>
              <p:spPr bwMode="auto">
                <a:xfrm flipH="1">
                  <a:off x="2712" y="3152"/>
                  <a:ext cx="95" cy="95"/>
                </a:xfrm>
                <a:prstGeom prst="line">
                  <a:avLst/>
                </a:prstGeom>
                <a:noFill/>
                <a:ln w="9525">
                  <a:solidFill>
                    <a:schemeClr val="bg1"/>
                  </a:solidFill>
                  <a:round/>
                  <a:headEnd/>
                  <a:tailEnd/>
                </a:ln>
              </p:spPr>
              <p:txBody>
                <a:bodyPr/>
                <a:lstStyle/>
                <a:p>
                  <a:endParaRPr lang="zh-CN" altLang="en-US"/>
                </a:p>
              </p:txBody>
            </p:sp>
            <p:sp>
              <p:nvSpPr>
                <p:cNvPr id="14442" name="Line 96"/>
                <p:cNvSpPr>
                  <a:spLocks noChangeShapeType="1"/>
                </p:cNvSpPr>
                <p:nvPr/>
              </p:nvSpPr>
              <p:spPr bwMode="auto">
                <a:xfrm>
                  <a:off x="2725" y="3153"/>
                  <a:ext cx="94" cy="94"/>
                </a:xfrm>
                <a:prstGeom prst="line">
                  <a:avLst/>
                </a:prstGeom>
                <a:noFill/>
                <a:ln w="9525">
                  <a:solidFill>
                    <a:schemeClr val="bg1"/>
                  </a:solidFill>
                  <a:round/>
                  <a:headEnd/>
                  <a:tailEnd/>
                </a:ln>
              </p:spPr>
              <p:txBody>
                <a:bodyPr/>
                <a:lstStyle/>
                <a:p>
                  <a:endParaRPr lang="zh-CN" altLang="en-US"/>
                </a:p>
              </p:txBody>
            </p:sp>
          </p:grpSp>
          <p:graphicFrame>
            <p:nvGraphicFramePr>
              <p:cNvPr id="14348" name="Object 97"/>
              <p:cNvGraphicFramePr>
                <a:graphicFrameLocks noChangeAspect="1"/>
              </p:cNvGraphicFramePr>
              <p:nvPr/>
            </p:nvGraphicFramePr>
            <p:xfrm>
              <a:off x="4195" y="1207"/>
              <a:ext cx="168" cy="208"/>
            </p:xfrm>
            <a:graphic>
              <a:graphicData uri="http://schemas.openxmlformats.org/presentationml/2006/ole">
                <mc:AlternateContent xmlns:mc="http://schemas.openxmlformats.org/markup-compatibility/2006">
                  <mc:Choice xmlns:v="urn:schemas-microsoft-com:vml" Requires="v">
                    <p:oleObj spid="_x0000_s14579" name="公式" r:id="rId15" imgW="266400" imgH="330120" progId="Equation.3">
                      <p:embed/>
                    </p:oleObj>
                  </mc:Choice>
                  <mc:Fallback>
                    <p:oleObj name="公式" r:id="rId15" imgW="266400" imgH="330120" progId="Equation.3">
                      <p:embed/>
                      <p:pic>
                        <p:nvPicPr>
                          <p:cNvPr id="0" name="Object 9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95" y="1207"/>
                            <a:ext cx="168" cy="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429" name="Line 98"/>
              <p:cNvSpPr>
                <a:spLocks noChangeShapeType="1"/>
              </p:cNvSpPr>
              <p:nvPr/>
            </p:nvSpPr>
            <p:spPr bwMode="auto">
              <a:xfrm flipV="1">
                <a:off x="4209" y="1298"/>
                <a:ext cx="1088" cy="681"/>
              </a:xfrm>
              <a:prstGeom prst="line">
                <a:avLst/>
              </a:prstGeom>
              <a:noFill/>
              <a:ln w="57150">
                <a:solidFill>
                  <a:srgbClr val="FFFF00"/>
                </a:solidFill>
                <a:round/>
                <a:headEnd/>
                <a:tailEnd/>
              </a:ln>
            </p:spPr>
            <p:txBody>
              <a:bodyPr/>
              <a:lstStyle/>
              <a:p>
                <a:endParaRPr lang="zh-CN" altLang="en-US"/>
              </a:p>
            </p:txBody>
          </p:sp>
          <p:sp>
            <p:nvSpPr>
              <p:cNvPr id="14430" name="Line 99"/>
              <p:cNvSpPr>
                <a:spLocks noChangeShapeType="1"/>
              </p:cNvSpPr>
              <p:nvPr/>
            </p:nvSpPr>
            <p:spPr bwMode="auto">
              <a:xfrm>
                <a:off x="4753" y="1661"/>
                <a:ext cx="499" cy="0"/>
              </a:xfrm>
              <a:prstGeom prst="line">
                <a:avLst/>
              </a:prstGeom>
              <a:noFill/>
              <a:ln w="28575">
                <a:solidFill>
                  <a:srgbClr val="FF9900"/>
                </a:solidFill>
                <a:round/>
                <a:headEnd/>
                <a:tailEnd type="triangle" w="med" len="med"/>
              </a:ln>
            </p:spPr>
            <p:txBody>
              <a:bodyPr/>
              <a:lstStyle/>
              <a:p>
                <a:endParaRPr lang="zh-CN" altLang="en-US"/>
              </a:p>
            </p:txBody>
          </p:sp>
          <p:graphicFrame>
            <p:nvGraphicFramePr>
              <p:cNvPr id="14349" name="Object 100"/>
              <p:cNvGraphicFramePr>
                <a:graphicFrameLocks noChangeAspect="1"/>
              </p:cNvGraphicFramePr>
              <p:nvPr/>
            </p:nvGraphicFramePr>
            <p:xfrm>
              <a:off x="5071" y="1752"/>
              <a:ext cx="144" cy="176"/>
            </p:xfrm>
            <a:graphic>
              <a:graphicData uri="http://schemas.openxmlformats.org/presentationml/2006/ole">
                <mc:AlternateContent xmlns:mc="http://schemas.openxmlformats.org/markup-compatibility/2006">
                  <mc:Choice xmlns:v="urn:schemas-microsoft-com:vml" Requires="v">
                    <p:oleObj spid="_x0000_s14580" name="公式" r:id="rId17" imgW="228600" imgH="279360" progId="Equation.3">
                      <p:embed/>
                    </p:oleObj>
                  </mc:Choice>
                  <mc:Fallback>
                    <p:oleObj name="公式" r:id="rId17" imgW="228600" imgH="279360" progId="Equation.3">
                      <p:embed/>
                      <p:pic>
                        <p:nvPicPr>
                          <p:cNvPr id="0" name="Object 10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71" y="1752"/>
                            <a:ext cx="144" cy="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431" name="Group 101"/>
              <p:cNvGrpSpPr>
                <a:grpSpLocks/>
              </p:cNvGrpSpPr>
              <p:nvPr/>
            </p:nvGrpSpPr>
            <p:grpSpPr bwMode="auto">
              <a:xfrm>
                <a:off x="3976" y="1304"/>
                <a:ext cx="107" cy="95"/>
                <a:chOff x="2712" y="3152"/>
                <a:chExt cx="107" cy="95"/>
              </a:xfrm>
            </p:grpSpPr>
            <p:sp>
              <p:nvSpPr>
                <p:cNvPr id="14439" name="Line 102"/>
                <p:cNvSpPr>
                  <a:spLocks noChangeShapeType="1"/>
                </p:cNvSpPr>
                <p:nvPr/>
              </p:nvSpPr>
              <p:spPr bwMode="auto">
                <a:xfrm flipH="1">
                  <a:off x="2712" y="3152"/>
                  <a:ext cx="95" cy="95"/>
                </a:xfrm>
                <a:prstGeom prst="line">
                  <a:avLst/>
                </a:prstGeom>
                <a:noFill/>
                <a:ln w="9525">
                  <a:solidFill>
                    <a:schemeClr val="bg1"/>
                  </a:solidFill>
                  <a:round/>
                  <a:headEnd/>
                  <a:tailEnd/>
                </a:ln>
              </p:spPr>
              <p:txBody>
                <a:bodyPr/>
                <a:lstStyle/>
                <a:p>
                  <a:endParaRPr lang="zh-CN" altLang="en-US"/>
                </a:p>
              </p:txBody>
            </p:sp>
            <p:sp>
              <p:nvSpPr>
                <p:cNvPr id="14440" name="Line 103"/>
                <p:cNvSpPr>
                  <a:spLocks noChangeShapeType="1"/>
                </p:cNvSpPr>
                <p:nvPr/>
              </p:nvSpPr>
              <p:spPr bwMode="auto">
                <a:xfrm>
                  <a:off x="2725" y="3153"/>
                  <a:ext cx="94" cy="94"/>
                </a:xfrm>
                <a:prstGeom prst="line">
                  <a:avLst/>
                </a:prstGeom>
                <a:noFill/>
                <a:ln w="9525">
                  <a:solidFill>
                    <a:schemeClr val="bg1"/>
                  </a:solidFill>
                  <a:round/>
                  <a:headEnd/>
                  <a:tailEnd/>
                </a:ln>
              </p:spPr>
              <p:txBody>
                <a:bodyPr/>
                <a:lstStyle/>
                <a:p>
                  <a:endParaRPr lang="zh-CN" altLang="en-US"/>
                </a:p>
              </p:txBody>
            </p:sp>
          </p:grpSp>
          <p:grpSp>
            <p:nvGrpSpPr>
              <p:cNvPr id="14432" name="Group 104"/>
              <p:cNvGrpSpPr>
                <a:grpSpLocks/>
              </p:cNvGrpSpPr>
              <p:nvPr/>
            </p:nvGrpSpPr>
            <p:grpSpPr bwMode="auto">
              <a:xfrm>
                <a:off x="4449" y="1307"/>
                <a:ext cx="107" cy="95"/>
                <a:chOff x="2712" y="3152"/>
                <a:chExt cx="107" cy="95"/>
              </a:xfrm>
            </p:grpSpPr>
            <p:sp>
              <p:nvSpPr>
                <p:cNvPr id="14437" name="Line 105"/>
                <p:cNvSpPr>
                  <a:spLocks noChangeShapeType="1"/>
                </p:cNvSpPr>
                <p:nvPr/>
              </p:nvSpPr>
              <p:spPr bwMode="auto">
                <a:xfrm flipH="1">
                  <a:off x="2712" y="3152"/>
                  <a:ext cx="95" cy="95"/>
                </a:xfrm>
                <a:prstGeom prst="line">
                  <a:avLst/>
                </a:prstGeom>
                <a:noFill/>
                <a:ln w="9525">
                  <a:solidFill>
                    <a:schemeClr val="bg1"/>
                  </a:solidFill>
                  <a:round/>
                  <a:headEnd/>
                  <a:tailEnd/>
                </a:ln>
              </p:spPr>
              <p:txBody>
                <a:bodyPr/>
                <a:lstStyle/>
                <a:p>
                  <a:endParaRPr lang="zh-CN" altLang="en-US"/>
                </a:p>
              </p:txBody>
            </p:sp>
            <p:sp>
              <p:nvSpPr>
                <p:cNvPr id="14438" name="Line 106"/>
                <p:cNvSpPr>
                  <a:spLocks noChangeShapeType="1"/>
                </p:cNvSpPr>
                <p:nvPr/>
              </p:nvSpPr>
              <p:spPr bwMode="auto">
                <a:xfrm>
                  <a:off x="2725" y="3153"/>
                  <a:ext cx="94" cy="94"/>
                </a:xfrm>
                <a:prstGeom prst="line">
                  <a:avLst/>
                </a:prstGeom>
                <a:noFill/>
                <a:ln w="9525">
                  <a:solidFill>
                    <a:schemeClr val="bg1"/>
                  </a:solidFill>
                  <a:round/>
                  <a:headEnd/>
                  <a:tailEnd/>
                </a:ln>
              </p:spPr>
              <p:txBody>
                <a:bodyPr/>
                <a:lstStyle/>
                <a:p>
                  <a:endParaRPr lang="zh-CN" altLang="en-US"/>
                </a:p>
              </p:txBody>
            </p:sp>
          </p:grpSp>
          <p:grpSp>
            <p:nvGrpSpPr>
              <p:cNvPr id="14433" name="Group 107"/>
              <p:cNvGrpSpPr>
                <a:grpSpLocks/>
              </p:cNvGrpSpPr>
              <p:nvPr/>
            </p:nvGrpSpPr>
            <p:grpSpPr bwMode="auto">
              <a:xfrm>
                <a:off x="4889" y="1298"/>
                <a:ext cx="107" cy="95"/>
                <a:chOff x="2712" y="3152"/>
                <a:chExt cx="107" cy="95"/>
              </a:xfrm>
            </p:grpSpPr>
            <p:sp>
              <p:nvSpPr>
                <p:cNvPr id="14435" name="Line 108"/>
                <p:cNvSpPr>
                  <a:spLocks noChangeShapeType="1"/>
                </p:cNvSpPr>
                <p:nvPr/>
              </p:nvSpPr>
              <p:spPr bwMode="auto">
                <a:xfrm flipH="1">
                  <a:off x="2712" y="3152"/>
                  <a:ext cx="95" cy="95"/>
                </a:xfrm>
                <a:prstGeom prst="line">
                  <a:avLst/>
                </a:prstGeom>
                <a:noFill/>
                <a:ln w="9525">
                  <a:solidFill>
                    <a:schemeClr val="bg1"/>
                  </a:solidFill>
                  <a:round/>
                  <a:headEnd/>
                  <a:tailEnd/>
                </a:ln>
              </p:spPr>
              <p:txBody>
                <a:bodyPr/>
                <a:lstStyle/>
                <a:p>
                  <a:endParaRPr lang="zh-CN" altLang="en-US"/>
                </a:p>
              </p:txBody>
            </p:sp>
            <p:sp>
              <p:nvSpPr>
                <p:cNvPr id="14436" name="Line 109"/>
                <p:cNvSpPr>
                  <a:spLocks noChangeShapeType="1"/>
                </p:cNvSpPr>
                <p:nvPr/>
              </p:nvSpPr>
              <p:spPr bwMode="auto">
                <a:xfrm>
                  <a:off x="2725" y="3153"/>
                  <a:ext cx="94" cy="94"/>
                </a:xfrm>
                <a:prstGeom prst="line">
                  <a:avLst/>
                </a:prstGeom>
                <a:noFill/>
                <a:ln w="9525">
                  <a:solidFill>
                    <a:schemeClr val="bg1"/>
                  </a:solidFill>
                  <a:round/>
                  <a:headEnd/>
                  <a:tailEnd/>
                </a:ln>
              </p:spPr>
              <p:txBody>
                <a:bodyPr/>
                <a:lstStyle/>
                <a:p>
                  <a:endParaRPr lang="zh-CN" altLang="en-US"/>
                </a:p>
              </p:txBody>
            </p:sp>
          </p:grpSp>
          <p:sp>
            <p:nvSpPr>
              <p:cNvPr id="14434" name="Line 110"/>
              <p:cNvSpPr>
                <a:spLocks noChangeShapeType="1"/>
              </p:cNvSpPr>
              <p:nvPr/>
            </p:nvSpPr>
            <p:spPr bwMode="auto">
              <a:xfrm flipV="1">
                <a:off x="4604" y="1588"/>
                <a:ext cx="226" cy="136"/>
              </a:xfrm>
              <a:prstGeom prst="line">
                <a:avLst/>
              </a:prstGeom>
              <a:noFill/>
              <a:ln w="28575">
                <a:solidFill>
                  <a:srgbClr val="FFFF00"/>
                </a:solidFill>
                <a:round/>
                <a:headEnd/>
                <a:tailEnd type="triangle" w="lg" len="lg"/>
              </a:ln>
            </p:spPr>
            <p:txBody>
              <a:bodyPr/>
              <a:lstStyle/>
              <a:p>
                <a:endParaRPr lang="zh-CN" altLang="en-US"/>
              </a:p>
            </p:txBody>
          </p:sp>
          <p:graphicFrame>
            <p:nvGraphicFramePr>
              <p:cNvPr id="14350" name="Object 111"/>
              <p:cNvGraphicFramePr>
                <a:graphicFrameLocks noChangeAspect="1"/>
              </p:cNvGraphicFramePr>
              <p:nvPr/>
            </p:nvGraphicFramePr>
            <p:xfrm>
              <a:off x="4604" y="1389"/>
              <a:ext cx="120" cy="224"/>
            </p:xfrm>
            <a:graphic>
              <a:graphicData uri="http://schemas.openxmlformats.org/presentationml/2006/ole">
                <mc:AlternateContent xmlns:mc="http://schemas.openxmlformats.org/markup-compatibility/2006">
                  <mc:Choice xmlns:v="urn:schemas-microsoft-com:vml" Requires="v">
                    <p:oleObj spid="_x0000_s14581" name="公式" r:id="rId19" imgW="190440" imgH="355320" progId="Equation.3">
                      <p:embed/>
                    </p:oleObj>
                  </mc:Choice>
                  <mc:Fallback>
                    <p:oleObj name="公式" r:id="rId19" imgW="190440" imgH="355320" progId="Equation.3">
                      <p:embed/>
                      <p:pic>
                        <p:nvPicPr>
                          <p:cNvPr id="0" name="Object 1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04" y="1389"/>
                            <a:ext cx="120"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415" name="Line 117"/>
            <p:cNvSpPr>
              <a:spLocks noChangeShapeType="1"/>
            </p:cNvSpPr>
            <p:nvPr/>
          </p:nvSpPr>
          <p:spPr bwMode="auto">
            <a:xfrm>
              <a:off x="4105" y="3430"/>
              <a:ext cx="499" cy="0"/>
            </a:xfrm>
            <a:prstGeom prst="line">
              <a:avLst/>
            </a:prstGeom>
            <a:noFill/>
            <a:ln w="28575">
              <a:solidFill>
                <a:schemeClr val="bg1"/>
              </a:solidFill>
              <a:prstDash val="sysDot"/>
              <a:round/>
              <a:headEnd/>
              <a:tailEnd/>
            </a:ln>
          </p:spPr>
          <p:txBody>
            <a:bodyPr/>
            <a:lstStyle/>
            <a:p>
              <a:endParaRPr lang="zh-CN" altLang="en-US"/>
            </a:p>
          </p:txBody>
        </p:sp>
        <p:sp>
          <p:nvSpPr>
            <p:cNvPr id="14416" name="Freeform 119"/>
            <p:cNvSpPr>
              <a:spLocks/>
            </p:cNvSpPr>
            <p:nvPr/>
          </p:nvSpPr>
          <p:spPr bwMode="auto">
            <a:xfrm>
              <a:off x="4268" y="3333"/>
              <a:ext cx="54" cy="91"/>
            </a:xfrm>
            <a:custGeom>
              <a:avLst/>
              <a:gdLst>
                <a:gd name="T0" fmla="*/ 0 w 54"/>
                <a:gd name="T1" fmla="*/ 0 h 91"/>
                <a:gd name="T2" fmla="*/ 46 w 54"/>
                <a:gd name="T3" fmla="*/ 46 h 91"/>
                <a:gd name="T4" fmla="*/ 46 w 54"/>
                <a:gd name="T5" fmla="*/ 91 h 91"/>
                <a:gd name="T6" fmla="*/ 0 60000 65536"/>
                <a:gd name="T7" fmla="*/ 0 60000 65536"/>
                <a:gd name="T8" fmla="*/ 0 60000 65536"/>
                <a:gd name="T9" fmla="*/ 0 w 54"/>
                <a:gd name="T10" fmla="*/ 0 h 91"/>
                <a:gd name="T11" fmla="*/ 54 w 54"/>
                <a:gd name="T12" fmla="*/ 91 h 91"/>
              </a:gdLst>
              <a:ahLst/>
              <a:cxnLst>
                <a:cxn ang="T6">
                  <a:pos x="T0" y="T1"/>
                </a:cxn>
                <a:cxn ang="T7">
                  <a:pos x="T2" y="T3"/>
                </a:cxn>
                <a:cxn ang="T8">
                  <a:pos x="T4" y="T5"/>
                </a:cxn>
              </a:cxnLst>
              <a:rect l="T9" t="T10" r="T11" b="T12"/>
              <a:pathLst>
                <a:path w="54" h="91">
                  <a:moveTo>
                    <a:pt x="0" y="0"/>
                  </a:moveTo>
                  <a:cubicBezTo>
                    <a:pt x="19" y="15"/>
                    <a:pt x="38" y="31"/>
                    <a:pt x="46" y="46"/>
                  </a:cubicBezTo>
                  <a:cubicBezTo>
                    <a:pt x="54" y="61"/>
                    <a:pt x="46" y="84"/>
                    <a:pt x="46" y="91"/>
                  </a:cubicBezTo>
                </a:path>
              </a:pathLst>
            </a:custGeom>
            <a:noFill/>
            <a:ln w="28575">
              <a:solidFill>
                <a:schemeClr val="bg1"/>
              </a:solidFill>
              <a:round/>
              <a:headEnd/>
              <a:tailEnd/>
            </a:ln>
          </p:spPr>
          <p:txBody>
            <a:bodyPr/>
            <a:lstStyle/>
            <a:p>
              <a:endParaRPr lang="zh-CN" altLang="en-US"/>
            </a:p>
          </p:txBody>
        </p:sp>
        <p:sp>
          <p:nvSpPr>
            <p:cNvPr id="14417" name="Text Box 120"/>
            <p:cNvSpPr txBox="1">
              <a:spLocks noChangeArrowheads="1"/>
            </p:cNvSpPr>
            <p:nvPr/>
          </p:nvSpPr>
          <p:spPr bwMode="auto">
            <a:xfrm>
              <a:off x="4286" y="3203"/>
              <a:ext cx="285" cy="250"/>
            </a:xfrm>
            <a:prstGeom prst="rect">
              <a:avLst/>
            </a:prstGeom>
            <a:noFill/>
            <a:ln w="9525">
              <a:noFill/>
              <a:miter lim="800000"/>
              <a:headEnd/>
              <a:tailEnd/>
            </a:ln>
          </p:spPr>
          <p:txBody>
            <a:bodyPr>
              <a:spAutoFit/>
            </a:bodyPr>
            <a:lstStyle/>
            <a:p>
              <a:r>
                <a:rPr lang="en-US" altLang="zh-CN" sz="2000" i="1">
                  <a:sym typeface="Symbol" pitchFamily="18" charset="2"/>
                </a:rPr>
                <a:t></a:t>
              </a:r>
            </a:p>
          </p:txBody>
        </p:sp>
      </p:grpSp>
      <p:grpSp>
        <p:nvGrpSpPr>
          <p:cNvPr id="18" name="组合 124"/>
          <p:cNvGrpSpPr>
            <a:grpSpLocks/>
          </p:cNvGrpSpPr>
          <p:nvPr/>
        </p:nvGrpSpPr>
        <p:grpSpPr bwMode="auto">
          <a:xfrm>
            <a:off x="7154894" y="2403466"/>
            <a:ext cx="1044575" cy="1236663"/>
            <a:chOff x="6876256" y="3676674"/>
            <a:chExt cx="1044004" cy="1236713"/>
          </a:xfrm>
        </p:grpSpPr>
        <p:cxnSp>
          <p:nvCxnSpPr>
            <p:cNvPr id="14413" name="直接箭头连接符 121"/>
            <p:cNvCxnSpPr>
              <a:cxnSpLocks noChangeShapeType="1"/>
            </p:cNvCxnSpPr>
            <p:nvPr/>
          </p:nvCxnSpPr>
          <p:spPr bwMode="auto">
            <a:xfrm rot="5400000" flipH="1" flipV="1">
              <a:off x="6974743" y="4516549"/>
              <a:ext cx="792088" cy="1588"/>
            </a:xfrm>
            <a:prstGeom prst="straightConnector1">
              <a:avLst/>
            </a:prstGeom>
            <a:noFill/>
            <a:ln w="28575" algn="ctr">
              <a:solidFill>
                <a:srgbClr val="00FF00"/>
              </a:solidFill>
              <a:round/>
              <a:headEnd/>
              <a:tailEnd type="triangle" w="med" len="med"/>
            </a:ln>
          </p:spPr>
        </p:cxnSp>
        <p:graphicFrame>
          <p:nvGraphicFramePr>
            <p:cNvPr id="3" name="Object 14"/>
            <p:cNvGraphicFramePr>
              <a:graphicFrameLocks noChangeAspect="1"/>
            </p:cNvGraphicFramePr>
            <p:nvPr/>
          </p:nvGraphicFramePr>
          <p:xfrm>
            <a:off x="6876256" y="3676674"/>
            <a:ext cx="1044004" cy="458887"/>
          </p:xfrm>
          <a:graphic>
            <a:graphicData uri="http://schemas.openxmlformats.org/presentationml/2006/ole">
              <mc:AlternateContent xmlns:mc="http://schemas.openxmlformats.org/markup-compatibility/2006">
                <mc:Choice xmlns:v="urn:schemas-microsoft-com:vml" Requires="v">
                  <p:oleObj spid="_x0000_s14582" name="公式" r:id="rId21" imgW="1041120" imgH="457200" progId="Equation.3">
                    <p:embed/>
                  </p:oleObj>
                </mc:Choice>
                <mc:Fallback>
                  <p:oleObj name="公式" r:id="rId21" imgW="1041120" imgH="457200" progId="Equation.3">
                    <p:embed/>
                    <p:pic>
                      <p:nvPicPr>
                        <p:cNvPr id="0" name="Object 1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876256" y="3676674"/>
                          <a:ext cx="1044004" cy="458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3914" name="Object 122"/>
          <p:cNvGraphicFramePr>
            <a:graphicFrameLocks noChangeAspect="1"/>
          </p:cNvGraphicFramePr>
          <p:nvPr/>
        </p:nvGraphicFramePr>
        <p:xfrm>
          <a:off x="1619250" y="1771650"/>
          <a:ext cx="2755900" cy="393700"/>
        </p:xfrm>
        <a:graphic>
          <a:graphicData uri="http://schemas.openxmlformats.org/presentationml/2006/ole">
            <mc:AlternateContent xmlns:mc="http://schemas.openxmlformats.org/markup-compatibility/2006">
              <mc:Choice xmlns:v="urn:schemas-microsoft-com:vml" Requires="v">
                <p:oleObj spid="_x0000_s14583" name="公式" r:id="rId23" imgW="2755800" imgH="393480" progId="Equation.3">
                  <p:embed/>
                </p:oleObj>
              </mc:Choice>
              <mc:Fallback>
                <p:oleObj name="公式" r:id="rId23" imgW="2755800" imgH="393480" progId="Equation.3">
                  <p:embed/>
                  <p:pic>
                    <p:nvPicPr>
                      <p:cNvPr id="0" name="Object 12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619250" y="1771650"/>
                        <a:ext cx="27559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9" name="Group 114"/>
          <p:cNvGrpSpPr>
            <a:grpSpLocks/>
          </p:cNvGrpSpPr>
          <p:nvPr/>
        </p:nvGrpSpPr>
        <p:grpSpPr bwMode="auto">
          <a:xfrm>
            <a:off x="6046819" y="2214554"/>
            <a:ext cx="3025775" cy="2476500"/>
            <a:chOff x="3696" y="2296"/>
            <a:chExt cx="1906" cy="1560"/>
          </a:xfrm>
        </p:grpSpPr>
        <p:sp>
          <p:nvSpPr>
            <p:cNvPr id="14372" name="Rectangle 113"/>
            <p:cNvSpPr>
              <a:spLocks noChangeArrowheads="1"/>
            </p:cNvSpPr>
            <p:nvPr/>
          </p:nvSpPr>
          <p:spPr bwMode="auto">
            <a:xfrm>
              <a:off x="3696" y="2341"/>
              <a:ext cx="1906" cy="1497"/>
            </a:xfrm>
            <a:prstGeom prst="rect">
              <a:avLst/>
            </a:prstGeom>
            <a:solidFill>
              <a:schemeClr val="accent2"/>
            </a:solidFill>
            <a:ln w="9525">
              <a:noFill/>
              <a:miter lim="800000"/>
              <a:headEnd/>
              <a:tailEnd/>
            </a:ln>
          </p:spPr>
          <p:txBody>
            <a:bodyPr wrap="none" anchor="ctr"/>
            <a:lstStyle/>
            <a:p>
              <a:endParaRPr lang="zh-CN" altLang="en-US"/>
            </a:p>
          </p:txBody>
        </p:sp>
        <p:grpSp>
          <p:nvGrpSpPr>
            <p:cNvPr id="14373" name="Group 3"/>
            <p:cNvGrpSpPr>
              <a:grpSpLocks/>
            </p:cNvGrpSpPr>
            <p:nvPr/>
          </p:nvGrpSpPr>
          <p:grpSpPr bwMode="auto">
            <a:xfrm>
              <a:off x="3742" y="2296"/>
              <a:ext cx="1827" cy="1560"/>
              <a:chOff x="3794" y="393"/>
              <a:chExt cx="1827" cy="1560"/>
            </a:xfrm>
          </p:grpSpPr>
          <p:sp>
            <p:nvSpPr>
              <p:cNvPr id="14374" name="Line 4"/>
              <p:cNvSpPr>
                <a:spLocks noChangeShapeType="1"/>
              </p:cNvSpPr>
              <p:nvPr/>
            </p:nvSpPr>
            <p:spPr bwMode="auto">
              <a:xfrm flipV="1">
                <a:off x="4447" y="620"/>
                <a:ext cx="339" cy="215"/>
              </a:xfrm>
              <a:prstGeom prst="line">
                <a:avLst/>
              </a:prstGeom>
              <a:noFill/>
              <a:ln w="38100">
                <a:solidFill>
                  <a:schemeClr val="bg1"/>
                </a:solidFill>
                <a:round/>
                <a:headEnd/>
                <a:tailEnd type="triangle" w="sm" len="med"/>
              </a:ln>
            </p:spPr>
            <p:txBody>
              <a:bodyPr/>
              <a:lstStyle/>
              <a:p>
                <a:endParaRPr lang="zh-CN" altLang="en-US"/>
              </a:p>
            </p:txBody>
          </p:sp>
          <p:grpSp>
            <p:nvGrpSpPr>
              <p:cNvPr id="14375" name="Group 5"/>
              <p:cNvGrpSpPr>
                <a:grpSpLocks/>
              </p:cNvGrpSpPr>
              <p:nvPr/>
            </p:nvGrpSpPr>
            <p:grpSpPr bwMode="auto">
              <a:xfrm>
                <a:off x="4821" y="393"/>
                <a:ext cx="273" cy="327"/>
                <a:chOff x="1586" y="1667"/>
                <a:chExt cx="273" cy="327"/>
              </a:xfrm>
            </p:grpSpPr>
            <p:sp>
              <p:nvSpPr>
                <p:cNvPr id="14411" name="Text Box 6"/>
                <p:cNvSpPr txBox="1">
                  <a:spLocks noChangeArrowheads="1"/>
                </p:cNvSpPr>
                <p:nvPr/>
              </p:nvSpPr>
              <p:spPr bwMode="auto">
                <a:xfrm>
                  <a:off x="1586" y="1667"/>
                  <a:ext cx="273" cy="327"/>
                </a:xfrm>
                <a:prstGeom prst="rect">
                  <a:avLst/>
                </a:prstGeom>
                <a:noFill/>
                <a:ln w="9525">
                  <a:noFill/>
                  <a:miter lim="800000"/>
                  <a:headEnd/>
                  <a:tailEnd/>
                </a:ln>
              </p:spPr>
              <p:txBody>
                <a:bodyPr>
                  <a:spAutoFit/>
                </a:bodyPr>
                <a:lstStyle/>
                <a:p>
                  <a:pPr eaLnBrk="0" hangingPunct="0"/>
                  <a:r>
                    <a:rPr lang="en-US" altLang="zh-CN" sz="2800" i="1">
                      <a:sym typeface="Symbol" pitchFamily="18" charset="2"/>
                    </a:rPr>
                    <a:t></a:t>
                  </a:r>
                  <a:endParaRPr lang="en-US" altLang="zh-CN" sz="2800" i="1"/>
                </a:p>
              </p:txBody>
            </p:sp>
            <p:sp>
              <p:nvSpPr>
                <p:cNvPr id="14412" name="Line 7"/>
                <p:cNvSpPr>
                  <a:spLocks noChangeShapeType="1"/>
                </p:cNvSpPr>
                <p:nvPr/>
              </p:nvSpPr>
              <p:spPr bwMode="auto">
                <a:xfrm>
                  <a:off x="1672" y="1780"/>
                  <a:ext cx="136" cy="0"/>
                </a:xfrm>
                <a:prstGeom prst="line">
                  <a:avLst/>
                </a:prstGeom>
                <a:noFill/>
                <a:ln w="15875">
                  <a:solidFill>
                    <a:schemeClr val="bg1"/>
                  </a:solidFill>
                  <a:round/>
                  <a:headEnd/>
                  <a:tailEnd type="triangle" w="sm" len="med"/>
                </a:ln>
              </p:spPr>
              <p:txBody>
                <a:bodyPr/>
                <a:lstStyle/>
                <a:p>
                  <a:endParaRPr lang="zh-CN" altLang="en-US"/>
                </a:p>
              </p:txBody>
            </p:sp>
          </p:grpSp>
          <p:grpSp>
            <p:nvGrpSpPr>
              <p:cNvPr id="14376" name="Group 8"/>
              <p:cNvGrpSpPr>
                <a:grpSpLocks/>
              </p:cNvGrpSpPr>
              <p:nvPr/>
            </p:nvGrpSpPr>
            <p:grpSpPr bwMode="auto">
              <a:xfrm>
                <a:off x="3794" y="699"/>
                <a:ext cx="1827" cy="1254"/>
                <a:chOff x="3542" y="716"/>
                <a:chExt cx="1827" cy="1254"/>
              </a:xfrm>
            </p:grpSpPr>
            <p:sp>
              <p:nvSpPr>
                <p:cNvPr id="14408" name="Freeform 9"/>
                <p:cNvSpPr>
                  <a:spLocks/>
                </p:cNvSpPr>
                <p:nvPr/>
              </p:nvSpPr>
              <p:spPr bwMode="auto">
                <a:xfrm>
                  <a:off x="3550" y="716"/>
                  <a:ext cx="1819" cy="981"/>
                </a:xfrm>
                <a:custGeom>
                  <a:avLst/>
                  <a:gdLst>
                    <a:gd name="T0" fmla="*/ 1571983 w 1317"/>
                    <a:gd name="T1" fmla="*/ 2147483647 h 459"/>
                    <a:gd name="T2" fmla="*/ 34988 w 1317"/>
                    <a:gd name="T3" fmla="*/ 2147483647 h 459"/>
                    <a:gd name="T4" fmla="*/ 1743215 w 1317"/>
                    <a:gd name="T5" fmla="*/ 2147483647 h 459"/>
                    <a:gd name="T6" fmla="*/ 3983403 w 1317"/>
                    <a:gd name="T7" fmla="*/ 2147483647 h 459"/>
                    <a:gd name="T8" fmla="*/ 6048804 w 1317"/>
                    <a:gd name="T9" fmla="*/ 2147483647 h 459"/>
                    <a:gd name="T10" fmla="*/ 7413620 w 1317"/>
                    <a:gd name="T11" fmla="*/ 2147483647 h 459"/>
                    <a:gd name="T12" fmla="*/ 9650517 w 1317"/>
                    <a:gd name="T13" fmla="*/ 2147483647 h 459"/>
                    <a:gd name="T14" fmla="*/ 12059642 w 1317"/>
                    <a:gd name="T15" fmla="*/ 2147483647 h 459"/>
                    <a:gd name="T16" fmla="*/ 14298020 w 1317"/>
                    <a:gd name="T17" fmla="*/ 2147483647 h 459"/>
                    <a:gd name="T18" fmla="*/ 16360812 w 1317"/>
                    <a:gd name="T19" fmla="*/ 2147483647 h 459"/>
                    <a:gd name="T20" fmla="*/ 17564804 w 1317"/>
                    <a:gd name="T21" fmla="*/ 2147483647 h 459"/>
                    <a:gd name="T22" fmla="*/ 20305574 w 1317"/>
                    <a:gd name="T23" fmla="*/ 2147483647 h 459"/>
                    <a:gd name="T24" fmla="*/ 20305574 w 1317"/>
                    <a:gd name="T25" fmla="*/ 2147483647 h 459"/>
                    <a:gd name="T26" fmla="*/ 19970270 w 1317"/>
                    <a:gd name="T27" fmla="*/ 2147483647 h 459"/>
                    <a:gd name="T28" fmla="*/ 21188914 w 1317"/>
                    <a:gd name="T29" fmla="*/ 2147483647 h 459"/>
                    <a:gd name="T30" fmla="*/ 19630282 w 1317"/>
                    <a:gd name="T31" fmla="*/ 2147483647 h 459"/>
                    <a:gd name="T32" fmla="*/ 18606383 w 1317"/>
                    <a:gd name="T33" fmla="*/ 2147483647 h 4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17"/>
                    <a:gd name="T52" fmla="*/ 0 h 459"/>
                    <a:gd name="T53" fmla="*/ 1317 w 1317"/>
                    <a:gd name="T54" fmla="*/ 459 h 4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17" h="459">
                      <a:moveTo>
                        <a:pt x="98" y="459"/>
                      </a:moveTo>
                      <a:cubicBezTo>
                        <a:pt x="49" y="389"/>
                        <a:pt x="0" y="320"/>
                        <a:pt x="2" y="256"/>
                      </a:cubicBezTo>
                      <a:cubicBezTo>
                        <a:pt x="4" y="192"/>
                        <a:pt x="67" y="116"/>
                        <a:pt x="108" y="75"/>
                      </a:cubicBezTo>
                      <a:cubicBezTo>
                        <a:pt x="149" y="34"/>
                        <a:pt x="203" y="22"/>
                        <a:pt x="247" y="11"/>
                      </a:cubicBezTo>
                      <a:cubicBezTo>
                        <a:pt x="291" y="0"/>
                        <a:pt x="340" y="0"/>
                        <a:pt x="375" y="11"/>
                      </a:cubicBezTo>
                      <a:cubicBezTo>
                        <a:pt x="410" y="22"/>
                        <a:pt x="423" y="57"/>
                        <a:pt x="460" y="75"/>
                      </a:cubicBezTo>
                      <a:cubicBezTo>
                        <a:pt x="497" y="93"/>
                        <a:pt x="551" y="119"/>
                        <a:pt x="599" y="117"/>
                      </a:cubicBezTo>
                      <a:cubicBezTo>
                        <a:pt x="647" y="115"/>
                        <a:pt x="700" y="82"/>
                        <a:pt x="748" y="64"/>
                      </a:cubicBezTo>
                      <a:cubicBezTo>
                        <a:pt x="796" y="46"/>
                        <a:pt x="843" y="20"/>
                        <a:pt x="887" y="11"/>
                      </a:cubicBezTo>
                      <a:cubicBezTo>
                        <a:pt x="931" y="2"/>
                        <a:pt x="981" y="8"/>
                        <a:pt x="1015" y="11"/>
                      </a:cubicBezTo>
                      <a:cubicBezTo>
                        <a:pt x="1049" y="14"/>
                        <a:pt x="1049" y="20"/>
                        <a:pt x="1090" y="32"/>
                      </a:cubicBezTo>
                      <a:cubicBezTo>
                        <a:pt x="1131" y="44"/>
                        <a:pt x="1232" y="62"/>
                        <a:pt x="1260" y="85"/>
                      </a:cubicBezTo>
                      <a:cubicBezTo>
                        <a:pt x="1288" y="108"/>
                        <a:pt x="1263" y="144"/>
                        <a:pt x="1260" y="171"/>
                      </a:cubicBezTo>
                      <a:cubicBezTo>
                        <a:pt x="1257" y="198"/>
                        <a:pt x="1230" y="219"/>
                        <a:pt x="1239" y="245"/>
                      </a:cubicBezTo>
                      <a:cubicBezTo>
                        <a:pt x="1248" y="271"/>
                        <a:pt x="1317" y="304"/>
                        <a:pt x="1314" y="331"/>
                      </a:cubicBezTo>
                      <a:cubicBezTo>
                        <a:pt x="1311" y="358"/>
                        <a:pt x="1245" y="384"/>
                        <a:pt x="1218" y="405"/>
                      </a:cubicBezTo>
                      <a:cubicBezTo>
                        <a:pt x="1191" y="426"/>
                        <a:pt x="1163" y="450"/>
                        <a:pt x="1154" y="459"/>
                      </a:cubicBezTo>
                    </a:path>
                  </a:pathLst>
                </a:custGeom>
                <a:noFill/>
                <a:ln w="57150">
                  <a:solidFill>
                    <a:srgbClr val="FF3399"/>
                  </a:solidFill>
                  <a:round/>
                  <a:headEnd/>
                  <a:tailEnd/>
                </a:ln>
              </p:spPr>
              <p:txBody>
                <a:bodyPr/>
                <a:lstStyle/>
                <a:p>
                  <a:endParaRPr lang="zh-CN" altLang="en-US"/>
                </a:p>
              </p:txBody>
            </p:sp>
            <p:sp>
              <p:nvSpPr>
                <p:cNvPr id="14409" name="Text Box 10"/>
                <p:cNvSpPr txBox="1">
                  <a:spLocks noChangeArrowheads="1"/>
                </p:cNvSpPr>
                <p:nvPr/>
              </p:nvSpPr>
              <p:spPr bwMode="auto">
                <a:xfrm>
                  <a:off x="3542" y="1608"/>
                  <a:ext cx="320" cy="327"/>
                </a:xfrm>
                <a:prstGeom prst="rect">
                  <a:avLst/>
                </a:prstGeom>
                <a:noFill/>
                <a:ln w="9525">
                  <a:noFill/>
                  <a:miter lim="800000"/>
                  <a:headEnd/>
                  <a:tailEnd/>
                </a:ln>
              </p:spPr>
              <p:txBody>
                <a:bodyPr>
                  <a:spAutoFit/>
                </a:bodyPr>
                <a:lstStyle/>
                <a:p>
                  <a:pPr eaLnBrk="0" hangingPunct="0"/>
                  <a:r>
                    <a:rPr lang="en-US" altLang="zh-CN" sz="2800" i="1"/>
                    <a:t>a</a:t>
                  </a:r>
                  <a:endParaRPr lang="en-US" altLang="zh-CN" sz="2800" b="0" i="1">
                    <a:solidFill>
                      <a:schemeClr val="tx1"/>
                    </a:solidFill>
                  </a:endParaRPr>
                </a:p>
              </p:txBody>
            </p:sp>
            <p:sp>
              <p:nvSpPr>
                <p:cNvPr id="14410" name="Text Box 11"/>
                <p:cNvSpPr txBox="1">
                  <a:spLocks noChangeArrowheads="1"/>
                </p:cNvSpPr>
                <p:nvPr/>
              </p:nvSpPr>
              <p:spPr bwMode="auto">
                <a:xfrm>
                  <a:off x="5055" y="1643"/>
                  <a:ext cx="266" cy="327"/>
                </a:xfrm>
                <a:prstGeom prst="rect">
                  <a:avLst/>
                </a:prstGeom>
                <a:noFill/>
                <a:ln w="9525">
                  <a:noFill/>
                  <a:miter lim="800000"/>
                  <a:headEnd/>
                  <a:tailEnd/>
                </a:ln>
              </p:spPr>
              <p:txBody>
                <a:bodyPr>
                  <a:spAutoFit/>
                </a:bodyPr>
                <a:lstStyle/>
                <a:p>
                  <a:pPr eaLnBrk="0" hangingPunct="0"/>
                  <a:r>
                    <a:rPr lang="en-US" altLang="zh-CN" sz="2800" i="1"/>
                    <a:t>b</a:t>
                  </a:r>
                </a:p>
              </p:txBody>
            </p:sp>
          </p:grpSp>
          <p:grpSp>
            <p:nvGrpSpPr>
              <p:cNvPr id="14377" name="Group 12"/>
              <p:cNvGrpSpPr>
                <a:grpSpLocks/>
              </p:cNvGrpSpPr>
              <p:nvPr/>
            </p:nvGrpSpPr>
            <p:grpSpPr bwMode="auto">
              <a:xfrm>
                <a:off x="4878" y="1120"/>
                <a:ext cx="352" cy="327"/>
                <a:chOff x="1450" y="2421"/>
                <a:chExt cx="352" cy="327"/>
              </a:xfrm>
            </p:grpSpPr>
            <p:sp>
              <p:nvSpPr>
                <p:cNvPr id="14406" name="Text Box 13"/>
                <p:cNvSpPr txBox="1">
                  <a:spLocks noChangeArrowheads="1"/>
                </p:cNvSpPr>
                <p:nvPr/>
              </p:nvSpPr>
              <p:spPr bwMode="auto">
                <a:xfrm>
                  <a:off x="1450" y="2421"/>
                  <a:ext cx="352" cy="327"/>
                </a:xfrm>
                <a:prstGeom prst="rect">
                  <a:avLst/>
                </a:prstGeom>
                <a:noFill/>
                <a:ln w="9525">
                  <a:noFill/>
                  <a:miter lim="800000"/>
                  <a:headEnd/>
                  <a:tailEnd/>
                </a:ln>
              </p:spPr>
              <p:txBody>
                <a:bodyPr>
                  <a:spAutoFit/>
                </a:bodyPr>
                <a:lstStyle/>
                <a:p>
                  <a:pPr eaLnBrk="0" hangingPunct="0"/>
                  <a:r>
                    <a:rPr lang="en-US" altLang="zh-CN" sz="2800" b="0" i="1"/>
                    <a:t>B</a:t>
                  </a:r>
                </a:p>
              </p:txBody>
            </p:sp>
            <p:sp>
              <p:nvSpPr>
                <p:cNvPr id="14407" name="Line 14"/>
                <p:cNvSpPr>
                  <a:spLocks noChangeShapeType="1"/>
                </p:cNvSpPr>
                <p:nvPr/>
              </p:nvSpPr>
              <p:spPr bwMode="auto">
                <a:xfrm>
                  <a:off x="1529" y="2476"/>
                  <a:ext cx="113" cy="1"/>
                </a:xfrm>
                <a:prstGeom prst="line">
                  <a:avLst/>
                </a:prstGeom>
                <a:noFill/>
                <a:ln w="15875">
                  <a:solidFill>
                    <a:schemeClr val="bg1"/>
                  </a:solidFill>
                  <a:round/>
                  <a:headEnd/>
                  <a:tailEnd type="triangle" w="sm" len="med"/>
                </a:ln>
              </p:spPr>
              <p:txBody>
                <a:bodyPr/>
                <a:lstStyle/>
                <a:p>
                  <a:endParaRPr lang="zh-CN" altLang="en-US"/>
                </a:p>
              </p:txBody>
            </p:sp>
          </p:grpSp>
          <p:grpSp>
            <p:nvGrpSpPr>
              <p:cNvPr id="14378" name="Group 15"/>
              <p:cNvGrpSpPr>
                <a:grpSpLocks/>
              </p:cNvGrpSpPr>
              <p:nvPr/>
            </p:nvGrpSpPr>
            <p:grpSpPr bwMode="auto">
              <a:xfrm>
                <a:off x="3962" y="696"/>
                <a:ext cx="1526" cy="819"/>
                <a:chOff x="806" y="2022"/>
                <a:chExt cx="1526" cy="819"/>
              </a:xfrm>
            </p:grpSpPr>
            <p:grpSp>
              <p:nvGrpSpPr>
                <p:cNvPr id="14379" name="Group 16"/>
                <p:cNvGrpSpPr>
                  <a:grpSpLocks/>
                </p:cNvGrpSpPr>
                <p:nvPr/>
              </p:nvGrpSpPr>
              <p:grpSpPr bwMode="auto">
                <a:xfrm>
                  <a:off x="806" y="2364"/>
                  <a:ext cx="107" cy="95"/>
                  <a:chOff x="2712" y="3152"/>
                  <a:chExt cx="107" cy="95"/>
                </a:xfrm>
              </p:grpSpPr>
              <p:sp>
                <p:nvSpPr>
                  <p:cNvPr id="14404" name="Line 17"/>
                  <p:cNvSpPr>
                    <a:spLocks noChangeShapeType="1"/>
                  </p:cNvSpPr>
                  <p:nvPr/>
                </p:nvSpPr>
                <p:spPr bwMode="auto">
                  <a:xfrm flipH="1">
                    <a:off x="2712" y="3152"/>
                    <a:ext cx="95" cy="95"/>
                  </a:xfrm>
                  <a:prstGeom prst="line">
                    <a:avLst/>
                  </a:prstGeom>
                  <a:noFill/>
                  <a:ln w="9525">
                    <a:solidFill>
                      <a:schemeClr val="bg1"/>
                    </a:solidFill>
                    <a:round/>
                    <a:headEnd/>
                    <a:tailEnd/>
                  </a:ln>
                </p:spPr>
                <p:txBody>
                  <a:bodyPr/>
                  <a:lstStyle/>
                  <a:p>
                    <a:endParaRPr lang="zh-CN" altLang="en-US"/>
                  </a:p>
                </p:txBody>
              </p:sp>
              <p:sp>
                <p:nvSpPr>
                  <p:cNvPr id="14405" name="Line 18"/>
                  <p:cNvSpPr>
                    <a:spLocks noChangeShapeType="1"/>
                  </p:cNvSpPr>
                  <p:nvPr/>
                </p:nvSpPr>
                <p:spPr bwMode="auto">
                  <a:xfrm>
                    <a:off x="2725" y="3153"/>
                    <a:ext cx="94" cy="94"/>
                  </a:xfrm>
                  <a:prstGeom prst="line">
                    <a:avLst/>
                  </a:prstGeom>
                  <a:noFill/>
                  <a:ln w="9525">
                    <a:solidFill>
                      <a:schemeClr val="bg1"/>
                    </a:solidFill>
                    <a:round/>
                    <a:headEnd/>
                    <a:tailEnd/>
                  </a:ln>
                </p:spPr>
                <p:txBody>
                  <a:bodyPr/>
                  <a:lstStyle/>
                  <a:p>
                    <a:endParaRPr lang="zh-CN" altLang="en-US"/>
                  </a:p>
                </p:txBody>
              </p:sp>
            </p:grpSp>
            <p:grpSp>
              <p:nvGrpSpPr>
                <p:cNvPr id="14380" name="Group 19"/>
                <p:cNvGrpSpPr>
                  <a:grpSpLocks/>
                </p:cNvGrpSpPr>
                <p:nvPr/>
              </p:nvGrpSpPr>
              <p:grpSpPr bwMode="auto">
                <a:xfrm>
                  <a:off x="1279" y="2367"/>
                  <a:ext cx="107" cy="95"/>
                  <a:chOff x="2712" y="3152"/>
                  <a:chExt cx="107" cy="95"/>
                </a:xfrm>
              </p:grpSpPr>
              <p:sp>
                <p:nvSpPr>
                  <p:cNvPr id="14402" name="Line 20"/>
                  <p:cNvSpPr>
                    <a:spLocks noChangeShapeType="1"/>
                  </p:cNvSpPr>
                  <p:nvPr/>
                </p:nvSpPr>
                <p:spPr bwMode="auto">
                  <a:xfrm flipH="1">
                    <a:off x="2712" y="3152"/>
                    <a:ext cx="95" cy="95"/>
                  </a:xfrm>
                  <a:prstGeom prst="line">
                    <a:avLst/>
                  </a:prstGeom>
                  <a:noFill/>
                  <a:ln w="9525">
                    <a:solidFill>
                      <a:schemeClr val="bg1"/>
                    </a:solidFill>
                    <a:round/>
                    <a:headEnd/>
                    <a:tailEnd/>
                  </a:ln>
                </p:spPr>
                <p:txBody>
                  <a:bodyPr/>
                  <a:lstStyle/>
                  <a:p>
                    <a:endParaRPr lang="zh-CN" altLang="en-US"/>
                  </a:p>
                </p:txBody>
              </p:sp>
              <p:sp>
                <p:nvSpPr>
                  <p:cNvPr id="14403" name="Line 21"/>
                  <p:cNvSpPr>
                    <a:spLocks noChangeShapeType="1"/>
                  </p:cNvSpPr>
                  <p:nvPr/>
                </p:nvSpPr>
                <p:spPr bwMode="auto">
                  <a:xfrm>
                    <a:off x="2725" y="3153"/>
                    <a:ext cx="94" cy="94"/>
                  </a:xfrm>
                  <a:prstGeom prst="line">
                    <a:avLst/>
                  </a:prstGeom>
                  <a:noFill/>
                  <a:ln w="9525">
                    <a:solidFill>
                      <a:schemeClr val="bg1"/>
                    </a:solidFill>
                    <a:round/>
                    <a:headEnd/>
                    <a:tailEnd/>
                  </a:ln>
                </p:spPr>
                <p:txBody>
                  <a:bodyPr/>
                  <a:lstStyle/>
                  <a:p>
                    <a:endParaRPr lang="zh-CN" altLang="en-US"/>
                  </a:p>
                </p:txBody>
              </p:sp>
            </p:grpSp>
            <p:grpSp>
              <p:nvGrpSpPr>
                <p:cNvPr id="14381" name="Group 22"/>
                <p:cNvGrpSpPr>
                  <a:grpSpLocks/>
                </p:cNvGrpSpPr>
                <p:nvPr/>
              </p:nvGrpSpPr>
              <p:grpSpPr bwMode="auto">
                <a:xfrm>
                  <a:off x="1719" y="2358"/>
                  <a:ext cx="107" cy="95"/>
                  <a:chOff x="2712" y="3152"/>
                  <a:chExt cx="107" cy="95"/>
                </a:xfrm>
              </p:grpSpPr>
              <p:sp>
                <p:nvSpPr>
                  <p:cNvPr id="14400" name="Line 23"/>
                  <p:cNvSpPr>
                    <a:spLocks noChangeShapeType="1"/>
                  </p:cNvSpPr>
                  <p:nvPr/>
                </p:nvSpPr>
                <p:spPr bwMode="auto">
                  <a:xfrm flipH="1">
                    <a:off x="2712" y="3152"/>
                    <a:ext cx="95" cy="95"/>
                  </a:xfrm>
                  <a:prstGeom prst="line">
                    <a:avLst/>
                  </a:prstGeom>
                  <a:noFill/>
                  <a:ln w="9525">
                    <a:solidFill>
                      <a:schemeClr val="bg1"/>
                    </a:solidFill>
                    <a:round/>
                    <a:headEnd/>
                    <a:tailEnd/>
                  </a:ln>
                </p:spPr>
                <p:txBody>
                  <a:bodyPr/>
                  <a:lstStyle/>
                  <a:p>
                    <a:endParaRPr lang="zh-CN" altLang="en-US"/>
                  </a:p>
                </p:txBody>
              </p:sp>
              <p:sp>
                <p:nvSpPr>
                  <p:cNvPr id="14401" name="Line 24"/>
                  <p:cNvSpPr>
                    <a:spLocks noChangeShapeType="1"/>
                  </p:cNvSpPr>
                  <p:nvPr/>
                </p:nvSpPr>
                <p:spPr bwMode="auto">
                  <a:xfrm>
                    <a:off x="2725" y="3153"/>
                    <a:ext cx="94" cy="94"/>
                  </a:xfrm>
                  <a:prstGeom prst="line">
                    <a:avLst/>
                  </a:prstGeom>
                  <a:noFill/>
                  <a:ln w="9525">
                    <a:solidFill>
                      <a:schemeClr val="bg1"/>
                    </a:solidFill>
                    <a:round/>
                    <a:headEnd/>
                    <a:tailEnd/>
                  </a:ln>
                </p:spPr>
                <p:txBody>
                  <a:bodyPr/>
                  <a:lstStyle/>
                  <a:p>
                    <a:endParaRPr lang="zh-CN" altLang="en-US"/>
                  </a:p>
                </p:txBody>
              </p:sp>
            </p:grpSp>
            <p:grpSp>
              <p:nvGrpSpPr>
                <p:cNvPr id="14382" name="Group 25"/>
                <p:cNvGrpSpPr>
                  <a:grpSpLocks/>
                </p:cNvGrpSpPr>
                <p:nvPr/>
              </p:nvGrpSpPr>
              <p:grpSpPr bwMode="auto">
                <a:xfrm>
                  <a:off x="830" y="2723"/>
                  <a:ext cx="107" cy="95"/>
                  <a:chOff x="2712" y="3152"/>
                  <a:chExt cx="107" cy="95"/>
                </a:xfrm>
              </p:grpSpPr>
              <p:sp>
                <p:nvSpPr>
                  <p:cNvPr id="14398" name="Line 26"/>
                  <p:cNvSpPr>
                    <a:spLocks noChangeShapeType="1"/>
                  </p:cNvSpPr>
                  <p:nvPr/>
                </p:nvSpPr>
                <p:spPr bwMode="auto">
                  <a:xfrm flipH="1">
                    <a:off x="2712" y="3152"/>
                    <a:ext cx="95" cy="95"/>
                  </a:xfrm>
                  <a:prstGeom prst="line">
                    <a:avLst/>
                  </a:prstGeom>
                  <a:noFill/>
                  <a:ln w="9525">
                    <a:solidFill>
                      <a:schemeClr val="bg1"/>
                    </a:solidFill>
                    <a:round/>
                    <a:headEnd/>
                    <a:tailEnd/>
                  </a:ln>
                </p:spPr>
                <p:txBody>
                  <a:bodyPr/>
                  <a:lstStyle/>
                  <a:p>
                    <a:endParaRPr lang="zh-CN" altLang="en-US"/>
                  </a:p>
                </p:txBody>
              </p:sp>
              <p:sp>
                <p:nvSpPr>
                  <p:cNvPr id="14399" name="Line 27"/>
                  <p:cNvSpPr>
                    <a:spLocks noChangeShapeType="1"/>
                  </p:cNvSpPr>
                  <p:nvPr/>
                </p:nvSpPr>
                <p:spPr bwMode="auto">
                  <a:xfrm>
                    <a:off x="2725" y="3153"/>
                    <a:ext cx="94" cy="94"/>
                  </a:xfrm>
                  <a:prstGeom prst="line">
                    <a:avLst/>
                  </a:prstGeom>
                  <a:noFill/>
                  <a:ln w="9525">
                    <a:solidFill>
                      <a:schemeClr val="bg1"/>
                    </a:solidFill>
                    <a:round/>
                    <a:headEnd/>
                    <a:tailEnd/>
                  </a:ln>
                </p:spPr>
                <p:txBody>
                  <a:bodyPr/>
                  <a:lstStyle/>
                  <a:p>
                    <a:endParaRPr lang="zh-CN" altLang="en-US"/>
                  </a:p>
                </p:txBody>
              </p:sp>
            </p:grpSp>
            <p:grpSp>
              <p:nvGrpSpPr>
                <p:cNvPr id="14383" name="Group 28"/>
                <p:cNvGrpSpPr>
                  <a:grpSpLocks/>
                </p:cNvGrpSpPr>
                <p:nvPr/>
              </p:nvGrpSpPr>
              <p:grpSpPr bwMode="auto">
                <a:xfrm>
                  <a:off x="1311" y="2723"/>
                  <a:ext cx="107" cy="95"/>
                  <a:chOff x="2712" y="3152"/>
                  <a:chExt cx="107" cy="95"/>
                </a:xfrm>
              </p:grpSpPr>
              <p:sp>
                <p:nvSpPr>
                  <p:cNvPr id="14396" name="Line 29"/>
                  <p:cNvSpPr>
                    <a:spLocks noChangeShapeType="1"/>
                  </p:cNvSpPr>
                  <p:nvPr/>
                </p:nvSpPr>
                <p:spPr bwMode="auto">
                  <a:xfrm flipH="1">
                    <a:off x="2712" y="3152"/>
                    <a:ext cx="95" cy="95"/>
                  </a:xfrm>
                  <a:prstGeom prst="line">
                    <a:avLst/>
                  </a:prstGeom>
                  <a:noFill/>
                  <a:ln w="9525">
                    <a:solidFill>
                      <a:schemeClr val="bg1"/>
                    </a:solidFill>
                    <a:round/>
                    <a:headEnd/>
                    <a:tailEnd/>
                  </a:ln>
                </p:spPr>
                <p:txBody>
                  <a:bodyPr/>
                  <a:lstStyle/>
                  <a:p>
                    <a:endParaRPr lang="zh-CN" altLang="en-US"/>
                  </a:p>
                </p:txBody>
              </p:sp>
              <p:sp>
                <p:nvSpPr>
                  <p:cNvPr id="14397" name="Line 30"/>
                  <p:cNvSpPr>
                    <a:spLocks noChangeShapeType="1"/>
                  </p:cNvSpPr>
                  <p:nvPr/>
                </p:nvSpPr>
                <p:spPr bwMode="auto">
                  <a:xfrm>
                    <a:off x="2725" y="3153"/>
                    <a:ext cx="94" cy="94"/>
                  </a:xfrm>
                  <a:prstGeom prst="line">
                    <a:avLst/>
                  </a:prstGeom>
                  <a:noFill/>
                  <a:ln w="9525">
                    <a:solidFill>
                      <a:schemeClr val="bg1"/>
                    </a:solidFill>
                    <a:round/>
                    <a:headEnd/>
                    <a:tailEnd/>
                  </a:ln>
                </p:spPr>
                <p:txBody>
                  <a:bodyPr/>
                  <a:lstStyle/>
                  <a:p>
                    <a:endParaRPr lang="zh-CN" altLang="en-US"/>
                  </a:p>
                </p:txBody>
              </p:sp>
            </p:grpSp>
            <p:grpSp>
              <p:nvGrpSpPr>
                <p:cNvPr id="14384" name="Group 31"/>
                <p:cNvGrpSpPr>
                  <a:grpSpLocks/>
                </p:cNvGrpSpPr>
                <p:nvPr/>
              </p:nvGrpSpPr>
              <p:grpSpPr bwMode="auto">
                <a:xfrm>
                  <a:off x="1709" y="2723"/>
                  <a:ext cx="107" cy="95"/>
                  <a:chOff x="2712" y="3152"/>
                  <a:chExt cx="107" cy="95"/>
                </a:xfrm>
              </p:grpSpPr>
              <p:sp>
                <p:nvSpPr>
                  <p:cNvPr id="14394" name="Line 32"/>
                  <p:cNvSpPr>
                    <a:spLocks noChangeShapeType="1"/>
                  </p:cNvSpPr>
                  <p:nvPr/>
                </p:nvSpPr>
                <p:spPr bwMode="auto">
                  <a:xfrm flipH="1">
                    <a:off x="2712" y="3152"/>
                    <a:ext cx="95" cy="95"/>
                  </a:xfrm>
                  <a:prstGeom prst="line">
                    <a:avLst/>
                  </a:prstGeom>
                  <a:noFill/>
                  <a:ln w="9525">
                    <a:solidFill>
                      <a:schemeClr val="bg1"/>
                    </a:solidFill>
                    <a:round/>
                    <a:headEnd/>
                    <a:tailEnd/>
                  </a:ln>
                </p:spPr>
                <p:txBody>
                  <a:bodyPr/>
                  <a:lstStyle/>
                  <a:p>
                    <a:endParaRPr lang="zh-CN" altLang="en-US"/>
                  </a:p>
                </p:txBody>
              </p:sp>
              <p:sp>
                <p:nvSpPr>
                  <p:cNvPr id="14395" name="Line 33"/>
                  <p:cNvSpPr>
                    <a:spLocks noChangeShapeType="1"/>
                  </p:cNvSpPr>
                  <p:nvPr/>
                </p:nvSpPr>
                <p:spPr bwMode="auto">
                  <a:xfrm>
                    <a:off x="2725" y="3153"/>
                    <a:ext cx="94" cy="94"/>
                  </a:xfrm>
                  <a:prstGeom prst="line">
                    <a:avLst/>
                  </a:prstGeom>
                  <a:noFill/>
                  <a:ln w="9525">
                    <a:solidFill>
                      <a:schemeClr val="bg1"/>
                    </a:solidFill>
                    <a:round/>
                    <a:headEnd/>
                    <a:tailEnd/>
                  </a:ln>
                </p:spPr>
                <p:txBody>
                  <a:bodyPr/>
                  <a:lstStyle/>
                  <a:p>
                    <a:endParaRPr lang="zh-CN" altLang="en-US"/>
                  </a:p>
                </p:txBody>
              </p:sp>
            </p:grpSp>
            <p:grpSp>
              <p:nvGrpSpPr>
                <p:cNvPr id="14385" name="Group 34"/>
                <p:cNvGrpSpPr>
                  <a:grpSpLocks/>
                </p:cNvGrpSpPr>
                <p:nvPr/>
              </p:nvGrpSpPr>
              <p:grpSpPr bwMode="auto">
                <a:xfrm>
                  <a:off x="2214" y="2358"/>
                  <a:ext cx="107" cy="95"/>
                  <a:chOff x="2712" y="3152"/>
                  <a:chExt cx="107" cy="95"/>
                </a:xfrm>
              </p:grpSpPr>
              <p:sp>
                <p:nvSpPr>
                  <p:cNvPr id="14392" name="Line 35"/>
                  <p:cNvSpPr>
                    <a:spLocks noChangeShapeType="1"/>
                  </p:cNvSpPr>
                  <p:nvPr/>
                </p:nvSpPr>
                <p:spPr bwMode="auto">
                  <a:xfrm flipH="1">
                    <a:off x="2712" y="3152"/>
                    <a:ext cx="95" cy="95"/>
                  </a:xfrm>
                  <a:prstGeom prst="line">
                    <a:avLst/>
                  </a:prstGeom>
                  <a:noFill/>
                  <a:ln w="9525">
                    <a:solidFill>
                      <a:schemeClr val="bg1"/>
                    </a:solidFill>
                    <a:round/>
                    <a:headEnd/>
                    <a:tailEnd/>
                  </a:ln>
                </p:spPr>
                <p:txBody>
                  <a:bodyPr/>
                  <a:lstStyle/>
                  <a:p>
                    <a:endParaRPr lang="zh-CN" altLang="en-US"/>
                  </a:p>
                </p:txBody>
              </p:sp>
              <p:sp>
                <p:nvSpPr>
                  <p:cNvPr id="14393" name="Line 36"/>
                  <p:cNvSpPr>
                    <a:spLocks noChangeShapeType="1"/>
                  </p:cNvSpPr>
                  <p:nvPr/>
                </p:nvSpPr>
                <p:spPr bwMode="auto">
                  <a:xfrm>
                    <a:off x="2725" y="3153"/>
                    <a:ext cx="94" cy="94"/>
                  </a:xfrm>
                  <a:prstGeom prst="line">
                    <a:avLst/>
                  </a:prstGeom>
                  <a:noFill/>
                  <a:ln w="9525">
                    <a:solidFill>
                      <a:schemeClr val="bg1"/>
                    </a:solidFill>
                    <a:round/>
                    <a:headEnd/>
                    <a:tailEnd/>
                  </a:ln>
                </p:spPr>
                <p:txBody>
                  <a:bodyPr/>
                  <a:lstStyle/>
                  <a:p>
                    <a:endParaRPr lang="zh-CN" altLang="en-US"/>
                  </a:p>
                </p:txBody>
              </p:sp>
            </p:grpSp>
            <p:grpSp>
              <p:nvGrpSpPr>
                <p:cNvPr id="14386" name="Group 37"/>
                <p:cNvGrpSpPr>
                  <a:grpSpLocks/>
                </p:cNvGrpSpPr>
                <p:nvPr/>
              </p:nvGrpSpPr>
              <p:grpSpPr bwMode="auto">
                <a:xfrm>
                  <a:off x="2215" y="2022"/>
                  <a:ext cx="107" cy="95"/>
                  <a:chOff x="2712" y="3152"/>
                  <a:chExt cx="107" cy="95"/>
                </a:xfrm>
              </p:grpSpPr>
              <p:sp>
                <p:nvSpPr>
                  <p:cNvPr id="14390" name="Line 38"/>
                  <p:cNvSpPr>
                    <a:spLocks noChangeShapeType="1"/>
                  </p:cNvSpPr>
                  <p:nvPr/>
                </p:nvSpPr>
                <p:spPr bwMode="auto">
                  <a:xfrm flipH="1">
                    <a:off x="2712" y="3152"/>
                    <a:ext cx="95" cy="95"/>
                  </a:xfrm>
                  <a:prstGeom prst="line">
                    <a:avLst/>
                  </a:prstGeom>
                  <a:noFill/>
                  <a:ln w="9525">
                    <a:solidFill>
                      <a:schemeClr val="bg1"/>
                    </a:solidFill>
                    <a:round/>
                    <a:headEnd/>
                    <a:tailEnd/>
                  </a:ln>
                </p:spPr>
                <p:txBody>
                  <a:bodyPr/>
                  <a:lstStyle/>
                  <a:p>
                    <a:endParaRPr lang="zh-CN" altLang="en-US"/>
                  </a:p>
                </p:txBody>
              </p:sp>
              <p:sp>
                <p:nvSpPr>
                  <p:cNvPr id="14391" name="Line 39"/>
                  <p:cNvSpPr>
                    <a:spLocks noChangeShapeType="1"/>
                  </p:cNvSpPr>
                  <p:nvPr/>
                </p:nvSpPr>
                <p:spPr bwMode="auto">
                  <a:xfrm>
                    <a:off x="2725" y="3153"/>
                    <a:ext cx="94" cy="94"/>
                  </a:xfrm>
                  <a:prstGeom prst="line">
                    <a:avLst/>
                  </a:prstGeom>
                  <a:noFill/>
                  <a:ln w="9525">
                    <a:solidFill>
                      <a:schemeClr val="bg1"/>
                    </a:solidFill>
                    <a:round/>
                    <a:headEnd/>
                    <a:tailEnd/>
                  </a:ln>
                </p:spPr>
                <p:txBody>
                  <a:bodyPr/>
                  <a:lstStyle/>
                  <a:p>
                    <a:endParaRPr lang="zh-CN" altLang="en-US"/>
                  </a:p>
                </p:txBody>
              </p:sp>
            </p:grpSp>
            <p:grpSp>
              <p:nvGrpSpPr>
                <p:cNvPr id="14387" name="Group 40"/>
                <p:cNvGrpSpPr>
                  <a:grpSpLocks/>
                </p:cNvGrpSpPr>
                <p:nvPr/>
              </p:nvGrpSpPr>
              <p:grpSpPr bwMode="auto">
                <a:xfrm>
                  <a:off x="2225" y="2746"/>
                  <a:ext cx="107" cy="95"/>
                  <a:chOff x="2712" y="3152"/>
                  <a:chExt cx="107" cy="95"/>
                </a:xfrm>
              </p:grpSpPr>
              <p:sp>
                <p:nvSpPr>
                  <p:cNvPr id="14388" name="Line 41"/>
                  <p:cNvSpPr>
                    <a:spLocks noChangeShapeType="1"/>
                  </p:cNvSpPr>
                  <p:nvPr/>
                </p:nvSpPr>
                <p:spPr bwMode="auto">
                  <a:xfrm flipH="1">
                    <a:off x="2712" y="3152"/>
                    <a:ext cx="95" cy="95"/>
                  </a:xfrm>
                  <a:prstGeom prst="line">
                    <a:avLst/>
                  </a:prstGeom>
                  <a:noFill/>
                  <a:ln w="9525">
                    <a:solidFill>
                      <a:schemeClr val="bg1"/>
                    </a:solidFill>
                    <a:round/>
                    <a:headEnd/>
                    <a:tailEnd/>
                  </a:ln>
                </p:spPr>
                <p:txBody>
                  <a:bodyPr/>
                  <a:lstStyle/>
                  <a:p>
                    <a:endParaRPr lang="zh-CN" altLang="en-US"/>
                  </a:p>
                </p:txBody>
              </p:sp>
              <p:sp>
                <p:nvSpPr>
                  <p:cNvPr id="14389" name="Line 42"/>
                  <p:cNvSpPr>
                    <a:spLocks noChangeShapeType="1"/>
                  </p:cNvSpPr>
                  <p:nvPr/>
                </p:nvSpPr>
                <p:spPr bwMode="auto">
                  <a:xfrm>
                    <a:off x="2725" y="3153"/>
                    <a:ext cx="94" cy="94"/>
                  </a:xfrm>
                  <a:prstGeom prst="line">
                    <a:avLst/>
                  </a:prstGeom>
                  <a:noFill/>
                  <a:ln w="9525">
                    <a:solidFill>
                      <a:schemeClr val="bg1"/>
                    </a:solidFill>
                    <a:round/>
                    <a:headEnd/>
                    <a:tailEnd/>
                  </a:ln>
                </p:spPr>
                <p:txBody>
                  <a:bodyPr/>
                  <a:lstStyle/>
                  <a:p>
                    <a:endParaRPr lang="zh-CN" altLang="en-US"/>
                  </a:p>
                </p:txBody>
              </p:sp>
            </p:grpSp>
          </p:grpSp>
        </p:grpSp>
      </p:grpSp>
      <p:graphicFrame>
        <p:nvGraphicFramePr>
          <p:cNvPr id="33915" name="Object 123"/>
          <p:cNvGraphicFramePr>
            <a:graphicFrameLocks noChangeAspect="1"/>
          </p:cNvGraphicFramePr>
          <p:nvPr/>
        </p:nvGraphicFramePr>
        <p:xfrm>
          <a:off x="4427538" y="1771650"/>
          <a:ext cx="1511300" cy="317500"/>
        </p:xfrm>
        <a:graphic>
          <a:graphicData uri="http://schemas.openxmlformats.org/presentationml/2006/ole">
            <mc:AlternateContent xmlns:mc="http://schemas.openxmlformats.org/markup-compatibility/2006">
              <mc:Choice xmlns:v="urn:schemas-microsoft-com:vml" Requires="v">
                <p:oleObj spid="_x0000_s14584" name="公式" r:id="rId25" imgW="1511280" imgH="317160" progId="Equation.3">
                  <p:embed/>
                </p:oleObj>
              </mc:Choice>
              <mc:Fallback>
                <p:oleObj name="公式" r:id="rId25" imgW="1511280" imgH="317160" progId="Equation.3">
                  <p:embed/>
                  <p:pic>
                    <p:nvPicPr>
                      <p:cNvPr id="0" name="Object 12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427538" y="1771650"/>
                        <a:ext cx="151130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3859" name="Group 43"/>
          <p:cNvGrpSpPr>
            <a:grpSpLocks/>
          </p:cNvGrpSpPr>
          <p:nvPr/>
        </p:nvGrpSpPr>
        <p:grpSpPr bwMode="auto">
          <a:xfrm>
            <a:off x="6351619" y="3741729"/>
            <a:ext cx="2303462" cy="579437"/>
            <a:chOff x="2141" y="3128"/>
            <a:chExt cx="1451" cy="365"/>
          </a:xfrm>
        </p:grpSpPr>
        <p:sp>
          <p:nvSpPr>
            <p:cNvPr id="14368" name="Line 44"/>
            <p:cNvSpPr>
              <a:spLocks noChangeShapeType="1"/>
            </p:cNvSpPr>
            <p:nvPr/>
          </p:nvSpPr>
          <p:spPr bwMode="auto">
            <a:xfrm>
              <a:off x="2141" y="3437"/>
              <a:ext cx="1451" cy="1"/>
            </a:xfrm>
            <a:prstGeom prst="line">
              <a:avLst/>
            </a:prstGeom>
            <a:noFill/>
            <a:ln w="57150">
              <a:solidFill>
                <a:srgbClr val="66FF33"/>
              </a:solidFill>
              <a:round/>
              <a:headEnd/>
              <a:tailEnd type="triangle" w="sm" len="med"/>
            </a:ln>
          </p:spPr>
          <p:txBody>
            <a:bodyPr/>
            <a:lstStyle/>
            <a:p>
              <a:endParaRPr lang="zh-CN" altLang="en-US"/>
            </a:p>
          </p:txBody>
        </p:sp>
        <p:grpSp>
          <p:nvGrpSpPr>
            <p:cNvPr id="14369" name="Group 45"/>
            <p:cNvGrpSpPr>
              <a:grpSpLocks/>
            </p:cNvGrpSpPr>
            <p:nvPr/>
          </p:nvGrpSpPr>
          <p:grpSpPr bwMode="auto">
            <a:xfrm>
              <a:off x="2699" y="3128"/>
              <a:ext cx="259" cy="365"/>
              <a:chOff x="2644" y="3128"/>
              <a:chExt cx="259" cy="365"/>
            </a:xfrm>
          </p:grpSpPr>
          <p:sp>
            <p:nvSpPr>
              <p:cNvPr id="14370" name="Text Box 46"/>
              <p:cNvSpPr txBox="1">
                <a:spLocks noChangeArrowheads="1"/>
              </p:cNvSpPr>
              <p:nvPr/>
            </p:nvSpPr>
            <p:spPr bwMode="auto">
              <a:xfrm>
                <a:off x="2644" y="3128"/>
                <a:ext cx="259" cy="365"/>
              </a:xfrm>
              <a:prstGeom prst="rect">
                <a:avLst/>
              </a:prstGeom>
              <a:noFill/>
              <a:ln w="9525">
                <a:noFill/>
                <a:miter lim="800000"/>
                <a:headEnd/>
                <a:tailEnd/>
              </a:ln>
            </p:spPr>
            <p:txBody>
              <a:bodyPr>
                <a:spAutoFit/>
              </a:bodyPr>
              <a:lstStyle/>
              <a:p>
                <a:pPr eaLnBrk="0" hangingPunct="0"/>
                <a:r>
                  <a:rPr lang="en-US" altLang="zh-CN" sz="3200" i="1">
                    <a:solidFill>
                      <a:srgbClr val="66FF33"/>
                    </a:solidFill>
                  </a:rPr>
                  <a:t>l</a:t>
                </a:r>
                <a:endParaRPr lang="en-US" altLang="zh-CN" sz="3200" i="1">
                  <a:solidFill>
                    <a:srgbClr val="FF3300"/>
                  </a:solidFill>
                </a:endParaRPr>
              </a:p>
            </p:txBody>
          </p:sp>
          <p:sp>
            <p:nvSpPr>
              <p:cNvPr id="14371" name="Line 47"/>
              <p:cNvSpPr>
                <a:spLocks noChangeShapeType="1"/>
              </p:cNvSpPr>
              <p:nvPr/>
            </p:nvSpPr>
            <p:spPr bwMode="auto">
              <a:xfrm>
                <a:off x="2699" y="3193"/>
                <a:ext cx="113" cy="0"/>
              </a:xfrm>
              <a:prstGeom prst="line">
                <a:avLst/>
              </a:prstGeom>
              <a:noFill/>
              <a:ln w="15875">
                <a:solidFill>
                  <a:srgbClr val="66FF33"/>
                </a:solidFill>
                <a:round/>
                <a:headEnd/>
                <a:tailEnd type="triangle" w="sm" len="med"/>
              </a:ln>
            </p:spPr>
            <p:txBody>
              <a:bodyPr/>
              <a:lstStyle/>
              <a:p>
                <a:endParaRPr lang="zh-CN" altLang="en-US"/>
              </a:p>
            </p:txBody>
          </p:sp>
        </p:grpSp>
      </p:grpSp>
      <p:grpSp>
        <p:nvGrpSpPr>
          <p:cNvPr id="33861" name="Group 48"/>
          <p:cNvGrpSpPr>
            <a:grpSpLocks/>
          </p:cNvGrpSpPr>
          <p:nvPr/>
        </p:nvGrpSpPr>
        <p:grpSpPr bwMode="auto">
          <a:xfrm rot="-173495">
            <a:off x="5722969" y="2947979"/>
            <a:ext cx="658812" cy="519112"/>
            <a:chOff x="125" y="2121"/>
            <a:chExt cx="415" cy="327"/>
          </a:xfrm>
        </p:grpSpPr>
        <p:sp>
          <p:nvSpPr>
            <p:cNvPr id="14364" name="Line 49"/>
            <p:cNvSpPr>
              <a:spLocks noChangeShapeType="1"/>
            </p:cNvSpPr>
            <p:nvPr/>
          </p:nvSpPr>
          <p:spPr bwMode="auto">
            <a:xfrm flipV="1">
              <a:off x="387" y="2197"/>
              <a:ext cx="107" cy="234"/>
            </a:xfrm>
            <a:prstGeom prst="line">
              <a:avLst/>
            </a:prstGeom>
            <a:noFill/>
            <a:ln w="57150">
              <a:solidFill>
                <a:srgbClr val="FFFF00"/>
              </a:solidFill>
              <a:round/>
              <a:headEnd/>
              <a:tailEnd type="triangle" w="sm" len="med"/>
            </a:ln>
          </p:spPr>
          <p:txBody>
            <a:bodyPr/>
            <a:lstStyle/>
            <a:p>
              <a:endParaRPr lang="zh-CN" altLang="en-US"/>
            </a:p>
          </p:txBody>
        </p:sp>
        <p:grpSp>
          <p:nvGrpSpPr>
            <p:cNvPr id="14365" name="Group 50"/>
            <p:cNvGrpSpPr>
              <a:grpSpLocks/>
            </p:cNvGrpSpPr>
            <p:nvPr/>
          </p:nvGrpSpPr>
          <p:grpSpPr bwMode="auto">
            <a:xfrm>
              <a:off x="125" y="2121"/>
              <a:ext cx="415" cy="327"/>
              <a:chOff x="26" y="2154"/>
              <a:chExt cx="415" cy="327"/>
            </a:xfrm>
          </p:grpSpPr>
          <p:sp>
            <p:nvSpPr>
              <p:cNvPr id="14366" name="Text Box 51"/>
              <p:cNvSpPr txBox="1">
                <a:spLocks noChangeArrowheads="1"/>
              </p:cNvSpPr>
              <p:nvPr/>
            </p:nvSpPr>
            <p:spPr bwMode="auto">
              <a:xfrm>
                <a:off x="26" y="2154"/>
                <a:ext cx="415" cy="327"/>
              </a:xfrm>
              <a:prstGeom prst="rect">
                <a:avLst/>
              </a:prstGeom>
              <a:noFill/>
              <a:ln w="9525">
                <a:noFill/>
                <a:miter lim="800000"/>
                <a:headEnd/>
                <a:tailEnd/>
              </a:ln>
            </p:spPr>
            <p:txBody>
              <a:bodyPr>
                <a:spAutoFit/>
              </a:bodyPr>
              <a:lstStyle/>
              <a:p>
                <a:pPr eaLnBrk="0" hangingPunct="0"/>
                <a:r>
                  <a:rPr lang="en-US" altLang="zh-CN" sz="2800">
                    <a:solidFill>
                      <a:srgbClr val="FF9933"/>
                    </a:solidFill>
                  </a:rPr>
                  <a:t>d</a:t>
                </a:r>
                <a:r>
                  <a:rPr lang="en-US" altLang="zh-CN" sz="2800" i="1">
                    <a:solidFill>
                      <a:srgbClr val="FF9933"/>
                    </a:solidFill>
                  </a:rPr>
                  <a:t>l</a:t>
                </a:r>
                <a:endParaRPr lang="en-US" altLang="zh-CN" sz="2800" b="0" i="1">
                  <a:solidFill>
                    <a:schemeClr val="tx1"/>
                  </a:solidFill>
                </a:endParaRPr>
              </a:p>
            </p:txBody>
          </p:sp>
          <p:sp>
            <p:nvSpPr>
              <p:cNvPr id="14367" name="Line 52"/>
              <p:cNvSpPr>
                <a:spLocks noChangeShapeType="1"/>
              </p:cNvSpPr>
              <p:nvPr/>
            </p:nvSpPr>
            <p:spPr bwMode="auto">
              <a:xfrm>
                <a:off x="223" y="2220"/>
                <a:ext cx="91" cy="0"/>
              </a:xfrm>
              <a:prstGeom prst="line">
                <a:avLst/>
              </a:prstGeom>
              <a:noFill/>
              <a:ln w="15875">
                <a:solidFill>
                  <a:srgbClr val="FF9933"/>
                </a:solidFill>
                <a:round/>
                <a:headEnd/>
                <a:tailEnd type="triangle" w="sm" len="med"/>
              </a:ln>
            </p:spPr>
            <p:txBody>
              <a:bodyPr/>
              <a:lstStyle/>
              <a:p>
                <a:endParaRPr lang="zh-CN" altLang="en-US"/>
              </a:p>
            </p:txBody>
          </p:sp>
        </p:grpSp>
      </p:grpSp>
      <p:sp>
        <p:nvSpPr>
          <p:cNvPr id="125" name="Text Box 58"/>
          <p:cNvSpPr txBox="1">
            <a:spLocks noChangeArrowheads="1"/>
          </p:cNvSpPr>
          <p:nvPr/>
        </p:nvSpPr>
        <p:spPr bwMode="auto">
          <a:xfrm>
            <a:off x="642910" y="5785494"/>
            <a:ext cx="8318530" cy="520848"/>
          </a:xfrm>
          <a:prstGeom prst="rect">
            <a:avLst/>
          </a:prstGeom>
          <a:noFill/>
          <a:ln w="9525">
            <a:noFill/>
            <a:miter lim="800000"/>
            <a:headEnd/>
            <a:tailEnd/>
          </a:ln>
        </p:spPr>
        <p:txBody>
          <a:bodyPr wrap="square">
            <a:spAutoFit/>
          </a:bodyPr>
          <a:lstStyle/>
          <a:p>
            <a:pPr>
              <a:lnSpc>
                <a:spcPct val="130000"/>
              </a:lnSpc>
              <a:spcBef>
                <a:spcPct val="50000"/>
              </a:spcBef>
            </a:pPr>
            <a:r>
              <a:rPr kumimoji="1" lang="en-US" altLang="zh-CN" dirty="0" smtClean="0"/>
              <a:t> (2)</a:t>
            </a:r>
            <a:r>
              <a:rPr kumimoji="1" lang="zh-CN" altLang="en-US" dirty="0" smtClean="0"/>
              <a:t>闭合导体回路在</a:t>
            </a:r>
            <a:r>
              <a:rPr kumimoji="1" lang="zh-CN" altLang="en-US" dirty="0"/>
              <a:t>匀强磁场</a:t>
            </a:r>
            <a:r>
              <a:rPr kumimoji="1" lang="zh-CN" altLang="en-US" dirty="0" smtClean="0"/>
              <a:t>中平动，回路中总电动势为零。</a:t>
            </a:r>
            <a:endParaRPr kumimoji="1" lang="zh-CN" altLang="en-US" dirty="0"/>
          </a:p>
        </p:txBody>
      </p:sp>
      <p:graphicFrame>
        <p:nvGraphicFramePr>
          <p:cNvPr id="4" name="Object 116"/>
          <p:cNvGraphicFramePr>
            <a:graphicFrameLocks noChangeAspect="1"/>
          </p:cNvGraphicFramePr>
          <p:nvPr>
            <p:extLst>
              <p:ext uri="{D42A27DB-BD31-4B8C-83A1-F6EECF244321}">
                <p14:modId xmlns:p14="http://schemas.microsoft.com/office/powerpoint/2010/main" val="3870055779"/>
              </p:ext>
            </p:extLst>
          </p:nvPr>
        </p:nvGraphicFramePr>
        <p:xfrm>
          <a:off x="1071538" y="4058502"/>
          <a:ext cx="1679574" cy="450618"/>
        </p:xfrm>
        <a:graphic>
          <a:graphicData uri="http://schemas.openxmlformats.org/presentationml/2006/ole">
            <mc:AlternateContent xmlns:mc="http://schemas.openxmlformats.org/markup-compatibility/2006">
              <mc:Choice xmlns:v="urn:schemas-microsoft-com:vml" Requires="v">
                <p:oleObj spid="_x0000_s14585" name="公式" r:id="rId27" imgW="1701720" imgH="457200" progId="Equation.3">
                  <p:embed/>
                </p:oleObj>
              </mc:Choice>
              <mc:Fallback>
                <p:oleObj name="公式" r:id="rId27" imgW="1701720" imgH="457200" progId="Equation.3">
                  <p:embed/>
                  <p:pic>
                    <p:nvPicPr>
                      <p:cNvPr id="0" name="Picture 1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071538" y="4058502"/>
                        <a:ext cx="1679574" cy="4506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852"/>
                                        </p:tgtEl>
                                        <p:attrNameLst>
                                          <p:attrName>style.visibility</p:attrName>
                                        </p:attrNameLst>
                                      </p:cBhvr>
                                      <p:to>
                                        <p:strVal val="visible"/>
                                      </p:to>
                                    </p:set>
                                    <p:anim calcmode="lin" valueType="num">
                                      <p:cBhvr additive="base">
                                        <p:cTn id="7" dur="500" fill="hold"/>
                                        <p:tgtEl>
                                          <p:spTgt spid="33852"/>
                                        </p:tgtEl>
                                        <p:attrNameLst>
                                          <p:attrName>ppt_x</p:attrName>
                                        </p:attrNameLst>
                                      </p:cBhvr>
                                      <p:tavLst>
                                        <p:tav tm="0">
                                          <p:val>
                                            <p:strVal val="0-#ppt_w/2"/>
                                          </p:val>
                                        </p:tav>
                                        <p:tav tm="100000">
                                          <p:val>
                                            <p:strVal val="#ppt_x"/>
                                          </p:val>
                                        </p:tav>
                                      </p:tavLst>
                                    </p:anim>
                                    <p:anim calcmode="lin" valueType="num">
                                      <p:cBhvr additive="base">
                                        <p:cTn id="8" dur="500" fill="hold"/>
                                        <p:tgtEl>
                                          <p:spTgt spid="3385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33849"/>
                                        </p:tgtEl>
                                        <p:attrNameLst>
                                          <p:attrName>style.visibility</p:attrName>
                                        </p:attrNameLst>
                                      </p:cBhvr>
                                      <p:to>
                                        <p:strVal val="visible"/>
                                      </p:to>
                                    </p:set>
                                    <p:animEffect transition="in" filter="wipe(left)">
                                      <p:cBhvr>
                                        <p:cTn id="13" dur="500"/>
                                        <p:tgtEl>
                                          <p:spTgt spid="3384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3907"/>
                                        </p:tgtEl>
                                        <p:attrNameLst>
                                          <p:attrName>style.visibility</p:attrName>
                                        </p:attrNameLst>
                                      </p:cBhvr>
                                      <p:to>
                                        <p:strVal val="visible"/>
                                      </p:to>
                                    </p:set>
                                    <p:animEffect transition="in" filter="wipe(left)">
                                      <p:cBhvr>
                                        <p:cTn id="18" dur="500"/>
                                        <p:tgtEl>
                                          <p:spTgt spid="3390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3908"/>
                                        </p:tgtEl>
                                        <p:attrNameLst>
                                          <p:attrName>style.visibility</p:attrName>
                                        </p:attrNameLst>
                                      </p:cBhvr>
                                      <p:to>
                                        <p:strVal val="visible"/>
                                      </p:to>
                                    </p:set>
                                    <p:animEffect transition="in" filter="wipe(left)">
                                      <p:cBhvr>
                                        <p:cTn id="23" dur="500"/>
                                        <p:tgtEl>
                                          <p:spTgt spid="3390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down)">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3914"/>
                                        </p:tgtEl>
                                        <p:attrNameLst>
                                          <p:attrName>style.visibility</p:attrName>
                                        </p:attrNameLst>
                                      </p:cBhvr>
                                      <p:to>
                                        <p:strVal val="visible"/>
                                      </p:to>
                                    </p:set>
                                    <p:animEffect transition="in" filter="wipe(left)">
                                      <p:cBhvr>
                                        <p:cTn id="33" dur="500"/>
                                        <p:tgtEl>
                                          <p:spTgt spid="3391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3915"/>
                                        </p:tgtEl>
                                        <p:attrNameLst>
                                          <p:attrName>style.visibility</p:attrName>
                                        </p:attrNameLst>
                                      </p:cBhvr>
                                      <p:to>
                                        <p:strVal val="visible"/>
                                      </p:to>
                                    </p:set>
                                    <p:animEffect transition="in" filter="wipe(left)">
                                      <p:cBhvr>
                                        <p:cTn id="38" dur="500"/>
                                        <p:tgtEl>
                                          <p:spTgt spid="3391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3794"/>
                                        </p:tgtEl>
                                        <p:attrNameLst>
                                          <p:attrName>style.visibility</p:attrName>
                                        </p:attrNameLst>
                                      </p:cBhvr>
                                      <p:to>
                                        <p:strVal val="visible"/>
                                      </p:to>
                                    </p:set>
                                    <p:anim calcmode="lin" valueType="num">
                                      <p:cBhvr additive="base">
                                        <p:cTn id="49" dur="500" fill="hold"/>
                                        <p:tgtEl>
                                          <p:spTgt spid="33794"/>
                                        </p:tgtEl>
                                        <p:attrNameLst>
                                          <p:attrName>ppt_x</p:attrName>
                                        </p:attrNameLst>
                                      </p:cBhvr>
                                      <p:tavLst>
                                        <p:tav tm="0">
                                          <p:val>
                                            <p:strVal val="0-#ppt_w/2"/>
                                          </p:val>
                                        </p:tav>
                                        <p:tav tm="100000">
                                          <p:val>
                                            <p:strVal val="#ppt_x"/>
                                          </p:val>
                                        </p:tav>
                                      </p:tavLst>
                                    </p:anim>
                                    <p:anim calcmode="lin" valueType="num">
                                      <p:cBhvr additive="base">
                                        <p:cTn id="50" dur="500" fill="hold"/>
                                        <p:tgtEl>
                                          <p:spTgt spid="33794"/>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dissolve">
                                      <p:cBhvr>
                                        <p:cTn id="55" dur="500"/>
                                        <p:tgtEl>
                                          <p:spTgt spid="19"/>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33861"/>
                                        </p:tgtEl>
                                        <p:attrNameLst>
                                          <p:attrName>style.visibility</p:attrName>
                                        </p:attrNameLst>
                                      </p:cBhvr>
                                      <p:to>
                                        <p:strVal val="visible"/>
                                      </p:to>
                                    </p:set>
                                    <p:animEffect transition="in" filter="wipe(down)">
                                      <p:cBhvr>
                                        <p:cTn id="60" dur="500"/>
                                        <p:tgtEl>
                                          <p:spTgt spid="33861"/>
                                        </p:tgtEl>
                                      </p:cBhvr>
                                    </p:animEffect>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nodeType="clickEffect">
                                  <p:stCondLst>
                                    <p:cond delay="0"/>
                                  </p:stCondLst>
                                  <p:childTnLst>
                                    <p:set>
                                      <p:cBhvr>
                                        <p:cTn id="64" dur="1" fill="hold">
                                          <p:stCondLst>
                                            <p:cond delay="0"/>
                                          </p:stCondLst>
                                        </p:cTn>
                                        <p:tgtEl>
                                          <p:spTgt spid="33845"/>
                                        </p:tgtEl>
                                        <p:attrNameLst>
                                          <p:attrName>style.visibility</p:attrName>
                                        </p:attrNameLst>
                                      </p:cBhvr>
                                      <p:to>
                                        <p:strVal val="visible"/>
                                      </p:to>
                                    </p:set>
                                    <p:animEffect transition="in" filter="box(in)">
                                      <p:cBhvr>
                                        <p:cTn id="65" dur="500"/>
                                        <p:tgtEl>
                                          <p:spTgt spid="33845"/>
                                        </p:tgtEl>
                                      </p:cBhvr>
                                    </p:animEffect>
                                  </p:childTnLst>
                                </p:cTn>
                              </p:par>
                            </p:childTnLst>
                          </p:cTn>
                        </p:par>
                      </p:childTnLst>
                    </p:cTn>
                  </p:par>
                  <p:par>
                    <p:cTn id="66" fill="hold">
                      <p:stCondLst>
                        <p:cond delay="indefinite"/>
                      </p:stCondLst>
                      <p:childTnLst>
                        <p:par>
                          <p:cTn id="67" fill="hold">
                            <p:stCondLst>
                              <p:cond delay="0"/>
                            </p:stCondLst>
                            <p:childTnLst>
                              <p:par>
                                <p:cTn id="68" presetID="4" presetClass="entr" presetSubtype="16" fill="hold" nodeType="clickEffect">
                                  <p:stCondLst>
                                    <p:cond delay="0"/>
                                  </p:stCondLst>
                                  <p:childTnLst>
                                    <p:set>
                                      <p:cBhvr>
                                        <p:cTn id="69" dur="1" fill="hold">
                                          <p:stCondLst>
                                            <p:cond delay="0"/>
                                          </p:stCondLst>
                                        </p:cTn>
                                        <p:tgtEl>
                                          <p:spTgt spid="33858"/>
                                        </p:tgtEl>
                                        <p:attrNameLst>
                                          <p:attrName>style.visibility</p:attrName>
                                        </p:attrNameLst>
                                      </p:cBhvr>
                                      <p:to>
                                        <p:strVal val="visible"/>
                                      </p:to>
                                    </p:set>
                                    <p:animEffect transition="in" filter="box(in)">
                                      <p:cBhvr>
                                        <p:cTn id="70" dur="500"/>
                                        <p:tgtEl>
                                          <p:spTgt spid="3385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33846"/>
                                        </p:tgtEl>
                                        <p:attrNameLst>
                                          <p:attrName>style.visibility</p:attrName>
                                        </p:attrNameLst>
                                      </p:cBhvr>
                                      <p:to>
                                        <p:strVal val="visible"/>
                                      </p:to>
                                    </p:set>
                                    <p:animEffect transition="in" filter="wipe(left)">
                                      <p:cBhvr>
                                        <p:cTn id="75" dur="500"/>
                                        <p:tgtEl>
                                          <p:spTgt spid="33846"/>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33859"/>
                                        </p:tgtEl>
                                        <p:attrNameLst>
                                          <p:attrName>style.visibility</p:attrName>
                                        </p:attrNameLst>
                                      </p:cBhvr>
                                      <p:to>
                                        <p:strVal val="visible"/>
                                      </p:to>
                                    </p:set>
                                    <p:animEffect transition="in" filter="wipe(left)">
                                      <p:cBhvr>
                                        <p:cTn id="80" dur="500"/>
                                        <p:tgtEl>
                                          <p:spTgt spid="33859"/>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4"/>
                                        </p:tgtEl>
                                        <p:attrNameLst>
                                          <p:attrName>style.visibility</p:attrName>
                                        </p:attrNameLst>
                                      </p:cBhvr>
                                      <p:to>
                                        <p:strVal val="visible"/>
                                      </p:to>
                                    </p:set>
                                    <p:animEffect transition="in" filter="wipe(left)">
                                      <p:cBhvr>
                                        <p:cTn id="85" dur="500"/>
                                        <p:tgtEl>
                                          <p:spTgt spid="4"/>
                                        </p:tgtEl>
                                      </p:cBhvr>
                                    </p:animEffect>
                                  </p:childTnLst>
                                </p:cTn>
                              </p:par>
                            </p:childTnLst>
                          </p:cTn>
                        </p:par>
                      </p:childTnLst>
                    </p:cTn>
                  </p:par>
                  <p:par>
                    <p:cTn id="86" fill="hold">
                      <p:stCondLst>
                        <p:cond delay="indefinite"/>
                      </p:stCondLst>
                      <p:childTnLst>
                        <p:par>
                          <p:cTn id="87" fill="hold">
                            <p:stCondLst>
                              <p:cond delay="0"/>
                            </p:stCondLst>
                            <p:childTnLst>
                              <p:par>
                                <p:cTn id="88" presetID="43" presetClass="entr" presetSubtype="0" fill="hold" grpId="0" nodeType="clickEffect">
                                  <p:stCondLst>
                                    <p:cond delay="0"/>
                                  </p:stCondLst>
                                  <p:childTnLst>
                                    <p:set>
                                      <p:cBhvr>
                                        <p:cTn id="89" dur="1" fill="hold">
                                          <p:stCondLst>
                                            <p:cond delay="0"/>
                                          </p:stCondLst>
                                        </p:cTn>
                                        <p:tgtEl>
                                          <p:spTgt spid="126"/>
                                        </p:tgtEl>
                                        <p:attrNameLst>
                                          <p:attrName>style.visibility</p:attrName>
                                        </p:attrNameLst>
                                      </p:cBhvr>
                                      <p:to>
                                        <p:strVal val="visible"/>
                                      </p:to>
                                    </p:set>
                                    <p:animEffect transition="in" filter="fade">
                                      <p:cBhvr>
                                        <p:cTn id="90" dur="100"/>
                                        <p:tgtEl>
                                          <p:spTgt spid="126"/>
                                        </p:tgtEl>
                                      </p:cBhvr>
                                    </p:animEffect>
                                    <p:anim calcmode="lin" valueType="num">
                                      <p:cBhvr>
                                        <p:cTn id="91" dur="400" fill="hold"/>
                                        <p:tgtEl>
                                          <p:spTgt spid="126"/>
                                        </p:tgtEl>
                                        <p:attrNameLst>
                                          <p:attrName>ppt_x</p:attrName>
                                        </p:attrNameLst>
                                      </p:cBhvr>
                                      <p:tavLst>
                                        <p:tav tm="0">
                                          <p:val>
                                            <p:strVal val="#ppt_x"/>
                                          </p:val>
                                        </p:tav>
                                        <p:tav tm="100000">
                                          <p:val>
                                            <p:strVal val="#ppt_x"/>
                                          </p:val>
                                        </p:tav>
                                      </p:tavLst>
                                    </p:anim>
                                    <p:anim calcmode="lin" valueType="num">
                                      <p:cBhvr>
                                        <p:cTn id="92" dur="400" fill="hold"/>
                                        <p:tgtEl>
                                          <p:spTgt spid="126"/>
                                        </p:tgtEl>
                                        <p:attrNameLst>
                                          <p:attrName>ppt_y</p:attrName>
                                        </p:attrNameLst>
                                      </p:cBhvr>
                                      <p:tavLst>
                                        <p:tav tm="0">
                                          <p:val>
                                            <p:strVal val="#ppt_y+0.31"/>
                                          </p:val>
                                        </p:tav>
                                        <p:tav tm="100000">
                                          <p:val>
                                            <p:strVal val="#ppt_y+0.31"/>
                                          </p:val>
                                        </p:tav>
                                      </p:tavLst>
                                    </p:anim>
                                    <p:anim calcmode="lin" valueType="num">
                                      <p:cBhvr>
                                        <p:cTn id="93" dur="600" decel="50000" fill="hold">
                                          <p:stCondLst>
                                            <p:cond delay="400"/>
                                          </p:stCondLst>
                                        </p:cTn>
                                        <p:tgtEl>
                                          <p:spTgt spid="12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94" dur="600" decel="50000" fill="hold">
                                          <p:stCondLst>
                                            <p:cond delay="400"/>
                                          </p:stCondLst>
                                        </p:cTn>
                                        <p:tgtEl>
                                          <p:spTgt spid="12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17" presetClass="entr" presetSubtype="1" fill="hold" grpId="0" nodeType="clickEffect">
                                  <p:stCondLst>
                                    <p:cond delay="0"/>
                                  </p:stCondLst>
                                  <p:childTnLst>
                                    <p:set>
                                      <p:cBhvr>
                                        <p:cTn id="98" dur="1" fill="hold">
                                          <p:stCondLst>
                                            <p:cond delay="0"/>
                                          </p:stCondLst>
                                        </p:cTn>
                                        <p:tgtEl>
                                          <p:spTgt spid="33850"/>
                                        </p:tgtEl>
                                        <p:attrNameLst>
                                          <p:attrName>style.visibility</p:attrName>
                                        </p:attrNameLst>
                                      </p:cBhvr>
                                      <p:to>
                                        <p:strVal val="visible"/>
                                      </p:to>
                                    </p:set>
                                    <p:anim calcmode="lin" valueType="num">
                                      <p:cBhvr>
                                        <p:cTn id="99" dur="500" fill="hold"/>
                                        <p:tgtEl>
                                          <p:spTgt spid="33850"/>
                                        </p:tgtEl>
                                        <p:attrNameLst>
                                          <p:attrName>ppt_x</p:attrName>
                                        </p:attrNameLst>
                                      </p:cBhvr>
                                      <p:tavLst>
                                        <p:tav tm="0">
                                          <p:val>
                                            <p:strVal val="#ppt_x"/>
                                          </p:val>
                                        </p:tav>
                                        <p:tav tm="100000">
                                          <p:val>
                                            <p:strVal val="#ppt_x"/>
                                          </p:val>
                                        </p:tav>
                                      </p:tavLst>
                                    </p:anim>
                                    <p:anim calcmode="lin" valueType="num">
                                      <p:cBhvr>
                                        <p:cTn id="100" dur="500" fill="hold"/>
                                        <p:tgtEl>
                                          <p:spTgt spid="33850"/>
                                        </p:tgtEl>
                                        <p:attrNameLst>
                                          <p:attrName>ppt_y</p:attrName>
                                        </p:attrNameLst>
                                      </p:cBhvr>
                                      <p:tavLst>
                                        <p:tav tm="0">
                                          <p:val>
                                            <p:strVal val="#ppt_y-#ppt_h/2"/>
                                          </p:val>
                                        </p:tav>
                                        <p:tav tm="100000">
                                          <p:val>
                                            <p:strVal val="#ppt_y"/>
                                          </p:val>
                                        </p:tav>
                                      </p:tavLst>
                                    </p:anim>
                                    <p:anim calcmode="lin" valueType="num">
                                      <p:cBhvr>
                                        <p:cTn id="101" dur="500" fill="hold"/>
                                        <p:tgtEl>
                                          <p:spTgt spid="33850"/>
                                        </p:tgtEl>
                                        <p:attrNameLst>
                                          <p:attrName>ppt_w</p:attrName>
                                        </p:attrNameLst>
                                      </p:cBhvr>
                                      <p:tavLst>
                                        <p:tav tm="0">
                                          <p:val>
                                            <p:strVal val="#ppt_w"/>
                                          </p:val>
                                        </p:tav>
                                        <p:tav tm="100000">
                                          <p:val>
                                            <p:strVal val="#ppt_w"/>
                                          </p:val>
                                        </p:tav>
                                      </p:tavLst>
                                    </p:anim>
                                    <p:anim calcmode="lin" valueType="num">
                                      <p:cBhvr>
                                        <p:cTn id="102" dur="500" fill="hold"/>
                                        <p:tgtEl>
                                          <p:spTgt spid="33850"/>
                                        </p:tgtEl>
                                        <p:attrNameLst>
                                          <p:attrName>ppt_h</p:attrName>
                                        </p:attrNameLst>
                                      </p:cBhvr>
                                      <p:tavLst>
                                        <p:tav tm="0">
                                          <p:val>
                                            <p:fltVal val="0"/>
                                          </p:val>
                                        </p:tav>
                                        <p:tav tm="100000">
                                          <p:val>
                                            <p:strVal val="#ppt_h"/>
                                          </p:val>
                                        </p:tav>
                                      </p:tavLst>
                                    </p:anim>
                                  </p:childTnLst>
                                </p:cTn>
                              </p:par>
                            </p:childTnLst>
                          </p:cTn>
                        </p:par>
                      </p:childTnLst>
                    </p:cTn>
                  </p:par>
                  <p:par>
                    <p:cTn id="103" fill="hold">
                      <p:stCondLst>
                        <p:cond delay="indefinite"/>
                      </p:stCondLst>
                      <p:childTnLst>
                        <p:par>
                          <p:cTn id="104" fill="hold">
                            <p:stCondLst>
                              <p:cond delay="0"/>
                            </p:stCondLst>
                            <p:childTnLst>
                              <p:par>
                                <p:cTn id="105" presetID="17" presetClass="entr" presetSubtype="1" fill="hold" grpId="0" nodeType="clickEffect">
                                  <p:stCondLst>
                                    <p:cond delay="0"/>
                                  </p:stCondLst>
                                  <p:childTnLst>
                                    <p:set>
                                      <p:cBhvr>
                                        <p:cTn id="106" dur="1" fill="hold">
                                          <p:stCondLst>
                                            <p:cond delay="0"/>
                                          </p:stCondLst>
                                        </p:cTn>
                                        <p:tgtEl>
                                          <p:spTgt spid="125"/>
                                        </p:tgtEl>
                                        <p:attrNameLst>
                                          <p:attrName>style.visibility</p:attrName>
                                        </p:attrNameLst>
                                      </p:cBhvr>
                                      <p:to>
                                        <p:strVal val="visible"/>
                                      </p:to>
                                    </p:set>
                                    <p:anim calcmode="lin" valueType="num">
                                      <p:cBhvr>
                                        <p:cTn id="107" dur="500" fill="hold"/>
                                        <p:tgtEl>
                                          <p:spTgt spid="125"/>
                                        </p:tgtEl>
                                        <p:attrNameLst>
                                          <p:attrName>ppt_x</p:attrName>
                                        </p:attrNameLst>
                                      </p:cBhvr>
                                      <p:tavLst>
                                        <p:tav tm="0">
                                          <p:val>
                                            <p:strVal val="#ppt_x"/>
                                          </p:val>
                                        </p:tav>
                                        <p:tav tm="100000">
                                          <p:val>
                                            <p:strVal val="#ppt_x"/>
                                          </p:val>
                                        </p:tav>
                                      </p:tavLst>
                                    </p:anim>
                                    <p:anim calcmode="lin" valueType="num">
                                      <p:cBhvr>
                                        <p:cTn id="108" dur="500" fill="hold"/>
                                        <p:tgtEl>
                                          <p:spTgt spid="125"/>
                                        </p:tgtEl>
                                        <p:attrNameLst>
                                          <p:attrName>ppt_y</p:attrName>
                                        </p:attrNameLst>
                                      </p:cBhvr>
                                      <p:tavLst>
                                        <p:tav tm="0">
                                          <p:val>
                                            <p:strVal val="#ppt_y-#ppt_h/2"/>
                                          </p:val>
                                        </p:tav>
                                        <p:tav tm="100000">
                                          <p:val>
                                            <p:strVal val="#ppt_y"/>
                                          </p:val>
                                        </p:tav>
                                      </p:tavLst>
                                    </p:anim>
                                    <p:anim calcmode="lin" valueType="num">
                                      <p:cBhvr>
                                        <p:cTn id="109" dur="500" fill="hold"/>
                                        <p:tgtEl>
                                          <p:spTgt spid="125"/>
                                        </p:tgtEl>
                                        <p:attrNameLst>
                                          <p:attrName>ppt_w</p:attrName>
                                        </p:attrNameLst>
                                      </p:cBhvr>
                                      <p:tavLst>
                                        <p:tav tm="0">
                                          <p:val>
                                            <p:strVal val="#ppt_w"/>
                                          </p:val>
                                        </p:tav>
                                        <p:tav tm="100000">
                                          <p:val>
                                            <p:strVal val="#ppt_w"/>
                                          </p:val>
                                        </p:tav>
                                      </p:tavLst>
                                    </p:anim>
                                    <p:anim calcmode="lin" valueType="num">
                                      <p:cBhvr>
                                        <p:cTn id="110" dur="500" fill="hold"/>
                                        <p:tgtEl>
                                          <p:spTgt spid="12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p:bldP spid="33794" grpId="0" autoUpdateAnimBg="0"/>
      <p:bldP spid="33850" grpId="0"/>
      <p:bldP spid="33852" grpId="0" autoUpdateAnimBg="0"/>
      <p:bldP spid="1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灯片编号占位符 3"/>
          <p:cNvSpPr>
            <a:spLocks noGrp="1"/>
          </p:cNvSpPr>
          <p:nvPr>
            <p:ph type="sldNum" sz="quarter" idx="12"/>
          </p:nvPr>
        </p:nvSpPr>
        <p:spPr/>
        <p:txBody>
          <a:bodyPr/>
          <a:lstStyle/>
          <a:p>
            <a:pPr>
              <a:defRPr/>
            </a:pPr>
            <a:fld id="{B6CC2A2F-14C5-4EE3-8FED-3EDB426FFCCF}" type="slidenum">
              <a:rPr lang="en-US" altLang="zh-CN"/>
              <a:pPr>
                <a:defRPr/>
              </a:pPr>
              <a:t>22</a:t>
            </a:fld>
            <a:endParaRPr lang="en-US" altLang="zh-CN"/>
          </a:p>
        </p:txBody>
      </p:sp>
      <p:grpSp>
        <p:nvGrpSpPr>
          <p:cNvPr id="15365" name="Group 2"/>
          <p:cNvGrpSpPr>
            <a:grpSpLocks/>
          </p:cNvGrpSpPr>
          <p:nvPr/>
        </p:nvGrpSpPr>
        <p:grpSpPr bwMode="auto">
          <a:xfrm>
            <a:off x="392113" y="325438"/>
            <a:ext cx="8154988" cy="519112"/>
            <a:chOff x="247" y="205"/>
            <a:chExt cx="5137" cy="327"/>
          </a:xfrm>
        </p:grpSpPr>
        <p:sp>
          <p:nvSpPr>
            <p:cNvPr id="15495" name="Text Box 3"/>
            <p:cNvSpPr txBox="1">
              <a:spLocks noChangeArrowheads="1"/>
            </p:cNvSpPr>
            <p:nvPr/>
          </p:nvSpPr>
          <p:spPr bwMode="auto">
            <a:xfrm>
              <a:off x="247" y="205"/>
              <a:ext cx="5137" cy="327"/>
            </a:xfrm>
            <a:prstGeom prst="rect">
              <a:avLst/>
            </a:prstGeom>
            <a:noFill/>
            <a:ln w="9525">
              <a:noFill/>
              <a:miter lim="800000"/>
              <a:headEnd/>
              <a:tailEnd/>
            </a:ln>
          </p:spPr>
          <p:txBody>
            <a:bodyPr wrap="square">
              <a:spAutoFit/>
            </a:bodyPr>
            <a:lstStyle/>
            <a:p>
              <a:pPr>
                <a:spcBef>
                  <a:spcPct val="50000"/>
                </a:spcBef>
              </a:pPr>
              <a:r>
                <a:rPr kumimoji="1" lang="zh-CN" altLang="en-US" dirty="0">
                  <a:solidFill>
                    <a:srgbClr val="00FF00"/>
                  </a:solidFill>
                </a:rPr>
                <a:t>例</a:t>
              </a:r>
              <a:r>
                <a:rPr kumimoji="1" lang="en-US" altLang="zh-CN" dirty="0">
                  <a:solidFill>
                    <a:srgbClr val="00FF00"/>
                  </a:solidFill>
                </a:rPr>
                <a:t>12-5</a:t>
              </a:r>
              <a:r>
                <a:rPr kumimoji="1" lang="zh-CN" altLang="en-US" dirty="0">
                  <a:solidFill>
                    <a:srgbClr val="00FF00"/>
                  </a:solidFill>
                </a:rPr>
                <a:t>：</a:t>
              </a:r>
              <a:r>
                <a:rPr kumimoji="1" lang="zh-CN" altLang="en-US" dirty="0"/>
                <a:t>导线在匀强磁场中运动</a:t>
              </a:r>
              <a:r>
                <a:rPr kumimoji="1" lang="zh-CN" altLang="en-US" sz="2800" dirty="0"/>
                <a:t>，</a:t>
              </a:r>
              <a:r>
                <a:rPr kumimoji="1" lang="zh-CN" altLang="en-US" sz="2800" i="1" dirty="0">
                  <a:sym typeface="Symbol" pitchFamily="18" charset="2"/>
                </a:rPr>
                <a:t></a:t>
              </a:r>
              <a:r>
                <a:rPr kumimoji="1" lang="zh-CN" altLang="en-US" sz="2800" i="1" dirty="0"/>
                <a:t> </a:t>
              </a:r>
              <a:r>
                <a:rPr kumimoji="1" lang="zh-CN" altLang="en-US" sz="2800" dirty="0">
                  <a:sym typeface="Symbol" pitchFamily="18" charset="2"/>
                </a:rPr>
                <a:t> </a:t>
              </a:r>
              <a:r>
                <a:rPr kumimoji="1" lang="en-US" altLang="zh-CN" sz="2800" i="1" dirty="0"/>
                <a:t>B</a:t>
              </a:r>
              <a:r>
                <a:rPr kumimoji="1" lang="zh-CN" altLang="en-US" sz="2800" dirty="0"/>
                <a:t>。</a:t>
              </a:r>
              <a:r>
                <a:rPr kumimoji="1" lang="zh-CN" altLang="en-US" dirty="0"/>
                <a:t>求</a:t>
              </a:r>
              <a:r>
                <a:rPr kumimoji="1" lang="zh-CN" altLang="en-US" sz="2800" dirty="0"/>
                <a:t> </a:t>
              </a:r>
              <a:r>
                <a:rPr kumimoji="1" lang="en-US" altLang="zh-CN" sz="2800" i="1" dirty="0" err="1">
                  <a:sym typeface="Symbol" pitchFamily="18" charset="2"/>
                </a:rPr>
                <a:t>u</a:t>
              </a:r>
              <a:r>
                <a:rPr kumimoji="1" lang="en-US" altLang="zh-CN" sz="2800" i="1" baseline="-25000" dirty="0" err="1">
                  <a:sym typeface="Symbol" pitchFamily="18" charset="2"/>
                </a:rPr>
                <a:t>a</a:t>
              </a:r>
              <a:r>
                <a:rPr kumimoji="1" lang="en-US" altLang="zh-CN" sz="2800" dirty="0" err="1">
                  <a:sym typeface="Symbol" pitchFamily="18" charset="2"/>
                </a:rPr>
                <a:t>-</a:t>
              </a:r>
              <a:r>
                <a:rPr kumimoji="1" lang="en-US" altLang="zh-CN" sz="2800" i="1" dirty="0" err="1">
                  <a:sym typeface="Symbol" pitchFamily="18" charset="2"/>
                </a:rPr>
                <a:t>u</a:t>
              </a:r>
              <a:r>
                <a:rPr kumimoji="1" lang="en-US" altLang="zh-CN" sz="2800" i="1" baseline="-25000" dirty="0" err="1">
                  <a:sym typeface="Symbol" pitchFamily="18" charset="2"/>
                </a:rPr>
                <a:t>c</a:t>
              </a:r>
              <a:r>
                <a:rPr kumimoji="1" lang="en-US" altLang="zh-CN" sz="2800" dirty="0">
                  <a:sym typeface="Symbol" pitchFamily="18" charset="2"/>
                </a:rPr>
                <a:t>= ?</a:t>
              </a:r>
              <a:r>
                <a:rPr kumimoji="1" lang="en-US" altLang="zh-CN" sz="2800" b="0" i="1" baseline="-25000" dirty="0">
                  <a:solidFill>
                    <a:schemeClr val="tx1"/>
                  </a:solidFill>
                  <a:sym typeface="Symbol" pitchFamily="18" charset="2"/>
                </a:rPr>
                <a:t> </a:t>
              </a:r>
              <a:endParaRPr kumimoji="1" lang="en-US" altLang="zh-CN" sz="2800" dirty="0"/>
            </a:p>
          </p:txBody>
        </p:sp>
        <p:sp>
          <p:nvSpPr>
            <p:cNvPr id="15496" name="Line 4"/>
            <p:cNvSpPr>
              <a:spLocks noChangeShapeType="1"/>
            </p:cNvSpPr>
            <p:nvPr/>
          </p:nvSpPr>
          <p:spPr bwMode="auto">
            <a:xfrm>
              <a:off x="3243" y="301"/>
              <a:ext cx="136" cy="0"/>
            </a:xfrm>
            <a:prstGeom prst="line">
              <a:avLst/>
            </a:prstGeom>
            <a:noFill/>
            <a:ln w="15875">
              <a:solidFill>
                <a:schemeClr val="bg1"/>
              </a:solidFill>
              <a:round/>
              <a:headEnd/>
              <a:tailEnd type="triangle" w="sm" len="med"/>
            </a:ln>
          </p:spPr>
          <p:txBody>
            <a:bodyPr/>
            <a:lstStyle/>
            <a:p>
              <a:endParaRPr lang="zh-CN" altLang="en-US"/>
            </a:p>
          </p:txBody>
        </p:sp>
        <p:sp>
          <p:nvSpPr>
            <p:cNvPr id="15497" name="Line 5"/>
            <p:cNvSpPr>
              <a:spLocks noChangeShapeType="1"/>
            </p:cNvSpPr>
            <p:nvPr/>
          </p:nvSpPr>
          <p:spPr bwMode="auto">
            <a:xfrm>
              <a:off x="3612" y="274"/>
              <a:ext cx="136" cy="0"/>
            </a:xfrm>
            <a:prstGeom prst="line">
              <a:avLst/>
            </a:prstGeom>
            <a:noFill/>
            <a:ln w="15875">
              <a:solidFill>
                <a:schemeClr val="bg1"/>
              </a:solidFill>
              <a:round/>
              <a:headEnd/>
              <a:tailEnd type="triangle" w="sm" len="med"/>
            </a:ln>
          </p:spPr>
          <p:txBody>
            <a:bodyPr/>
            <a:lstStyle/>
            <a:p>
              <a:endParaRPr lang="zh-CN" altLang="en-US"/>
            </a:p>
          </p:txBody>
        </p:sp>
      </p:grpSp>
      <p:sp>
        <p:nvSpPr>
          <p:cNvPr id="128011" name="Text Box 11"/>
          <p:cNvSpPr txBox="1">
            <a:spLocks noChangeArrowheads="1"/>
          </p:cNvSpPr>
          <p:nvPr/>
        </p:nvSpPr>
        <p:spPr bwMode="auto">
          <a:xfrm>
            <a:off x="1095375" y="1963738"/>
            <a:ext cx="1731963" cy="519112"/>
          </a:xfrm>
          <a:prstGeom prst="rect">
            <a:avLst/>
          </a:prstGeom>
          <a:noFill/>
          <a:ln w="9525">
            <a:noFill/>
            <a:miter lim="800000"/>
            <a:headEnd/>
            <a:tailEnd/>
          </a:ln>
        </p:spPr>
        <p:txBody>
          <a:bodyPr>
            <a:spAutoFit/>
          </a:bodyPr>
          <a:lstStyle/>
          <a:p>
            <a:pPr>
              <a:spcBef>
                <a:spcPct val="50000"/>
              </a:spcBef>
            </a:pPr>
            <a:r>
              <a:rPr kumimoji="1" lang="en-US" altLang="zh-CN" sz="2800" i="1">
                <a:sym typeface="Symbol" pitchFamily="18" charset="2"/>
              </a:rPr>
              <a:t></a:t>
            </a:r>
            <a:r>
              <a:rPr kumimoji="1" lang="en-US" altLang="zh-CN" sz="2800" i="1" baseline="-25000">
                <a:sym typeface="Symbol" pitchFamily="18" charset="2"/>
              </a:rPr>
              <a:t>ab</a:t>
            </a:r>
            <a:r>
              <a:rPr kumimoji="1" lang="en-US" altLang="zh-CN" sz="2800">
                <a:sym typeface="Symbol" pitchFamily="18" charset="2"/>
              </a:rPr>
              <a:t>=</a:t>
            </a:r>
            <a:r>
              <a:rPr kumimoji="1" lang="en-US" altLang="zh-CN" sz="2800" i="1">
                <a:sym typeface="Symbol" pitchFamily="18" charset="2"/>
              </a:rPr>
              <a:t>Bl</a:t>
            </a:r>
          </a:p>
        </p:txBody>
      </p:sp>
      <p:grpSp>
        <p:nvGrpSpPr>
          <p:cNvPr id="3" name="Group 12"/>
          <p:cNvGrpSpPr>
            <a:grpSpLocks/>
          </p:cNvGrpSpPr>
          <p:nvPr/>
        </p:nvGrpSpPr>
        <p:grpSpPr bwMode="auto">
          <a:xfrm>
            <a:off x="5645150" y="1927225"/>
            <a:ext cx="1636713" cy="457200"/>
            <a:chOff x="591" y="1020"/>
            <a:chExt cx="1031" cy="288"/>
          </a:xfrm>
        </p:grpSpPr>
        <p:sp>
          <p:nvSpPr>
            <p:cNvPr id="15490" name="Line 13"/>
            <p:cNvSpPr>
              <a:spLocks noChangeShapeType="1"/>
            </p:cNvSpPr>
            <p:nvPr/>
          </p:nvSpPr>
          <p:spPr bwMode="auto">
            <a:xfrm>
              <a:off x="1067" y="1033"/>
              <a:ext cx="555" cy="0"/>
            </a:xfrm>
            <a:prstGeom prst="line">
              <a:avLst/>
            </a:prstGeom>
            <a:noFill/>
            <a:ln w="28575">
              <a:solidFill>
                <a:srgbClr val="FF99FF"/>
              </a:solidFill>
              <a:round/>
              <a:headEnd type="triangle" w="med" len="med"/>
              <a:tailEnd/>
            </a:ln>
          </p:spPr>
          <p:txBody>
            <a:bodyPr wrap="none" anchor="ctr"/>
            <a:lstStyle/>
            <a:p>
              <a:endParaRPr lang="zh-CN" altLang="en-US"/>
            </a:p>
          </p:txBody>
        </p:sp>
        <p:grpSp>
          <p:nvGrpSpPr>
            <p:cNvPr id="15491" name="Group 14"/>
            <p:cNvGrpSpPr>
              <a:grpSpLocks/>
            </p:cNvGrpSpPr>
            <p:nvPr/>
          </p:nvGrpSpPr>
          <p:grpSpPr bwMode="auto">
            <a:xfrm>
              <a:off x="591" y="1020"/>
              <a:ext cx="522" cy="288"/>
              <a:chOff x="514" y="976"/>
              <a:chExt cx="522" cy="288"/>
            </a:xfrm>
          </p:grpSpPr>
          <p:sp>
            <p:nvSpPr>
              <p:cNvPr id="15492" name="Text Box 15"/>
              <p:cNvSpPr txBox="1">
                <a:spLocks noChangeArrowheads="1"/>
              </p:cNvSpPr>
              <p:nvPr/>
            </p:nvSpPr>
            <p:spPr bwMode="auto">
              <a:xfrm>
                <a:off x="514" y="976"/>
                <a:ext cx="522" cy="288"/>
              </a:xfrm>
              <a:prstGeom prst="rect">
                <a:avLst/>
              </a:prstGeom>
              <a:noFill/>
              <a:ln w="9525">
                <a:noFill/>
                <a:miter lim="800000"/>
                <a:headEnd/>
                <a:tailEnd/>
              </a:ln>
            </p:spPr>
            <p:txBody>
              <a:bodyPr>
                <a:spAutoFit/>
              </a:bodyPr>
              <a:lstStyle/>
              <a:p>
                <a:pPr>
                  <a:spcBef>
                    <a:spcPct val="50000"/>
                  </a:spcBef>
                </a:pPr>
                <a:r>
                  <a:rPr kumimoji="1" lang="en-US" altLang="zh-CN" i="1">
                    <a:sym typeface="Symbol" pitchFamily="18" charset="2"/>
                  </a:rPr>
                  <a:t> </a:t>
                </a:r>
                <a:r>
                  <a:rPr kumimoji="1" lang="en-US" altLang="zh-CN">
                    <a:sym typeface="Symbol" pitchFamily="18" charset="2"/>
                  </a:rPr>
                  <a:t></a:t>
                </a:r>
                <a:r>
                  <a:rPr kumimoji="1" lang="en-US" altLang="zh-CN" i="1">
                    <a:sym typeface="Symbol" pitchFamily="18" charset="2"/>
                  </a:rPr>
                  <a:t>B</a:t>
                </a:r>
                <a:endParaRPr kumimoji="1" lang="en-US" altLang="zh-CN" b="0">
                  <a:solidFill>
                    <a:schemeClr val="tx1"/>
                  </a:solidFill>
                </a:endParaRPr>
              </a:p>
            </p:txBody>
          </p:sp>
          <p:sp>
            <p:nvSpPr>
              <p:cNvPr id="15493" name="Line 16"/>
              <p:cNvSpPr>
                <a:spLocks noChangeShapeType="1"/>
              </p:cNvSpPr>
              <p:nvPr/>
            </p:nvSpPr>
            <p:spPr bwMode="auto">
              <a:xfrm>
                <a:off x="592" y="1056"/>
                <a:ext cx="113" cy="0"/>
              </a:xfrm>
              <a:prstGeom prst="line">
                <a:avLst/>
              </a:prstGeom>
              <a:noFill/>
              <a:ln w="15875">
                <a:solidFill>
                  <a:schemeClr val="bg1"/>
                </a:solidFill>
                <a:round/>
                <a:headEnd/>
                <a:tailEnd type="triangle" w="sm" len="med"/>
              </a:ln>
            </p:spPr>
            <p:txBody>
              <a:bodyPr wrap="none" anchor="ctr"/>
              <a:lstStyle/>
              <a:p>
                <a:endParaRPr lang="zh-CN" altLang="en-US"/>
              </a:p>
            </p:txBody>
          </p:sp>
          <p:sp>
            <p:nvSpPr>
              <p:cNvPr id="15494" name="Line 17"/>
              <p:cNvSpPr>
                <a:spLocks noChangeShapeType="1"/>
              </p:cNvSpPr>
              <p:nvPr/>
            </p:nvSpPr>
            <p:spPr bwMode="auto">
              <a:xfrm>
                <a:off x="850" y="1020"/>
                <a:ext cx="113" cy="0"/>
              </a:xfrm>
              <a:prstGeom prst="line">
                <a:avLst/>
              </a:prstGeom>
              <a:noFill/>
              <a:ln w="15875">
                <a:solidFill>
                  <a:schemeClr val="bg1"/>
                </a:solidFill>
                <a:round/>
                <a:headEnd/>
                <a:tailEnd type="triangle" w="sm" len="med"/>
              </a:ln>
            </p:spPr>
            <p:txBody>
              <a:bodyPr wrap="none" anchor="ctr"/>
              <a:lstStyle/>
              <a:p>
                <a:endParaRPr lang="zh-CN" altLang="en-US"/>
              </a:p>
            </p:txBody>
          </p:sp>
        </p:grpSp>
      </p:grpSp>
      <p:sp>
        <p:nvSpPr>
          <p:cNvPr id="128018" name="Text Box 18"/>
          <p:cNvSpPr txBox="1">
            <a:spLocks noChangeArrowheads="1"/>
          </p:cNvSpPr>
          <p:nvPr/>
        </p:nvSpPr>
        <p:spPr bwMode="auto">
          <a:xfrm>
            <a:off x="3275013" y="2022475"/>
            <a:ext cx="989012" cy="519113"/>
          </a:xfrm>
          <a:prstGeom prst="rect">
            <a:avLst/>
          </a:prstGeom>
          <a:noFill/>
          <a:ln w="9525">
            <a:noFill/>
            <a:miter lim="800000"/>
            <a:headEnd/>
            <a:tailEnd/>
          </a:ln>
        </p:spPr>
        <p:txBody>
          <a:bodyPr>
            <a:spAutoFit/>
          </a:bodyPr>
          <a:lstStyle/>
          <a:p>
            <a:pPr>
              <a:spcBef>
                <a:spcPct val="50000"/>
              </a:spcBef>
            </a:pPr>
            <a:r>
              <a:rPr kumimoji="1" lang="en-US" altLang="zh-CN" sz="2800" i="1"/>
              <a:t>a</a:t>
            </a:r>
            <a:r>
              <a:rPr kumimoji="1" lang="en-US" altLang="zh-CN" sz="2800">
                <a:sym typeface="Symbol" pitchFamily="18" charset="2"/>
              </a:rPr>
              <a:t></a:t>
            </a:r>
            <a:r>
              <a:rPr kumimoji="1" lang="en-US" altLang="zh-CN" sz="2800" i="1"/>
              <a:t>b</a:t>
            </a:r>
          </a:p>
        </p:txBody>
      </p:sp>
      <p:sp>
        <p:nvSpPr>
          <p:cNvPr id="128019" name="Text Box 19"/>
          <p:cNvSpPr txBox="1">
            <a:spLocks noChangeArrowheads="1"/>
          </p:cNvSpPr>
          <p:nvPr/>
        </p:nvSpPr>
        <p:spPr bwMode="auto">
          <a:xfrm>
            <a:off x="1089025" y="2478088"/>
            <a:ext cx="4238625" cy="579437"/>
          </a:xfrm>
          <a:prstGeom prst="rect">
            <a:avLst/>
          </a:prstGeom>
          <a:noFill/>
          <a:ln w="9525">
            <a:noFill/>
            <a:miter lim="800000"/>
            <a:headEnd/>
            <a:tailEnd/>
          </a:ln>
        </p:spPr>
        <p:txBody>
          <a:bodyPr>
            <a:spAutoFit/>
          </a:bodyPr>
          <a:lstStyle/>
          <a:p>
            <a:pPr>
              <a:spcBef>
                <a:spcPct val="50000"/>
              </a:spcBef>
            </a:pPr>
            <a:r>
              <a:rPr kumimoji="1" lang="en-US" altLang="zh-CN" sz="3200" i="1">
                <a:sym typeface="Symbol" pitchFamily="18" charset="2"/>
              </a:rPr>
              <a:t></a:t>
            </a:r>
            <a:r>
              <a:rPr kumimoji="1" lang="en-US" altLang="zh-CN" sz="2800" i="1" baseline="-25000">
                <a:sym typeface="Symbol" pitchFamily="18" charset="2"/>
              </a:rPr>
              <a:t>bc</a:t>
            </a:r>
            <a:r>
              <a:rPr kumimoji="1" lang="en-US" altLang="zh-CN" sz="2800">
                <a:sym typeface="Symbol" pitchFamily="18" charset="2"/>
              </a:rPr>
              <a:t>=</a:t>
            </a:r>
            <a:r>
              <a:rPr kumimoji="1" lang="en-US" altLang="zh-CN" sz="2800" i="1">
                <a:sym typeface="Symbol" pitchFamily="18" charset="2"/>
              </a:rPr>
              <a:t>Bl</a:t>
            </a:r>
            <a:r>
              <a:rPr kumimoji="1" lang="en-US" altLang="zh-CN" sz="2800"/>
              <a:t>cos</a:t>
            </a:r>
            <a:r>
              <a:rPr kumimoji="1" lang="el-GR" altLang="zh-CN" sz="2800" i="1">
                <a:cs typeface="Times New Roman" pitchFamily="18" charset="0"/>
                <a:sym typeface="Symbol" pitchFamily="18" charset="2"/>
              </a:rPr>
              <a:t></a:t>
            </a:r>
            <a:r>
              <a:rPr kumimoji="1" lang="en-US" altLang="zh-CN" sz="2800" i="1">
                <a:cs typeface="Times New Roman" pitchFamily="18" charset="0"/>
                <a:sym typeface="Symbol" pitchFamily="18" charset="2"/>
              </a:rPr>
              <a:t> </a:t>
            </a:r>
            <a:r>
              <a:rPr kumimoji="1" lang="en-US" altLang="zh-CN" sz="2800" i="1">
                <a:cs typeface="Times New Roman" pitchFamily="18" charset="0"/>
              </a:rPr>
              <a:t>= </a:t>
            </a:r>
            <a:r>
              <a:rPr kumimoji="1" lang="en-US" altLang="zh-CN" sz="2800">
                <a:cs typeface="Times New Roman" pitchFamily="18" charset="0"/>
              </a:rPr>
              <a:t>-</a:t>
            </a:r>
            <a:r>
              <a:rPr kumimoji="1" lang="en-US" altLang="zh-CN" sz="2800" i="1">
                <a:sym typeface="Symbol" pitchFamily="18" charset="2"/>
              </a:rPr>
              <a:t></a:t>
            </a:r>
            <a:r>
              <a:rPr kumimoji="1" lang="en-US" altLang="zh-CN" sz="2800" i="1"/>
              <a:t>Bl</a:t>
            </a:r>
            <a:r>
              <a:rPr kumimoji="1" lang="en-US" altLang="zh-CN" sz="2800" i="1">
                <a:sym typeface="Symbol" pitchFamily="18" charset="2"/>
              </a:rPr>
              <a:t> </a:t>
            </a:r>
            <a:r>
              <a:rPr kumimoji="1" lang="en-US" altLang="zh-CN" sz="2800">
                <a:sym typeface="Symbol" pitchFamily="18" charset="2"/>
              </a:rPr>
              <a:t>,</a:t>
            </a:r>
          </a:p>
        </p:txBody>
      </p:sp>
      <p:sp>
        <p:nvSpPr>
          <p:cNvPr id="128020" name="Text Box 20"/>
          <p:cNvSpPr txBox="1">
            <a:spLocks noChangeArrowheads="1"/>
          </p:cNvSpPr>
          <p:nvPr/>
        </p:nvSpPr>
        <p:spPr bwMode="auto">
          <a:xfrm>
            <a:off x="4265613" y="2544763"/>
            <a:ext cx="989012" cy="519112"/>
          </a:xfrm>
          <a:prstGeom prst="rect">
            <a:avLst/>
          </a:prstGeom>
          <a:noFill/>
          <a:ln w="9525">
            <a:noFill/>
            <a:miter lim="800000"/>
            <a:headEnd/>
            <a:tailEnd/>
          </a:ln>
        </p:spPr>
        <p:txBody>
          <a:bodyPr>
            <a:spAutoFit/>
          </a:bodyPr>
          <a:lstStyle/>
          <a:p>
            <a:pPr>
              <a:spcBef>
                <a:spcPct val="50000"/>
              </a:spcBef>
            </a:pPr>
            <a:r>
              <a:rPr kumimoji="1" lang="en-US" altLang="zh-CN" sz="2800" i="1"/>
              <a:t>c</a:t>
            </a:r>
            <a:r>
              <a:rPr kumimoji="1" lang="en-US" altLang="zh-CN" sz="2800">
                <a:sym typeface="Symbol" pitchFamily="18" charset="2"/>
              </a:rPr>
              <a:t></a:t>
            </a:r>
            <a:r>
              <a:rPr kumimoji="1" lang="en-US" altLang="zh-CN" sz="2800" i="1"/>
              <a:t>b</a:t>
            </a:r>
          </a:p>
        </p:txBody>
      </p:sp>
      <p:sp>
        <p:nvSpPr>
          <p:cNvPr id="128021" name="Text Box 21"/>
          <p:cNvSpPr txBox="1">
            <a:spLocks noChangeArrowheads="1"/>
          </p:cNvSpPr>
          <p:nvPr/>
        </p:nvSpPr>
        <p:spPr bwMode="auto">
          <a:xfrm>
            <a:off x="2278063" y="1968500"/>
            <a:ext cx="1093787" cy="519113"/>
          </a:xfrm>
          <a:prstGeom prst="rect">
            <a:avLst/>
          </a:prstGeom>
          <a:noFill/>
          <a:ln w="9525">
            <a:noFill/>
            <a:miter lim="800000"/>
            <a:headEnd/>
            <a:tailEnd/>
          </a:ln>
        </p:spPr>
        <p:txBody>
          <a:bodyPr>
            <a:spAutoFit/>
          </a:bodyPr>
          <a:lstStyle/>
          <a:p>
            <a:pPr>
              <a:spcBef>
                <a:spcPct val="50000"/>
              </a:spcBef>
            </a:pPr>
            <a:r>
              <a:rPr kumimoji="1" lang="en-US" altLang="zh-CN" sz="2800">
                <a:sym typeface="Symbol" pitchFamily="18" charset="2"/>
              </a:rPr>
              <a:t>cos</a:t>
            </a:r>
            <a:r>
              <a:rPr kumimoji="1" lang="en-US" altLang="zh-CN" sz="2800" i="1">
                <a:sym typeface="Symbol" pitchFamily="18" charset="2"/>
              </a:rPr>
              <a:t></a:t>
            </a:r>
            <a:r>
              <a:rPr kumimoji="1" lang="en-US" altLang="zh-CN" sz="2800">
                <a:sym typeface="Symbol" pitchFamily="18" charset="2"/>
              </a:rPr>
              <a:t>,</a:t>
            </a:r>
          </a:p>
        </p:txBody>
      </p:sp>
      <p:grpSp>
        <p:nvGrpSpPr>
          <p:cNvPr id="5" name="Group 22"/>
          <p:cNvGrpSpPr>
            <a:grpSpLocks/>
          </p:cNvGrpSpPr>
          <p:nvPr/>
        </p:nvGrpSpPr>
        <p:grpSpPr bwMode="auto">
          <a:xfrm>
            <a:off x="4449763" y="1014413"/>
            <a:ext cx="2327275" cy="615950"/>
            <a:chOff x="668" y="3408"/>
            <a:chExt cx="1466" cy="388"/>
          </a:xfrm>
        </p:grpSpPr>
        <p:grpSp>
          <p:nvGrpSpPr>
            <p:cNvPr id="15479" name="Group 23"/>
            <p:cNvGrpSpPr>
              <a:grpSpLocks/>
            </p:cNvGrpSpPr>
            <p:nvPr/>
          </p:nvGrpSpPr>
          <p:grpSpPr bwMode="auto">
            <a:xfrm>
              <a:off x="758" y="3408"/>
              <a:ext cx="1289" cy="325"/>
              <a:chOff x="945" y="3419"/>
              <a:chExt cx="1133" cy="303"/>
            </a:xfrm>
          </p:grpSpPr>
          <p:sp>
            <p:nvSpPr>
              <p:cNvPr id="15483" name="Line 24"/>
              <p:cNvSpPr>
                <a:spLocks noChangeShapeType="1"/>
              </p:cNvSpPr>
              <p:nvPr/>
            </p:nvSpPr>
            <p:spPr bwMode="auto">
              <a:xfrm>
                <a:off x="1233" y="3511"/>
                <a:ext cx="0" cy="122"/>
              </a:xfrm>
              <a:prstGeom prst="line">
                <a:avLst/>
              </a:prstGeom>
              <a:noFill/>
              <a:ln w="38100">
                <a:solidFill>
                  <a:schemeClr val="bg1"/>
                </a:solidFill>
                <a:round/>
                <a:headEnd/>
                <a:tailEnd/>
              </a:ln>
            </p:spPr>
            <p:txBody>
              <a:bodyPr wrap="none" anchor="ctr"/>
              <a:lstStyle/>
              <a:p>
                <a:endParaRPr lang="zh-CN" altLang="en-US"/>
              </a:p>
            </p:txBody>
          </p:sp>
          <p:sp>
            <p:nvSpPr>
              <p:cNvPr id="15484" name="Line 25"/>
              <p:cNvSpPr>
                <a:spLocks noChangeShapeType="1"/>
              </p:cNvSpPr>
              <p:nvPr/>
            </p:nvSpPr>
            <p:spPr bwMode="auto">
              <a:xfrm>
                <a:off x="1311" y="3422"/>
                <a:ext cx="0" cy="300"/>
              </a:xfrm>
              <a:prstGeom prst="line">
                <a:avLst/>
              </a:prstGeom>
              <a:noFill/>
              <a:ln w="38100">
                <a:solidFill>
                  <a:schemeClr val="bg1"/>
                </a:solidFill>
                <a:round/>
                <a:headEnd/>
                <a:tailEnd/>
              </a:ln>
            </p:spPr>
            <p:txBody>
              <a:bodyPr wrap="none" anchor="ctr"/>
              <a:lstStyle/>
              <a:p>
                <a:endParaRPr lang="zh-CN" altLang="en-US"/>
              </a:p>
            </p:txBody>
          </p:sp>
          <p:sp>
            <p:nvSpPr>
              <p:cNvPr id="15485" name="Line 26"/>
              <p:cNvSpPr>
                <a:spLocks noChangeShapeType="1"/>
              </p:cNvSpPr>
              <p:nvPr/>
            </p:nvSpPr>
            <p:spPr bwMode="auto">
              <a:xfrm>
                <a:off x="1747" y="3508"/>
                <a:ext cx="0" cy="122"/>
              </a:xfrm>
              <a:prstGeom prst="line">
                <a:avLst/>
              </a:prstGeom>
              <a:noFill/>
              <a:ln w="38100">
                <a:solidFill>
                  <a:schemeClr val="bg1"/>
                </a:solidFill>
                <a:round/>
                <a:headEnd/>
                <a:tailEnd/>
              </a:ln>
            </p:spPr>
            <p:txBody>
              <a:bodyPr wrap="none" anchor="ctr"/>
              <a:lstStyle/>
              <a:p>
                <a:endParaRPr lang="zh-CN" altLang="en-US"/>
              </a:p>
            </p:txBody>
          </p:sp>
          <p:sp>
            <p:nvSpPr>
              <p:cNvPr id="15486" name="Line 27"/>
              <p:cNvSpPr>
                <a:spLocks noChangeShapeType="1"/>
              </p:cNvSpPr>
              <p:nvPr/>
            </p:nvSpPr>
            <p:spPr bwMode="auto">
              <a:xfrm>
                <a:off x="1671" y="3419"/>
                <a:ext cx="0" cy="300"/>
              </a:xfrm>
              <a:prstGeom prst="line">
                <a:avLst/>
              </a:prstGeom>
              <a:noFill/>
              <a:ln w="38100">
                <a:solidFill>
                  <a:schemeClr val="bg1"/>
                </a:solidFill>
                <a:round/>
                <a:headEnd/>
                <a:tailEnd/>
              </a:ln>
            </p:spPr>
            <p:txBody>
              <a:bodyPr wrap="none" anchor="ctr"/>
              <a:lstStyle/>
              <a:p>
                <a:endParaRPr lang="zh-CN" altLang="en-US"/>
              </a:p>
            </p:txBody>
          </p:sp>
          <p:sp>
            <p:nvSpPr>
              <p:cNvPr id="15487" name="Line 28"/>
              <p:cNvSpPr>
                <a:spLocks noChangeShapeType="1"/>
              </p:cNvSpPr>
              <p:nvPr/>
            </p:nvSpPr>
            <p:spPr bwMode="auto">
              <a:xfrm>
                <a:off x="1322" y="3566"/>
                <a:ext cx="345" cy="0"/>
              </a:xfrm>
              <a:prstGeom prst="line">
                <a:avLst/>
              </a:prstGeom>
              <a:noFill/>
              <a:ln w="9525">
                <a:solidFill>
                  <a:schemeClr val="bg1"/>
                </a:solidFill>
                <a:round/>
                <a:headEnd/>
                <a:tailEnd/>
              </a:ln>
            </p:spPr>
            <p:txBody>
              <a:bodyPr wrap="none" anchor="ctr"/>
              <a:lstStyle/>
              <a:p>
                <a:endParaRPr lang="zh-CN" altLang="en-US"/>
              </a:p>
            </p:txBody>
          </p:sp>
          <p:sp>
            <p:nvSpPr>
              <p:cNvPr id="15488" name="Line 29"/>
              <p:cNvSpPr>
                <a:spLocks noChangeShapeType="1"/>
              </p:cNvSpPr>
              <p:nvPr/>
            </p:nvSpPr>
            <p:spPr bwMode="auto">
              <a:xfrm>
                <a:off x="1756" y="3566"/>
                <a:ext cx="322" cy="0"/>
              </a:xfrm>
              <a:prstGeom prst="line">
                <a:avLst/>
              </a:prstGeom>
              <a:noFill/>
              <a:ln w="9525">
                <a:solidFill>
                  <a:schemeClr val="bg1"/>
                </a:solidFill>
                <a:round/>
                <a:headEnd/>
                <a:tailEnd/>
              </a:ln>
            </p:spPr>
            <p:txBody>
              <a:bodyPr wrap="none" anchor="ctr"/>
              <a:lstStyle/>
              <a:p>
                <a:endParaRPr lang="zh-CN" altLang="en-US"/>
              </a:p>
            </p:txBody>
          </p:sp>
          <p:sp>
            <p:nvSpPr>
              <p:cNvPr id="15489" name="Line 30"/>
              <p:cNvSpPr>
                <a:spLocks noChangeShapeType="1"/>
              </p:cNvSpPr>
              <p:nvPr/>
            </p:nvSpPr>
            <p:spPr bwMode="auto">
              <a:xfrm>
                <a:off x="945" y="3566"/>
                <a:ext cx="288" cy="0"/>
              </a:xfrm>
              <a:prstGeom prst="line">
                <a:avLst/>
              </a:prstGeom>
              <a:noFill/>
              <a:ln w="9525">
                <a:solidFill>
                  <a:schemeClr val="bg1"/>
                </a:solidFill>
                <a:round/>
                <a:headEnd/>
                <a:tailEnd/>
              </a:ln>
            </p:spPr>
            <p:txBody>
              <a:bodyPr wrap="none" anchor="ctr"/>
              <a:lstStyle/>
              <a:p>
                <a:endParaRPr lang="zh-CN" altLang="en-US"/>
              </a:p>
            </p:txBody>
          </p:sp>
        </p:grpSp>
        <p:sp>
          <p:nvSpPr>
            <p:cNvPr id="15480" name="Text Box 31"/>
            <p:cNvSpPr txBox="1">
              <a:spLocks noChangeArrowheads="1"/>
            </p:cNvSpPr>
            <p:nvPr/>
          </p:nvSpPr>
          <p:spPr bwMode="auto">
            <a:xfrm>
              <a:off x="1281" y="3508"/>
              <a:ext cx="222" cy="288"/>
            </a:xfrm>
            <a:prstGeom prst="rect">
              <a:avLst/>
            </a:prstGeom>
            <a:noFill/>
            <a:ln w="9525">
              <a:noFill/>
              <a:miter lim="800000"/>
              <a:headEnd/>
              <a:tailEnd/>
            </a:ln>
          </p:spPr>
          <p:txBody>
            <a:bodyPr>
              <a:spAutoFit/>
            </a:bodyPr>
            <a:lstStyle/>
            <a:p>
              <a:pPr>
                <a:spcBef>
                  <a:spcPct val="50000"/>
                </a:spcBef>
              </a:pPr>
              <a:r>
                <a:rPr kumimoji="1" lang="en-US" altLang="zh-CN" i="1"/>
                <a:t>b</a:t>
              </a:r>
              <a:endParaRPr kumimoji="1" lang="en-US" altLang="zh-CN" b="0">
                <a:solidFill>
                  <a:schemeClr val="tx1"/>
                </a:solidFill>
              </a:endParaRPr>
            </a:p>
          </p:txBody>
        </p:sp>
        <p:sp>
          <p:nvSpPr>
            <p:cNvPr id="15481" name="Text Box 32"/>
            <p:cNvSpPr txBox="1">
              <a:spLocks noChangeArrowheads="1"/>
            </p:cNvSpPr>
            <p:nvPr/>
          </p:nvSpPr>
          <p:spPr bwMode="auto">
            <a:xfrm>
              <a:off x="668" y="3490"/>
              <a:ext cx="233" cy="288"/>
            </a:xfrm>
            <a:prstGeom prst="rect">
              <a:avLst/>
            </a:prstGeom>
            <a:noFill/>
            <a:ln w="9525">
              <a:noFill/>
              <a:miter lim="800000"/>
              <a:headEnd/>
              <a:tailEnd/>
            </a:ln>
          </p:spPr>
          <p:txBody>
            <a:bodyPr>
              <a:spAutoFit/>
            </a:bodyPr>
            <a:lstStyle/>
            <a:p>
              <a:pPr>
                <a:spcBef>
                  <a:spcPct val="50000"/>
                </a:spcBef>
              </a:pPr>
              <a:r>
                <a:rPr kumimoji="1" lang="en-US" altLang="zh-CN" i="1"/>
                <a:t>a</a:t>
              </a:r>
              <a:endParaRPr kumimoji="1" lang="en-US" altLang="zh-CN" b="0">
                <a:solidFill>
                  <a:schemeClr val="tx1"/>
                </a:solidFill>
              </a:endParaRPr>
            </a:p>
          </p:txBody>
        </p:sp>
        <p:sp>
          <p:nvSpPr>
            <p:cNvPr id="15482" name="Text Box 33"/>
            <p:cNvSpPr txBox="1">
              <a:spLocks noChangeArrowheads="1"/>
            </p:cNvSpPr>
            <p:nvPr/>
          </p:nvSpPr>
          <p:spPr bwMode="auto">
            <a:xfrm>
              <a:off x="1912" y="3482"/>
              <a:ext cx="222" cy="288"/>
            </a:xfrm>
            <a:prstGeom prst="rect">
              <a:avLst/>
            </a:prstGeom>
            <a:noFill/>
            <a:ln w="9525">
              <a:noFill/>
              <a:miter lim="800000"/>
              <a:headEnd/>
              <a:tailEnd/>
            </a:ln>
          </p:spPr>
          <p:txBody>
            <a:bodyPr>
              <a:spAutoFit/>
            </a:bodyPr>
            <a:lstStyle/>
            <a:p>
              <a:pPr>
                <a:spcBef>
                  <a:spcPct val="50000"/>
                </a:spcBef>
              </a:pPr>
              <a:r>
                <a:rPr kumimoji="1" lang="en-US" altLang="zh-CN" i="1"/>
                <a:t>c</a:t>
              </a:r>
              <a:endParaRPr kumimoji="1" lang="en-US" altLang="zh-CN" b="0">
                <a:solidFill>
                  <a:schemeClr val="tx1"/>
                </a:solidFill>
              </a:endParaRPr>
            </a:p>
          </p:txBody>
        </p:sp>
      </p:grpSp>
      <p:sp>
        <p:nvSpPr>
          <p:cNvPr id="128034" name="Text Box 34"/>
          <p:cNvSpPr txBox="1">
            <a:spLocks noChangeArrowheads="1"/>
          </p:cNvSpPr>
          <p:nvPr/>
        </p:nvSpPr>
        <p:spPr bwMode="auto">
          <a:xfrm>
            <a:off x="339725" y="952500"/>
            <a:ext cx="901700" cy="519113"/>
          </a:xfrm>
          <a:prstGeom prst="rect">
            <a:avLst/>
          </a:prstGeom>
          <a:noFill/>
          <a:ln w="28575">
            <a:noFill/>
            <a:miter lim="800000"/>
            <a:headEnd/>
            <a:tailEnd type="none" w="sm" len="med"/>
          </a:ln>
        </p:spPr>
        <p:txBody>
          <a:bodyPr wrap="none">
            <a:spAutoFit/>
          </a:bodyPr>
          <a:lstStyle/>
          <a:p>
            <a:pPr>
              <a:spcBef>
                <a:spcPct val="50000"/>
              </a:spcBef>
            </a:pPr>
            <a:r>
              <a:rPr kumimoji="1" lang="zh-CN" altLang="en-US" sz="2800" dirty="0">
                <a:solidFill>
                  <a:srgbClr val="00FF00"/>
                </a:solidFill>
              </a:rPr>
              <a:t>解：</a:t>
            </a:r>
          </a:p>
        </p:txBody>
      </p:sp>
      <p:sp>
        <p:nvSpPr>
          <p:cNvPr id="128044" name="Text Box 44"/>
          <p:cNvSpPr txBox="1">
            <a:spLocks noChangeArrowheads="1"/>
          </p:cNvSpPr>
          <p:nvPr/>
        </p:nvSpPr>
        <p:spPr bwMode="auto">
          <a:xfrm>
            <a:off x="1141413" y="914400"/>
            <a:ext cx="1973262" cy="519113"/>
          </a:xfrm>
          <a:prstGeom prst="rect">
            <a:avLst/>
          </a:prstGeom>
          <a:noFill/>
          <a:ln w="28575">
            <a:noFill/>
            <a:miter lim="800000"/>
            <a:headEnd/>
            <a:tailEnd type="none" w="sm" len="med"/>
          </a:ln>
        </p:spPr>
        <p:txBody>
          <a:bodyPr wrap="none">
            <a:spAutoFit/>
          </a:bodyPr>
          <a:lstStyle/>
          <a:p>
            <a:pPr>
              <a:spcBef>
                <a:spcPct val="50000"/>
              </a:spcBef>
            </a:pPr>
            <a:r>
              <a:rPr kumimoji="1" lang="en-US" altLang="zh-CN" dirty="0">
                <a:solidFill>
                  <a:srgbClr val="FFFF00"/>
                </a:solidFill>
              </a:rPr>
              <a:t>(1) </a:t>
            </a:r>
            <a:r>
              <a:rPr kumimoji="1" lang="en-US" altLang="zh-CN" sz="2800" i="1" dirty="0"/>
              <a:t>ab=</a:t>
            </a:r>
            <a:r>
              <a:rPr kumimoji="1" lang="en-US" altLang="zh-CN" sz="2800" i="1" dirty="0" err="1"/>
              <a:t>bc</a:t>
            </a:r>
            <a:r>
              <a:rPr kumimoji="1" lang="en-US" altLang="zh-CN" sz="2800" i="1" dirty="0"/>
              <a:t>=l</a:t>
            </a:r>
            <a:r>
              <a:rPr kumimoji="1" lang="en-US" altLang="zh-CN" sz="2800" dirty="0"/>
              <a:t>,</a:t>
            </a:r>
          </a:p>
        </p:txBody>
      </p:sp>
      <p:grpSp>
        <p:nvGrpSpPr>
          <p:cNvPr id="15375" name="Group 86"/>
          <p:cNvGrpSpPr>
            <a:grpSpLocks/>
          </p:cNvGrpSpPr>
          <p:nvPr/>
        </p:nvGrpSpPr>
        <p:grpSpPr bwMode="auto">
          <a:xfrm>
            <a:off x="5473700" y="1077913"/>
            <a:ext cx="3416300" cy="2451100"/>
            <a:chOff x="3448" y="608"/>
            <a:chExt cx="2152" cy="1544"/>
          </a:xfrm>
        </p:grpSpPr>
        <p:grpSp>
          <p:nvGrpSpPr>
            <p:cNvPr id="15436" name="Group 87"/>
            <p:cNvGrpSpPr>
              <a:grpSpLocks/>
            </p:cNvGrpSpPr>
            <p:nvPr/>
          </p:nvGrpSpPr>
          <p:grpSpPr bwMode="auto">
            <a:xfrm>
              <a:off x="3448" y="608"/>
              <a:ext cx="2152" cy="1341"/>
              <a:chOff x="490" y="466"/>
              <a:chExt cx="2152" cy="1341"/>
            </a:xfrm>
          </p:grpSpPr>
          <p:grpSp>
            <p:nvGrpSpPr>
              <p:cNvPr id="15438" name="Group 88"/>
              <p:cNvGrpSpPr>
                <a:grpSpLocks/>
              </p:cNvGrpSpPr>
              <p:nvPr/>
            </p:nvGrpSpPr>
            <p:grpSpPr bwMode="auto">
              <a:xfrm>
                <a:off x="1259" y="1308"/>
                <a:ext cx="101" cy="97"/>
                <a:chOff x="1005" y="2207"/>
                <a:chExt cx="101" cy="97"/>
              </a:xfrm>
            </p:grpSpPr>
            <p:sp>
              <p:nvSpPr>
                <p:cNvPr id="15477" name="Line 89"/>
                <p:cNvSpPr>
                  <a:spLocks noChangeShapeType="1"/>
                </p:cNvSpPr>
                <p:nvPr/>
              </p:nvSpPr>
              <p:spPr bwMode="auto">
                <a:xfrm flipH="1">
                  <a:off x="1005" y="2210"/>
                  <a:ext cx="95" cy="94"/>
                </a:xfrm>
                <a:prstGeom prst="line">
                  <a:avLst/>
                </a:prstGeom>
                <a:noFill/>
                <a:ln w="9525">
                  <a:solidFill>
                    <a:schemeClr val="bg1"/>
                  </a:solidFill>
                  <a:round/>
                  <a:headEnd/>
                  <a:tailEnd/>
                </a:ln>
              </p:spPr>
              <p:txBody>
                <a:bodyPr/>
                <a:lstStyle/>
                <a:p>
                  <a:endParaRPr lang="zh-CN" altLang="en-US"/>
                </a:p>
              </p:txBody>
            </p:sp>
            <p:sp>
              <p:nvSpPr>
                <p:cNvPr id="15478" name="Line 90"/>
                <p:cNvSpPr>
                  <a:spLocks noChangeShapeType="1"/>
                </p:cNvSpPr>
                <p:nvPr/>
              </p:nvSpPr>
              <p:spPr bwMode="auto">
                <a:xfrm>
                  <a:off x="1012" y="2207"/>
                  <a:ext cx="94" cy="94"/>
                </a:xfrm>
                <a:prstGeom prst="line">
                  <a:avLst/>
                </a:prstGeom>
                <a:noFill/>
                <a:ln w="9525">
                  <a:solidFill>
                    <a:schemeClr val="bg1"/>
                  </a:solidFill>
                  <a:round/>
                  <a:headEnd/>
                  <a:tailEnd/>
                </a:ln>
              </p:spPr>
              <p:txBody>
                <a:bodyPr/>
                <a:lstStyle/>
                <a:p>
                  <a:endParaRPr lang="zh-CN" altLang="en-US"/>
                </a:p>
              </p:txBody>
            </p:sp>
          </p:grpSp>
          <p:grpSp>
            <p:nvGrpSpPr>
              <p:cNvPr id="15439" name="Group 91"/>
              <p:cNvGrpSpPr>
                <a:grpSpLocks/>
              </p:cNvGrpSpPr>
              <p:nvPr/>
            </p:nvGrpSpPr>
            <p:grpSpPr bwMode="auto">
              <a:xfrm>
                <a:off x="2006" y="1274"/>
                <a:ext cx="101" cy="97"/>
                <a:chOff x="1005" y="2207"/>
                <a:chExt cx="101" cy="97"/>
              </a:xfrm>
            </p:grpSpPr>
            <p:sp>
              <p:nvSpPr>
                <p:cNvPr id="15475" name="Line 92"/>
                <p:cNvSpPr>
                  <a:spLocks noChangeShapeType="1"/>
                </p:cNvSpPr>
                <p:nvPr/>
              </p:nvSpPr>
              <p:spPr bwMode="auto">
                <a:xfrm flipH="1">
                  <a:off x="1005" y="2210"/>
                  <a:ext cx="95" cy="94"/>
                </a:xfrm>
                <a:prstGeom prst="line">
                  <a:avLst/>
                </a:prstGeom>
                <a:noFill/>
                <a:ln w="9525">
                  <a:solidFill>
                    <a:schemeClr val="bg1"/>
                  </a:solidFill>
                  <a:round/>
                  <a:headEnd/>
                  <a:tailEnd/>
                </a:ln>
              </p:spPr>
              <p:txBody>
                <a:bodyPr/>
                <a:lstStyle/>
                <a:p>
                  <a:endParaRPr lang="zh-CN" altLang="en-US"/>
                </a:p>
              </p:txBody>
            </p:sp>
            <p:sp>
              <p:nvSpPr>
                <p:cNvPr id="15476" name="Line 93"/>
                <p:cNvSpPr>
                  <a:spLocks noChangeShapeType="1"/>
                </p:cNvSpPr>
                <p:nvPr/>
              </p:nvSpPr>
              <p:spPr bwMode="auto">
                <a:xfrm>
                  <a:off x="1012" y="2207"/>
                  <a:ext cx="94" cy="94"/>
                </a:xfrm>
                <a:prstGeom prst="line">
                  <a:avLst/>
                </a:prstGeom>
                <a:noFill/>
                <a:ln w="9525">
                  <a:solidFill>
                    <a:schemeClr val="bg1"/>
                  </a:solidFill>
                  <a:round/>
                  <a:headEnd/>
                  <a:tailEnd/>
                </a:ln>
              </p:spPr>
              <p:txBody>
                <a:bodyPr/>
                <a:lstStyle/>
                <a:p>
                  <a:endParaRPr lang="zh-CN" altLang="en-US"/>
                </a:p>
              </p:txBody>
            </p:sp>
          </p:grpSp>
          <p:grpSp>
            <p:nvGrpSpPr>
              <p:cNvPr id="15440" name="Group 94"/>
              <p:cNvGrpSpPr>
                <a:grpSpLocks/>
              </p:cNvGrpSpPr>
              <p:nvPr/>
            </p:nvGrpSpPr>
            <p:grpSpPr bwMode="auto">
              <a:xfrm>
                <a:off x="1999" y="1660"/>
                <a:ext cx="101" cy="97"/>
                <a:chOff x="1005" y="2207"/>
                <a:chExt cx="101" cy="97"/>
              </a:xfrm>
            </p:grpSpPr>
            <p:sp>
              <p:nvSpPr>
                <p:cNvPr id="15473" name="Line 95"/>
                <p:cNvSpPr>
                  <a:spLocks noChangeShapeType="1"/>
                </p:cNvSpPr>
                <p:nvPr/>
              </p:nvSpPr>
              <p:spPr bwMode="auto">
                <a:xfrm flipH="1">
                  <a:off x="1005" y="2210"/>
                  <a:ext cx="95" cy="94"/>
                </a:xfrm>
                <a:prstGeom prst="line">
                  <a:avLst/>
                </a:prstGeom>
                <a:noFill/>
                <a:ln w="9525">
                  <a:solidFill>
                    <a:schemeClr val="bg1"/>
                  </a:solidFill>
                  <a:round/>
                  <a:headEnd/>
                  <a:tailEnd/>
                </a:ln>
              </p:spPr>
              <p:txBody>
                <a:bodyPr/>
                <a:lstStyle/>
                <a:p>
                  <a:endParaRPr lang="zh-CN" altLang="en-US"/>
                </a:p>
              </p:txBody>
            </p:sp>
            <p:sp>
              <p:nvSpPr>
                <p:cNvPr id="15474" name="Line 96"/>
                <p:cNvSpPr>
                  <a:spLocks noChangeShapeType="1"/>
                </p:cNvSpPr>
                <p:nvPr/>
              </p:nvSpPr>
              <p:spPr bwMode="auto">
                <a:xfrm>
                  <a:off x="1012" y="2207"/>
                  <a:ext cx="94" cy="94"/>
                </a:xfrm>
                <a:prstGeom prst="line">
                  <a:avLst/>
                </a:prstGeom>
                <a:noFill/>
                <a:ln w="9525">
                  <a:solidFill>
                    <a:schemeClr val="bg1"/>
                  </a:solidFill>
                  <a:round/>
                  <a:headEnd/>
                  <a:tailEnd/>
                </a:ln>
              </p:spPr>
              <p:txBody>
                <a:bodyPr/>
                <a:lstStyle/>
                <a:p>
                  <a:endParaRPr lang="zh-CN" altLang="en-US"/>
                </a:p>
              </p:txBody>
            </p:sp>
          </p:grpSp>
          <p:grpSp>
            <p:nvGrpSpPr>
              <p:cNvPr id="15441" name="Group 97"/>
              <p:cNvGrpSpPr>
                <a:grpSpLocks/>
              </p:cNvGrpSpPr>
              <p:nvPr/>
            </p:nvGrpSpPr>
            <p:grpSpPr bwMode="auto">
              <a:xfrm>
                <a:off x="1252" y="1662"/>
                <a:ext cx="101" cy="97"/>
                <a:chOff x="1005" y="2207"/>
                <a:chExt cx="101" cy="97"/>
              </a:xfrm>
            </p:grpSpPr>
            <p:sp>
              <p:nvSpPr>
                <p:cNvPr id="15471" name="Line 98"/>
                <p:cNvSpPr>
                  <a:spLocks noChangeShapeType="1"/>
                </p:cNvSpPr>
                <p:nvPr/>
              </p:nvSpPr>
              <p:spPr bwMode="auto">
                <a:xfrm flipH="1">
                  <a:off x="1005" y="2210"/>
                  <a:ext cx="95" cy="94"/>
                </a:xfrm>
                <a:prstGeom prst="line">
                  <a:avLst/>
                </a:prstGeom>
                <a:noFill/>
                <a:ln w="9525">
                  <a:solidFill>
                    <a:schemeClr val="bg1"/>
                  </a:solidFill>
                  <a:round/>
                  <a:headEnd/>
                  <a:tailEnd/>
                </a:ln>
              </p:spPr>
              <p:txBody>
                <a:bodyPr/>
                <a:lstStyle/>
                <a:p>
                  <a:endParaRPr lang="zh-CN" altLang="en-US"/>
                </a:p>
              </p:txBody>
            </p:sp>
            <p:sp>
              <p:nvSpPr>
                <p:cNvPr id="15472" name="Line 99"/>
                <p:cNvSpPr>
                  <a:spLocks noChangeShapeType="1"/>
                </p:cNvSpPr>
                <p:nvPr/>
              </p:nvSpPr>
              <p:spPr bwMode="auto">
                <a:xfrm>
                  <a:off x="1012" y="2207"/>
                  <a:ext cx="94" cy="94"/>
                </a:xfrm>
                <a:prstGeom prst="line">
                  <a:avLst/>
                </a:prstGeom>
                <a:noFill/>
                <a:ln w="9525">
                  <a:solidFill>
                    <a:schemeClr val="bg1"/>
                  </a:solidFill>
                  <a:round/>
                  <a:headEnd/>
                  <a:tailEnd/>
                </a:ln>
              </p:spPr>
              <p:txBody>
                <a:bodyPr/>
                <a:lstStyle/>
                <a:p>
                  <a:endParaRPr lang="zh-CN" altLang="en-US"/>
                </a:p>
              </p:txBody>
            </p:sp>
          </p:grpSp>
          <p:grpSp>
            <p:nvGrpSpPr>
              <p:cNvPr id="15442" name="Group 100"/>
              <p:cNvGrpSpPr>
                <a:grpSpLocks/>
              </p:cNvGrpSpPr>
              <p:nvPr/>
            </p:nvGrpSpPr>
            <p:grpSpPr bwMode="auto">
              <a:xfrm>
                <a:off x="1259" y="903"/>
                <a:ext cx="101" cy="97"/>
                <a:chOff x="1005" y="2207"/>
                <a:chExt cx="101" cy="97"/>
              </a:xfrm>
            </p:grpSpPr>
            <p:sp>
              <p:nvSpPr>
                <p:cNvPr id="15469" name="Line 101"/>
                <p:cNvSpPr>
                  <a:spLocks noChangeShapeType="1"/>
                </p:cNvSpPr>
                <p:nvPr/>
              </p:nvSpPr>
              <p:spPr bwMode="auto">
                <a:xfrm flipH="1">
                  <a:off x="1005" y="2210"/>
                  <a:ext cx="95" cy="94"/>
                </a:xfrm>
                <a:prstGeom prst="line">
                  <a:avLst/>
                </a:prstGeom>
                <a:noFill/>
                <a:ln w="9525">
                  <a:solidFill>
                    <a:schemeClr val="bg1"/>
                  </a:solidFill>
                  <a:round/>
                  <a:headEnd/>
                  <a:tailEnd/>
                </a:ln>
              </p:spPr>
              <p:txBody>
                <a:bodyPr/>
                <a:lstStyle/>
                <a:p>
                  <a:endParaRPr lang="zh-CN" altLang="en-US"/>
                </a:p>
              </p:txBody>
            </p:sp>
            <p:sp>
              <p:nvSpPr>
                <p:cNvPr id="15470" name="Line 102"/>
                <p:cNvSpPr>
                  <a:spLocks noChangeShapeType="1"/>
                </p:cNvSpPr>
                <p:nvPr/>
              </p:nvSpPr>
              <p:spPr bwMode="auto">
                <a:xfrm>
                  <a:off x="1012" y="2207"/>
                  <a:ext cx="94" cy="94"/>
                </a:xfrm>
                <a:prstGeom prst="line">
                  <a:avLst/>
                </a:prstGeom>
                <a:noFill/>
                <a:ln w="9525">
                  <a:solidFill>
                    <a:schemeClr val="bg1"/>
                  </a:solidFill>
                  <a:round/>
                  <a:headEnd/>
                  <a:tailEnd/>
                </a:ln>
              </p:spPr>
              <p:txBody>
                <a:bodyPr/>
                <a:lstStyle/>
                <a:p>
                  <a:endParaRPr lang="zh-CN" altLang="en-US"/>
                </a:p>
              </p:txBody>
            </p:sp>
          </p:grpSp>
          <p:grpSp>
            <p:nvGrpSpPr>
              <p:cNvPr id="15443" name="Group 103"/>
              <p:cNvGrpSpPr>
                <a:grpSpLocks/>
              </p:cNvGrpSpPr>
              <p:nvPr/>
            </p:nvGrpSpPr>
            <p:grpSpPr bwMode="auto">
              <a:xfrm>
                <a:off x="2004" y="902"/>
                <a:ext cx="101" cy="97"/>
                <a:chOff x="1005" y="2207"/>
                <a:chExt cx="101" cy="97"/>
              </a:xfrm>
            </p:grpSpPr>
            <p:sp>
              <p:nvSpPr>
                <p:cNvPr id="15467" name="Line 104"/>
                <p:cNvSpPr>
                  <a:spLocks noChangeShapeType="1"/>
                </p:cNvSpPr>
                <p:nvPr/>
              </p:nvSpPr>
              <p:spPr bwMode="auto">
                <a:xfrm flipH="1">
                  <a:off x="1005" y="2210"/>
                  <a:ext cx="95" cy="94"/>
                </a:xfrm>
                <a:prstGeom prst="line">
                  <a:avLst/>
                </a:prstGeom>
                <a:noFill/>
                <a:ln w="9525">
                  <a:solidFill>
                    <a:schemeClr val="bg1"/>
                  </a:solidFill>
                  <a:round/>
                  <a:headEnd/>
                  <a:tailEnd/>
                </a:ln>
              </p:spPr>
              <p:txBody>
                <a:bodyPr/>
                <a:lstStyle/>
                <a:p>
                  <a:endParaRPr lang="zh-CN" altLang="en-US"/>
                </a:p>
              </p:txBody>
            </p:sp>
            <p:sp>
              <p:nvSpPr>
                <p:cNvPr id="15468" name="Line 105"/>
                <p:cNvSpPr>
                  <a:spLocks noChangeShapeType="1"/>
                </p:cNvSpPr>
                <p:nvPr/>
              </p:nvSpPr>
              <p:spPr bwMode="auto">
                <a:xfrm>
                  <a:off x="1012" y="2207"/>
                  <a:ext cx="94" cy="94"/>
                </a:xfrm>
                <a:prstGeom prst="line">
                  <a:avLst/>
                </a:prstGeom>
                <a:noFill/>
                <a:ln w="9525">
                  <a:solidFill>
                    <a:schemeClr val="bg1"/>
                  </a:solidFill>
                  <a:round/>
                  <a:headEnd/>
                  <a:tailEnd/>
                </a:ln>
              </p:spPr>
              <p:txBody>
                <a:bodyPr/>
                <a:lstStyle/>
                <a:p>
                  <a:endParaRPr lang="zh-CN" altLang="en-US"/>
                </a:p>
              </p:txBody>
            </p:sp>
          </p:grpSp>
          <p:grpSp>
            <p:nvGrpSpPr>
              <p:cNvPr id="15444" name="Group 106"/>
              <p:cNvGrpSpPr>
                <a:grpSpLocks/>
              </p:cNvGrpSpPr>
              <p:nvPr/>
            </p:nvGrpSpPr>
            <p:grpSpPr bwMode="auto">
              <a:xfrm>
                <a:off x="1359" y="568"/>
                <a:ext cx="262" cy="445"/>
                <a:chOff x="1359" y="568"/>
                <a:chExt cx="262" cy="445"/>
              </a:xfrm>
            </p:grpSpPr>
            <p:sp>
              <p:nvSpPr>
                <p:cNvPr id="15465" name="Line 107"/>
                <p:cNvSpPr>
                  <a:spLocks noChangeShapeType="1"/>
                </p:cNvSpPr>
                <p:nvPr/>
              </p:nvSpPr>
              <p:spPr bwMode="auto">
                <a:xfrm flipV="1">
                  <a:off x="1613" y="573"/>
                  <a:ext cx="0" cy="440"/>
                </a:xfrm>
                <a:prstGeom prst="line">
                  <a:avLst/>
                </a:prstGeom>
                <a:noFill/>
                <a:ln w="28575">
                  <a:solidFill>
                    <a:srgbClr val="FFFF00"/>
                  </a:solidFill>
                  <a:round/>
                  <a:headEnd/>
                  <a:tailEnd type="triangle" w="sm" len="med"/>
                </a:ln>
              </p:spPr>
              <p:txBody>
                <a:bodyPr/>
                <a:lstStyle/>
                <a:p>
                  <a:endParaRPr lang="zh-CN" altLang="en-US"/>
                </a:p>
              </p:txBody>
            </p:sp>
            <p:sp>
              <p:nvSpPr>
                <p:cNvPr id="15466" name="Text Box 108"/>
                <p:cNvSpPr txBox="1">
                  <a:spLocks noChangeArrowheads="1"/>
                </p:cNvSpPr>
                <p:nvPr/>
              </p:nvSpPr>
              <p:spPr bwMode="auto">
                <a:xfrm>
                  <a:off x="1359" y="568"/>
                  <a:ext cx="262" cy="327"/>
                </a:xfrm>
                <a:prstGeom prst="rect">
                  <a:avLst/>
                </a:prstGeom>
                <a:noFill/>
                <a:ln w="9525">
                  <a:noFill/>
                  <a:miter lim="800000"/>
                  <a:headEnd/>
                  <a:tailEnd/>
                </a:ln>
              </p:spPr>
              <p:txBody>
                <a:bodyPr>
                  <a:spAutoFit/>
                </a:bodyPr>
                <a:lstStyle/>
                <a:p>
                  <a:pPr>
                    <a:spcBef>
                      <a:spcPct val="50000"/>
                    </a:spcBef>
                  </a:pPr>
                  <a:r>
                    <a:rPr kumimoji="1" lang="en-US" altLang="zh-CN" sz="2800" i="1">
                      <a:sym typeface="Symbol" pitchFamily="18" charset="2"/>
                    </a:rPr>
                    <a:t></a:t>
                  </a:r>
                </a:p>
              </p:txBody>
            </p:sp>
          </p:grpSp>
          <p:sp>
            <p:nvSpPr>
              <p:cNvPr id="15445" name="Text Box 109"/>
              <p:cNvSpPr txBox="1">
                <a:spLocks noChangeArrowheads="1"/>
              </p:cNvSpPr>
              <p:nvPr/>
            </p:nvSpPr>
            <p:spPr bwMode="auto">
              <a:xfrm>
                <a:off x="1992" y="466"/>
                <a:ext cx="270" cy="327"/>
              </a:xfrm>
              <a:prstGeom prst="rect">
                <a:avLst/>
              </a:prstGeom>
              <a:noFill/>
              <a:ln w="9525">
                <a:noFill/>
                <a:miter lim="800000"/>
                <a:headEnd/>
                <a:tailEnd/>
              </a:ln>
            </p:spPr>
            <p:txBody>
              <a:bodyPr>
                <a:spAutoFit/>
              </a:bodyPr>
              <a:lstStyle/>
              <a:p>
                <a:pPr>
                  <a:spcBef>
                    <a:spcPct val="50000"/>
                  </a:spcBef>
                </a:pPr>
                <a:r>
                  <a:rPr kumimoji="1" lang="en-US" altLang="zh-CN" sz="2800" i="1"/>
                  <a:t>a</a:t>
                </a:r>
              </a:p>
            </p:txBody>
          </p:sp>
          <p:sp>
            <p:nvSpPr>
              <p:cNvPr id="15446" name="Text Box 110"/>
              <p:cNvSpPr txBox="1">
                <a:spLocks noChangeArrowheads="1"/>
              </p:cNvSpPr>
              <p:nvPr/>
            </p:nvSpPr>
            <p:spPr bwMode="auto">
              <a:xfrm>
                <a:off x="490" y="1480"/>
                <a:ext cx="304" cy="327"/>
              </a:xfrm>
              <a:prstGeom prst="rect">
                <a:avLst/>
              </a:prstGeom>
              <a:noFill/>
              <a:ln w="9525">
                <a:noFill/>
                <a:miter lim="800000"/>
                <a:headEnd/>
                <a:tailEnd/>
              </a:ln>
            </p:spPr>
            <p:txBody>
              <a:bodyPr>
                <a:spAutoFit/>
              </a:bodyPr>
              <a:lstStyle/>
              <a:p>
                <a:pPr>
                  <a:spcBef>
                    <a:spcPct val="50000"/>
                  </a:spcBef>
                </a:pPr>
                <a:r>
                  <a:rPr kumimoji="1" lang="en-US" altLang="zh-CN" sz="2800" i="1"/>
                  <a:t>b</a:t>
                </a:r>
                <a:endParaRPr kumimoji="1" lang="en-US" altLang="zh-CN" sz="2800" b="0" i="1">
                  <a:solidFill>
                    <a:schemeClr val="tx1"/>
                  </a:solidFill>
                </a:endParaRPr>
              </a:p>
            </p:txBody>
          </p:sp>
          <p:sp>
            <p:nvSpPr>
              <p:cNvPr id="15447" name="Text Box 111"/>
              <p:cNvSpPr txBox="1">
                <a:spLocks noChangeArrowheads="1"/>
              </p:cNvSpPr>
              <p:nvPr/>
            </p:nvSpPr>
            <p:spPr bwMode="auto">
              <a:xfrm>
                <a:off x="2340" y="1473"/>
                <a:ext cx="302" cy="327"/>
              </a:xfrm>
              <a:prstGeom prst="rect">
                <a:avLst/>
              </a:prstGeom>
              <a:noFill/>
              <a:ln w="9525">
                <a:noFill/>
                <a:miter lim="800000"/>
                <a:headEnd/>
                <a:tailEnd/>
              </a:ln>
            </p:spPr>
            <p:txBody>
              <a:bodyPr>
                <a:spAutoFit/>
              </a:bodyPr>
              <a:lstStyle/>
              <a:p>
                <a:pPr>
                  <a:spcBef>
                    <a:spcPct val="50000"/>
                  </a:spcBef>
                </a:pPr>
                <a:r>
                  <a:rPr kumimoji="1" lang="en-US" altLang="zh-CN" sz="2800" i="1"/>
                  <a:t>c</a:t>
                </a:r>
                <a:endParaRPr kumimoji="1" lang="en-US" altLang="zh-CN" sz="2800" b="0" i="1">
                  <a:solidFill>
                    <a:schemeClr val="tx1"/>
                  </a:solidFill>
                </a:endParaRPr>
              </a:p>
            </p:txBody>
          </p:sp>
          <p:sp>
            <p:nvSpPr>
              <p:cNvPr id="15448" name="Line 112"/>
              <p:cNvSpPr>
                <a:spLocks noChangeShapeType="1"/>
              </p:cNvSpPr>
              <p:nvPr/>
            </p:nvSpPr>
            <p:spPr bwMode="auto">
              <a:xfrm>
                <a:off x="1612" y="1047"/>
                <a:ext cx="0" cy="544"/>
              </a:xfrm>
              <a:prstGeom prst="line">
                <a:avLst/>
              </a:prstGeom>
              <a:noFill/>
              <a:ln w="9525">
                <a:solidFill>
                  <a:schemeClr val="bg1"/>
                </a:solidFill>
                <a:prstDash val="dash"/>
                <a:round/>
                <a:headEnd/>
                <a:tailEnd/>
              </a:ln>
            </p:spPr>
            <p:txBody>
              <a:bodyPr/>
              <a:lstStyle/>
              <a:p>
                <a:endParaRPr lang="zh-CN" altLang="en-US"/>
              </a:p>
            </p:txBody>
          </p:sp>
          <p:grpSp>
            <p:nvGrpSpPr>
              <p:cNvPr id="15449" name="Group 113"/>
              <p:cNvGrpSpPr>
                <a:grpSpLocks/>
              </p:cNvGrpSpPr>
              <p:nvPr/>
            </p:nvGrpSpPr>
            <p:grpSpPr bwMode="auto">
              <a:xfrm>
                <a:off x="1613" y="1463"/>
                <a:ext cx="94" cy="115"/>
                <a:chOff x="1613" y="1309"/>
                <a:chExt cx="94" cy="115"/>
              </a:xfrm>
            </p:grpSpPr>
            <p:sp>
              <p:nvSpPr>
                <p:cNvPr id="15463" name="Line 114"/>
                <p:cNvSpPr>
                  <a:spLocks noChangeShapeType="1"/>
                </p:cNvSpPr>
                <p:nvPr/>
              </p:nvSpPr>
              <p:spPr bwMode="auto">
                <a:xfrm>
                  <a:off x="1613" y="1309"/>
                  <a:ext cx="94" cy="0"/>
                </a:xfrm>
                <a:prstGeom prst="line">
                  <a:avLst/>
                </a:prstGeom>
                <a:noFill/>
                <a:ln w="9525">
                  <a:solidFill>
                    <a:schemeClr val="bg1"/>
                  </a:solidFill>
                  <a:round/>
                  <a:headEnd/>
                  <a:tailEnd/>
                </a:ln>
              </p:spPr>
              <p:txBody>
                <a:bodyPr/>
                <a:lstStyle/>
                <a:p>
                  <a:endParaRPr lang="zh-CN" altLang="en-US"/>
                </a:p>
              </p:txBody>
            </p:sp>
            <p:sp>
              <p:nvSpPr>
                <p:cNvPr id="15464" name="Line 115"/>
                <p:cNvSpPr>
                  <a:spLocks noChangeShapeType="1"/>
                </p:cNvSpPr>
                <p:nvPr/>
              </p:nvSpPr>
              <p:spPr bwMode="auto">
                <a:xfrm>
                  <a:off x="1707" y="1309"/>
                  <a:ext cx="0" cy="115"/>
                </a:xfrm>
                <a:prstGeom prst="line">
                  <a:avLst/>
                </a:prstGeom>
                <a:noFill/>
                <a:ln w="9525">
                  <a:solidFill>
                    <a:schemeClr val="bg1"/>
                  </a:solidFill>
                  <a:round/>
                  <a:headEnd/>
                  <a:tailEnd/>
                </a:ln>
              </p:spPr>
              <p:txBody>
                <a:bodyPr/>
                <a:lstStyle/>
                <a:p>
                  <a:endParaRPr lang="zh-CN" altLang="en-US"/>
                </a:p>
              </p:txBody>
            </p:sp>
          </p:grpSp>
          <p:grpSp>
            <p:nvGrpSpPr>
              <p:cNvPr id="15450" name="Group 116"/>
              <p:cNvGrpSpPr>
                <a:grpSpLocks/>
              </p:cNvGrpSpPr>
              <p:nvPr/>
            </p:nvGrpSpPr>
            <p:grpSpPr bwMode="auto">
              <a:xfrm>
                <a:off x="676" y="739"/>
                <a:ext cx="1792" cy="890"/>
                <a:chOff x="676" y="739"/>
                <a:chExt cx="1792" cy="890"/>
              </a:xfrm>
            </p:grpSpPr>
            <p:sp>
              <p:nvSpPr>
                <p:cNvPr id="15457" name="Text Box 117"/>
                <p:cNvSpPr txBox="1">
                  <a:spLocks noChangeArrowheads="1"/>
                </p:cNvSpPr>
                <p:nvPr/>
              </p:nvSpPr>
              <p:spPr bwMode="auto">
                <a:xfrm>
                  <a:off x="885" y="1341"/>
                  <a:ext cx="238" cy="288"/>
                </a:xfrm>
                <a:prstGeom prst="rect">
                  <a:avLst/>
                </a:prstGeom>
                <a:noFill/>
                <a:ln w="9525">
                  <a:noFill/>
                  <a:miter lim="800000"/>
                  <a:headEnd/>
                  <a:tailEnd/>
                </a:ln>
              </p:spPr>
              <p:txBody>
                <a:bodyPr>
                  <a:spAutoFit/>
                </a:bodyPr>
                <a:lstStyle/>
                <a:p>
                  <a:pPr>
                    <a:spcBef>
                      <a:spcPct val="50000"/>
                    </a:spcBef>
                  </a:pPr>
                  <a:r>
                    <a:rPr kumimoji="1" lang="en-US" altLang="zh-CN" b="0" i="1">
                      <a:sym typeface="Symbol" pitchFamily="18" charset="2"/>
                    </a:rPr>
                    <a:t></a:t>
                  </a:r>
                  <a:endParaRPr kumimoji="1" lang="en-US" altLang="zh-CN" sz="2800" b="0" i="1">
                    <a:solidFill>
                      <a:schemeClr val="tx1"/>
                    </a:solidFill>
                  </a:endParaRPr>
                </a:p>
              </p:txBody>
            </p:sp>
            <p:grpSp>
              <p:nvGrpSpPr>
                <p:cNvPr id="15458" name="Group 118"/>
                <p:cNvGrpSpPr>
                  <a:grpSpLocks/>
                </p:cNvGrpSpPr>
                <p:nvPr/>
              </p:nvGrpSpPr>
              <p:grpSpPr bwMode="auto">
                <a:xfrm>
                  <a:off x="676" y="739"/>
                  <a:ext cx="1792" cy="852"/>
                  <a:chOff x="676" y="739"/>
                  <a:chExt cx="1792" cy="852"/>
                </a:xfrm>
              </p:grpSpPr>
              <p:sp>
                <p:nvSpPr>
                  <p:cNvPr id="15459" name="Freeform 119"/>
                  <p:cNvSpPr>
                    <a:spLocks/>
                  </p:cNvSpPr>
                  <p:nvPr/>
                </p:nvSpPr>
                <p:spPr bwMode="auto">
                  <a:xfrm>
                    <a:off x="873" y="1463"/>
                    <a:ext cx="67" cy="126"/>
                  </a:xfrm>
                  <a:custGeom>
                    <a:avLst/>
                    <a:gdLst>
                      <a:gd name="T0" fmla="*/ 0 w 67"/>
                      <a:gd name="T1" fmla="*/ 0 h 126"/>
                      <a:gd name="T2" fmla="*/ 62 w 67"/>
                      <a:gd name="T3" fmla="*/ 63 h 126"/>
                      <a:gd name="T4" fmla="*/ 31 w 67"/>
                      <a:gd name="T5" fmla="*/ 126 h 126"/>
                      <a:gd name="T6" fmla="*/ 0 60000 65536"/>
                      <a:gd name="T7" fmla="*/ 0 60000 65536"/>
                      <a:gd name="T8" fmla="*/ 0 60000 65536"/>
                      <a:gd name="T9" fmla="*/ 0 w 67"/>
                      <a:gd name="T10" fmla="*/ 0 h 126"/>
                      <a:gd name="T11" fmla="*/ 67 w 67"/>
                      <a:gd name="T12" fmla="*/ 126 h 126"/>
                    </a:gdLst>
                    <a:ahLst/>
                    <a:cxnLst>
                      <a:cxn ang="T6">
                        <a:pos x="T0" y="T1"/>
                      </a:cxn>
                      <a:cxn ang="T7">
                        <a:pos x="T2" y="T3"/>
                      </a:cxn>
                      <a:cxn ang="T8">
                        <a:pos x="T4" y="T5"/>
                      </a:cxn>
                    </a:cxnLst>
                    <a:rect l="T9" t="T10" r="T11" b="T12"/>
                    <a:pathLst>
                      <a:path w="67" h="126">
                        <a:moveTo>
                          <a:pt x="0" y="0"/>
                        </a:moveTo>
                        <a:cubicBezTo>
                          <a:pt x="28" y="21"/>
                          <a:pt x="57" y="42"/>
                          <a:pt x="62" y="63"/>
                        </a:cubicBezTo>
                        <a:cubicBezTo>
                          <a:pt x="67" y="84"/>
                          <a:pt x="49" y="105"/>
                          <a:pt x="31" y="126"/>
                        </a:cubicBezTo>
                      </a:path>
                    </a:pathLst>
                  </a:custGeom>
                  <a:noFill/>
                  <a:ln w="9525">
                    <a:solidFill>
                      <a:schemeClr val="bg1"/>
                    </a:solidFill>
                    <a:round/>
                    <a:headEnd/>
                    <a:tailEnd/>
                  </a:ln>
                </p:spPr>
                <p:txBody>
                  <a:bodyPr/>
                  <a:lstStyle/>
                  <a:p>
                    <a:endParaRPr lang="zh-CN" altLang="en-US"/>
                  </a:p>
                </p:txBody>
              </p:sp>
              <p:grpSp>
                <p:nvGrpSpPr>
                  <p:cNvPr id="15460" name="Group 120"/>
                  <p:cNvGrpSpPr>
                    <a:grpSpLocks/>
                  </p:cNvGrpSpPr>
                  <p:nvPr/>
                </p:nvGrpSpPr>
                <p:grpSpPr bwMode="auto">
                  <a:xfrm>
                    <a:off x="676" y="739"/>
                    <a:ext cx="1792" cy="852"/>
                    <a:chOff x="984" y="829"/>
                    <a:chExt cx="1425" cy="597"/>
                  </a:xfrm>
                </p:grpSpPr>
                <p:sp>
                  <p:nvSpPr>
                    <p:cNvPr id="15461" name="Line 121"/>
                    <p:cNvSpPr>
                      <a:spLocks noChangeShapeType="1"/>
                    </p:cNvSpPr>
                    <p:nvPr/>
                  </p:nvSpPr>
                  <p:spPr bwMode="auto">
                    <a:xfrm>
                      <a:off x="995" y="1426"/>
                      <a:ext cx="1414" cy="0"/>
                    </a:xfrm>
                    <a:prstGeom prst="line">
                      <a:avLst/>
                    </a:prstGeom>
                    <a:noFill/>
                    <a:ln w="38100">
                      <a:solidFill>
                        <a:srgbClr val="FF3300"/>
                      </a:solidFill>
                      <a:round/>
                      <a:headEnd/>
                      <a:tailEnd/>
                    </a:ln>
                  </p:spPr>
                  <p:txBody>
                    <a:bodyPr/>
                    <a:lstStyle/>
                    <a:p>
                      <a:endParaRPr lang="zh-CN" altLang="en-US"/>
                    </a:p>
                  </p:txBody>
                </p:sp>
                <p:sp>
                  <p:nvSpPr>
                    <p:cNvPr id="15462" name="Line 122"/>
                    <p:cNvSpPr>
                      <a:spLocks noChangeShapeType="1"/>
                    </p:cNvSpPr>
                    <p:nvPr/>
                  </p:nvSpPr>
                  <p:spPr bwMode="auto">
                    <a:xfrm flipV="1">
                      <a:off x="984" y="829"/>
                      <a:ext cx="1152" cy="597"/>
                    </a:xfrm>
                    <a:prstGeom prst="line">
                      <a:avLst/>
                    </a:prstGeom>
                    <a:noFill/>
                    <a:ln w="38100">
                      <a:solidFill>
                        <a:srgbClr val="FF3300"/>
                      </a:solidFill>
                      <a:round/>
                      <a:headEnd/>
                      <a:tailEnd/>
                    </a:ln>
                  </p:spPr>
                  <p:txBody>
                    <a:bodyPr/>
                    <a:lstStyle/>
                    <a:p>
                      <a:endParaRPr lang="zh-CN" altLang="en-US"/>
                    </a:p>
                  </p:txBody>
                </p:sp>
              </p:grpSp>
            </p:grpSp>
          </p:grpSp>
          <p:grpSp>
            <p:nvGrpSpPr>
              <p:cNvPr id="15451" name="Group 123"/>
              <p:cNvGrpSpPr>
                <a:grpSpLocks/>
              </p:cNvGrpSpPr>
              <p:nvPr/>
            </p:nvGrpSpPr>
            <p:grpSpPr bwMode="auto">
              <a:xfrm>
                <a:off x="695" y="900"/>
                <a:ext cx="101" cy="97"/>
                <a:chOff x="1005" y="2207"/>
                <a:chExt cx="101" cy="97"/>
              </a:xfrm>
            </p:grpSpPr>
            <p:sp>
              <p:nvSpPr>
                <p:cNvPr id="15455" name="Line 124"/>
                <p:cNvSpPr>
                  <a:spLocks noChangeShapeType="1"/>
                </p:cNvSpPr>
                <p:nvPr/>
              </p:nvSpPr>
              <p:spPr bwMode="auto">
                <a:xfrm flipH="1">
                  <a:off x="1005" y="2210"/>
                  <a:ext cx="95" cy="94"/>
                </a:xfrm>
                <a:prstGeom prst="line">
                  <a:avLst/>
                </a:prstGeom>
                <a:noFill/>
                <a:ln w="9525">
                  <a:solidFill>
                    <a:schemeClr val="bg1"/>
                  </a:solidFill>
                  <a:round/>
                  <a:headEnd/>
                  <a:tailEnd/>
                </a:ln>
              </p:spPr>
              <p:txBody>
                <a:bodyPr/>
                <a:lstStyle/>
                <a:p>
                  <a:endParaRPr lang="zh-CN" altLang="en-US"/>
                </a:p>
              </p:txBody>
            </p:sp>
            <p:sp>
              <p:nvSpPr>
                <p:cNvPr id="15456" name="Line 125"/>
                <p:cNvSpPr>
                  <a:spLocks noChangeShapeType="1"/>
                </p:cNvSpPr>
                <p:nvPr/>
              </p:nvSpPr>
              <p:spPr bwMode="auto">
                <a:xfrm>
                  <a:off x="1012" y="2207"/>
                  <a:ext cx="94" cy="94"/>
                </a:xfrm>
                <a:prstGeom prst="line">
                  <a:avLst/>
                </a:prstGeom>
                <a:noFill/>
                <a:ln w="9525">
                  <a:solidFill>
                    <a:schemeClr val="bg1"/>
                  </a:solidFill>
                  <a:round/>
                  <a:headEnd/>
                  <a:tailEnd/>
                </a:ln>
              </p:spPr>
              <p:txBody>
                <a:bodyPr/>
                <a:lstStyle/>
                <a:p>
                  <a:endParaRPr lang="zh-CN" altLang="en-US"/>
                </a:p>
              </p:txBody>
            </p:sp>
          </p:grpSp>
          <p:grpSp>
            <p:nvGrpSpPr>
              <p:cNvPr id="15452" name="Group 126"/>
              <p:cNvGrpSpPr>
                <a:grpSpLocks/>
              </p:cNvGrpSpPr>
              <p:nvPr/>
            </p:nvGrpSpPr>
            <p:grpSpPr bwMode="auto">
              <a:xfrm>
                <a:off x="684" y="1263"/>
                <a:ext cx="101" cy="97"/>
                <a:chOff x="1005" y="2207"/>
                <a:chExt cx="101" cy="97"/>
              </a:xfrm>
            </p:grpSpPr>
            <p:sp>
              <p:nvSpPr>
                <p:cNvPr id="15453" name="Line 127"/>
                <p:cNvSpPr>
                  <a:spLocks noChangeShapeType="1"/>
                </p:cNvSpPr>
                <p:nvPr/>
              </p:nvSpPr>
              <p:spPr bwMode="auto">
                <a:xfrm flipH="1">
                  <a:off x="1005" y="2210"/>
                  <a:ext cx="95" cy="94"/>
                </a:xfrm>
                <a:prstGeom prst="line">
                  <a:avLst/>
                </a:prstGeom>
                <a:noFill/>
                <a:ln w="9525">
                  <a:solidFill>
                    <a:schemeClr val="bg1"/>
                  </a:solidFill>
                  <a:round/>
                  <a:headEnd/>
                  <a:tailEnd/>
                </a:ln>
              </p:spPr>
              <p:txBody>
                <a:bodyPr/>
                <a:lstStyle/>
                <a:p>
                  <a:endParaRPr lang="zh-CN" altLang="en-US"/>
                </a:p>
              </p:txBody>
            </p:sp>
            <p:sp>
              <p:nvSpPr>
                <p:cNvPr id="15454" name="Line 128"/>
                <p:cNvSpPr>
                  <a:spLocks noChangeShapeType="1"/>
                </p:cNvSpPr>
                <p:nvPr/>
              </p:nvSpPr>
              <p:spPr bwMode="auto">
                <a:xfrm>
                  <a:off x="1012" y="2207"/>
                  <a:ext cx="94" cy="94"/>
                </a:xfrm>
                <a:prstGeom prst="line">
                  <a:avLst/>
                </a:prstGeom>
                <a:noFill/>
                <a:ln w="9525">
                  <a:solidFill>
                    <a:schemeClr val="bg1"/>
                  </a:solidFill>
                  <a:round/>
                  <a:headEnd/>
                  <a:tailEnd/>
                </a:ln>
              </p:spPr>
              <p:txBody>
                <a:bodyPr/>
                <a:lstStyle/>
                <a:p>
                  <a:endParaRPr lang="zh-CN" altLang="en-US"/>
                </a:p>
              </p:txBody>
            </p:sp>
          </p:grpSp>
        </p:grpSp>
        <p:sp>
          <p:nvSpPr>
            <p:cNvPr id="15437" name="Text Box 129"/>
            <p:cNvSpPr txBox="1">
              <a:spLocks noChangeArrowheads="1"/>
            </p:cNvSpPr>
            <p:nvPr/>
          </p:nvSpPr>
          <p:spPr bwMode="auto">
            <a:xfrm>
              <a:off x="4363" y="1825"/>
              <a:ext cx="378" cy="327"/>
            </a:xfrm>
            <a:prstGeom prst="rect">
              <a:avLst/>
            </a:prstGeom>
            <a:noFill/>
            <a:ln w="28575">
              <a:noFill/>
              <a:miter lim="800000"/>
              <a:headEnd/>
              <a:tailEnd type="none" w="sm" len="med"/>
            </a:ln>
          </p:spPr>
          <p:txBody>
            <a:bodyPr wrap="none">
              <a:spAutoFit/>
            </a:bodyPr>
            <a:lstStyle/>
            <a:p>
              <a:pPr>
                <a:spcBef>
                  <a:spcPct val="50000"/>
                </a:spcBef>
              </a:pPr>
              <a:r>
                <a:rPr kumimoji="1" lang="en-US" altLang="zh-CN" sz="2800" b="0">
                  <a:solidFill>
                    <a:srgbClr val="FFFF00"/>
                  </a:solidFill>
                </a:rPr>
                <a:t>(1)</a:t>
              </a:r>
            </a:p>
          </p:txBody>
        </p:sp>
      </p:grpSp>
      <p:grpSp>
        <p:nvGrpSpPr>
          <p:cNvPr id="22" name="Group 130"/>
          <p:cNvGrpSpPr>
            <a:grpSpLocks/>
          </p:cNvGrpSpPr>
          <p:nvPr/>
        </p:nvGrpSpPr>
        <p:grpSpPr bwMode="auto">
          <a:xfrm>
            <a:off x="6670675" y="1987550"/>
            <a:ext cx="581025" cy="590550"/>
            <a:chOff x="1245" y="1044"/>
            <a:chExt cx="366" cy="372"/>
          </a:xfrm>
        </p:grpSpPr>
        <p:sp>
          <p:nvSpPr>
            <p:cNvPr id="15434" name="Line 131"/>
            <p:cNvSpPr>
              <a:spLocks noChangeShapeType="1"/>
            </p:cNvSpPr>
            <p:nvPr/>
          </p:nvSpPr>
          <p:spPr bwMode="auto">
            <a:xfrm flipH="1">
              <a:off x="1245" y="1044"/>
              <a:ext cx="366" cy="211"/>
            </a:xfrm>
            <a:prstGeom prst="line">
              <a:avLst/>
            </a:prstGeom>
            <a:noFill/>
            <a:ln w="38100">
              <a:solidFill>
                <a:srgbClr val="66FF33"/>
              </a:solidFill>
              <a:round/>
              <a:headEnd/>
              <a:tailEnd type="triangle" w="med" len="med"/>
            </a:ln>
          </p:spPr>
          <p:txBody>
            <a:bodyPr wrap="none" anchor="ctr"/>
            <a:lstStyle/>
            <a:p>
              <a:endParaRPr lang="zh-CN" altLang="en-US"/>
            </a:p>
          </p:txBody>
        </p:sp>
        <p:sp>
          <p:nvSpPr>
            <p:cNvPr id="15435" name="Text Box 132"/>
            <p:cNvSpPr txBox="1">
              <a:spLocks noChangeArrowheads="1"/>
            </p:cNvSpPr>
            <p:nvPr/>
          </p:nvSpPr>
          <p:spPr bwMode="auto">
            <a:xfrm>
              <a:off x="1355" y="1089"/>
              <a:ext cx="200" cy="327"/>
            </a:xfrm>
            <a:prstGeom prst="rect">
              <a:avLst/>
            </a:prstGeom>
            <a:noFill/>
            <a:ln w="9525">
              <a:noFill/>
              <a:miter lim="800000"/>
              <a:headEnd/>
              <a:tailEnd/>
            </a:ln>
          </p:spPr>
          <p:txBody>
            <a:bodyPr>
              <a:spAutoFit/>
            </a:bodyPr>
            <a:lstStyle/>
            <a:p>
              <a:pPr>
                <a:spcBef>
                  <a:spcPct val="50000"/>
                </a:spcBef>
              </a:pPr>
              <a:r>
                <a:rPr kumimoji="1" lang="en-US" altLang="zh-CN" sz="2800" i="1">
                  <a:solidFill>
                    <a:srgbClr val="66FF33"/>
                  </a:solidFill>
                </a:rPr>
                <a:t>l</a:t>
              </a:r>
            </a:p>
          </p:txBody>
        </p:sp>
      </p:grpSp>
      <p:sp>
        <p:nvSpPr>
          <p:cNvPr id="128133" name="Line 133"/>
          <p:cNvSpPr>
            <a:spLocks noChangeShapeType="1"/>
          </p:cNvSpPr>
          <p:nvPr/>
        </p:nvSpPr>
        <p:spPr bwMode="auto">
          <a:xfrm>
            <a:off x="6872288" y="2855913"/>
            <a:ext cx="709612" cy="0"/>
          </a:xfrm>
          <a:prstGeom prst="line">
            <a:avLst/>
          </a:prstGeom>
          <a:noFill/>
          <a:ln w="38100">
            <a:solidFill>
              <a:srgbClr val="00FF00"/>
            </a:solidFill>
            <a:round/>
            <a:headEnd/>
            <a:tailEnd type="triangle" w="sm" len="med"/>
          </a:ln>
        </p:spPr>
        <p:txBody>
          <a:bodyPr/>
          <a:lstStyle/>
          <a:p>
            <a:endParaRPr lang="zh-CN" altLang="en-US"/>
          </a:p>
        </p:txBody>
      </p:sp>
      <p:sp>
        <p:nvSpPr>
          <p:cNvPr id="128134" name="Text Box 134"/>
          <p:cNvSpPr txBox="1">
            <a:spLocks noChangeArrowheads="1"/>
          </p:cNvSpPr>
          <p:nvPr/>
        </p:nvSpPr>
        <p:spPr bwMode="auto">
          <a:xfrm>
            <a:off x="1154113" y="3702050"/>
            <a:ext cx="2616200" cy="457200"/>
          </a:xfrm>
          <a:prstGeom prst="rect">
            <a:avLst/>
          </a:prstGeom>
          <a:noFill/>
          <a:ln w="28575">
            <a:noFill/>
            <a:miter lim="800000"/>
            <a:headEnd/>
            <a:tailEnd type="none" w="sm" len="med"/>
          </a:ln>
        </p:spPr>
        <p:txBody>
          <a:bodyPr wrap="none">
            <a:spAutoFit/>
          </a:bodyPr>
          <a:lstStyle/>
          <a:p>
            <a:pPr>
              <a:spcBef>
                <a:spcPct val="50000"/>
              </a:spcBef>
            </a:pPr>
            <a:r>
              <a:rPr kumimoji="1" lang="en-US" altLang="zh-CN" i="1"/>
              <a:t>a</a:t>
            </a:r>
            <a:r>
              <a:rPr kumimoji="1" lang="zh-CN" altLang="en-US"/>
              <a:t>点的电位高于</a:t>
            </a:r>
            <a:r>
              <a:rPr kumimoji="1" lang="en-US" altLang="zh-CN" i="1"/>
              <a:t>c</a:t>
            </a:r>
            <a:r>
              <a:rPr kumimoji="1" lang="zh-CN" altLang="en-US"/>
              <a:t>点</a:t>
            </a:r>
          </a:p>
        </p:txBody>
      </p:sp>
      <p:graphicFrame>
        <p:nvGraphicFramePr>
          <p:cNvPr id="128136" name="Object 136"/>
          <p:cNvGraphicFramePr>
            <a:graphicFrameLocks noChangeAspect="1"/>
          </p:cNvGraphicFramePr>
          <p:nvPr/>
        </p:nvGraphicFramePr>
        <p:xfrm>
          <a:off x="500063" y="3143250"/>
          <a:ext cx="5397500" cy="457200"/>
        </p:xfrm>
        <a:graphic>
          <a:graphicData uri="http://schemas.openxmlformats.org/presentationml/2006/ole">
            <mc:AlternateContent xmlns:mc="http://schemas.openxmlformats.org/markup-compatibility/2006">
              <mc:Choice xmlns:v="urn:schemas-microsoft-com:vml" Requires="v">
                <p:oleObj spid="_x0000_s15400" name="公式" r:id="rId3" imgW="5397480" imgH="457200" progId="Equation.3">
                  <p:embed/>
                </p:oleObj>
              </mc:Choice>
              <mc:Fallback>
                <p:oleObj name="公式" r:id="rId3" imgW="5397480" imgH="457200" progId="Equation.3">
                  <p:embed/>
                  <p:pic>
                    <p:nvPicPr>
                      <p:cNvPr id="0" name="Object 1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3" y="3143250"/>
                        <a:ext cx="53975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137" name="Object 137"/>
          <p:cNvGraphicFramePr>
            <a:graphicFrameLocks noChangeAspect="1"/>
          </p:cNvGraphicFramePr>
          <p:nvPr/>
        </p:nvGraphicFramePr>
        <p:xfrm>
          <a:off x="1643063" y="1500188"/>
          <a:ext cx="1925637" cy="450850"/>
        </p:xfrm>
        <a:graphic>
          <a:graphicData uri="http://schemas.openxmlformats.org/presentationml/2006/ole">
            <mc:AlternateContent xmlns:mc="http://schemas.openxmlformats.org/markup-compatibility/2006">
              <mc:Choice xmlns:v="urn:schemas-microsoft-com:vml" Requires="v">
                <p:oleObj spid="_x0000_s15401" name="公式" r:id="rId5" imgW="1841400" imgH="431640" progId="Equation.3">
                  <p:embed/>
                </p:oleObj>
              </mc:Choice>
              <mc:Fallback>
                <p:oleObj name="公式" r:id="rId5" imgW="1841400" imgH="431640" progId="Equation.3">
                  <p:embed/>
                  <p:pic>
                    <p:nvPicPr>
                      <p:cNvPr id="0" name="Object 1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3063" y="1500188"/>
                        <a:ext cx="1925637"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FF00"/>
                            </a:solidFill>
                            <a:miter lim="800000"/>
                            <a:headEnd/>
                            <a:tailEnd/>
                          </a14:hiddenLine>
                        </a:ext>
                      </a:extLst>
                    </p:spPr>
                  </p:pic>
                </p:oleObj>
              </mc:Fallback>
            </mc:AlternateContent>
          </a:graphicData>
        </a:graphic>
      </p:graphicFrame>
      <p:sp>
        <p:nvSpPr>
          <p:cNvPr id="128141" name="Text Box 141"/>
          <p:cNvSpPr txBox="1">
            <a:spLocks noChangeArrowheads="1"/>
          </p:cNvSpPr>
          <p:nvPr/>
        </p:nvSpPr>
        <p:spPr bwMode="auto">
          <a:xfrm>
            <a:off x="568325" y="4849813"/>
            <a:ext cx="1131888" cy="519112"/>
          </a:xfrm>
          <a:prstGeom prst="rect">
            <a:avLst/>
          </a:prstGeom>
          <a:noFill/>
          <a:ln w="9525">
            <a:noFill/>
            <a:miter lim="800000"/>
            <a:headEnd/>
            <a:tailEnd/>
          </a:ln>
        </p:spPr>
        <p:txBody>
          <a:bodyPr>
            <a:spAutoFit/>
          </a:bodyPr>
          <a:lstStyle/>
          <a:p>
            <a:pPr>
              <a:spcBef>
                <a:spcPct val="50000"/>
              </a:spcBef>
            </a:pPr>
            <a:r>
              <a:rPr kumimoji="1" lang="en-US" altLang="zh-CN" sz="2800" i="1">
                <a:sym typeface="Symbol" pitchFamily="18" charset="2"/>
              </a:rPr>
              <a:t></a:t>
            </a:r>
            <a:r>
              <a:rPr kumimoji="1" lang="en-US" altLang="zh-CN" sz="2800" i="1" baseline="-25000">
                <a:sym typeface="Symbol" pitchFamily="18" charset="2"/>
              </a:rPr>
              <a:t>abc</a:t>
            </a:r>
            <a:r>
              <a:rPr kumimoji="1" lang="en-US" altLang="zh-CN" sz="2800">
                <a:sym typeface="Symbol" pitchFamily="18" charset="2"/>
              </a:rPr>
              <a:t>=</a:t>
            </a:r>
          </a:p>
        </p:txBody>
      </p:sp>
      <p:sp>
        <p:nvSpPr>
          <p:cNvPr id="128142" name="Text Box 142"/>
          <p:cNvSpPr txBox="1">
            <a:spLocks noChangeArrowheads="1"/>
          </p:cNvSpPr>
          <p:nvPr/>
        </p:nvSpPr>
        <p:spPr bwMode="auto">
          <a:xfrm>
            <a:off x="1293813" y="4848225"/>
            <a:ext cx="965200" cy="519113"/>
          </a:xfrm>
          <a:prstGeom prst="rect">
            <a:avLst/>
          </a:prstGeom>
          <a:noFill/>
          <a:ln w="9525">
            <a:noFill/>
            <a:miter lim="800000"/>
            <a:headEnd/>
            <a:tailEnd/>
          </a:ln>
        </p:spPr>
        <p:txBody>
          <a:bodyPr>
            <a:spAutoFit/>
          </a:bodyPr>
          <a:lstStyle/>
          <a:p>
            <a:pPr>
              <a:spcBef>
                <a:spcPct val="50000"/>
              </a:spcBef>
            </a:pPr>
            <a:r>
              <a:rPr kumimoji="1" lang="en-US" altLang="zh-CN" sz="2800" i="1">
                <a:sym typeface="Symbol" pitchFamily="18" charset="2"/>
              </a:rPr>
              <a:t></a:t>
            </a:r>
            <a:r>
              <a:rPr kumimoji="1" lang="en-US" altLang="zh-CN" sz="2800" i="1" baseline="-25000">
                <a:sym typeface="Symbol" pitchFamily="18" charset="2"/>
              </a:rPr>
              <a:t>adc</a:t>
            </a:r>
            <a:r>
              <a:rPr kumimoji="1" lang="en-US" altLang="zh-CN" sz="2800">
                <a:sym typeface="Symbol" pitchFamily="18" charset="2"/>
              </a:rPr>
              <a:t>=</a:t>
            </a:r>
          </a:p>
        </p:txBody>
      </p:sp>
      <p:sp>
        <p:nvSpPr>
          <p:cNvPr id="128143" name="Text Box 143"/>
          <p:cNvSpPr txBox="1">
            <a:spLocks noChangeArrowheads="1"/>
          </p:cNvSpPr>
          <p:nvPr/>
        </p:nvSpPr>
        <p:spPr bwMode="auto">
          <a:xfrm>
            <a:off x="2047875" y="4860925"/>
            <a:ext cx="896938" cy="519113"/>
          </a:xfrm>
          <a:prstGeom prst="rect">
            <a:avLst/>
          </a:prstGeom>
          <a:noFill/>
          <a:ln w="9525">
            <a:noFill/>
            <a:miter lim="800000"/>
            <a:headEnd/>
            <a:tailEnd/>
          </a:ln>
        </p:spPr>
        <p:txBody>
          <a:bodyPr>
            <a:spAutoFit/>
          </a:bodyPr>
          <a:lstStyle/>
          <a:p>
            <a:pPr>
              <a:spcBef>
                <a:spcPct val="50000"/>
              </a:spcBef>
            </a:pPr>
            <a:r>
              <a:rPr kumimoji="1" lang="en-US" altLang="zh-CN" sz="2800" i="1">
                <a:sym typeface="Symbol" pitchFamily="18" charset="2"/>
              </a:rPr>
              <a:t></a:t>
            </a:r>
            <a:r>
              <a:rPr kumimoji="1" lang="en-US" altLang="zh-CN" sz="2800" i="1" baseline="-25000">
                <a:sym typeface="Symbol" pitchFamily="18" charset="2"/>
              </a:rPr>
              <a:t>ad </a:t>
            </a:r>
            <a:r>
              <a:rPr kumimoji="1" lang="en-US" altLang="zh-CN" sz="2800">
                <a:sym typeface="Symbol" pitchFamily="18" charset="2"/>
              </a:rPr>
              <a:t>=</a:t>
            </a:r>
            <a:endParaRPr kumimoji="1" lang="en-US" altLang="zh-CN" sz="2800" i="1" baseline="-25000">
              <a:sym typeface="Symbol" pitchFamily="18" charset="2"/>
            </a:endParaRPr>
          </a:p>
        </p:txBody>
      </p:sp>
      <p:sp>
        <p:nvSpPr>
          <p:cNvPr id="128144" name="Text Box 144"/>
          <p:cNvSpPr txBox="1">
            <a:spLocks noChangeArrowheads="1"/>
          </p:cNvSpPr>
          <p:nvPr/>
        </p:nvSpPr>
        <p:spPr bwMode="auto">
          <a:xfrm>
            <a:off x="2700338" y="4868863"/>
            <a:ext cx="2376487" cy="519112"/>
          </a:xfrm>
          <a:prstGeom prst="rect">
            <a:avLst/>
          </a:prstGeom>
          <a:noFill/>
          <a:ln w="9525">
            <a:noFill/>
            <a:miter lim="800000"/>
            <a:headEnd/>
            <a:tailEnd/>
          </a:ln>
        </p:spPr>
        <p:txBody>
          <a:bodyPr>
            <a:spAutoFit/>
          </a:bodyPr>
          <a:lstStyle/>
          <a:p>
            <a:pPr>
              <a:spcBef>
                <a:spcPct val="50000"/>
              </a:spcBef>
            </a:pPr>
            <a:r>
              <a:rPr kumimoji="1" lang="en-US" altLang="zh-CN" sz="2800">
                <a:sym typeface="Symbol" pitchFamily="18" charset="2"/>
              </a:rPr>
              <a:t> -</a:t>
            </a:r>
            <a:r>
              <a:rPr kumimoji="1" lang="en-US" altLang="zh-CN" sz="2800" i="1">
                <a:sym typeface="Symbol" pitchFamily="18" charset="2"/>
              </a:rPr>
              <a:t>Bl</a:t>
            </a:r>
            <a:r>
              <a:rPr kumimoji="1" lang="en-US" altLang="zh-CN" sz="2800">
                <a:sym typeface="Symbol" pitchFamily="18" charset="2"/>
              </a:rPr>
              <a:t>(1</a:t>
            </a:r>
            <a:r>
              <a:rPr kumimoji="1" lang="en-US" altLang="zh-CN" sz="2800" i="1">
                <a:sym typeface="Symbol" pitchFamily="18" charset="2"/>
              </a:rPr>
              <a:t>-</a:t>
            </a:r>
            <a:r>
              <a:rPr kumimoji="1" lang="en-US" altLang="zh-CN" sz="2800">
                <a:sym typeface="Symbol" pitchFamily="18" charset="2"/>
              </a:rPr>
              <a:t>cos</a:t>
            </a:r>
            <a:r>
              <a:rPr kumimoji="1" lang="en-US" altLang="zh-CN" sz="2800" i="1">
                <a:sym typeface="Symbol" pitchFamily="18" charset="2"/>
              </a:rPr>
              <a:t></a:t>
            </a:r>
            <a:r>
              <a:rPr kumimoji="1" lang="en-US" altLang="zh-CN" sz="2800">
                <a:sym typeface="Symbol" pitchFamily="18" charset="2"/>
              </a:rPr>
              <a:t>)</a:t>
            </a:r>
          </a:p>
        </p:txBody>
      </p:sp>
      <p:sp>
        <p:nvSpPr>
          <p:cNvPr id="128145" name="Text Box 145"/>
          <p:cNvSpPr txBox="1">
            <a:spLocks noChangeArrowheads="1"/>
          </p:cNvSpPr>
          <p:nvPr/>
        </p:nvSpPr>
        <p:spPr bwMode="auto">
          <a:xfrm>
            <a:off x="571500" y="5429250"/>
            <a:ext cx="4392613" cy="530225"/>
          </a:xfrm>
          <a:prstGeom prst="rect">
            <a:avLst/>
          </a:prstGeom>
          <a:noFill/>
          <a:ln w="9525">
            <a:noFill/>
            <a:miter lim="800000"/>
            <a:headEnd/>
            <a:tailEnd/>
          </a:ln>
        </p:spPr>
        <p:txBody>
          <a:bodyPr>
            <a:spAutoFit/>
          </a:bodyPr>
          <a:lstStyle/>
          <a:p>
            <a:pPr>
              <a:lnSpc>
                <a:spcPct val="120000"/>
              </a:lnSpc>
              <a:spcBef>
                <a:spcPct val="50000"/>
              </a:spcBef>
            </a:pPr>
            <a:r>
              <a:rPr kumimoji="1" lang="zh-CN" altLang="en-US"/>
              <a:t>方向</a:t>
            </a:r>
            <a:r>
              <a:rPr kumimoji="1" lang="en-US" altLang="zh-CN" i="1"/>
              <a:t>d </a:t>
            </a:r>
            <a:r>
              <a:rPr kumimoji="1" lang="en-US" altLang="zh-CN">
                <a:sym typeface="Symbol" pitchFamily="18" charset="2"/>
              </a:rPr>
              <a:t></a:t>
            </a:r>
            <a:r>
              <a:rPr kumimoji="1" lang="en-US" altLang="zh-CN" i="1"/>
              <a:t>a</a:t>
            </a:r>
            <a:r>
              <a:rPr kumimoji="1" lang="en-US" altLang="zh-CN"/>
              <a:t>; </a:t>
            </a:r>
            <a:r>
              <a:rPr kumimoji="1" lang="en-US" altLang="zh-CN" i="1"/>
              <a:t>a</a:t>
            </a:r>
            <a:r>
              <a:rPr kumimoji="1" lang="zh-CN" altLang="en-US"/>
              <a:t>点比</a:t>
            </a:r>
            <a:r>
              <a:rPr kumimoji="1" lang="en-US" altLang="zh-CN" i="1"/>
              <a:t>c</a:t>
            </a:r>
            <a:r>
              <a:rPr kumimoji="1" lang="zh-CN" altLang="en-US"/>
              <a:t>点电势高。</a:t>
            </a:r>
          </a:p>
        </p:txBody>
      </p:sp>
      <p:sp>
        <p:nvSpPr>
          <p:cNvPr id="128146" name="Text Box 146"/>
          <p:cNvSpPr txBox="1">
            <a:spLocks noChangeArrowheads="1"/>
          </p:cNvSpPr>
          <p:nvPr/>
        </p:nvSpPr>
        <p:spPr bwMode="auto">
          <a:xfrm>
            <a:off x="571500" y="5932488"/>
            <a:ext cx="4016375" cy="519112"/>
          </a:xfrm>
          <a:prstGeom prst="rect">
            <a:avLst/>
          </a:prstGeom>
          <a:noFill/>
          <a:ln w="9525">
            <a:noFill/>
            <a:miter lim="800000"/>
            <a:headEnd/>
            <a:tailEnd/>
          </a:ln>
        </p:spPr>
        <p:txBody>
          <a:bodyPr>
            <a:spAutoFit/>
          </a:bodyPr>
          <a:lstStyle/>
          <a:p>
            <a:pPr>
              <a:spcBef>
                <a:spcPct val="50000"/>
              </a:spcBef>
            </a:pPr>
            <a:r>
              <a:rPr kumimoji="1" lang="zh-CN" altLang="en-US"/>
              <a:t>所以 </a:t>
            </a:r>
            <a:r>
              <a:rPr kumimoji="1" lang="zh-CN" altLang="en-US" i="1">
                <a:sym typeface="Symbol" pitchFamily="18" charset="2"/>
              </a:rPr>
              <a:t> </a:t>
            </a:r>
            <a:r>
              <a:rPr kumimoji="1" lang="en-US" altLang="zh-CN" sz="2800" i="1">
                <a:sym typeface="Symbol" pitchFamily="18" charset="2"/>
              </a:rPr>
              <a:t>u</a:t>
            </a:r>
            <a:r>
              <a:rPr kumimoji="1" lang="en-US" altLang="zh-CN" sz="2800" i="1" baseline="-25000">
                <a:sym typeface="Symbol" pitchFamily="18" charset="2"/>
              </a:rPr>
              <a:t>a</a:t>
            </a:r>
            <a:r>
              <a:rPr kumimoji="1" lang="en-US" altLang="zh-CN" sz="2800">
                <a:sym typeface="Symbol" pitchFamily="18" charset="2"/>
              </a:rPr>
              <a:t>-</a:t>
            </a:r>
            <a:r>
              <a:rPr kumimoji="1" lang="en-US" altLang="zh-CN" sz="2800" i="1">
                <a:sym typeface="Symbol" pitchFamily="18" charset="2"/>
              </a:rPr>
              <a:t>u</a:t>
            </a:r>
            <a:r>
              <a:rPr kumimoji="1" lang="en-US" altLang="zh-CN" sz="2800" i="1" baseline="-25000">
                <a:sym typeface="Symbol" pitchFamily="18" charset="2"/>
              </a:rPr>
              <a:t>c</a:t>
            </a:r>
            <a:r>
              <a:rPr kumimoji="1" lang="en-US" altLang="zh-CN" sz="2800">
                <a:sym typeface="Symbol" pitchFamily="18" charset="2"/>
              </a:rPr>
              <a:t>=</a:t>
            </a:r>
            <a:r>
              <a:rPr kumimoji="1" lang="en-US" altLang="zh-CN" sz="2800" i="1">
                <a:sym typeface="Symbol" pitchFamily="18" charset="2"/>
              </a:rPr>
              <a:t>Bl</a:t>
            </a:r>
            <a:r>
              <a:rPr kumimoji="1" lang="en-US" altLang="zh-CN" sz="2800">
                <a:sym typeface="Symbol" pitchFamily="18" charset="2"/>
              </a:rPr>
              <a:t>(1</a:t>
            </a:r>
            <a:r>
              <a:rPr kumimoji="1" lang="en-US" altLang="zh-CN" sz="2800" i="1">
                <a:sym typeface="Symbol" pitchFamily="18" charset="2"/>
              </a:rPr>
              <a:t>-</a:t>
            </a:r>
            <a:r>
              <a:rPr kumimoji="1" lang="en-US" altLang="zh-CN" sz="2800">
                <a:sym typeface="Symbol" pitchFamily="18" charset="2"/>
              </a:rPr>
              <a:t>cos</a:t>
            </a:r>
            <a:r>
              <a:rPr kumimoji="1" lang="en-US" altLang="zh-CN" sz="2800" i="1">
                <a:sym typeface="Symbol" pitchFamily="18" charset="2"/>
              </a:rPr>
              <a:t> </a:t>
            </a:r>
            <a:r>
              <a:rPr kumimoji="1" lang="en-US" altLang="zh-CN" sz="2800">
                <a:sym typeface="Symbol" pitchFamily="18" charset="2"/>
              </a:rPr>
              <a:t>)</a:t>
            </a:r>
          </a:p>
        </p:txBody>
      </p:sp>
      <p:grpSp>
        <p:nvGrpSpPr>
          <p:cNvPr id="23" name="Group 147"/>
          <p:cNvGrpSpPr>
            <a:grpSpLocks/>
          </p:cNvGrpSpPr>
          <p:nvPr/>
        </p:nvGrpSpPr>
        <p:grpSpPr bwMode="auto">
          <a:xfrm>
            <a:off x="7807325" y="3773488"/>
            <a:ext cx="990600" cy="1731962"/>
            <a:chOff x="4676" y="478"/>
            <a:chExt cx="624" cy="1091"/>
          </a:xfrm>
        </p:grpSpPr>
        <p:sp>
          <p:nvSpPr>
            <p:cNvPr id="15431" name="Line 148"/>
            <p:cNvSpPr>
              <a:spLocks noChangeShapeType="1"/>
            </p:cNvSpPr>
            <p:nvPr/>
          </p:nvSpPr>
          <p:spPr bwMode="auto">
            <a:xfrm>
              <a:off x="4676" y="717"/>
              <a:ext cx="341" cy="1"/>
            </a:xfrm>
            <a:prstGeom prst="line">
              <a:avLst/>
            </a:prstGeom>
            <a:noFill/>
            <a:ln w="38100">
              <a:solidFill>
                <a:srgbClr val="66FF33"/>
              </a:solidFill>
              <a:round/>
              <a:headEnd/>
              <a:tailEnd/>
            </a:ln>
          </p:spPr>
          <p:txBody>
            <a:bodyPr/>
            <a:lstStyle/>
            <a:p>
              <a:endParaRPr lang="zh-CN" altLang="en-US"/>
            </a:p>
          </p:txBody>
        </p:sp>
        <p:sp>
          <p:nvSpPr>
            <p:cNvPr id="15432" name="Line 149"/>
            <p:cNvSpPr>
              <a:spLocks noChangeShapeType="1"/>
            </p:cNvSpPr>
            <p:nvPr/>
          </p:nvSpPr>
          <p:spPr bwMode="auto">
            <a:xfrm flipV="1">
              <a:off x="5005" y="717"/>
              <a:ext cx="0" cy="852"/>
            </a:xfrm>
            <a:prstGeom prst="line">
              <a:avLst/>
            </a:prstGeom>
            <a:noFill/>
            <a:ln w="38100">
              <a:solidFill>
                <a:srgbClr val="66FF33"/>
              </a:solidFill>
              <a:round/>
              <a:headEnd/>
              <a:tailEnd/>
            </a:ln>
          </p:spPr>
          <p:txBody>
            <a:bodyPr/>
            <a:lstStyle/>
            <a:p>
              <a:endParaRPr lang="zh-CN" altLang="en-US"/>
            </a:p>
          </p:txBody>
        </p:sp>
        <p:sp>
          <p:nvSpPr>
            <p:cNvPr id="15433" name="Text Box 150"/>
            <p:cNvSpPr txBox="1">
              <a:spLocks noChangeArrowheads="1"/>
            </p:cNvSpPr>
            <p:nvPr/>
          </p:nvSpPr>
          <p:spPr bwMode="auto">
            <a:xfrm>
              <a:off x="4985" y="478"/>
              <a:ext cx="315" cy="327"/>
            </a:xfrm>
            <a:prstGeom prst="rect">
              <a:avLst/>
            </a:prstGeom>
            <a:noFill/>
            <a:ln w="9525">
              <a:noFill/>
              <a:miter lim="800000"/>
              <a:headEnd/>
              <a:tailEnd/>
            </a:ln>
          </p:spPr>
          <p:txBody>
            <a:bodyPr>
              <a:spAutoFit/>
            </a:bodyPr>
            <a:lstStyle/>
            <a:p>
              <a:pPr>
                <a:spcBef>
                  <a:spcPct val="50000"/>
                </a:spcBef>
              </a:pPr>
              <a:r>
                <a:rPr kumimoji="1" lang="en-US" altLang="zh-CN" sz="2800" i="1"/>
                <a:t>d</a:t>
              </a:r>
              <a:endParaRPr kumimoji="1" lang="en-US" altLang="zh-CN" sz="2800" b="0" i="1">
                <a:solidFill>
                  <a:schemeClr val="tx1"/>
                </a:solidFill>
              </a:endParaRPr>
            </a:p>
          </p:txBody>
        </p:sp>
      </p:grpSp>
      <p:grpSp>
        <p:nvGrpSpPr>
          <p:cNvPr id="24" name="Group 151"/>
          <p:cNvGrpSpPr>
            <a:grpSpLocks/>
          </p:cNvGrpSpPr>
          <p:nvPr/>
        </p:nvGrpSpPr>
        <p:grpSpPr bwMode="auto">
          <a:xfrm>
            <a:off x="5219700" y="3716338"/>
            <a:ext cx="3416300" cy="2555875"/>
            <a:chOff x="490" y="466"/>
            <a:chExt cx="2152" cy="1610"/>
          </a:xfrm>
        </p:grpSpPr>
        <p:sp>
          <p:nvSpPr>
            <p:cNvPr id="15390" name="Text Box 152"/>
            <p:cNvSpPr txBox="1">
              <a:spLocks noChangeArrowheads="1"/>
            </p:cNvSpPr>
            <p:nvPr/>
          </p:nvSpPr>
          <p:spPr bwMode="auto">
            <a:xfrm>
              <a:off x="1167" y="1788"/>
              <a:ext cx="922" cy="288"/>
            </a:xfrm>
            <a:prstGeom prst="rect">
              <a:avLst/>
            </a:prstGeom>
            <a:noFill/>
            <a:ln w="9525">
              <a:noFill/>
              <a:miter lim="800000"/>
              <a:headEnd/>
              <a:tailEnd/>
            </a:ln>
          </p:spPr>
          <p:txBody>
            <a:bodyPr>
              <a:spAutoFit/>
            </a:bodyPr>
            <a:lstStyle/>
            <a:p>
              <a:pPr>
                <a:spcBef>
                  <a:spcPct val="50000"/>
                </a:spcBef>
              </a:pPr>
              <a:endParaRPr lang="zh-CN" altLang="zh-CN" b="0"/>
            </a:p>
          </p:txBody>
        </p:sp>
        <p:grpSp>
          <p:nvGrpSpPr>
            <p:cNvPr id="15391" name="Group 153"/>
            <p:cNvGrpSpPr>
              <a:grpSpLocks/>
            </p:cNvGrpSpPr>
            <p:nvPr/>
          </p:nvGrpSpPr>
          <p:grpSpPr bwMode="auto">
            <a:xfrm>
              <a:off x="1259" y="1308"/>
              <a:ext cx="101" cy="97"/>
              <a:chOff x="1005" y="2207"/>
              <a:chExt cx="101" cy="97"/>
            </a:xfrm>
          </p:grpSpPr>
          <p:sp>
            <p:nvSpPr>
              <p:cNvPr id="15429" name="Line 154"/>
              <p:cNvSpPr>
                <a:spLocks noChangeShapeType="1"/>
              </p:cNvSpPr>
              <p:nvPr/>
            </p:nvSpPr>
            <p:spPr bwMode="auto">
              <a:xfrm flipH="1">
                <a:off x="1005" y="2210"/>
                <a:ext cx="95" cy="94"/>
              </a:xfrm>
              <a:prstGeom prst="line">
                <a:avLst/>
              </a:prstGeom>
              <a:noFill/>
              <a:ln w="9525">
                <a:solidFill>
                  <a:schemeClr val="bg1"/>
                </a:solidFill>
                <a:round/>
                <a:headEnd/>
                <a:tailEnd/>
              </a:ln>
            </p:spPr>
            <p:txBody>
              <a:bodyPr/>
              <a:lstStyle/>
              <a:p>
                <a:endParaRPr lang="zh-CN" altLang="en-US"/>
              </a:p>
            </p:txBody>
          </p:sp>
          <p:sp>
            <p:nvSpPr>
              <p:cNvPr id="15430" name="Line 155"/>
              <p:cNvSpPr>
                <a:spLocks noChangeShapeType="1"/>
              </p:cNvSpPr>
              <p:nvPr/>
            </p:nvSpPr>
            <p:spPr bwMode="auto">
              <a:xfrm>
                <a:off x="1012" y="2207"/>
                <a:ext cx="94" cy="94"/>
              </a:xfrm>
              <a:prstGeom prst="line">
                <a:avLst/>
              </a:prstGeom>
              <a:noFill/>
              <a:ln w="9525">
                <a:solidFill>
                  <a:schemeClr val="bg1"/>
                </a:solidFill>
                <a:round/>
                <a:headEnd/>
                <a:tailEnd/>
              </a:ln>
            </p:spPr>
            <p:txBody>
              <a:bodyPr/>
              <a:lstStyle/>
              <a:p>
                <a:endParaRPr lang="zh-CN" altLang="en-US"/>
              </a:p>
            </p:txBody>
          </p:sp>
        </p:grpSp>
        <p:grpSp>
          <p:nvGrpSpPr>
            <p:cNvPr id="15392" name="Group 156"/>
            <p:cNvGrpSpPr>
              <a:grpSpLocks/>
            </p:cNvGrpSpPr>
            <p:nvPr/>
          </p:nvGrpSpPr>
          <p:grpSpPr bwMode="auto">
            <a:xfrm>
              <a:off x="2006" y="1274"/>
              <a:ext cx="101" cy="97"/>
              <a:chOff x="1005" y="2207"/>
              <a:chExt cx="101" cy="97"/>
            </a:xfrm>
          </p:grpSpPr>
          <p:sp>
            <p:nvSpPr>
              <p:cNvPr id="15427" name="Line 157"/>
              <p:cNvSpPr>
                <a:spLocks noChangeShapeType="1"/>
              </p:cNvSpPr>
              <p:nvPr/>
            </p:nvSpPr>
            <p:spPr bwMode="auto">
              <a:xfrm flipH="1">
                <a:off x="1005" y="2210"/>
                <a:ext cx="95" cy="94"/>
              </a:xfrm>
              <a:prstGeom prst="line">
                <a:avLst/>
              </a:prstGeom>
              <a:noFill/>
              <a:ln w="9525">
                <a:solidFill>
                  <a:schemeClr val="bg1"/>
                </a:solidFill>
                <a:round/>
                <a:headEnd/>
                <a:tailEnd/>
              </a:ln>
            </p:spPr>
            <p:txBody>
              <a:bodyPr/>
              <a:lstStyle/>
              <a:p>
                <a:endParaRPr lang="zh-CN" altLang="en-US"/>
              </a:p>
            </p:txBody>
          </p:sp>
          <p:sp>
            <p:nvSpPr>
              <p:cNvPr id="15428" name="Line 158"/>
              <p:cNvSpPr>
                <a:spLocks noChangeShapeType="1"/>
              </p:cNvSpPr>
              <p:nvPr/>
            </p:nvSpPr>
            <p:spPr bwMode="auto">
              <a:xfrm>
                <a:off x="1012" y="2207"/>
                <a:ext cx="94" cy="94"/>
              </a:xfrm>
              <a:prstGeom prst="line">
                <a:avLst/>
              </a:prstGeom>
              <a:noFill/>
              <a:ln w="9525">
                <a:solidFill>
                  <a:schemeClr val="bg1"/>
                </a:solidFill>
                <a:round/>
                <a:headEnd/>
                <a:tailEnd/>
              </a:ln>
            </p:spPr>
            <p:txBody>
              <a:bodyPr/>
              <a:lstStyle/>
              <a:p>
                <a:endParaRPr lang="zh-CN" altLang="en-US"/>
              </a:p>
            </p:txBody>
          </p:sp>
        </p:grpSp>
        <p:grpSp>
          <p:nvGrpSpPr>
            <p:cNvPr id="15393" name="Group 159"/>
            <p:cNvGrpSpPr>
              <a:grpSpLocks/>
            </p:cNvGrpSpPr>
            <p:nvPr/>
          </p:nvGrpSpPr>
          <p:grpSpPr bwMode="auto">
            <a:xfrm>
              <a:off x="1999" y="1660"/>
              <a:ext cx="101" cy="97"/>
              <a:chOff x="1005" y="2207"/>
              <a:chExt cx="101" cy="97"/>
            </a:xfrm>
          </p:grpSpPr>
          <p:sp>
            <p:nvSpPr>
              <p:cNvPr id="15425" name="Line 160"/>
              <p:cNvSpPr>
                <a:spLocks noChangeShapeType="1"/>
              </p:cNvSpPr>
              <p:nvPr/>
            </p:nvSpPr>
            <p:spPr bwMode="auto">
              <a:xfrm flipH="1">
                <a:off x="1005" y="2210"/>
                <a:ext cx="95" cy="94"/>
              </a:xfrm>
              <a:prstGeom prst="line">
                <a:avLst/>
              </a:prstGeom>
              <a:noFill/>
              <a:ln w="9525">
                <a:solidFill>
                  <a:schemeClr val="bg1"/>
                </a:solidFill>
                <a:round/>
                <a:headEnd/>
                <a:tailEnd/>
              </a:ln>
            </p:spPr>
            <p:txBody>
              <a:bodyPr/>
              <a:lstStyle/>
              <a:p>
                <a:endParaRPr lang="zh-CN" altLang="en-US"/>
              </a:p>
            </p:txBody>
          </p:sp>
          <p:sp>
            <p:nvSpPr>
              <p:cNvPr id="15426" name="Line 161"/>
              <p:cNvSpPr>
                <a:spLocks noChangeShapeType="1"/>
              </p:cNvSpPr>
              <p:nvPr/>
            </p:nvSpPr>
            <p:spPr bwMode="auto">
              <a:xfrm>
                <a:off x="1012" y="2207"/>
                <a:ext cx="94" cy="94"/>
              </a:xfrm>
              <a:prstGeom prst="line">
                <a:avLst/>
              </a:prstGeom>
              <a:noFill/>
              <a:ln w="9525">
                <a:solidFill>
                  <a:schemeClr val="bg1"/>
                </a:solidFill>
                <a:round/>
                <a:headEnd/>
                <a:tailEnd/>
              </a:ln>
            </p:spPr>
            <p:txBody>
              <a:bodyPr/>
              <a:lstStyle/>
              <a:p>
                <a:endParaRPr lang="zh-CN" altLang="en-US"/>
              </a:p>
            </p:txBody>
          </p:sp>
        </p:grpSp>
        <p:grpSp>
          <p:nvGrpSpPr>
            <p:cNvPr id="15394" name="Group 162"/>
            <p:cNvGrpSpPr>
              <a:grpSpLocks/>
            </p:cNvGrpSpPr>
            <p:nvPr/>
          </p:nvGrpSpPr>
          <p:grpSpPr bwMode="auto">
            <a:xfrm>
              <a:off x="1252" y="1662"/>
              <a:ext cx="101" cy="97"/>
              <a:chOff x="1005" y="2207"/>
              <a:chExt cx="101" cy="97"/>
            </a:xfrm>
          </p:grpSpPr>
          <p:sp>
            <p:nvSpPr>
              <p:cNvPr id="15423" name="Line 163"/>
              <p:cNvSpPr>
                <a:spLocks noChangeShapeType="1"/>
              </p:cNvSpPr>
              <p:nvPr/>
            </p:nvSpPr>
            <p:spPr bwMode="auto">
              <a:xfrm flipH="1">
                <a:off x="1005" y="2210"/>
                <a:ext cx="95" cy="94"/>
              </a:xfrm>
              <a:prstGeom prst="line">
                <a:avLst/>
              </a:prstGeom>
              <a:noFill/>
              <a:ln w="9525">
                <a:solidFill>
                  <a:schemeClr val="bg1"/>
                </a:solidFill>
                <a:round/>
                <a:headEnd/>
                <a:tailEnd/>
              </a:ln>
            </p:spPr>
            <p:txBody>
              <a:bodyPr/>
              <a:lstStyle/>
              <a:p>
                <a:endParaRPr lang="zh-CN" altLang="en-US"/>
              </a:p>
            </p:txBody>
          </p:sp>
          <p:sp>
            <p:nvSpPr>
              <p:cNvPr id="15424" name="Line 164"/>
              <p:cNvSpPr>
                <a:spLocks noChangeShapeType="1"/>
              </p:cNvSpPr>
              <p:nvPr/>
            </p:nvSpPr>
            <p:spPr bwMode="auto">
              <a:xfrm>
                <a:off x="1012" y="2207"/>
                <a:ext cx="94" cy="94"/>
              </a:xfrm>
              <a:prstGeom prst="line">
                <a:avLst/>
              </a:prstGeom>
              <a:noFill/>
              <a:ln w="9525">
                <a:solidFill>
                  <a:schemeClr val="bg1"/>
                </a:solidFill>
                <a:round/>
                <a:headEnd/>
                <a:tailEnd/>
              </a:ln>
            </p:spPr>
            <p:txBody>
              <a:bodyPr/>
              <a:lstStyle/>
              <a:p>
                <a:endParaRPr lang="zh-CN" altLang="en-US"/>
              </a:p>
            </p:txBody>
          </p:sp>
        </p:grpSp>
        <p:grpSp>
          <p:nvGrpSpPr>
            <p:cNvPr id="15395" name="Group 165"/>
            <p:cNvGrpSpPr>
              <a:grpSpLocks/>
            </p:cNvGrpSpPr>
            <p:nvPr/>
          </p:nvGrpSpPr>
          <p:grpSpPr bwMode="auto">
            <a:xfrm>
              <a:off x="1259" y="903"/>
              <a:ext cx="101" cy="97"/>
              <a:chOff x="1005" y="2207"/>
              <a:chExt cx="101" cy="97"/>
            </a:xfrm>
          </p:grpSpPr>
          <p:sp>
            <p:nvSpPr>
              <p:cNvPr id="15421" name="Line 166"/>
              <p:cNvSpPr>
                <a:spLocks noChangeShapeType="1"/>
              </p:cNvSpPr>
              <p:nvPr/>
            </p:nvSpPr>
            <p:spPr bwMode="auto">
              <a:xfrm flipH="1">
                <a:off x="1005" y="2210"/>
                <a:ext cx="95" cy="94"/>
              </a:xfrm>
              <a:prstGeom prst="line">
                <a:avLst/>
              </a:prstGeom>
              <a:noFill/>
              <a:ln w="9525">
                <a:solidFill>
                  <a:schemeClr val="bg1"/>
                </a:solidFill>
                <a:round/>
                <a:headEnd/>
                <a:tailEnd/>
              </a:ln>
            </p:spPr>
            <p:txBody>
              <a:bodyPr/>
              <a:lstStyle/>
              <a:p>
                <a:endParaRPr lang="zh-CN" altLang="en-US"/>
              </a:p>
            </p:txBody>
          </p:sp>
          <p:sp>
            <p:nvSpPr>
              <p:cNvPr id="15422" name="Line 167"/>
              <p:cNvSpPr>
                <a:spLocks noChangeShapeType="1"/>
              </p:cNvSpPr>
              <p:nvPr/>
            </p:nvSpPr>
            <p:spPr bwMode="auto">
              <a:xfrm>
                <a:off x="1012" y="2207"/>
                <a:ext cx="94" cy="94"/>
              </a:xfrm>
              <a:prstGeom prst="line">
                <a:avLst/>
              </a:prstGeom>
              <a:noFill/>
              <a:ln w="9525">
                <a:solidFill>
                  <a:schemeClr val="bg1"/>
                </a:solidFill>
                <a:round/>
                <a:headEnd/>
                <a:tailEnd/>
              </a:ln>
            </p:spPr>
            <p:txBody>
              <a:bodyPr/>
              <a:lstStyle/>
              <a:p>
                <a:endParaRPr lang="zh-CN" altLang="en-US"/>
              </a:p>
            </p:txBody>
          </p:sp>
        </p:grpSp>
        <p:grpSp>
          <p:nvGrpSpPr>
            <p:cNvPr id="15396" name="Group 168"/>
            <p:cNvGrpSpPr>
              <a:grpSpLocks/>
            </p:cNvGrpSpPr>
            <p:nvPr/>
          </p:nvGrpSpPr>
          <p:grpSpPr bwMode="auto">
            <a:xfrm>
              <a:off x="2004" y="902"/>
              <a:ext cx="101" cy="97"/>
              <a:chOff x="1005" y="2207"/>
              <a:chExt cx="101" cy="97"/>
            </a:xfrm>
          </p:grpSpPr>
          <p:sp>
            <p:nvSpPr>
              <p:cNvPr id="15419" name="Line 169"/>
              <p:cNvSpPr>
                <a:spLocks noChangeShapeType="1"/>
              </p:cNvSpPr>
              <p:nvPr/>
            </p:nvSpPr>
            <p:spPr bwMode="auto">
              <a:xfrm flipH="1">
                <a:off x="1005" y="2210"/>
                <a:ext cx="95" cy="94"/>
              </a:xfrm>
              <a:prstGeom prst="line">
                <a:avLst/>
              </a:prstGeom>
              <a:noFill/>
              <a:ln w="9525">
                <a:solidFill>
                  <a:schemeClr val="bg1"/>
                </a:solidFill>
                <a:round/>
                <a:headEnd/>
                <a:tailEnd/>
              </a:ln>
            </p:spPr>
            <p:txBody>
              <a:bodyPr/>
              <a:lstStyle/>
              <a:p>
                <a:endParaRPr lang="zh-CN" altLang="en-US"/>
              </a:p>
            </p:txBody>
          </p:sp>
          <p:sp>
            <p:nvSpPr>
              <p:cNvPr id="15420" name="Line 170"/>
              <p:cNvSpPr>
                <a:spLocks noChangeShapeType="1"/>
              </p:cNvSpPr>
              <p:nvPr/>
            </p:nvSpPr>
            <p:spPr bwMode="auto">
              <a:xfrm>
                <a:off x="1012" y="2207"/>
                <a:ext cx="94" cy="94"/>
              </a:xfrm>
              <a:prstGeom prst="line">
                <a:avLst/>
              </a:prstGeom>
              <a:noFill/>
              <a:ln w="9525">
                <a:solidFill>
                  <a:schemeClr val="bg1"/>
                </a:solidFill>
                <a:round/>
                <a:headEnd/>
                <a:tailEnd/>
              </a:ln>
            </p:spPr>
            <p:txBody>
              <a:bodyPr/>
              <a:lstStyle/>
              <a:p>
                <a:endParaRPr lang="zh-CN" altLang="en-US"/>
              </a:p>
            </p:txBody>
          </p:sp>
        </p:grpSp>
        <p:grpSp>
          <p:nvGrpSpPr>
            <p:cNvPr id="15397" name="Group 171"/>
            <p:cNvGrpSpPr>
              <a:grpSpLocks/>
            </p:cNvGrpSpPr>
            <p:nvPr/>
          </p:nvGrpSpPr>
          <p:grpSpPr bwMode="auto">
            <a:xfrm>
              <a:off x="1359" y="568"/>
              <a:ext cx="262" cy="445"/>
              <a:chOff x="1359" y="568"/>
              <a:chExt cx="262" cy="445"/>
            </a:xfrm>
          </p:grpSpPr>
          <p:sp>
            <p:nvSpPr>
              <p:cNvPr id="15417" name="Line 172"/>
              <p:cNvSpPr>
                <a:spLocks noChangeShapeType="1"/>
              </p:cNvSpPr>
              <p:nvPr/>
            </p:nvSpPr>
            <p:spPr bwMode="auto">
              <a:xfrm flipV="1">
                <a:off x="1613" y="573"/>
                <a:ext cx="0" cy="440"/>
              </a:xfrm>
              <a:prstGeom prst="line">
                <a:avLst/>
              </a:prstGeom>
              <a:noFill/>
              <a:ln w="28575">
                <a:solidFill>
                  <a:srgbClr val="FFFF00"/>
                </a:solidFill>
                <a:round/>
                <a:headEnd/>
                <a:tailEnd type="triangle" w="sm" len="med"/>
              </a:ln>
            </p:spPr>
            <p:txBody>
              <a:bodyPr/>
              <a:lstStyle/>
              <a:p>
                <a:endParaRPr lang="zh-CN" altLang="en-US"/>
              </a:p>
            </p:txBody>
          </p:sp>
          <p:sp>
            <p:nvSpPr>
              <p:cNvPr id="15418" name="Text Box 173"/>
              <p:cNvSpPr txBox="1">
                <a:spLocks noChangeArrowheads="1"/>
              </p:cNvSpPr>
              <p:nvPr/>
            </p:nvSpPr>
            <p:spPr bwMode="auto">
              <a:xfrm>
                <a:off x="1359" y="568"/>
                <a:ext cx="262" cy="327"/>
              </a:xfrm>
              <a:prstGeom prst="rect">
                <a:avLst/>
              </a:prstGeom>
              <a:noFill/>
              <a:ln w="9525">
                <a:noFill/>
                <a:miter lim="800000"/>
                <a:headEnd/>
                <a:tailEnd/>
              </a:ln>
            </p:spPr>
            <p:txBody>
              <a:bodyPr>
                <a:spAutoFit/>
              </a:bodyPr>
              <a:lstStyle/>
              <a:p>
                <a:pPr>
                  <a:spcBef>
                    <a:spcPct val="50000"/>
                  </a:spcBef>
                </a:pPr>
                <a:r>
                  <a:rPr kumimoji="1" lang="en-US" altLang="zh-CN" sz="2800" i="1">
                    <a:sym typeface="Symbol" pitchFamily="18" charset="2"/>
                  </a:rPr>
                  <a:t></a:t>
                </a:r>
              </a:p>
            </p:txBody>
          </p:sp>
        </p:grpSp>
        <p:sp>
          <p:nvSpPr>
            <p:cNvPr id="15398" name="Text Box 174"/>
            <p:cNvSpPr txBox="1">
              <a:spLocks noChangeArrowheads="1"/>
            </p:cNvSpPr>
            <p:nvPr/>
          </p:nvSpPr>
          <p:spPr bwMode="auto">
            <a:xfrm>
              <a:off x="1992" y="466"/>
              <a:ext cx="270" cy="327"/>
            </a:xfrm>
            <a:prstGeom prst="rect">
              <a:avLst/>
            </a:prstGeom>
            <a:noFill/>
            <a:ln w="9525">
              <a:noFill/>
              <a:miter lim="800000"/>
              <a:headEnd/>
              <a:tailEnd/>
            </a:ln>
          </p:spPr>
          <p:txBody>
            <a:bodyPr>
              <a:spAutoFit/>
            </a:bodyPr>
            <a:lstStyle/>
            <a:p>
              <a:pPr>
                <a:spcBef>
                  <a:spcPct val="50000"/>
                </a:spcBef>
              </a:pPr>
              <a:r>
                <a:rPr kumimoji="1" lang="en-US" altLang="zh-CN" sz="2800" i="1"/>
                <a:t>a</a:t>
              </a:r>
            </a:p>
          </p:txBody>
        </p:sp>
        <p:sp>
          <p:nvSpPr>
            <p:cNvPr id="15399" name="Text Box 175"/>
            <p:cNvSpPr txBox="1">
              <a:spLocks noChangeArrowheads="1"/>
            </p:cNvSpPr>
            <p:nvPr/>
          </p:nvSpPr>
          <p:spPr bwMode="auto">
            <a:xfrm>
              <a:off x="490" y="1480"/>
              <a:ext cx="304" cy="327"/>
            </a:xfrm>
            <a:prstGeom prst="rect">
              <a:avLst/>
            </a:prstGeom>
            <a:noFill/>
            <a:ln w="9525">
              <a:noFill/>
              <a:miter lim="800000"/>
              <a:headEnd/>
              <a:tailEnd/>
            </a:ln>
          </p:spPr>
          <p:txBody>
            <a:bodyPr>
              <a:spAutoFit/>
            </a:bodyPr>
            <a:lstStyle/>
            <a:p>
              <a:pPr>
                <a:spcBef>
                  <a:spcPct val="50000"/>
                </a:spcBef>
              </a:pPr>
              <a:r>
                <a:rPr kumimoji="1" lang="en-US" altLang="zh-CN" sz="2800" i="1"/>
                <a:t>b</a:t>
              </a:r>
              <a:endParaRPr kumimoji="1" lang="en-US" altLang="zh-CN" sz="2800" b="0" i="1">
                <a:solidFill>
                  <a:schemeClr val="tx1"/>
                </a:solidFill>
              </a:endParaRPr>
            </a:p>
          </p:txBody>
        </p:sp>
        <p:sp>
          <p:nvSpPr>
            <p:cNvPr id="15400" name="Text Box 176"/>
            <p:cNvSpPr txBox="1">
              <a:spLocks noChangeArrowheads="1"/>
            </p:cNvSpPr>
            <p:nvPr/>
          </p:nvSpPr>
          <p:spPr bwMode="auto">
            <a:xfrm>
              <a:off x="2340" y="1473"/>
              <a:ext cx="302" cy="327"/>
            </a:xfrm>
            <a:prstGeom prst="rect">
              <a:avLst/>
            </a:prstGeom>
            <a:noFill/>
            <a:ln w="9525">
              <a:noFill/>
              <a:miter lim="800000"/>
              <a:headEnd/>
              <a:tailEnd/>
            </a:ln>
          </p:spPr>
          <p:txBody>
            <a:bodyPr>
              <a:spAutoFit/>
            </a:bodyPr>
            <a:lstStyle/>
            <a:p>
              <a:pPr>
                <a:spcBef>
                  <a:spcPct val="50000"/>
                </a:spcBef>
              </a:pPr>
              <a:r>
                <a:rPr kumimoji="1" lang="en-US" altLang="zh-CN" sz="2800" i="1"/>
                <a:t>c</a:t>
              </a:r>
              <a:endParaRPr kumimoji="1" lang="en-US" altLang="zh-CN" sz="2800" b="0" i="1">
                <a:solidFill>
                  <a:schemeClr val="tx1"/>
                </a:solidFill>
              </a:endParaRPr>
            </a:p>
          </p:txBody>
        </p:sp>
        <p:sp>
          <p:nvSpPr>
            <p:cNvPr id="15401" name="Line 177"/>
            <p:cNvSpPr>
              <a:spLocks noChangeShapeType="1"/>
            </p:cNvSpPr>
            <p:nvPr/>
          </p:nvSpPr>
          <p:spPr bwMode="auto">
            <a:xfrm>
              <a:off x="1612" y="1047"/>
              <a:ext cx="0" cy="544"/>
            </a:xfrm>
            <a:prstGeom prst="line">
              <a:avLst/>
            </a:prstGeom>
            <a:noFill/>
            <a:ln w="9525">
              <a:solidFill>
                <a:schemeClr val="bg1"/>
              </a:solidFill>
              <a:prstDash val="dash"/>
              <a:round/>
              <a:headEnd/>
              <a:tailEnd/>
            </a:ln>
          </p:spPr>
          <p:txBody>
            <a:bodyPr/>
            <a:lstStyle/>
            <a:p>
              <a:endParaRPr lang="zh-CN" altLang="en-US"/>
            </a:p>
          </p:txBody>
        </p:sp>
        <p:grpSp>
          <p:nvGrpSpPr>
            <p:cNvPr id="15402" name="Group 178"/>
            <p:cNvGrpSpPr>
              <a:grpSpLocks/>
            </p:cNvGrpSpPr>
            <p:nvPr/>
          </p:nvGrpSpPr>
          <p:grpSpPr bwMode="auto">
            <a:xfrm>
              <a:off x="1613" y="1463"/>
              <a:ext cx="94" cy="115"/>
              <a:chOff x="1613" y="1309"/>
              <a:chExt cx="94" cy="115"/>
            </a:xfrm>
          </p:grpSpPr>
          <p:sp>
            <p:nvSpPr>
              <p:cNvPr id="15415" name="Line 179"/>
              <p:cNvSpPr>
                <a:spLocks noChangeShapeType="1"/>
              </p:cNvSpPr>
              <p:nvPr/>
            </p:nvSpPr>
            <p:spPr bwMode="auto">
              <a:xfrm>
                <a:off x="1613" y="1309"/>
                <a:ext cx="94" cy="0"/>
              </a:xfrm>
              <a:prstGeom prst="line">
                <a:avLst/>
              </a:prstGeom>
              <a:noFill/>
              <a:ln w="9525">
                <a:solidFill>
                  <a:schemeClr val="bg1"/>
                </a:solidFill>
                <a:round/>
                <a:headEnd/>
                <a:tailEnd/>
              </a:ln>
            </p:spPr>
            <p:txBody>
              <a:bodyPr/>
              <a:lstStyle/>
              <a:p>
                <a:endParaRPr lang="zh-CN" altLang="en-US"/>
              </a:p>
            </p:txBody>
          </p:sp>
          <p:sp>
            <p:nvSpPr>
              <p:cNvPr id="15416" name="Line 180"/>
              <p:cNvSpPr>
                <a:spLocks noChangeShapeType="1"/>
              </p:cNvSpPr>
              <p:nvPr/>
            </p:nvSpPr>
            <p:spPr bwMode="auto">
              <a:xfrm>
                <a:off x="1707" y="1309"/>
                <a:ext cx="0" cy="115"/>
              </a:xfrm>
              <a:prstGeom prst="line">
                <a:avLst/>
              </a:prstGeom>
              <a:noFill/>
              <a:ln w="9525">
                <a:solidFill>
                  <a:schemeClr val="bg1"/>
                </a:solidFill>
                <a:round/>
                <a:headEnd/>
                <a:tailEnd/>
              </a:ln>
            </p:spPr>
            <p:txBody>
              <a:bodyPr/>
              <a:lstStyle/>
              <a:p>
                <a:endParaRPr lang="zh-CN" altLang="en-US"/>
              </a:p>
            </p:txBody>
          </p:sp>
        </p:grpSp>
        <p:sp>
          <p:nvSpPr>
            <p:cNvPr id="15403" name="Text Box 181"/>
            <p:cNvSpPr txBox="1">
              <a:spLocks noChangeArrowheads="1"/>
            </p:cNvSpPr>
            <p:nvPr/>
          </p:nvSpPr>
          <p:spPr bwMode="auto">
            <a:xfrm>
              <a:off x="885" y="1341"/>
              <a:ext cx="238" cy="288"/>
            </a:xfrm>
            <a:prstGeom prst="rect">
              <a:avLst/>
            </a:prstGeom>
            <a:noFill/>
            <a:ln w="9525">
              <a:noFill/>
              <a:miter lim="800000"/>
              <a:headEnd/>
              <a:tailEnd/>
            </a:ln>
          </p:spPr>
          <p:txBody>
            <a:bodyPr>
              <a:spAutoFit/>
            </a:bodyPr>
            <a:lstStyle/>
            <a:p>
              <a:pPr>
                <a:spcBef>
                  <a:spcPct val="50000"/>
                </a:spcBef>
              </a:pPr>
              <a:r>
                <a:rPr kumimoji="1" lang="en-US" altLang="zh-CN" b="0" i="1">
                  <a:sym typeface="Symbol" pitchFamily="18" charset="2"/>
                </a:rPr>
                <a:t></a:t>
              </a:r>
              <a:endParaRPr kumimoji="1" lang="en-US" altLang="zh-CN" sz="2800" b="0" i="1">
                <a:solidFill>
                  <a:schemeClr val="tx1"/>
                </a:solidFill>
              </a:endParaRPr>
            </a:p>
          </p:txBody>
        </p:sp>
        <p:grpSp>
          <p:nvGrpSpPr>
            <p:cNvPr id="15404" name="Group 182"/>
            <p:cNvGrpSpPr>
              <a:grpSpLocks/>
            </p:cNvGrpSpPr>
            <p:nvPr/>
          </p:nvGrpSpPr>
          <p:grpSpPr bwMode="auto">
            <a:xfrm>
              <a:off x="676" y="739"/>
              <a:ext cx="1792" cy="852"/>
              <a:chOff x="676" y="739"/>
              <a:chExt cx="1792" cy="852"/>
            </a:xfrm>
          </p:grpSpPr>
          <p:sp>
            <p:nvSpPr>
              <p:cNvPr id="15411" name="Freeform 183"/>
              <p:cNvSpPr>
                <a:spLocks/>
              </p:cNvSpPr>
              <p:nvPr/>
            </p:nvSpPr>
            <p:spPr bwMode="auto">
              <a:xfrm>
                <a:off x="873" y="1463"/>
                <a:ext cx="67" cy="126"/>
              </a:xfrm>
              <a:custGeom>
                <a:avLst/>
                <a:gdLst>
                  <a:gd name="T0" fmla="*/ 0 w 67"/>
                  <a:gd name="T1" fmla="*/ 0 h 126"/>
                  <a:gd name="T2" fmla="*/ 62 w 67"/>
                  <a:gd name="T3" fmla="*/ 63 h 126"/>
                  <a:gd name="T4" fmla="*/ 31 w 67"/>
                  <a:gd name="T5" fmla="*/ 126 h 126"/>
                  <a:gd name="T6" fmla="*/ 0 60000 65536"/>
                  <a:gd name="T7" fmla="*/ 0 60000 65536"/>
                  <a:gd name="T8" fmla="*/ 0 60000 65536"/>
                  <a:gd name="T9" fmla="*/ 0 w 67"/>
                  <a:gd name="T10" fmla="*/ 0 h 126"/>
                  <a:gd name="T11" fmla="*/ 67 w 67"/>
                  <a:gd name="T12" fmla="*/ 126 h 126"/>
                </a:gdLst>
                <a:ahLst/>
                <a:cxnLst>
                  <a:cxn ang="T6">
                    <a:pos x="T0" y="T1"/>
                  </a:cxn>
                  <a:cxn ang="T7">
                    <a:pos x="T2" y="T3"/>
                  </a:cxn>
                  <a:cxn ang="T8">
                    <a:pos x="T4" y="T5"/>
                  </a:cxn>
                </a:cxnLst>
                <a:rect l="T9" t="T10" r="T11" b="T12"/>
                <a:pathLst>
                  <a:path w="67" h="126">
                    <a:moveTo>
                      <a:pt x="0" y="0"/>
                    </a:moveTo>
                    <a:cubicBezTo>
                      <a:pt x="28" y="21"/>
                      <a:pt x="57" y="42"/>
                      <a:pt x="62" y="63"/>
                    </a:cubicBezTo>
                    <a:cubicBezTo>
                      <a:pt x="67" y="84"/>
                      <a:pt x="49" y="105"/>
                      <a:pt x="31" y="126"/>
                    </a:cubicBezTo>
                  </a:path>
                </a:pathLst>
              </a:custGeom>
              <a:noFill/>
              <a:ln w="9525">
                <a:solidFill>
                  <a:srgbClr val="FFFF00"/>
                </a:solidFill>
                <a:round/>
                <a:headEnd/>
                <a:tailEnd/>
              </a:ln>
            </p:spPr>
            <p:txBody>
              <a:bodyPr/>
              <a:lstStyle/>
              <a:p>
                <a:endParaRPr lang="zh-CN" altLang="en-US"/>
              </a:p>
            </p:txBody>
          </p:sp>
          <p:grpSp>
            <p:nvGrpSpPr>
              <p:cNvPr id="15412" name="Group 184"/>
              <p:cNvGrpSpPr>
                <a:grpSpLocks/>
              </p:cNvGrpSpPr>
              <p:nvPr/>
            </p:nvGrpSpPr>
            <p:grpSpPr bwMode="auto">
              <a:xfrm>
                <a:off x="676" y="739"/>
                <a:ext cx="1792" cy="852"/>
                <a:chOff x="984" y="829"/>
                <a:chExt cx="1425" cy="597"/>
              </a:xfrm>
            </p:grpSpPr>
            <p:sp>
              <p:nvSpPr>
                <p:cNvPr id="15413" name="Line 185"/>
                <p:cNvSpPr>
                  <a:spLocks noChangeShapeType="1"/>
                </p:cNvSpPr>
                <p:nvPr/>
              </p:nvSpPr>
              <p:spPr bwMode="auto">
                <a:xfrm>
                  <a:off x="995" y="1426"/>
                  <a:ext cx="1414" cy="0"/>
                </a:xfrm>
                <a:prstGeom prst="line">
                  <a:avLst/>
                </a:prstGeom>
                <a:noFill/>
                <a:ln w="38100">
                  <a:solidFill>
                    <a:srgbClr val="FFFF00"/>
                  </a:solidFill>
                  <a:round/>
                  <a:headEnd/>
                  <a:tailEnd/>
                </a:ln>
              </p:spPr>
              <p:txBody>
                <a:bodyPr/>
                <a:lstStyle/>
                <a:p>
                  <a:endParaRPr lang="zh-CN" altLang="en-US"/>
                </a:p>
              </p:txBody>
            </p:sp>
            <p:sp>
              <p:nvSpPr>
                <p:cNvPr id="15414" name="Line 186"/>
                <p:cNvSpPr>
                  <a:spLocks noChangeShapeType="1"/>
                </p:cNvSpPr>
                <p:nvPr/>
              </p:nvSpPr>
              <p:spPr bwMode="auto">
                <a:xfrm flipV="1">
                  <a:off x="984" y="829"/>
                  <a:ext cx="1152" cy="597"/>
                </a:xfrm>
                <a:prstGeom prst="line">
                  <a:avLst/>
                </a:prstGeom>
                <a:noFill/>
                <a:ln w="38100">
                  <a:solidFill>
                    <a:srgbClr val="FFFF00"/>
                  </a:solidFill>
                  <a:round/>
                  <a:headEnd/>
                  <a:tailEnd/>
                </a:ln>
              </p:spPr>
              <p:txBody>
                <a:bodyPr/>
                <a:lstStyle/>
                <a:p>
                  <a:endParaRPr lang="zh-CN" altLang="en-US"/>
                </a:p>
              </p:txBody>
            </p:sp>
          </p:grpSp>
        </p:grpSp>
        <p:grpSp>
          <p:nvGrpSpPr>
            <p:cNvPr id="15405" name="Group 187"/>
            <p:cNvGrpSpPr>
              <a:grpSpLocks/>
            </p:cNvGrpSpPr>
            <p:nvPr/>
          </p:nvGrpSpPr>
          <p:grpSpPr bwMode="auto">
            <a:xfrm>
              <a:off x="695" y="900"/>
              <a:ext cx="101" cy="97"/>
              <a:chOff x="1005" y="2207"/>
              <a:chExt cx="101" cy="97"/>
            </a:xfrm>
          </p:grpSpPr>
          <p:sp>
            <p:nvSpPr>
              <p:cNvPr id="15409" name="Line 188"/>
              <p:cNvSpPr>
                <a:spLocks noChangeShapeType="1"/>
              </p:cNvSpPr>
              <p:nvPr/>
            </p:nvSpPr>
            <p:spPr bwMode="auto">
              <a:xfrm flipH="1">
                <a:off x="1005" y="2210"/>
                <a:ext cx="95" cy="94"/>
              </a:xfrm>
              <a:prstGeom prst="line">
                <a:avLst/>
              </a:prstGeom>
              <a:noFill/>
              <a:ln w="9525">
                <a:solidFill>
                  <a:schemeClr val="bg1"/>
                </a:solidFill>
                <a:round/>
                <a:headEnd/>
                <a:tailEnd/>
              </a:ln>
            </p:spPr>
            <p:txBody>
              <a:bodyPr/>
              <a:lstStyle/>
              <a:p>
                <a:endParaRPr lang="zh-CN" altLang="en-US"/>
              </a:p>
            </p:txBody>
          </p:sp>
          <p:sp>
            <p:nvSpPr>
              <p:cNvPr id="15410" name="Line 189"/>
              <p:cNvSpPr>
                <a:spLocks noChangeShapeType="1"/>
              </p:cNvSpPr>
              <p:nvPr/>
            </p:nvSpPr>
            <p:spPr bwMode="auto">
              <a:xfrm>
                <a:off x="1012" y="2207"/>
                <a:ext cx="94" cy="94"/>
              </a:xfrm>
              <a:prstGeom prst="line">
                <a:avLst/>
              </a:prstGeom>
              <a:noFill/>
              <a:ln w="9525">
                <a:solidFill>
                  <a:schemeClr val="bg1"/>
                </a:solidFill>
                <a:round/>
                <a:headEnd/>
                <a:tailEnd/>
              </a:ln>
            </p:spPr>
            <p:txBody>
              <a:bodyPr/>
              <a:lstStyle/>
              <a:p>
                <a:endParaRPr lang="zh-CN" altLang="en-US"/>
              </a:p>
            </p:txBody>
          </p:sp>
        </p:grpSp>
        <p:grpSp>
          <p:nvGrpSpPr>
            <p:cNvPr id="15406" name="Group 190"/>
            <p:cNvGrpSpPr>
              <a:grpSpLocks/>
            </p:cNvGrpSpPr>
            <p:nvPr/>
          </p:nvGrpSpPr>
          <p:grpSpPr bwMode="auto">
            <a:xfrm>
              <a:off x="684" y="1263"/>
              <a:ext cx="101" cy="97"/>
              <a:chOff x="1005" y="2207"/>
              <a:chExt cx="101" cy="97"/>
            </a:xfrm>
          </p:grpSpPr>
          <p:sp>
            <p:nvSpPr>
              <p:cNvPr id="15407" name="Line 191"/>
              <p:cNvSpPr>
                <a:spLocks noChangeShapeType="1"/>
              </p:cNvSpPr>
              <p:nvPr/>
            </p:nvSpPr>
            <p:spPr bwMode="auto">
              <a:xfrm flipH="1">
                <a:off x="1005" y="2210"/>
                <a:ext cx="95" cy="94"/>
              </a:xfrm>
              <a:prstGeom prst="line">
                <a:avLst/>
              </a:prstGeom>
              <a:noFill/>
              <a:ln w="9525">
                <a:solidFill>
                  <a:schemeClr val="bg1"/>
                </a:solidFill>
                <a:round/>
                <a:headEnd/>
                <a:tailEnd/>
              </a:ln>
            </p:spPr>
            <p:txBody>
              <a:bodyPr/>
              <a:lstStyle/>
              <a:p>
                <a:endParaRPr lang="zh-CN" altLang="en-US"/>
              </a:p>
            </p:txBody>
          </p:sp>
          <p:sp>
            <p:nvSpPr>
              <p:cNvPr id="15408" name="Line 192"/>
              <p:cNvSpPr>
                <a:spLocks noChangeShapeType="1"/>
              </p:cNvSpPr>
              <p:nvPr/>
            </p:nvSpPr>
            <p:spPr bwMode="auto">
              <a:xfrm>
                <a:off x="1012" y="2207"/>
                <a:ext cx="94" cy="94"/>
              </a:xfrm>
              <a:prstGeom prst="line">
                <a:avLst/>
              </a:prstGeom>
              <a:noFill/>
              <a:ln w="9525">
                <a:solidFill>
                  <a:schemeClr val="bg1"/>
                </a:solidFill>
                <a:round/>
                <a:headEnd/>
                <a:tailEnd/>
              </a:ln>
            </p:spPr>
            <p:txBody>
              <a:bodyPr/>
              <a:lstStyle/>
              <a:p>
                <a:endParaRPr lang="zh-CN" altLang="en-US"/>
              </a:p>
            </p:txBody>
          </p:sp>
        </p:grpSp>
      </p:grpSp>
      <p:sp>
        <p:nvSpPr>
          <p:cNvPr id="128193" name="Text Box 193"/>
          <p:cNvSpPr txBox="1">
            <a:spLocks noChangeArrowheads="1"/>
          </p:cNvSpPr>
          <p:nvPr/>
        </p:nvSpPr>
        <p:spPr bwMode="auto">
          <a:xfrm>
            <a:off x="539750" y="4292600"/>
            <a:ext cx="796925" cy="457200"/>
          </a:xfrm>
          <a:prstGeom prst="rect">
            <a:avLst/>
          </a:prstGeom>
          <a:solidFill>
            <a:schemeClr val="bg1"/>
          </a:solidFill>
          <a:ln w="9525">
            <a:noFill/>
            <a:miter lim="800000"/>
            <a:headEnd/>
            <a:tailEnd/>
          </a:ln>
        </p:spPr>
        <p:txBody>
          <a:bodyPr wrap="none">
            <a:spAutoFit/>
          </a:bodyPr>
          <a:lstStyle/>
          <a:p>
            <a:r>
              <a:rPr lang="zh-CN" altLang="en-US" dirty="0">
                <a:solidFill>
                  <a:srgbClr val="FF3300"/>
                </a:solidFill>
              </a:rPr>
              <a:t>另法</a:t>
            </a:r>
          </a:p>
        </p:txBody>
      </p:sp>
      <p:sp>
        <p:nvSpPr>
          <p:cNvPr id="128195" name="Text Box 195"/>
          <p:cNvSpPr txBox="1">
            <a:spLocks noChangeArrowheads="1"/>
          </p:cNvSpPr>
          <p:nvPr/>
        </p:nvSpPr>
        <p:spPr bwMode="auto">
          <a:xfrm>
            <a:off x="1476375" y="4292600"/>
            <a:ext cx="2863850" cy="457200"/>
          </a:xfrm>
          <a:prstGeom prst="rect">
            <a:avLst/>
          </a:prstGeom>
          <a:noFill/>
          <a:ln w="9525">
            <a:noFill/>
            <a:miter lim="800000"/>
            <a:headEnd/>
            <a:tailEnd/>
          </a:ln>
        </p:spPr>
        <p:txBody>
          <a:bodyPr wrap="none">
            <a:spAutoFit/>
          </a:bodyPr>
          <a:lstStyle/>
          <a:p>
            <a:r>
              <a:rPr lang="zh-CN" altLang="en-US" dirty="0"/>
              <a:t>整个回路</a:t>
            </a:r>
            <a:r>
              <a:rPr kumimoji="1" lang="zh-CN" altLang="en-US" i="1" dirty="0">
                <a:sym typeface="Symbol" pitchFamily="18" charset="2"/>
              </a:rPr>
              <a:t> </a:t>
            </a:r>
            <a:r>
              <a:rPr kumimoji="1" lang="en-US" altLang="zh-CN" dirty="0">
                <a:sym typeface="Symbol" pitchFamily="18" charset="2"/>
              </a:rPr>
              <a:t>=0</a:t>
            </a:r>
            <a:r>
              <a:rPr kumimoji="1" lang="zh-CN" altLang="en-US" dirty="0">
                <a:sym typeface="Symbol" pitchFamily="18" charset="2"/>
              </a:rPr>
              <a:t>，所以</a:t>
            </a:r>
          </a:p>
        </p:txBody>
      </p:sp>
      <p:cxnSp>
        <p:nvCxnSpPr>
          <p:cNvPr id="138" name="直接箭头连接符 137"/>
          <p:cNvCxnSpPr>
            <a:cxnSpLocks noChangeShapeType="1"/>
          </p:cNvCxnSpPr>
          <p:nvPr/>
        </p:nvCxnSpPr>
        <p:spPr bwMode="auto">
          <a:xfrm>
            <a:off x="7929563" y="4143375"/>
            <a:ext cx="285750" cy="1588"/>
          </a:xfrm>
          <a:prstGeom prst="straightConnector1">
            <a:avLst/>
          </a:prstGeom>
          <a:noFill/>
          <a:ln w="28575" algn="ctr">
            <a:solidFill>
              <a:srgbClr val="00FF00"/>
            </a:solidFill>
            <a:round/>
            <a:headEnd/>
            <a:tailEnd type="triangle" w="lg" len="med"/>
          </a:ln>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8034"/>
                                        </p:tgtEl>
                                        <p:attrNameLst>
                                          <p:attrName>style.visibility</p:attrName>
                                        </p:attrNameLst>
                                      </p:cBhvr>
                                      <p:to>
                                        <p:strVal val="visible"/>
                                      </p:to>
                                    </p:set>
                                    <p:anim calcmode="lin" valueType="num">
                                      <p:cBhvr additive="base">
                                        <p:cTn id="7" dur="500" fill="hold"/>
                                        <p:tgtEl>
                                          <p:spTgt spid="128034"/>
                                        </p:tgtEl>
                                        <p:attrNameLst>
                                          <p:attrName>ppt_x</p:attrName>
                                        </p:attrNameLst>
                                      </p:cBhvr>
                                      <p:tavLst>
                                        <p:tav tm="0">
                                          <p:val>
                                            <p:strVal val="0-#ppt_w/2"/>
                                          </p:val>
                                        </p:tav>
                                        <p:tav tm="100000">
                                          <p:val>
                                            <p:strVal val="#ppt_x"/>
                                          </p:val>
                                        </p:tav>
                                      </p:tavLst>
                                    </p:anim>
                                    <p:anim calcmode="lin" valueType="num">
                                      <p:cBhvr additive="base">
                                        <p:cTn id="8" dur="500" fill="hold"/>
                                        <p:tgtEl>
                                          <p:spTgt spid="1280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28044"/>
                                        </p:tgtEl>
                                        <p:attrNameLst>
                                          <p:attrName>style.visibility</p:attrName>
                                        </p:attrNameLst>
                                      </p:cBhvr>
                                      <p:to>
                                        <p:strVal val="visible"/>
                                      </p:to>
                                    </p:set>
                                    <p:animEffect transition="in" filter="dissolve">
                                      <p:cBhvr>
                                        <p:cTn id="13" dur="500"/>
                                        <p:tgtEl>
                                          <p:spTgt spid="128044"/>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iterate type="lt">
                                    <p:tmPct val="5000"/>
                                  </p:iterate>
                                  <p:childTnLst>
                                    <p:set>
                                      <p:cBhvr>
                                        <p:cTn id="17" dur="1" fill="hold">
                                          <p:stCondLst>
                                            <p:cond delay="0"/>
                                          </p:stCondLst>
                                        </p:cTn>
                                        <p:tgtEl>
                                          <p:spTgt spid="128137"/>
                                        </p:tgtEl>
                                        <p:attrNameLst>
                                          <p:attrName>style.visibility</p:attrName>
                                        </p:attrNameLst>
                                      </p:cBhvr>
                                      <p:to>
                                        <p:strVal val="visible"/>
                                      </p:to>
                                    </p:set>
                                    <p:anim calcmode="lin" valueType="num">
                                      <p:cBhvr>
                                        <p:cTn id="18" dur="1000" fill="hold"/>
                                        <p:tgtEl>
                                          <p:spTgt spid="128137"/>
                                        </p:tgtEl>
                                        <p:attrNameLst>
                                          <p:attrName>ppt_w</p:attrName>
                                        </p:attrNameLst>
                                      </p:cBhvr>
                                      <p:tavLst>
                                        <p:tav tm="0">
                                          <p:val>
                                            <p:fltVal val="0"/>
                                          </p:val>
                                        </p:tav>
                                        <p:tav tm="100000">
                                          <p:val>
                                            <p:strVal val="#ppt_w"/>
                                          </p:val>
                                        </p:tav>
                                      </p:tavLst>
                                    </p:anim>
                                    <p:anim calcmode="lin" valueType="num">
                                      <p:cBhvr>
                                        <p:cTn id="19" dur="1000" fill="hold"/>
                                        <p:tgtEl>
                                          <p:spTgt spid="128137"/>
                                        </p:tgtEl>
                                        <p:attrNameLst>
                                          <p:attrName>ppt_h</p:attrName>
                                        </p:attrNameLst>
                                      </p:cBhvr>
                                      <p:tavLst>
                                        <p:tav tm="0">
                                          <p:val>
                                            <p:fltVal val="0"/>
                                          </p:val>
                                        </p:tav>
                                        <p:tav tm="100000">
                                          <p:val>
                                            <p:strVal val="#ppt_h"/>
                                          </p:val>
                                        </p:tav>
                                      </p:tavLst>
                                    </p:anim>
                                    <p:anim calcmode="lin" valueType="num">
                                      <p:cBhvr>
                                        <p:cTn id="20" dur="1000" fill="hold"/>
                                        <p:tgtEl>
                                          <p:spTgt spid="128137"/>
                                        </p:tgtEl>
                                        <p:attrNameLst>
                                          <p:attrName>style.rotation</p:attrName>
                                        </p:attrNameLst>
                                      </p:cBhvr>
                                      <p:tavLst>
                                        <p:tav tm="0">
                                          <p:val>
                                            <p:fltVal val="90"/>
                                          </p:val>
                                        </p:tav>
                                        <p:tav tm="100000">
                                          <p:val>
                                            <p:fltVal val="0"/>
                                          </p:val>
                                        </p:tav>
                                      </p:tavLst>
                                    </p:anim>
                                    <p:animEffect transition="in" filter="fade">
                                      <p:cBhvr>
                                        <p:cTn id="21" dur="1000"/>
                                        <p:tgtEl>
                                          <p:spTgt spid="12813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right)">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right)">
                                      <p:cBhvr>
                                        <p:cTn id="31" dur="500"/>
                                        <p:tgtEl>
                                          <p:spTgt spid="22"/>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128133"/>
                                        </p:tgtEl>
                                        <p:attrNameLst>
                                          <p:attrName>style.visibility</p:attrName>
                                        </p:attrNameLst>
                                      </p:cBhvr>
                                      <p:to>
                                        <p:strVal val="visible"/>
                                      </p:to>
                                    </p:set>
                                    <p:animEffect transition="in" filter="wipe(left)">
                                      <p:cBhvr>
                                        <p:cTn id="35" dur="500"/>
                                        <p:tgtEl>
                                          <p:spTgt spid="12813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28011"/>
                                        </p:tgtEl>
                                        <p:attrNameLst>
                                          <p:attrName>style.visibility</p:attrName>
                                        </p:attrNameLst>
                                      </p:cBhvr>
                                      <p:to>
                                        <p:strVal val="visible"/>
                                      </p:to>
                                    </p:set>
                                    <p:animEffect transition="in" filter="wipe(left)">
                                      <p:cBhvr>
                                        <p:cTn id="40" dur="500"/>
                                        <p:tgtEl>
                                          <p:spTgt spid="12801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grpId="0" nodeType="clickEffect">
                                  <p:stCondLst>
                                    <p:cond delay="0"/>
                                  </p:stCondLst>
                                  <p:childTnLst>
                                    <p:set>
                                      <p:cBhvr>
                                        <p:cTn id="44" dur="1" fill="hold">
                                          <p:stCondLst>
                                            <p:cond delay="0"/>
                                          </p:stCondLst>
                                        </p:cTn>
                                        <p:tgtEl>
                                          <p:spTgt spid="128021"/>
                                        </p:tgtEl>
                                        <p:attrNameLst>
                                          <p:attrName>style.visibility</p:attrName>
                                        </p:attrNameLst>
                                      </p:cBhvr>
                                      <p:to>
                                        <p:strVal val="visible"/>
                                      </p:to>
                                    </p:set>
                                    <p:animEffect transition="in" filter="wipe(right)">
                                      <p:cBhvr>
                                        <p:cTn id="45" dur="500"/>
                                        <p:tgtEl>
                                          <p:spTgt spid="12802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28018"/>
                                        </p:tgtEl>
                                        <p:attrNameLst>
                                          <p:attrName>style.visibility</p:attrName>
                                        </p:attrNameLst>
                                      </p:cBhvr>
                                      <p:to>
                                        <p:strVal val="visible"/>
                                      </p:to>
                                    </p:set>
                                    <p:animEffect transition="in" filter="wipe(left)">
                                      <p:cBhvr>
                                        <p:cTn id="50" dur="500"/>
                                        <p:tgtEl>
                                          <p:spTgt spid="12801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28019"/>
                                        </p:tgtEl>
                                        <p:attrNameLst>
                                          <p:attrName>style.visibility</p:attrName>
                                        </p:attrNameLst>
                                      </p:cBhvr>
                                      <p:to>
                                        <p:strVal val="visible"/>
                                      </p:to>
                                    </p:set>
                                    <p:animEffect transition="in" filter="wipe(left)">
                                      <p:cBhvr>
                                        <p:cTn id="55" dur="500"/>
                                        <p:tgtEl>
                                          <p:spTgt spid="128019"/>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28020"/>
                                        </p:tgtEl>
                                        <p:attrNameLst>
                                          <p:attrName>style.visibility</p:attrName>
                                        </p:attrNameLst>
                                      </p:cBhvr>
                                      <p:to>
                                        <p:strVal val="visible"/>
                                      </p:to>
                                    </p:set>
                                    <p:animEffect transition="in" filter="wipe(left)">
                                      <p:cBhvr>
                                        <p:cTn id="60" dur="500"/>
                                        <p:tgtEl>
                                          <p:spTgt spid="128020"/>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dissolve">
                                      <p:cBhvr>
                                        <p:cTn id="65" dur="500"/>
                                        <p:tgtEl>
                                          <p:spTgt spid="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128136"/>
                                        </p:tgtEl>
                                        <p:attrNameLst>
                                          <p:attrName>style.visibility</p:attrName>
                                        </p:attrNameLst>
                                      </p:cBhvr>
                                      <p:to>
                                        <p:strVal val="visible"/>
                                      </p:to>
                                    </p:set>
                                    <p:animEffect transition="in" filter="wipe(left)">
                                      <p:cBhvr>
                                        <p:cTn id="70" dur="500"/>
                                        <p:tgtEl>
                                          <p:spTgt spid="128136"/>
                                        </p:tgtEl>
                                      </p:cBhvr>
                                    </p:animEffect>
                                  </p:childTnLst>
                                </p:cTn>
                              </p:par>
                            </p:childTnLst>
                          </p:cTn>
                        </p:par>
                      </p:childTnLst>
                    </p:cTn>
                  </p:par>
                  <p:par>
                    <p:cTn id="71" fill="hold">
                      <p:stCondLst>
                        <p:cond delay="indefinite"/>
                      </p:stCondLst>
                      <p:childTnLst>
                        <p:par>
                          <p:cTn id="72" fill="hold">
                            <p:stCondLst>
                              <p:cond delay="0"/>
                            </p:stCondLst>
                            <p:childTnLst>
                              <p:par>
                                <p:cTn id="73" presetID="5" presetClass="entr" presetSubtype="10" fill="hold" grpId="0" nodeType="clickEffect">
                                  <p:stCondLst>
                                    <p:cond delay="0"/>
                                  </p:stCondLst>
                                  <p:iterate type="lt">
                                    <p:tmPct val="100000"/>
                                  </p:iterate>
                                  <p:childTnLst>
                                    <p:set>
                                      <p:cBhvr>
                                        <p:cTn id="74" dur="1" fill="hold">
                                          <p:stCondLst>
                                            <p:cond delay="0"/>
                                          </p:stCondLst>
                                        </p:cTn>
                                        <p:tgtEl>
                                          <p:spTgt spid="128134"/>
                                        </p:tgtEl>
                                        <p:attrNameLst>
                                          <p:attrName>style.visibility</p:attrName>
                                        </p:attrNameLst>
                                      </p:cBhvr>
                                      <p:to>
                                        <p:strVal val="visible"/>
                                      </p:to>
                                    </p:set>
                                    <p:animEffect transition="in" filter="checkerboard(across)">
                                      <p:cBhvr>
                                        <p:cTn id="75" dur="75"/>
                                        <p:tgtEl>
                                          <p:spTgt spid="128134"/>
                                        </p:tgtEl>
                                      </p:cBhvr>
                                    </p:animEffect>
                                  </p:childTnLst>
                                </p:cTn>
                              </p:par>
                            </p:childTnLst>
                          </p:cTn>
                        </p:par>
                      </p:childTnLst>
                    </p:cTn>
                  </p:par>
                  <p:par>
                    <p:cTn id="76" fill="hold">
                      <p:stCondLst>
                        <p:cond delay="indefinite"/>
                      </p:stCondLst>
                      <p:childTnLst>
                        <p:par>
                          <p:cTn id="77" fill="hold">
                            <p:stCondLst>
                              <p:cond delay="0"/>
                            </p:stCondLst>
                            <p:childTnLst>
                              <p:par>
                                <p:cTn id="78" presetID="26" presetClass="entr" presetSubtype="0" fill="hold" grpId="0" nodeType="clickEffect">
                                  <p:stCondLst>
                                    <p:cond delay="0"/>
                                  </p:stCondLst>
                                  <p:childTnLst>
                                    <p:set>
                                      <p:cBhvr>
                                        <p:cTn id="79" dur="1" fill="hold">
                                          <p:stCondLst>
                                            <p:cond delay="0"/>
                                          </p:stCondLst>
                                        </p:cTn>
                                        <p:tgtEl>
                                          <p:spTgt spid="128193"/>
                                        </p:tgtEl>
                                        <p:attrNameLst>
                                          <p:attrName>style.visibility</p:attrName>
                                        </p:attrNameLst>
                                      </p:cBhvr>
                                      <p:to>
                                        <p:strVal val="visible"/>
                                      </p:to>
                                    </p:set>
                                    <p:animEffect transition="in" filter="wipe(down)">
                                      <p:cBhvr>
                                        <p:cTn id="80" dur="580">
                                          <p:stCondLst>
                                            <p:cond delay="0"/>
                                          </p:stCondLst>
                                        </p:cTn>
                                        <p:tgtEl>
                                          <p:spTgt spid="128193"/>
                                        </p:tgtEl>
                                      </p:cBhvr>
                                    </p:animEffect>
                                    <p:anim calcmode="lin" valueType="num">
                                      <p:cBhvr>
                                        <p:cTn id="81" dur="1822" tmFilter="0,0; 0.14,0.36; 0.43,0.73; 0.71,0.91; 1.0,1.0">
                                          <p:stCondLst>
                                            <p:cond delay="0"/>
                                          </p:stCondLst>
                                        </p:cTn>
                                        <p:tgtEl>
                                          <p:spTgt spid="128193"/>
                                        </p:tgtEl>
                                        <p:attrNameLst>
                                          <p:attrName>ppt_x</p:attrName>
                                        </p:attrNameLst>
                                      </p:cBhvr>
                                      <p:tavLst>
                                        <p:tav tm="0">
                                          <p:val>
                                            <p:strVal val="#ppt_x-0.25"/>
                                          </p:val>
                                        </p:tav>
                                        <p:tav tm="100000">
                                          <p:val>
                                            <p:strVal val="#ppt_x"/>
                                          </p:val>
                                        </p:tav>
                                      </p:tavLst>
                                    </p:anim>
                                    <p:anim calcmode="lin" valueType="num">
                                      <p:cBhvr>
                                        <p:cTn id="82" dur="664" tmFilter="0.0,0.0; 0.25,0.07; 0.50,0.2; 0.75,0.467; 1.0,1.0">
                                          <p:stCondLst>
                                            <p:cond delay="0"/>
                                          </p:stCondLst>
                                        </p:cTn>
                                        <p:tgtEl>
                                          <p:spTgt spid="128193"/>
                                        </p:tgtEl>
                                        <p:attrNameLst>
                                          <p:attrName>ppt_y</p:attrName>
                                        </p:attrNameLst>
                                      </p:cBhvr>
                                      <p:tavLst>
                                        <p:tav tm="0" fmla="#ppt_y-sin(pi*$)/3">
                                          <p:val>
                                            <p:fltVal val="0.5"/>
                                          </p:val>
                                        </p:tav>
                                        <p:tav tm="100000">
                                          <p:val>
                                            <p:fltVal val="1"/>
                                          </p:val>
                                        </p:tav>
                                      </p:tavLst>
                                    </p:anim>
                                    <p:anim calcmode="lin" valueType="num">
                                      <p:cBhvr>
                                        <p:cTn id="83" dur="664" tmFilter="0, 0; 0.125,0.2665; 0.25,0.4; 0.375,0.465; 0.5,0.5;  0.625,0.535; 0.75,0.6; 0.875,0.7335; 1,1">
                                          <p:stCondLst>
                                            <p:cond delay="664"/>
                                          </p:stCondLst>
                                        </p:cTn>
                                        <p:tgtEl>
                                          <p:spTgt spid="128193"/>
                                        </p:tgtEl>
                                        <p:attrNameLst>
                                          <p:attrName>ppt_y</p:attrName>
                                        </p:attrNameLst>
                                      </p:cBhvr>
                                      <p:tavLst>
                                        <p:tav tm="0" fmla="#ppt_y-sin(pi*$)/9">
                                          <p:val>
                                            <p:fltVal val="0"/>
                                          </p:val>
                                        </p:tav>
                                        <p:tav tm="100000">
                                          <p:val>
                                            <p:fltVal val="1"/>
                                          </p:val>
                                        </p:tav>
                                      </p:tavLst>
                                    </p:anim>
                                    <p:anim calcmode="lin" valueType="num">
                                      <p:cBhvr>
                                        <p:cTn id="84" dur="332" tmFilter="0, 0; 0.125,0.2665; 0.25,0.4; 0.375,0.465; 0.5,0.5;  0.625,0.535; 0.75,0.6; 0.875,0.7335; 1,1">
                                          <p:stCondLst>
                                            <p:cond delay="1324"/>
                                          </p:stCondLst>
                                        </p:cTn>
                                        <p:tgtEl>
                                          <p:spTgt spid="128193"/>
                                        </p:tgtEl>
                                        <p:attrNameLst>
                                          <p:attrName>ppt_y</p:attrName>
                                        </p:attrNameLst>
                                      </p:cBhvr>
                                      <p:tavLst>
                                        <p:tav tm="0" fmla="#ppt_y-sin(pi*$)/27">
                                          <p:val>
                                            <p:fltVal val="0"/>
                                          </p:val>
                                        </p:tav>
                                        <p:tav tm="100000">
                                          <p:val>
                                            <p:fltVal val="1"/>
                                          </p:val>
                                        </p:tav>
                                      </p:tavLst>
                                    </p:anim>
                                    <p:anim calcmode="lin" valueType="num">
                                      <p:cBhvr>
                                        <p:cTn id="85" dur="164" tmFilter="0, 0; 0.125,0.2665; 0.25,0.4; 0.375,0.465; 0.5,0.5;  0.625,0.535; 0.75,0.6; 0.875,0.7335; 1,1">
                                          <p:stCondLst>
                                            <p:cond delay="1656"/>
                                          </p:stCondLst>
                                        </p:cTn>
                                        <p:tgtEl>
                                          <p:spTgt spid="128193"/>
                                        </p:tgtEl>
                                        <p:attrNameLst>
                                          <p:attrName>ppt_y</p:attrName>
                                        </p:attrNameLst>
                                      </p:cBhvr>
                                      <p:tavLst>
                                        <p:tav tm="0" fmla="#ppt_y-sin(pi*$)/81">
                                          <p:val>
                                            <p:fltVal val="0"/>
                                          </p:val>
                                        </p:tav>
                                        <p:tav tm="100000">
                                          <p:val>
                                            <p:fltVal val="1"/>
                                          </p:val>
                                        </p:tav>
                                      </p:tavLst>
                                    </p:anim>
                                    <p:animScale>
                                      <p:cBhvr>
                                        <p:cTn id="86" dur="26">
                                          <p:stCondLst>
                                            <p:cond delay="650"/>
                                          </p:stCondLst>
                                        </p:cTn>
                                        <p:tgtEl>
                                          <p:spTgt spid="128193"/>
                                        </p:tgtEl>
                                      </p:cBhvr>
                                      <p:to x="100000" y="60000"/>
                                    </p:animScale>
                                    <p:animScale>
                                      <p:cBhvr>
                                        <p:cTn id="87" dur="166" decel="50000">
                                          <p:stCondLst>
                                            <p:cond delay="676"/>
                                          </p:stCondLst>
                                        </p:cTn>
                                        <p:tgtEl>
                                          <p:spTgt spid="128193"/>
                                        </p:tgtEl>
                                      </p:cBhvr>
                                      <p:to x="100000" y="100000"/>
                                    </p:animScale>
                                    <p:animScale>
                                      <p:cBhvr>
                                        <p:cTn id="88" dur="26">
                                          <p:stCondLst>
                                            <p:cond delay="1312"/>
                                          </p:stCondLst>
                                        </p:cTn>
                                        <p:tgtEl>
                                          <p:spTgt spid="128193"/>
                                        </p:tgtEl>
                                      </p:cBhvr>
                                      <p:to x="100000" y="80000"/>
                                    </p:animScale>
                                    <p:animScale>
                                      <p:cBhvr>
                                        <p:cTn id="89" dur="166" decel="50000">
                                          <p:stCondLst>
                                            <p:cond delay="1338"/>
                                          </p:stCondLst>
                                        </p:cTn>
                                        <p:tgtEl>
                                          <p:spTgt spid="128193"/>
                                        </p:tgtEl>
                                      </p:cBhvr>
                                      <p:to x="100000" y="100000"/>
                                    </p:animScale>
                                    <p:animScale>
                                      <p:cBhvr>
                                        <p:cTn id="90" dur="26">
                                          <p:stCondLst>
                                            <p:cond delay="1642"/>
                                          </p:stCondLst>
                                        </p:cTn>
                                        <p:tgtEl>
                                          <p:spTgt spid="128193"/>
                                        </p:tgtEl>
                                      </p:cBhvr>
                                      <p:to x="100000" y="90000"/>
                                    </p:animScale>
                                    <p:animScale>
                                      <p:cBhvr>
                                        <p:cTn id="91" dur="166" decel="50000">
                                          <p:stCondLst>
                                            <p:cond delay="1668"/>
                                          </p:stCondLst>
                                        </p:cTn>
                                        <p:tgtEl>
                                          <p:spTgt spid="128193"/>
                                        </p:tgtEl>
                                      </p:cBhvr>
                                      <p:to x="100000" y="100000"/>
                                    </p:animScale>
                                    <p:animScale>
                                      <p:cBhvr>
                                        <p:cTn id="92" dur="26">
                                          <p:stCondLst>
                                            <p:cond delay="1808"/>
                                          </p:stCondLst>
                                        </p:cTn>
                                        <p:tgtEl>
                                          <p:spTgt spid="128193"/>
                                        </p:tgtEl>
                                      </p:cBhvr>
                                      <p:to x="100000" y="95000"/>
                                    </p:animScale>
                                    <p:animScale>
                                      <p:cBhvr>
                                        <p:cTn id="93" dur="166" decel="50000">
                                          <p:stCondLst>
                                            <p:cond delay="1834"/>
                                          </p:stCondLst>
                                        </p:cTn>
                                        <p:tgtEl>
                                          <p:spTgt spid="128193"/>
                                        </p:tgtEl>
                                      </p:cBhvr>
                                      <p:to x="100000" y="100000"/>
                                    </p:animScale>
                                  </p:childTnLst>
                                </p:cTn>
                              </p:par>
                            </p:childTnLst>
                          </p:cTn>
                        </p:par>
                      </p:childTnLst>
                    </p:cTn>
                  </p:par>
                  <p:par>
                    <p:cTn id="94" fill="hold">
                      <p:stCondLst>
                        <p:cond delay="indefinite"/>
                      </p:stCondLst>
                      <p:childTnLst>
                        <p:par>
                          <p:cTn id="95" fill="hold">
                            <p:stCondLst>
                              <p:cond delay="0"/>
                            </p:stCondLst>
                            <p:childTnLst>
                              <p:par>
                                <p:cTn id="96" presetID="2" presetClass="entr" presetSubtype="2" fill="hold" nodeType="clickEffect">
                                  <p:stCondLst>
                                    <p:cond delay="0"/>
                                  </p:stCondLst>
                                  <p:childTnLst>
                                    <p:set>
                                      <p:cBhvr>
                                        <p:cTn id="97" dur="1" fill="hold">
                                          <p:stCondLst>
                                            <p:cond delay="0"/>
                                          </p:stCondLst>
                                        </p:cTn>
                                        <p:tgtEl>
                                          <p:spTgt spid="24"/>
                                        </p:tgtEl>
                                        <p:attrNameLst>
                                          <p:attrName>style.visibility</p:attrName>
                                        </p:attrNameLst>
                                      </p:cBhvr>
                                      <p:to>
                                        <p:strVal val="visible"/>
                                      </p:to>
                                    </p:set>
                                    <p:anim calcmode="lin" valueType="num">
                                      <p:cBhvr additive="base">
                                        <p:cTn id="98" dur="500" fill="hold"/>
                                        <p:tgtEl>
                                          <p:spTgt spid="24"/>
                                        </p:tgtEl>
                                        <p:attrNameLst>
                                          <p:attrName>ppt_x</p:attrName>
                                        </p:attrNameLst>
                                      </p:cBhvr>
                                      <p:tavLst>
                                        <p:tav tm="0">
                                          <p:val>
                                            <p:strVal val="1+#ppt_w/2"/>
                                          </p:val>
                                        </p:tav>
                                        <p:tav tm="100000">
                                          <p:val>
                                            <p:strVal val="#ppt_x"/>
                                          </p:val>
                                        </p:tav>
                                      </p:tavLst>
                                    </p:anim>
                                    <p:anim calcmode="lin" valueType="num">
                                      <p:cBhvr additive="base">
                                        <p:cTn id="99"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 presetClass="entr" presetSubtype="2" fill="hold" nodeType="clickEffect">
                                  <p:stCondLst>
                                    <p:cond delay="0"/>
                                  </p:stCondLst>
                                  <p:childTnLst>
                                    <p:set>
                                      <p:cBhvr>
                                        <p:cTn id="103" dur="1" fill="hold">
                                          <p:stCondLst>
                                            <p:cond delay="0"/>
                                          </p:stCondLst>
                                        </p:cTn>
                                        <p:tgtEl>
                                          <p:spTgt spid="23"/>
                                        </p:tgtEl>
                                        <p:attrNameLst>
                                          <p:attrName>style.visibility</p:attrName>
                                        </p:attrNameLst>
                                      </p:cBhvr>
                                      <p:to>
                                        <p:strVal val="visible"/>
                                      </p:to>
                                    </p:set>
                                    <p:anim calcmode="lin" valueType="num">
                                      <p:cBhvr additive="base">
                                        <p:cTn id="104" dur="500" fill="hold"/>
                                        <p:tgtEl>
                                          <p:spTgt spid="23"/>
                                        </p:tgtEl>
                                        <p:attrNameLst>
                                          <p:attrName>ppt_x</p:attrName>
                                        </p:attrNameLst>
                                      </p:cBhvr>
                                      <p:tavLst>
                                        <p:tav tm="0">
                                          <p:val>
                                            <p:strVal val="1+#ppt_w/2"/>
                                          </p:val>
                                        </p:tav>
                                        <p:tav tm="100000">
                                          <p:val>
                                            <p:strVal val="#ppt_x"/>
                                          </p:val>
                                        </p:tav>
                                      </p:tavLst>
                                    </p:anim>
                                    <p:anim calcmode="lin" valueType="num">
                                      <p:cBhvr additive="base">
                                        <p:cTn id="105"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128195"/>
                                        </p:tgtEl>
                                        <p:attrNameLst>
                                          <p:attrName>style.visibility</p:attrName>
                                        </p:attrNameLst>
                                      </p:cBhvr>
                                      <p:to>
                                        <p:strVal val="visible"/>
                                      </p:to>
                                    </p:set>
                                    <p:animEffect transition="in" filter="blinds(horizontal)">
                                      <p:cBhvr>
                                        <p:cTn id="110" dur="500"/>
                                        <p:tgtEl>
                                          <p:spTgt spid="128195"/>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128141"/>
                                        </p:tgtEl>
                                        <p:attrNameLst>
                                          <p:attrName>style.visibility</p:attrName>
                                        </p:attrNameLst>
                                      </p:cBhvr>
                                      <p:to>
                                        <p:strVal val="visible"/>
                                      </p:to>
                                    </p:set>
                                    <p:animEffect transition="in" filter="wipe(left)">
                                      <p:cBhvr>
                                        <p:cTn id="115" dur="500"/>
                                        <p:tgtEl>
                                          <p:spTgt spid="128141"/>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128142"/>
                                        </p:tgtEl>
                                        <p:attrNameLst>
                                          <p:attrName>style.visibility</p:attrName>
                                        </p:attrNameLst>
                                      </p:cBhvr>
                                      <p:to>
                                        <p:strVal val="visible"/>
                                      </p:to>
                                    </p:set>
                                    <p:animEffect transition="in" filter="wipe(left)">
                                      <p:cBhvr>
                                        <p:cTn id="120" dur="500"/>
                                        <p:tgtEl>
                                          <p:spTgt spid="128142"/>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128143"/>
                                        </p:tgtEl>
                                        <p:attrNameLst>
                                          <p:attrName>style.visibility</p:attrName>
                                        </p:attrNameLst>
                                      </p:cBhvr>
                                      <p:to>
                                        <p:strVal val="visible"/>
                                      </p:to>
                                    </p:set>
                                    <p:animEffect transition="in" filter="wipe(left)">
                                      <p:cBhvr>
                                        <p:cTn id="125" dur="500"/>
                                        <p:tgtEl>
                                          <p:spTgt spid="128143"/>
                                        </p:tgtEl>
                                      </p:cBhvr>
                                    </p:animEffect>
                                  </p:childTnLst>
                                </p:cTn>
                              </p:par>
                            </p:childTnLst>
                          </p:cTn>
                        </p:par>
                        <p:par>
                          <p:cTn id="126" fill="hold">
                            <p:stCondLst>
                              <p:cond delay="500"/>
                            </p:stCondLst>
                            <p:childTnLst>
                              <p:par>
                                <p:cTn id="127" presetID="10" presetClass="entr" presetSubtype="0" fill="hold" nodeType="afterEffect">
                                  <p:stCondLst>
                                    <p:cond delay="0"/>
                                  </p:stCondLst>
                                  <p:childTnLst>
                                    <p:set>
                                      <p:cBhvr>
                                        <p:cTn id="128" dur="1" fill="hold">
                                          <p:stCondLst>
                                            <p:cond delay="0"/>
                                          </p:stCondLst>
                                        </p:cTn>
                                        <p:tgtEl>
                                          <p:spTgt spid="138"/>
                                        </p:tgtEl>
                                        <p:attrNameLst>
                                          <p:attrName>style.visibility</p:attrName>
                                        </p:attrNameLst>
                                      </p:cBhvr>
                                      <p:to>
                                        <p:strVal val="visible"/>
                                      </p:to>
                                    </p:set>
                                    <p:animEffect transition="in" filter="fade">
                                      <p:cBhvr>
                                        <p:cTn id="129" dur="2000"/>
                                        <p:tgtEl>
                                          <p:spTgt spid="138"/>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grpId="0" nodeType="clickEffect">
                                  <p:stCondLst>
                                    <p:cond delay="0"/>
                                  </p:stCondLst>
                                  <p:childTnLst>
                                    <p:set>
                                      <p:cBhvr>
                                        <p:cTn id="133" dur="1" fill="hold">
                                          <p:stCondLst>
                                            <p:cond delay="0"/>
                                          </p:stCondLst>
                                        </p:cTn>
                                        <p:tgtEl>
                                          <p:spTgt spid="128144"/>
                                        </p:tgtEl>
                                        <p:attrNameLst>
                                          <p:attrName>style.visibility</p:attrName>
                                        </p:attrNameLst>
                                      </p:cBhvr>
                                      <p:to>
                                        <p:strVal val="visible"/>
                                      </p:to>
                                    </p:set>
                                    <p:animEffect transition="in" filter="wipe(left)">
                                      <p:cBhvr>
                                        <p:cTn id="134" dur="500"/>
                                        <p:tgtEl>
                                          <p:spTgt spid="128144"/>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grpId="0" nodeType="clickEffect">
                                  <p:stCondLst>
                                    <p:cond delay="0"/>
                                  </p:stCondLst>
                                  <p:childTnLst>
                                    <p:set>
                                      <p:cBhvr>
                                        <p:cTn id="138" dur="1" fill="hold">
                                          <p:stCondLst>
                                            <p:cond delay="0"/>
                                          </p:stCondLst>
                                        </p:cTn>
                                        <p:tgtEl>
                                          <p:spTgt spid="128145"/>
                                        </p:tgtEl>
                                        <p:attrNameLst>
                                          <p:attrName>style.visibility</p:attrName>
                                        </p:attrNameLst>
                                      </p:cBhvr>
                                      <p:to>
                                        <p:strVal val="visible"/>
                                      </p:to>
                                    </p:set>
                                    <p:animEffect transition="in" filter="wipe(left)">
                                      <p:cBhvr>
                                        <p:cTn id="139" dur="500"/>
                                        <p:tgtEl>
                                          <p:spTgt spid="128145"/>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128146"/>
                                        </p:tgtEl>
                                        <p:attrNameLst>
                                          <p:attrName>style.visibility</p:attrName>
                                        </p:attrNameLst>
                                      </p:cBhvr>
                                      <p:to>
                                        <p:strVal val="visible"/>
                                      </p:to>
                                    </p:set>
                                    <p:animEffect transition="in" filter="wipe(left)">
                                      <p:cBhvr>
                                        <p:cTn id="144" dur="500"/>
                                        <p:tgtEl>
                                          <p:spTgt spid="128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11" grpId="0" autoUpdateAnimBg="0"/>
      <p:bldP spid="128018" grpId="0" autoUpdateAnimBg="0"/>
      <p:bldP spid="128019" grpId="0" autoUpdateAnimBg="0"/>
      <p:bldP spid="128020" grpId="0" autoUpdateAnimBg="0"/>
      <p:bldP spid="128021" grpId="0" autoUpdateAnimBg="0"/>
      <p:bldP spid="128034" grpId="0" autoUpdateAnimBg="0"/>
      <p:bldP spid="128044" grpId="0" autoUpdateAnimBg="0"/>
      <p:bldP spid="128133" grpId="0" animBg="1"/>
      <p:bldP spid="128134" grpId="0" autoUpdateAnimBg="0"/>
      <p:bldP spid="128141" grpId="0" autoUpdateAnimBg="0"/>
      <p:bldP spid="128142" grpId="0" autoUpdateAnimBg="0"/>
      <p:bldP spid="128143" grpId="0" autoUpdateAnimBg="0"/>
      <p:bldP spid="128144" grpId="0" autoUpdateAnimBg="0"/>
      <p:bldP spid="128145" grpId="0" autoUpdateAnimBg="0"/>
      <p:bldP spid="128146" grpId="0" autoUpdateAnimBg="0"/>
      <p:bldP spid="128193" grpId="0" animBg="1"/>
      <p:bldP spid="12819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灯片编号占位符 3"/>
          <p:cNvSpPr>
            <a:spLocks noGrp="1"/>
          </p:cNvSpPr>
          <p:nvPr>
            <p:ph type="sldNum" sz="quarter" idx="12"/>
          </p:nvPr>
        </p:nvSpPr>
        <p:spPr/>
        <p:txBody>
          <a:bodyPr/>
          <a:lstStyle/>
          <a:p>
            <a:pPr>
              <a:defRPr/>
            </a:pPr>
            <a:fld id="{7A54091E-3A6B-4EBD-A51B-036087CE9F4D}" type="slidenum">
              <a:rPr lang="en-US" altLang="zh-CN"/>
              <a:pPr>
                <a:defRPr/>
              </a:pPr>
              <a:t>23</a:t>
            </a:fld>
            <a:endParaRPr lang="en-US" altLang="zh-CN"/>
          </a:p>
        </p:txBody>
      </p:sp>
      <p:sp>
        <p:nvSpPr>
          <p:cNvPr id="155652" name="Text Box 4"/>
          <p:cNvSpPr txBox="1">
            <a:spLocks noChangeArrowheads="1"/>
          </p:cNvSpPr>
          <p:nvPr/>
        </p:nvSpPr>
        <p:spPr bwMode="auto">
          <a:xfrm>
            <a:off x="954088" y="4919663"/>
            <a:ext cx="1647825" cy="519112"/>
          </a:xfrm>
          <a:prstGeom prst="rect">
            <a:avLst/>
          </a:prstGeom>
          <a:noFill/>
          <a:ln w="9525">
            <a:noFill/>
            <a:miter lim="800000"/>
            <a:headEnd/>
            <a:tailEnd/>
          </a:ln>
        </p:spPr>
        <p:txBody>
          <a:bodyPr>
            <a:spAutoFit/>
          </a:bodyPr>
          <a:lstStyle/>
          <a:p>
            <a:pPr eaLnBrk="0" hangingPunct="0"/>
            <a:r>
              <a:rPr lang="en-US" altLang="zh-CN"/>
              <a:t>∴</a:t>
            </a:r>
            <a:r>
              <a:rPr lang="en-US" altLang="zh-CN" sz="2800"/>
              <a:t> </a:t>
            </a:r>
            <a:r>
              <a:rPr lang="en-US" altLang="zh-CN" sz="2800" i="1"/>
              <a:t>u</a:t>
            </a:r>
            <a:r>
              <a:rPr lang="en-US" altLang="zh-CN" sz="2800" i="1" baseline="-25000"/>
              <a:t>a</a:t>
            </a:r>
            <a:r>
              <a:rPr lang="en-US" altLang="zh-CN" sz="2800" i="1"/>
              <a:t>-u</a:t>
            </a:r>
            <a:r>
              <a:rPr lang="en-US" altLang="zh-CN" sz="2800" i="1" baseline="-25000"/>
              <a:t>c</a:t>
            </a:r>
            <a:r>
              <a:rPr lang="en-US" altLang="zh-CN" sz="2800"/>
              <a:t>=</a:t>
            </a:r>
          </a:p>
        </p:txBody>
      </p:sp>
      <p:grpSp>
        <p:nvGrpSpPr>
          <p:cNvPr id="2" name="Group 5"/>
          <p:cNvGrpSpPr>
            <a:grpSpLocks/>
          </p:cNvGrpSpPr>
          <p:nvPr/>
        </p:nvGrpSpPr>
        <p:grpSpPr bwMode="auto">
          <a:xfrm>
            <a:off x="1196975" y="3716338"/>
            <a:ext cx="1652588" cy="641350"/>
            <a:chOff x="3686" y="2205"/>
            <a:chExt cx="1041" cy="404"/>
          </a:xfrm>
        </p:grpSpPr>
        <p:sp>
          <p:nvSpPr>
            <p:cNvPr id="16487" name="Text Box 6"/>
            <p:cNvSpPr txBox="1">
              <a:spLocks noChangeArrowheads="1"/>
            </p:cNvSpPr>
            <p:nvPr/>
          </p:nvSpPr>
          <p:spPr bwMode="auto">
            <a:xfrm>
              <a:off x="3686" y="2205"/>
              <a:ext cx="1041" cy="404"/>
            </a:xfrm>
            <a:prstGeom prst="rect">
              <a:avLst/>
            </a:prstGeom>
            <a:noFill/>
            <a:ln w="9525">
              <a:noFill/>
              <a:miter lim="800000"/>
              <a:headEnd/>
              <a:tailEnd/>
            </a:ln>
          </p:spPr>
          <p:txBody>
            <a:bodyPr>
              <a:spAutoFit/>
            </a:bodyPr>
            <a:lstStyle/>
            <a:p>
              <a:pPr eaLnBrk="0" hangingPunct="0"/>
              <a:r>
                <a:rPr lang="en-US" altLang="zh-CN" sz="3600" i="1">
                  <a:sym typeface="Symbol" pitchFamily="18" charset="2"/>
                </a:rPr>
                <a:t></a:t>
              </a:r>
              <a:r>
                <a:rPr lang="en-US" altLang="zh-CN" sz="2800" i="1" baseline="-25000"/>
                <a:t>ac</a:t>
              </a:r>
              <a:r>
                <a:rPr lang="en-US" altLang="zh-CN" sz="2800"/>
                <a:t>=</a:t>
              </a:r>
              <a:r>
                <a:rPr lang="en-US" altLang="zh-CN" sz="3600" i="1">
                  <a:sym typeface="Symbol" pitchFamily="18" charset="2"/>
                </a:rPr>
                <a:t></a:t>
              </a:r>
              <a:r>
                <a:rPr lang="en-US" altLang="zh-CN" sz="2800" i="1" baseline="-25000"/>
                <a:t>ac </a:t>
              </a:r>
              <a:endParaRPr lang="en-US" altLang="zh-CN"/>
            </a:p>
          </p:txBody>
        </p:sp>
        <p:sp>
          <p:nvSpPr>
            <p:cNvPr id="16488" name="Freeform 7"/>
            <p:cNvSpPr>
              <a:spLocks/>
            </p:cNvSpPr>
            <p:nvPr/>
          </p:nvSpPr>
          <p:spPr bwMode="auto">
            <a:xfrm>
              <a:off x="3882" y="2435"/>
              <a:ext cx="132" cy="49"/>
            </a:xfrm>
            <a:custGeom>
              <a:avLst/>
              <a:gdLst>
                <a:gd name="T0" fmla="*/ 0 w 157"/>
                <a:gd name="T1" fmla="*/ 6 h 53"/>
                <a:gd name="T2" fmla="*/ 3 w 157"/>
                <a:gd name="T3" fmla="*/ 0 h 53"/>
                <a:gd name="T4" fmla="*/ 3 w 157"/>
                <a:gd name="T5" fmla="*/ 6 h 53"/>
                <a:gd name="T6" fmla="*/ 0 60000 65536"/>
                <a:gd name="T7" fmla="*/ 0 60000 65536"/>
                <a:gd name="T8" fmla="*/ 0 60000 65536"/>
                <a:gd name="T9" fmla="*/ 0 w 157"/>
                <a:gd name="T10" fmla="*/ 0 h 53"/>
                <a:gd name="T11" fmla="*/ 157 w 157"/>
                <a:gd name="T12" fmla="*/ 53 h 53"/>
              </a:gdLst>
              <a:ahLst/>
              <a:cxnLst>
                <a:cxn ang="T6">
                  <a:pos x="T0" y="T1"/>
                </a:cxn>
                <a:cxn ang="T7">
                  <a:pos x="T2" y="T3"/>
                </a:cxn>
                <a:cxn ang="T8">
                  <a:pos x="T4" y="T5"/>
                </a:cxn>
              </a:cxnLst>
              <a:rect l="T9" t="T10" r="T11" b="T12"/>
              <a:pathLst>
                <a:path w="157" h="53">
                  <a:moveTo>
                    <a:pt x="0" y="53"/>
                  </a:moveTo>
                  <a:cubicBezTo>
                    <a:pt x="23" y="26"/>
                    <a:pt x="47" y="0"/>
                    <a:pt x="73" y="0"/>
                  </a:cubicBezTo>
                  <a:cubicBezTo>
                    <a:pt x="99" y="0"/>
                    <a:pt x="128" y="26"/>
                    <a:pt x="157" y="53"/>
                  </a:cubicBezTo>
                </a:path>
              </a:pathLst>
            </a:custGeom>
            <a:noFill/>
            <a:ln w="9525">
              <a:solidFill>
                <a:schemeClr val="bg1"/>
              </a:solidFill>
              <a:round/>
              <a:headEnd/>
              <a:tailEnd/>
            </a:ln>
          </p:spPr>
          <p:txBody>
            <a:bodyPr/>
            <a:lstStyle/>
            <a:p>
              <a:endParaRPr lang="zh-CN" altLang="en-US"/>
            </a:p>
          </p:txBody>
        </p:sp>
        <p:sp>
          <p:nvSpPr>
            <p:cNvPr id="16489" name="Line 8"/>
            <p:cNvSpPr>
              <a:spLocks noChangeShapeType="1"/>
            </p:cNvSpPr>
            <p:nvPr/>
          </p:nvSpPr>
          <p:spPr bwMode="auto">
            <a:xfrm flipV="1">
              <a:off x="4295" y="2451"/>
              <a:ext cx="135" cy="0"/>
            </a:xfrm>
            <a:prstGeom prst="line">
              <a:avLst/>
            </a:prstGeom>
            <a:noFill/>
            <a:ln w="9525">
              <a:solidFill>
                <a:schemeClr val="bg1"/>
              </a:solidFill>
              <a:round/>
              <a:headEnd/>
              <a:tailEnd/>
            </a:ln>
          </p:spPr>
          <p:txBody>
            <a:bodyPr/>
            <a:lstStyle/>
            <a:p>
              <a:endParaRPr lang="zh-CN" altLang="en-US"/>
            </a:p>
          </p:txBody>
        </p:sp>
      </p:grpSp>
      <p:graphicFrame>
        <p:nvGraphicFramePr>
          <p:cNvPr id="155657" name="Object 9"/>
          <p:cNvGraphicFramePr>
            <a:graphicFrameLocks noChangeAspect="1"/>
          </p:cNvGraphicFramePr>
          <p:nvPr/>
        </p:nvGraphicFramePr>
        <p:xfrm>
          <a:off x="3357563" y="3857625"/>
          <a:ext cx="1358900" cy="388938"/>
        </p:xfrm>
        <a:graphic>
          <a:graphicData uri="http://schemas.openxmlformats.org/presentationml/2006/ole">
            <mc:AlternateContent xmlns:mc="http://schemas.openxmlformats.org/markup-compatibility/2006">
              <mc:Choice xmlns:v="urn:schemas-microsoft-com:vml" Requires="v">
                <p:oleObj spid="_x0000_s16420" name="公式" r:id="rId3" imgW="1244520" imgH="355320" progId="Equation.3">
                  <p:embed/>
                </p:oleObj>
              </mc:Choice>
              <mc:Fallback>
                <p:oleObj name="公式" r:id="rId3" imgW="1244520" imgH="35532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7563" y="3857625"/>
                        <a:ext cx="1358900"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5658" name="Object 10"/>
          <p:cNvGraphicFramePr>
            <a:graphicFrameLocks noChangeAspect="1"/>
          </p:cNvGraphicFramePr>
          <p:nvPr/>
        </p:nvGraphicFramePr>
        <p:xfrm>
          <a:off x="2484438" y="4941888"/>
          <a:ext cx="1476375" cy="414337"/>
        </p:xfrm>
        <a:graphic>
          <a:graphicData uri="http://schemas.openxmlformats.org/presentationml/2006/ole">
            <mc:AlternateContent xmlns:mc="http://schemas.openxmlformats.org/markup-compatibility/2006">
              <mc:Choice xmlns:v="urn:schemas-microsoft-com:vml" Requires="v">
                <p:oleObj spid="_x0000_s16421" name="公式" r:id="rId5" imgW="1358640" imgH="380880" progId="Equation.3">
                  <p:embed/>
                </p:oleObj>
              </mc:Choice>
              <mc:Fallback>
                <p:oleObj name="公式" r:id="rId5" imgW="1358640" imgH="38088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4438" y="4941888"/>
                        <a:ext cx="1476375" cy="414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5659" name="Text Box 11"/>
          <p:cNvSpPr txBox="1">
            <a:spLocks noChangeArrowheads="1"/>
          </p:cNvSpPr>
          <p:nvPr/>
        </p:nvSpPr>
        <p:spPr bwMode="auto">
          <a:xfrm>
            <a:off x="1182688" y="4403725"/>
            <a:ext cx="1728787" cy="519113"/>
          </a:xfrm>
          <a:prstGeom prst="rect">
            <a:avLst/>
          </a:prstGeom>
          <a:noFill/>
          <a:ln w="9525">
            <a:noFill/>
            <a:miter lim="800000"/>
            <a:headEnd/>
            <a:tailEnd/>
          </a:ln>
        </p:spPr>
        <p:txBody>
          <a:bodyPr>
            <a:spAutoFit/>
          </a:bodyPr>
          <a:lstStyle/>
          <a:p>
            <a:pPr eaLnBrk="0" hangingPunct="0"/>
            <a:r>
              <a:rPr lang="zh-CN" altLang="en-US"/>
              <a:t>方向</a:t>
            </a:r>
            <a:r>
              <a:rPr lang="en-US" altLang="zh-CN" sz="2800" i="1"/>
              <a:t>a</a:t>
            </a:r>
            <a:r>
              <a:rPr lang="en-US" altLang="zh-CN" sz="2800">
                <a:sym typeface="Symbol" pitchFamily="18" charset="2"/>
              </a:rPr>
              <a:t></a:t>
            </a:r>
            <a:r>
              <a:rPr lang="en-US" altLang="zh-CN" sz="2800" i="1"/>
              <a:t>c</a:t>
            </a:r>
          </a:p>
        </p:txBody>
      </p:sp>
      <p:sp>
        <p:nvSpPr>
          <p:cNvPr id="155660" name="Text Box 12"/>
          <p:cNvSpPr txBox="1">
            <a:spLocks noChangeArrowheads="1"/>
          </p:cNvSpPr>
          <p:nvPr/>
        </p:nvSpPr>
        <p:spPr bwMode="auto">
          <a:xfrm>
            <a:off x="539750" y="3860800"/>
            <a:ext cx="788988" cy="519113"/>
          </a:xfrm>
          <a:prstGeom prst="rect">
            <a:avLst/>
          </a:prstGeom>
          <a:noFill/>
          <a:ln w="28575">
            <a:noFill/>
            <a:miter lim="800000"/>
            <a:headEnd/>
            <a:tailEnd type="none" w="sm" len="med"/>
          </a:ln>
        </p:spPr>
        <p:txBody>
          <a:bodyPr>
            <a:spAutoFit/>
          </a:bodyPr>
          <a:lstStyle/>
          <a:p>
            <a:pPr>
              <a:spcBef>
                <a:spcPct val="50000"/>
              </a:spcBef>
            </a:pPr>
            <a:r>
              <a:rPr kumimoji="1" lang="en-US" altLang="zh-CN" sz="2800" b="0">
                <a:solidFill>
                  <a:srgbClr val="FFFF00"/>
                </a:solidFill>
              </a:rPr>
              <a:t>(2)</a:t>
            </a:r>
          </a:p>
        </p:txBody>
      </p:sp>
      <p:grpSp>
        <p:nvGrpSpPr>
          <p:cNvPr id="3" name="Group 13"/>
          <p:cNvGrpSpPr>
            <a:grpSpLocks/>
          </p:cNvGrpSpPr>
          <p:nvPr/>
        </p:nvGrpSpPr>
        <p:grpSpPr bwMode="auto">
          <a:xfrm>
            <a:off x="5435600" y="3068638"/>
            <a:ext cx="3179763" cy="3025775"/>
            <a:chOff x="3291" y="2148"/>
            <a:chExt cx="2003" cy="1906"/>
          </a:xfrm>
        </p:grpSpPr>
        <p:sp>
          <p:nvSpPr>
            <p:cNvPr id="16448" name="Text Box 14"/>
            <p:cNvSpPr txBox="1">
              <a:spLocks noChangeArrowheads="1"/>
            </p:cNvSpPr>
            <p:nvPr/>
          </p:nvSpPr>
          <p:spPr bwMode="auto">
            <a:xfrm>
              <a:off x="4535" y="2698"/>
              <a:ext cx="461" cy="288"/>
            </a:xfrm>
            <a:prstGeom prst="rect">
              <a:avLst/>
            </a:prstGeom>
            <a:noFill/>
            <a:ln w="9525">
              <a:noFill/>
              <a:miter lim="800000"/>
              <a:headEnd/>
              <a:tailEnd/>
            </a:ln>
          </p:spPr>
          <p:txBody>
            <a:bodyPr>
              <a:spAutoFit/>
            </a:bodyPr>
            <a:lstStyle/>
            <a:p>
              <a:pPr eaLnBrk="0" hangingPunct="0"/>
              <a:r>
                <a:rPr lang="en-US" altLang="zh-CN" b="0"/>
                <a:t>45º</a:t>
              </a:r>
            </a:p>
          </p:txBody>
        </p:sp>
        <p:sp>
          <p:nvSpPr>
            <p:cNvPr id="16449" name="Text Box 15"/>
            <p:cNvSpPr txBox="1">
              <a:spLocks noChangeArrowheads="1"/>
            </p:cNvSpPr>
            <p:nvPr/>
          </p:nvSpPr>
          <p:spPr bwMode="auto">
            <a:xfrm>
              <a:off x="4524" y="2920"/>
              <a:ext cx="440" cy="288"/>
            </a:xfrm>
            <a:prstGeom prst="rect">
              <a:avLst/>
            </a:prstGeom>
            <a:noFill/>
            <a:ln w="9525">
              <a:noFill/>
              <a:miter lim="800000"/>
              <a:headEnd/>
              <a:tailEnd/>
            </a:ln>
          </p:spPr>
          <p:txBody>
            <a:bodyPr>
              <a:spAutoFit/>
            </a:bodyPr>
            <a:lstStyle/>
            <a:p>
              <a:pPr eaLnBrk="0" hangingPunct="0"/>
              <a:r>
                <a:rPr lang="en-US" altLang="zh-CN" b="0"/>
                <a:t>45º</a:t>
              </a:r>
            </a:p>
          </p:txBody>
        </p:sp>
        <p:sp>
          <p:nvSpPr>
            <p:cNvPr id="16450" name="Text Box 16"/>
            <p:cNvSpPr txBox="1">
              <a:spLocks noChangeArrowheads="1"/>
            </p:cNvSpPr>
            <p:nvPr/>
          </p:nvSpPr>
          <p:spPr bwMode="auto">
            <a:xfrm>
              <a:off x="4991" y="2680"/>
              <a:ext cx="303" cy="327"/>
            </a:xfrm>
            <a:prstGeom prst="rect">
              <a:avLst/>
            </a:prstGeom>
            <a:noFill/>
            <a:ln w="9525">
              <a:noFill/>
              <a:miter lim="800000"/>
              <a:headEnd/>
              <a:tailEnd/>
            </a:ln>
          </p:spPr>
          <p:txBody>
            <a:bodyPr>
              <a:spAutoFit/>
            </a:bodyPr>
            <a:lstStyle/>
            <a:p>
              <a:pPr eaLnBrk="0" hangingPunct="0"/>
              <a:r>
                <a:rPr lang="en-US" altLang="zh-CN" sz="2800" i="1">
                  <a:sym typeface="Symbol" pitchFamily="18" charset="2"/>
                </a:rPr>
                <a:t></a:t>
              </a:r>
              <a:endParaRPr lang="en-US" altLang="zh-CN" sz="2800" i="1"/>
            </a:p>
          </p:txBody>
        </p:sp>
        <p:grpSp>
          <p:nvGrpSpPr>
            <p:cNvPr id="16451" name="Group 17"/>
            <p:cNvGrpSpPr>
              <a:grpSpLocks/>
            </p:cNvGrpSpPr>
            <p:nvPr/>
          </p:nvGrpSpPr>
          <p:grpSpPr bwMode="auto">
            <a:xfrm>
              <a:off x="3291" y="2148"/>
              <a:ext cx="1981" cy="1606"/>
              <a:chOff x="553" y="477"/>
              <a:chExt cx="1981" cy="1606"/>
            </a:xfrm>
          </p:grpSpPr>
          <p:grpSp>
            <p:nvGrpSpPr>
              <p:cNvPr id="16456" name="Group 18"/>
              <p:cNvGrpSpPr>
                <a:grpSpLocks/>
              </p:cNvGrpSpPr>
              <p:nvPr/>
            </p:nvGrpSpPr>
            <p:grpSpPr bwMode="auto">
              <a:xfrm>
                <a:off x="1124" y="858"/>
                <a:ext cx="147" cy="137"/>
                <a:chOff x="4042" y="2126"/>
                <a:chExt cx="147" cy="137"/>
              </a:xfrm>
            </p:grpSpPr>
            <p:sp>
              <p:nvSpPr>
                <p:cNvPr id="16485" name="Line 19"/>
                <p:cNvSpPr>
                  <a:spLocks noChangeShapeType="1"/>
                </p:cNvSpPr>
                <p:nvPr/>
              </p:nvSpPr>
              <p:spPr bwMode="auto">
                <a:xfrm flipH="1">
                  <a:off x="4042" y="2136"/>
                  <a:ext cx="126" cy="126"/>
                </a:xfrm>
                <a:prstGeom prst="line">
                  <a:avLst/>
                </a:prstGeom>
                <a:noFill/>
                <a:ln w="9525">
                  <a:solidFill>
                    <a:schemeClr val="bg1"/>
                  </a:solidFill>
                  <a:round/>
                  <a:headEnd/>
                  <a:tailEnd/>
                </a:ln>
              </p:spPr>
              <p:txBody>
                <a:bodyPr/>
                <a:lstStyle/>
                <a:p>
                  <a:endParaRPr lang="zh-CN" altLang="en-US"/>
                </a:p>
              </p:txBody>
            </p:sp>
            <p:sp>
              <p:nvSpPr>
                <p:cNvPr id="16486" name="Line 20"/>
                <p:cNvSpPr>
                  <a:spLocks noChangeShapeType="1"/>
                </p:cNvSpPr>
                <p:nvPr/>
              </p:nvSpPr>
              <p:spPr bwMode="auto">
                <a:xfrm>
                  <a:off x="4054" y="2126"/>
                  <a:ext cx="135" cy="137"/>
                </a:xfrm>
                <a:prstGeom prst="line">
                  <a:avLst/>
                </a:prstGeom>
                <a:noFill/>
                <a:ln w="9525">
                  <a:solidFill>
                    <a:schemeClr val="bg1"/>
                  </a:solidFill>
                  <a:round/>
                  <a:headEnd/>
                  <a:tailEnd/>
                </a:ln>
              </p:spPr>
              <p:txBody>
                <a:bodyPr/>
                <a:lstStyle/>
                <a:p>
                  <a:endParaRPr lang="zh-CN" altLang="en-US"/>
                </a:p>
              </p:txBody>
            </p:sp>
          </p:grpSp>
          <p:grpSp>
            <p:nvGrpSpPr>
              <p:cNvPr id="16457" name="Group 21"/>
              <p:cNvGrpSpPr>
                <a:grpSpLocks/>
              </p:cNvGrpSpPr>
              <p:nvPr/>
            </p:nvGrpSpPr>
            <p:grpSpPr bwMode="auto">
              <a:xfrm>
                <a:off x="1652" y="866"/>
                <a:ext cx="147" cy="137"/>
                <a:chOff x="4042" y="2126"/>
                <a:chExt cx="147" cy="137"/>
              </a:xfrm>
            </p:grpSpPr>
            <p:sp>
              <p:nvSpPr>
                <p:cNvPr id="16483" name="Line 22"/>
                <p:cNvSpPr>
                  <a:spLocks noChangeShapeType="1"/>
                </p:cNvSpPr>
                <p:nvPr/>
              </p:nvSpPr>
              <p:spPr bwMode="auto">
                <a:xfrm flipH="1">
                  <a:off x="4042" y="2136"/>
                  <a:ext cx="126" cy="126"/>
                </a:xfrm>
                <a:prstGeom prst="line">
                  <a:avLst/>
                </a:prstGeom>
                <a:noFill/>
                <a:ln w="9525">
                  <a:solidFill>
                    <a:schemeClr val="bg1"/>
                  </a:solidFill>
                  <a:round/>
                  <a:headEnd/>
                  <a:tailEnd/>
                </a:ln>
              </p:spPr>
              <p:txBody>
                <a:bodyPr/>
                <a:lstStyle/>
                <a:p>
                  <a:endParaRPr lang="zh-CN" altLang="en-US"/>
                </a:p>
              </p:txBody>
            </p:sp>
            <p:sp>
              <p:nvSpPr>
                <p:cNvPr id="16484" name="Line 23"/>
                <p:cNvSpPr>
                  <a:spLocks noChangeShapeType="1"/>
                </p:cNvSpPr>
                <p:nvPr/>
              </p:nvSpPr>
              <p:spPr bwMode="auto">
                <a:xfrm>
                  <a:off x="4054" y="2126"/>
                  <a:ext cx="135" cy="137"/>
                </a:xfrm>
                <a:prstGeom prst="line">
                  <a:avLst/>
                </a:prstGeom>
                <a:noFill/>
                <a:ln w="9525">
                  <a:solidFill>
                    <a:schemeClr val="bg1"/>
                  </a:solidFill>
                  <a:round/>
                  <a:headEnd/>
                  <a:tailEnd/>
                </a:ln>
              </p:spPr>
              <p:txBody>
                <a:bodyPr/>
                <a:lstStyle/>
                <a:p>
                  <a:endParaRPr lang="zh-CN" altLang="en-US"/>
                </a:p>
              </p:txBody>
            </p:sp>
          </p:grpSp>
          <p:grpSp>
            <p:nvGrpSpPr>
              <p:cNvPr id="16458" name="Group 24"/>
              <p:cNvGrpSpPr>
                <a:grpSpLocks/>
              </p:cNvGrpSpPr>
              <p:nvPr/>
            </p:nvGrpSpPr>
            <p:grpSpPr bwMode="auto">
              <a:xfrm>
                <a:off x="1674" y="1647"/>
                <a:ext cx="147" cy="137"/>
                <a:chOff x="4042" y="2126"/>
                <a:chExt cx="147" cy="137"/>
              </a:xfrm>
            </p:grpSpPr>
            <p:sp>
              <p:nvSpPr>
                <p:cNvPr id="16481" name="Line 25"/>
                <p:cNvSpPr>
                  <a:spLocks noChangeShapeType="1"/>
                </p:cNvSpPr>
                <p:nvPr/>
              </p:nvSpPr>
              <p:spPr bwMode="auto">
                <a:xfrm flipH="1">
                  <a:off x="4042" y="2136"/>
                  <a:ext cx="126" cy="126"/>
                </a:xfrm>
                <a:prstGeom prst="line">
                  <a:avLst/>
                </a:prstGeom>
                <a:noFill/>
                <a:ln w="9525">
                  <a:solidFill>
                    <a:schemeClr val="bg1"/>
                  </a:solidFill>
                  <a:round/>
                  <a:headEnd/>
                  <a:tailEnd/>
                </a:ln>
              </p:spPr>
              <p:txBody>
                <a:bodyPr/>
                <a:lstStyle/>
                <a:p>
                  <a:endParaRPr lang="zh-CN" altLang="en-US"/>
                </a:p>
              </p:txBody>
            </p:sp>
            <p:sp>
              <p:nvSpPr>
                <p:cNvPr id="16482" name="Line 26"/>
                <p:cNvSpPr>
                  <a:spLocks noChangeShapeType="1"/>
                </p:cNvSpPr>
                <p:nvPr/>
              </p:nvSpPr>
              <p:spPr bwMode="auto">
                <a:xfrm>
                  <a:off x="4054" y="2126"/>
                  <a:ext cx="135" cy="137"/>
                </a:xfrm>
                <a:prstGeom prst="line">
                  <a:avLst/>
                </a:prstGeom>
                <a:noFill/>
                <a:ln w="9525">
                  <a:solidFill>
                    <a:schemeClr val="bg1"/>
                  </a:solidFill>
                  <a:round/>
                  <a:headEnd/>
                  <a:tailEnd/>
                </a:ln>
              </p:spPr>
              <p:txBody>
                <a:bodyPr/>
                <a:lstStyle/>
                <a:p>
                  <a:endParaRPr lang="zh-CN" altLang="en-US"/>
                </a:p>
              </p:txBody>
            </p:sp>
          </p:grpSp>
          <p:grpSp>
            <p:nvGrpSpPr>
              <p:cNvPr id="16459" name="Group 27"/>
              <p:cNvGrpSpPr>
                <a:grpSpLocks/>
              </p:cNvGrpSpPr>
              <p:nvPr/>
            </p:nvGrpSpPr>
            <p:grpSpPr bwMode="auto">
              <a:xfrm>
                <a:off x="1147" y="1647"/>
                <a:ext cx="147" cy="137"/>
                <a:chOff x="4042" y="2126"/>
                <a:chExt cx="147" cy="137"/>
              </a:xfrm>
            </p:grpSpPr>
            <p:sp>
              <p:nvSpPr>
                <p:cNvPr id="16479" name="Line 28"/>
                <p:cNvSpPr>
                  <a:spLocks noChangeShapeType="1"/>
                </p:cNvSpPr>
                <p:nvPr/>
              </p:nvSpPr>
              <p:spPr bwMode="auto">
                <a:xfrm flipH="1">
                  <a:off x="4042" y="2136"/>
                  <a:ext cx="126" cy="126"/>
                </a:xfrm>
                <a:prstGeom prst="line">
                  <a:avLst/>
                </a:prstGeom>
                <a:noFill/>
                <a:ln w="9525">
                  <a:solidFill>
                    <a:schemeClr val="bg1"/>
                  </a:solidFill>
                  <a:round/>
                  <a:headEnd/>
                  <a:tailEnd/>
                </a:ln>
              </p:spPr>
              <p:txBody>
                <a:bodyPr/>
                <a:lstStyle/>
                <a:p>
                  <a:endParaRPr lang="zh-CN" altLang="en-US"/>
                </a:p>
              </p:txBody>
            </p:sp>
            <p:sp>
              <p:nvSpPr>
                <p:cNvPr id="16480" name="Line 29"/>
                <p:cNvSpPr>
                  <a:spLocks noChangeShapeType="1"/>
                </p:cNvSpPr>
                <p:nvPr/>
              </p:nvSpPr>
              <p:spPr bwMode="auto">
                <a:xfrm>
                  <a:off x="4054" y="2126"/>
                  <a:ext cx="135" cy="137"/>
                </a:xfrm>
                <a:prstGeom prst="line">
                  <a:avLst/>
                </a:prstGeom>
                <a:noFill/>
                <a:ln w="9525">
                  <a:solidFill>
                    <a:schemeClr val="bg1"/>
                  </a:solidFill>
                  <a:round/>
                  <a:headEnd/>
                  <a:tailEnd/>
                </a:ln>
              </p:spPr>
              <p:txBody>
                <a:bodyPr/>
                <a:lstStyle/>
                <a:p>
                  <a:endParaRPr lang="zh-CN" altLang="en-US"/>
                </a:p>
              </p:txBody>
            </p:sp>
          </p:grpSp>
          <p:sp>
            <p:nvSpPr>
              <p:cNvPr id="16460" name="Arc 30"/>
              <p:cNvSpPr>
                <a:spLocks/>
              </p:cNvSpPr>
              <p:nvPr/>
            </p:nvSpPr>
            <p:spPr bwMode="auto">
              <a:xfrm>
                <a:off x="777" y="477"/>
                <a:ext cx="1447" cy="1606"/>
              </a:xfrm>
              <a:custGeom>
                <a:avLst/>
                <a:gdLst>
                  <a:gd name="T0" fmla="*/ 0 w 37552"/>
                  <a:gd name="T1" fmla="*/ 0 h 43200"/>
                  <a:gd name="T2" fmla="*/ 0 w 37552"/>
                  <a:gd name="T3" fmla="*/ 0 h 43200"/>
                  <a:gd name="T4" fmla="*/ 0 w 37552"/>
                  <a:gd name="T5" fmla="*/ 0 h 43200"/>
                  <a:gd name="T6" fmla="*/ 0 60000 65536"/>
                  <a:gd name="T7" fmla="*/ 0 60000 65536"/>
                  <a:gd name="T8" fmla="*/ 0 60000 65536"/>
                  <a:gd name="T9" fmla="*/ 0 w 37552"/>
                  <a:gd name="T10" fmla="*/ 0 h 43200"/>
                  <a:gd name="T11" fmla="*/ 37552 w 37552"/>
                  <a:gd name="T12" fmla="*/ 43200 h 43200"/>
                </a:gdLst>
                <a:ahLst/>
                <a:cxnLst>
                  <a:cxn ang="T6">
                    <a:pos x="T0" y="T1"/>
                  </a:cxn>
                  <a:cxn ang="T7">
                    <a:pos x="T2" y="T3"/>
                  </a:cxn>
                  <a:cxn ang="T8">
                    <a:pos x="T4" y="T5"/>
                  </a:cxn>
                </a:cxnLst>
                <a:rect l="T9" t="T10" r="T11" b="T12"/>
                <a:pathLst>
                  <a:path w="37552" h="43200" fill="none" extrusionOk="0">
                    <a:moveTo>
                      <a:pt x="37293" y="36442"/>
                    </a:moveTo>
                    <a:cubicBezTo>
                      <a:pt x="33213" y="40755"/>
                      <a:pt x="27537" y="43199"/>
                      <a:pt x="21600" y="43200"/>
                    </a:cubicBezTo>
                    <a:cubicBezTo>
                      <a:pt x="9670" y="43200"/>
                      <a:pt x="0" y="33529"/>
                      <a:pt x="0" y="21600"/>
                    </a:cubicBezTo>
                    <a:cubicBezTo>
                      <a:pt x="0" y="9670"/>
                      <a:pt x="9670" y="0"/>
                      <a:pt x="21600" y="0"/>
                    </a:cubicBezTo>
                    <a:cubicBezTo>
                      <a:pt x="27669" y="-1"/>
                      <a:pt x="33459" y="2553"/>
                      <a:pt x="37552" y="7036"/>
                    </a:cubicBezTo>
                  </a:path>
                  <a:path w="37552" h="43200" stroke="0" extrusionOk="0">
                    <a:moveTo>
                      <a:pt x="37293" y="36442"/>
                    </a:moveTo>
                    <a:cubicBezTo>
                      <a:pt x="33213" y="40755"/>
                      <a:pt x="27537" y="43199"/>
                      <a:pt x="21600" y="43200"/>
                    </a:cubicBezTo>
                    <a:cubicBezTo>
                      <a:pt x="9670" y="43200"/>
                      <a:pt x="0" y="33529"/>
                      <a:pt x="0" y="21600"/>
                    </a:cubicBezTo>
                    <a:cubicBezTo>
                      <a:pt x="0" y="9670"/>
                      <a:pt x="9670" y="0"/>
                      <a:pt x="21600" y="0"/>
                    </a:cubicBezTo>
                    <a:cubicBezTo>
                      <a:pt x="27669" y="-1"/>
                      <a:pt x="33459" y="2553"/>
                      <a:pt x="37552" y="7036"/>
                    </a:cubicBezTo>
                    <a:lnTo>
                      <a:pt x="21600" y="21600"/>
                    </a:lnTo>
                    <a:close/>
                  </a:path>
                </a:pathLst>
              </a:custGeom>
              <a:noFill/>
              <a:ln w="38100">
                <a:solidFill>
                  <a:srgbClr val="FF3300"/>
                </a:solidFill>
                <a:round/>
                <a:headEnd/>
                <a:tailEnd/>
              </a:ln>
            </p:spPr>
            <p:txBody>
              <a:bodyPr wrap="none" anchor="ctr"/>
              <a:lstStyle/>
              <a:p>
                <a:endParaRPr lang="zh-CN" altLang="en-US"/>
              </a:p>
            </p:txBody>
          </p:sp>
          <p:sp>
            <p:nvSpPr>
              <p:cNvPr id="16461" name="Line 31"/>
              <p:cNvSpPr>
                <a:spLocks noChangeShapeType="1"/>
              </p:cNvSpPr>
              <p:nvPr/>
            </p:nvSpPr>
            <p:spPr bwMode="auto">
              <a:xfrm flipV="1">
                <a:off x="1669" y="721"/>
                <a:ext cx="565" cy="563"/>
              </a:xfrm>
              <a:prstGeom prst="line">
                <a:avLst/>
              </a:prstGeom>
              <a:noFill/>
              <a:ln w="9525">
                <a:solidFill>
                  <a:schemeClr val="bg1"/>
                </a:solidFill>
                <a:round/>
                <a:headEnd/>
                <a:tailEnd/>
              </a:ln>
            </p:spPr>
            <p:txBody>
              <a:bodyPr/>
              <a:lstStyle/>
              <a:p>
                <a:endParaRPr lang="zh-CN" altLang="en-US"/>
              </a:p>
            </p:txBody>
          </p:sp>
          <p:sp>
            <p:nvSpPr>
              <p:cNvPr id="16462" name="Line 32"/>
              <p:cNvSpPr>
                <a:spLocks noChangeShapeType="1"/>
              </p:cNvSpPr>
              <p:nvPr/>
            </p:nvSpPr>
            <p:spPr bwMode="auto">
              <a:xfrm>
                <a:off x="1682" y="1305"/>
                <a:ext cx="541" cy="540"/>
              </a:xfrm>
              <a:prstGeom prst="line">
                <a:avLst/>
              </a:prstGeom>
              <a:noFill/>
              <a:ln w="9525">
                <a:solidFill>
                  <a:schemeClr val="bg1"/>
                </a:solidFill>
                <a:round/>
                <a:headEnd/>
                <a:tailEnd/>
              </a:ln>
            </p:spPr>
            <p:txBody>
              <a:bodyPr/>
              <a:lstStyle/>
              <a:p>
                <a:endParaRPr lang="zh-CN" altLang="en-US"/>
              </a:p>
            </p:txBody>
          </p:sp>
          <p:sp>
            <p:nvSpPr>
              <p:cNvPr id="16463" name="Line 33"/>
              <p:cNvSpPr>
                <a:spLocks noChangeShapeType="1"/>
              </p:cNvSpPr>
              <p:nvPr/>
            </p:nvSpPr>
            <p:spPr bwMode="auto">
              <a:xfrm>
                <a:off x="1673" y="1293"/>
                <a:ext cx="818" cy="0"/>
              </a:xfrm>
              <a:prstGeom prst="line">
                <a:avLst/>
              </a:prstGeom>
              <a:noFill/>
              <a:ln w="38100">
                <a:solidFill>
                  <a:srgbClr val="00FF00"/>
                </a:solidFill>
                <a:round/>
                <a:headEnd/>
                <a:tailEnd type="triangle" w="sm" len="med"/>
              </a:ln>
            </p:spPr>
            <p:txBody>
              <a:bodyPr/>
              <a:lstStyle/>
              <a:p>
                <a:endParaRPr lang="zh-CN" altLang="en-US"/>
              </a:p>
            </p:txBody>
          </p:sp>
          <p:sp>
            <p:nvSpPr>
              <p:cNvPr id="16464" name="Text Box 34"/>
              <p:cNvSpPr txBox="1">
                <a:spLocks noChangeArrowheads="1"/>
              </p:cNvSpPr>
              <p:nvPr/>
            </p:nvSpPr>
            <p:spPr bwMode="auto">
              <a:xfrm>
                <a:off x="1784" y="689"/>
                <a:ext cx="303" cy="327"/>
              </a:xfrm>
              <a:prstGeom prst="rect">
                <a:avLst/>
              </a:prstGeom>
              <a:noFill/>
              <a:ln w="9525">
                <a:noFill/>
                <a:miter lim="800000"/>
                <a:headEnd/>
                <a:tailEnd/>
              </a:ln>
            </p:spPr>
            <p:txBody>
              <a:bodyPr>
                <a:spAutoFit/>
              </a:bodyPr>
              <a:lstStyle/>
              <a:p>
                <a:pPr eaLnBrk="0" hangingPunct="0"/>
                <a:r>
                  <a:rPr lang="en-US" altLang="zh-CN" sz="2800" i="1"/>
                  <a:t>R</a:t>
                </a:r>
                <a:endParaRPr lang="en-US" altLang="zh-CN" sz="2800" b="0" i="1">
                  <a:solidFill>
                    <a:schemeClr val="tx1"/>
                  </a:solidFill>
                </a:endParaRPr>
              </a:p>
            </p:txBody>
          </p:sp>
          <p:sp>
            <p:nvSpPr>
              <p:cNvPr id="16465" name="Text Box 35"/>
              <p:cNvSpPr txBox="1">
                <a:spLocks noChangeArrowheads="1"/>
              </p:cNvSpPr>
              <p:nvPr/>
            </p:nvSpPr>
            <p:spPr bwMode="auto">
              <a:xfrm>
                <a:off x="2192" y="493"/>
                <a:ext cx="258" cy="327"/>
              </a:xfrm>
              <a:prstGeom prst="rect">
                <a:avLst/>
              </a:prstGeom>
              <a:noFill/>
              <a:ln w="9525">
                <a:noFill/>
                <a:miter lim="800000"/>
                <a:headEnd/>
                <a:tailEnd/>
              </a:ln>
            </p:spPr>
            <p:txBody>
              <a:bodyPr>
                <a:spAutoFit/>
              </a:bodyPr>
              <a:lstStyle/>
              <a:p>
                <a:pPr eaLnBrk="0" hangingPunct="0"/>
                <a:r>
                  <a:rPr lang="en-US" altLang="zh-CN" sz="2800" i="1"/>
                  <a:t>c</a:t>
                </a:r>
              </a:p>
            </p:txBody>
          </p:sp>
          <p:sp>
            <p:nvSpPr>
              <p:cNvPr id="16466" name="Text Box 36"/>
              <p:cNvSpPr txBox="1">
                <a:spLocks noChangeArrowheads="1"/>
              </p:cNvSpPr>
              <p:nvPr/>
            </p:nvSpPr>
            <p:spPr bwMode="auto">
              <a:xfrm>
                <a:off x="2172" y="1714"/>
                <a:ext cx="315" cy="327"/>
              </a:xfrm>
              <a:prstGeom prst="rect">
                <a:avLst/>
              </a:prstGeom>
              <a:noFill/>
              <a:ln w="9525">
                <a:noFill/>
                <a:miter lim="800000"/>
                <a:headEnd/>
                <a:tailEnd/>
              </a:ln>
            </p:spPr>
            <p:txBody>
              <a:bodyPr>
                <a:spAutoFit/>
              </a:bodyPr>
              <a:lstStyle/>
              <a:p>
                <a:pPr eaLnBrk="0" hangingPunct="0"/>
                <a:r>
                  <a:rPr lang="en-US" altLang="zh-CN" sz="2800" i="1"/>
                  <a:t>a</a:t>
                </a:r>
                <a:endParaRPr lang="en-US" altLang="zh-CN" sz="2800" b="0" i="1">
                  <a:solidFill>
                    <a:schemeClr val="tx1"/>
                  </a:solidFill>
                </a:endParaRPr>
              </a:p>
            </p:txBody>
          </p:sp>
          <p:grpSp>
            <p:nvGrpSpPr>
              <p:cNvPr id="16467" name="Group 37"/>
              <p:cNvGrpSpPr>
                <a:grpSpLocks/>
              </p:cNvGrpSpPr>
              <p:nvPr/>
            </p:nvGrpSpPr>
            <p:grpSpPr bwMode="auto">
              <a:xfrm>
                <a:off x="553" y="821"/>
                <a:ext cx="147" cy="137"/>
                <a:chOff x="4042" y="2126"/>
                <a:chExt cx="147" cy="137"/>
              </a:xfrm>
            </p:grpSpPr>
            <p:sp>
              <p:nvSpPr>
                <p:cNvPr id="16477" name="Line 38"/>
                <p:cNvSpPr>
                  <a:spLocks noChangeShapeType="1"/>
                </p:cNvSpPr>
                <p:nvPr/>
              </p:nvSpPr>
              <p:spPr bwMode="auto">
                <a:xfrm flipH="1">
                  <a:off x="4042" y="2136"/>
                  <a:ext cx="126" cy="126"/>
                </a:xfrm>
                <a:prstGeom prst="line">
                  <a:avLst/>
                </a:prstGeom>
                <a:noFill/>
                <a:ln w="9525">
                  <a:solidFill>
                    <a:schemeClr val="bg1"/>
                  </a:solidFill>
                  <a:round/>
                  <a:headEnd/>
                  <a:tailEnd/>
                </a:ln>
              </p:spPr>
              <p:txBody>
                <a:bodyPr/>
                <a:lstStyle/>
                <a:p>
                  <a:endParaRPr lang="zh-CN" altLang="en-US"/>
                </a:p>
              </p:txBody>
            </p:sp>
            <p:sp>
              <p:nvSpPr>
                <p:cNvPr id="16478" name="Line 39"/>
                <p:cNvSpPr>
                  <a:spLocks noChangeShapeType="1"/>
                </p:cNvSpPr>
                <p:nvPr/>
              </p:nvSpPr>
              <p:spPr bwMode="auto">
                <a:xfrm>
                  <a:off x="4054" y="2126"/>
                  <a:ext cx="135" cy="137"/>
                </a:xfrm>
                <a:prstGeom prst="line">
                  <a:avLst/>
                </a:prstGeom>
                <a:noFill/>
                <a:ln w="9525">
                  <a:solidFill>
                    <a:schemeClr val="bg1"/>
                  </a:solidFill>
                  <a:round/>
                  <a:headEnd/>
                  <a:tailEnd/>
                </a:ln>
              </p:spPr>
              <p:txBody>
                <a:bodyPr/>
                <a:lstStyle/>
                <a:p>
                  <a:endParaRPr lang="zh-CN" altLang="en-US"/>
                </a:p>
              </p:txBody>
            </p:sp>
          </p:grpSp>
          <p:grpSp>
            <p:nvGrpSpPr>
              <p:cNvPr id="16468" name="Group 40"/>
              <p:cNvGrpSpPr>
                <a:grpSpLocks/>
              </p:cNvGrpSpPr>
              <p:nvPr/>
            </p:nvGrpSpPr>
            <p:grpSpPr bwMode="auto">
              <a:xfrm>
                <a:off x="553" y="1665"/>
                <a:ext cx="147" cy="137"/>
                <a:chOff x="4042" y="2126"/>
                <a:chExt cx="147" cy="137"/>
              </a:xfrm>
            </p:grpSpPr>
            <p:sp>
              <p:nvSpPr>
                <p:cNvPr id="16475" name="Line 41"/>
                <p:cNvSpPr>
                  <a:spLocks noChangeShapeType="1"/>
                </p:cNvSpPr>
                <p:nvPr/>
              </p:nvSpPr>
              <p:spPr bwMode="auto">
                <a:xfrm flipH="1">
                  <a:off x="4042" y="2136"/>
                  <a:ext cx="126" cy="126"/>
                </a:xfrm>
                <a:prstGeom prst="line">
                  <a:avLst/>
                </a:prstGeom>
                <a:noFill/>
                <a:ln w="9525">
                  <a:solidFill>
                    <a:schemeClr val="bg1"/>
                  </a:solidFill>
                  <a:round/>
                  <a:headEnd/>
                  <a:tailEnd/>
                </a:ln>
              </p:spPr>
              <p:txBody>
                <a:bodyPr/>
                <a:lstStyle/>
                <a:p>
                  <a:endParaRPr lang="zh-CN" altLang="en-US"/>
                </a:p>
              </p:txBody>
            </p:sp>
            <p:sp>
              <p:nvSpPr>
                <p:cNvPr id="16476" name="Line 42"/>
                <p:cNvSpPr>
                  <a:spLocks noChangeShapeType="1"/>
                </p:cNvSpPr>
                <p:nvPr/>
              </p:nvSpPr>
              <p:spPr bwMode="auto">
                <a:xfrm>
                  <a:off x="4054" y="2126"/>
                  <a:ext cx="135" cy="137"/>
                </a:xfrm>
                <a:prstGeom prst="line">
                  <a:avLst/>
                </a:prstGeom>
                <a:noFill/>
                <a:ln w="9525">
                  <a:solidFill>
                    <a:schemeClr val="bg1"/>
                  </a:solidFill>
                  <a:round/>
                  <a:headEnd/>
                  <a:tailEnd/>
                </a:ln>
              </p:spPr>
              <p:txBody>
                <a:bodyPr/>
                <a:lstStyle/>
                <a:p>
                  <a:endParaRPr lang="zh-CN" altLang="en-US"/>
                </a:p>
              </p:txBody>
            </p:sp>
          </p:grpSp>
          <p:grpSp>
            <p:nvGrpSpPr>
              <p:cNvPr id="16469" name="Group 43"/>
              <p:cNvGrpSpPr>
                <a:grpSpLocks/>
              </p:cNvGrpSpPr>
              <p:nvPr/>
            </p:nvGrpSpPr>
            <p:grpSpPr bwMode="auto">
              <a:xfrm>
                <a:off x="2387" y="810"/>
                <a:ext cx="147" cy="137"/>
                <a:chOff x="4042" y="2126"/>
                <a:chExt cx="147" cy="137"/>
              </a:xfrm>
            </p:grpSpPr>
            <p:sp>
              <p:nvSpPr>
                <p:cNvPr id="16473" name="Line 44"/>
                <p:cNvSpPr>
                  <a:spLocks noChangeShapeType="1"/>
                </p:cNvSpPr>
                <p:nvPr/>
              </p:nvSpPr>
              <p:spPr bwMode="auto">
                <a:xfrm flipH="1">
                  <a:off x="4042" y="2136"/>
                  <a:ext cx="126" cy="126"/>
                </a:xfrm>
                <a:prstGeom prst="line">
                  <a:avLst/>
                </a:prstGeom>
                <a:noFill/>
                <a:ln w="9525">
                  <a:solidFill>
                    <a:schemeClr val="bg1"/>
                  </a:solidFill>
                  <a:round/>
                  <a:headEnd/>
                  <a:tailEnd/>
                </a:ln>
              </p:spPr>
              <p:txBody>
                <a:bodyPr/>
                <a:lstStyle/>
                <a:p>
                  <a:endParaRPr lang="zh-CN" altLang="en-US"/>
                </a:p>
              </p:txBody>
            </p:sp>
            <p:sp>
              <p:nvSpPr>
                <p:cNvPr id="16474" name="Line 45"/>
                <p:cNvSpPr>
                  <a:spLocks noChangeShapeType="1"/>
                </p:cNvSpPr>
                <p:nvPr/>
              </p:nvSpPr>
              <p:spPr bwMode="auto">
                <a:xfrm>
                  <a:off x="4054" y="2126"/>
                  <a:ext cx="135" cy="137"/>
                </a:xfrm>
                <a:prstGeom prst="line">
                  <a:avLst/>
                </a:prstGeom>
                <a:noFill/>
                <a:ln w="9525">
                  <a:solidFill>
                    <a:schemeClr val="bg1"/>
                  </a:solidFill>
                  <a:round/>
                  <a:headEnd/>
                  <a:tailEnd/>
                </a:ln>
              </p:spPr>
              <p:txBody>
                <a:bodyPr/>
                <a:lstStyle/>
                <a:p>
                  <a:endParaRPr lang="zh-CN" altLang="en-US"/>
                </a:p>
              </p:txBody>
            </p:sp>
          </p:grpSp>
          <p:grpSp>
            <p:nvGrpSpPr>
              <p:cNvPr id="16470" name="Group 46"/>
              <p:cNvGrpSpPr>
                <a:grpSpLocks/>
              </p:cNvGrpSpPr>
              <p:nvPr/>
            </p:nvGrpSpPr>
            <p:grpSpPr bwMode="auto">
              <a:xfrm>
                <a:off x="2365" y="1654"/>
                <a:ext cx="147" cy="137"/>
                <a:chOff x="4042" y="2126"/>
                <a:chExt cx="147" cy="137"/>
              </a:xfrm>
            </p:grpSpPr>
            <p:sp>
              <p:nvSpPr>
                <p:cNvPr id="16471" name="Line 47"/>
                <p:cNvSpPr>
                  <a:spLocks noChangeShapeType="1"/>
                </p:cNvSpPr>
                <p:nvPr/>
              </p:nvSpPr>
              <p:spPr bwMode="auto">
                <a:xfrm flipH="1">
                  <a:off x="4042" y="2136"/>
                  <a:ext cx="126" cy="126"/>
                </a:xfrm>
                <a:prstGeom prst="line">
                  <a:avLst/>
                </a:prstGeom>
                <a:noFill/>
                <a:ln w="9525">
                  <a:solidFill>
                    <a:schemeClr val="bg1"/>
                  </a:solidFill>
                  <a:round/>
                  <a:headEnd/>
                  <a:tailEnd/>
                </a:ln>
              </p:spPr>
              <p:txBody>
                <a:bodyPr/>
                <a:lstStyle/>
                <a:p>
                  <a:endParaRPr lang="zh-CN" altLang="en-US"/>
                </a:p>
              </p:txBody>
            </p:sp>
            <p:sp>
              <p:nvSpPr>
                <p:cNvPr id="16472" name="Line 48"/>
                <p:cNvSpPr>
                  <a:spLocks noChangeShapeType="1"/>
                </p:cNvSpPr>
                <p:nvPr/>
              </p:nvSpPr>
              <p:spPr bwMode="auto">
                <a:xfrm>
                  <a:off x="4054" y="2126"/>
                  <a:ext cx="135" cy="137"/>
                </a:xfrm>
                <a:prstGeom prst="line">
                  <a:avLst/>
                </a:prstGeom>
                <a:noFill/>
                <a:ln w="9525">
                  <a:solidFill>
                    <a:schemeClr val="bg1"/>
                  </a:solidFill>
                  <a:round/>
                  <a:headEnd/>
                  <a:tailEnd/>
                </a:ln>
              </p:spPr>
              <p:txBody>
                <a:bodyPr/>
                <a:lstStyle/>
                <a:p>
                  <a:endParaRPr lang="zh-CN" altLang="en-US"/>
                </a:p>
              </p:txBody>
            </p:sp>
          </p:grpSp>
        </p:grpSp>
        <p:sp>
          <p:nvSpPr>
            <p:cNvPr id="16452" name="Freeform 49"/>
            <p:cNvSpPr>
              <a:spLocks/>
            </p:cNvSpPr>
            <p:nvPr/>
          </p:nvSpPr>
          <p:spPr bwMode="auto">
            <a:xfrm>
              <a:off x="4532" y="2836"/>
              <a:ext cx="47" cy="112"/>
            </a:xfrm>
            <a:custGeom>
              <a:avLst/>
              <a:gdLst>
                <a:gd name="T0" fmla="*/ 0 w 65"/>
                <a:gd name="T1" fmla="*/ 0 h 123"/>
                <a:gd name="T2" fmla="*/ 1 w 65"/>
                <a:gd name="T3" fmla="*/ 5 h 123"/>
                <a:gd name="T4" fmla="*/ 1 w 65"/>
                <a:gd name="T5" fmla="*/ 7 h 123"/>
                <a:gd name="T6" fmla="*/ 0 60000 65536"/>
                <a:gd name="T7" fmla="*/ 0 60000 65536"/>
                <a:gd name="T8" fmla="*/ 0 60000 65536"/>
                <a:gd name="T9" fmla="*/ 0 w 65"/>
                <a:gd name="T10" fmla="*/ 0 h 123"/>
                <a:gd name="T11" fmla="*/ 65 w 65"/>
                <a:gd name="T12" fmla="*/ 123 h 123"/>
              </a:gdLst>
              <a:ahLst/>
              <a:cxnLst>
                <a:cxn ang="T6">
                  <a:pos x="T0" y="T1"/>
                </a:cxn>
                <a:cxn ang="T7">
                  <a:pos x="T2" y="T3"/>
                </a:cxn>
                <a:cxn ang="T8">
                  <a:pos x="T4" y="T5"/>
                </a:cxn>
              </a:cxnLst>
              <a:rect l="T9" t="T10" r="T11" b="T12"/>
              <a:pathLst>
                <a:path w="65" h="123">
                  <a:moveTo>
                    <a:pt x="0" y="0"/>
                  </a:moveTo>
                  <a:cubicBezTo>
                    <a:pt x="23" y="18"/>
                    <a:pt x="47" y="36"/>
                    <a:pt x="56" y="56"/>
                  </a:cubicBezTo>
                  <a:cubicBezTo>
                    <a:pt x="65" y="76"/>
                    <a:pt x="56" y="112"/>
                    <a:pt x="56" y="123"/>
                  </a:cubicBezTo>
                </a:path>
              </a:pathLst>
            </a:custGeom>
            <a:noFill/>
            <a:ln w="9525">
              <a:solidFill>
                <a:schemeClr val="bg1"/>
              </a:solidFill>
              <a:round/>
              <a:headEnd/>
              <a:tailEnd/>
            </a:ln>
          </p:spPr>
          <p:txBody>
            <a:bodyPr wrap="none" anchor="ctr"/>
            <a:lstStyle/>
            <a:p>
              <a:endParaRPr lang="zh-CN" altLang="en-US"/>
            </a:p>
          </p:txBody>
        </p:sp>
        <p:sp>
          <p:nvSpPr>
            <p:cNvPr id="16453" name="Freeform 50"/>
            <p:cNvSpPr>
              <a:spLocks/>
            </p:cNvSpPr>
            <p:nvPr/>
          </p:nvSpPr>
          <p:spPr bwMode="auto">
            <a:xfrm>
              <a:off x="4545" y="2965"/>
              <a:ext cx="29" cy="136"/>
            </a:xfrm>
            <a:custGeom>
              <a:avLst/>
              <a:gdLst>
                <a:gd name="T0" fmla="*/ 0 w 47"/>
                <a:gd name="T1" fmla="*/ 0 h 122"/>
                <a:gd name="T2" fmla="*/ 1 w 47"/>
                <a:gd name="T3" fmla="*/ 1344 h 122"/>
                <a:gd name="T4" fmla="*/ 1 w 47"/>
                <a:gd name="T5" fmla="*/ 2477 h 122"/>
                <a:gd name="T6" fmla="*/ 0 60000 65536"/>
                <a:gd name="T7" fmla="*/ 0 60000 65536"/>
                <a:gd name="T8" fmla="*/ 0 60000 65536"/>
                <a:gd name="T9" fmla="*/ 0 w 47"/>
                <a:gd name="T10" fmla="*/ 0 h 122"/>
                <a:gd name="T11" fmla="*/ 47 w 47"/>
                <a:gd name="T12" fmla="*/ 122 h 122"/>
              </a:gdLst>
              <a:ahLst/>
              <a:cxnLst>
                <a:cxn ang="T6">
                  <a:pos x="T0" y="T1"/>
                </a:cxn>
                <a:cxn ang="T7">
                  <a:pos x="T2" y="T3"/>
                </a:cxn>
                <a:cxn ang="T8">
                  <a:pos x="T4" y="T5"/>
                </a:cxn>
              </a:cxnLst>
              <a:rect l="T9" t="T10" r="T11" b="T12"/>
              <a:pathLst>
                <a:path w="47" h="122">
                  <a:moveTo>
                    <a:pt x="0" y="0"/>
                  </a:moveTo>
                  <a:cubicBezTo>
                    <a:pt x="21" y="23"/>
                    <a:pt x="43" y="46"/>
                    <a:pt x="45" y="66"/>
                  </a:cubicBezTo>
                  <a:cubicBezTo>
                    <a:pt x="47" y="86"/>
                    <a:pt x="29" y="104"/>
                    <a:pt x="11" y="122"/>
                  </a:cubicBezTo>
                </a:path>
              </a:pathLst>
            </a:custGeom>
            <a:noFill/>
            <a:ln w="9525">
              <a:solidFill>
                <a:schemeClr val="bg1"/>
              </a:solidFill>
              <a:round/>
              <a:headEnd/>
              <a:tailEnd/>
            </a:ln>
          </p:spPr>
          <p:txBody>
            <a:bodyPr wrap="none" anchor="ctr"/>
            <a:lstStyle/>
            <a:p>
              <a:endParaRPr lang="zh-CN" altLang="en-US"/>
            </a:p>
          </p:txBody>
        </p:sp>
        <p:sp>
          <p:nvSpPr>
            <p:cNvPr id="16454" name="Text Box 51"/>
            <p:cNvSpPr txBox="1">
              <a:spLocks noChangeArrowheads="1"/>
            </p:cNvSpPr>
            <p:nvPr/>
          </p:nvSpPr>
          <p:spPr bwMode="auto">
            <a:xfrm>
              <a:off x="4250" y="2848"/>
              <a:ext cx="245" cy="288"/>
            </a:xfrm>
            <a:prstGeom prst="rect">
              <a:avLst/>
            </a:prstGeom>
            <a:noFill/>
            <a:ln w="9525">
              <a:noFill/>
              <a:miter lim="800000"/>
              <a:headEnd/>
              <a:tailEnd/>
            </a:ln>
          </p:spPr>
          <p:txBody>
            <a:bodyPr>
              <a:spAutoFit/>
            </a:bodyPr>
            <a:lstStyle/>
            <a:p>
              <a:pPr eaLnBrk="0" hangingPunct="0"/>
              <a:r>
                <a:rPr lang="en-US" altLang="zh-CN" b="0" i="1"/>
                <a:t>o</a:t>
              </a:r>
            </a:p>
          </p:txBody>
        </p:sp>
        <p:sp>
          <p:nvSpPr>
            <p:cNvPr id="16455" name="Text Box 52"/>
            <p:cNvSpPr txBox="1">
              <a:spLocks noChangeArrowheads="1"/>
            </p:cNvSpPr>
            <p:nvPr/>
          </p:nvSpPr>
          <p:spPr bwMode="auto">
            <a:xfrm>
              <a:off x="4199" y="3727"/>
              <a:ext cx="497" cy="327"/>
            </a:xfrm>
            <a:prstGeom prst="rect">
              <a:avLst/>
            </a:prstGeom>
            <a:noFill/>
            <a:ln w="28575">
              <a:noFill/>
              <a:miter lim="800000"/>
              <a:headEnd/>
              <a:tailEnd type="none" w="sm" len="med"/>
            </a:ln>
          </p:spPr>
          <p:txBody>
            <a:bodyPr>
              <a:spAutoFit/>
            </a:bodyPr>
            <a:lstStyle/>
            <a:p>
              <a:pPr>
                <a:spcBef>
                  <a:spcPct val="50000"/>
                </a:spcBef>
              </a:pPr>
              <a:r>
                <a:rPr kumimoji="1" lang="en-US" altLang="zh-CN" sz="2800" b="0">
                  <a:solidFill>
                    <a:srgbClr val="FFFF00"/>
                  </a:solidFill>
                </a:rPr>
                <a:t>(2)</a:t>
              </a:r>
            </a:p>
          </p:txBody>
        </p:sp>
      </p:grpSp>
      <p:sp>
        <p:nvSpPr>
          <p:cNvPr id="155701" name="Text Box 53"/>
          <p:cNvSpPr txBox="1">
            <a:spLocks noChangeArrowheads="1"/>
          </p:cNvSpPr>
          <p:nvPr/>
        </p:nvSpPr>
        <p:spPr bwMode="auto">
          <a:xfrm>
            <a:off x="1266825" y="5583238"/>
            <a:ext cx="2616200" cy="457200"/>
          </a:xfrm>
          <a:prstGeom prst="rect">
            <a:avLst/>
          </a:prstGeom>
          <a:noFill/>
          <a:ln w="28575">
            <a:noFill/>
            <a:miter lim="800000"/>
            <a:headEnd/>
            <a:tailEnd type="none" w="sm" len="med"/>
          </a:ln>
        </p:spPr>
        <p:txBody>
          <a:bodyPr wrap="none">
            <a:spAutoFit/>
          </a:bodyPr>
          <a:lstStyle/>
          <a:p>
            <a:pPr>
              <a:spcBef>
                <a:spcPct val="50000"/>
              </a:spcBef>
            </a:pPr>
            <a:r>
              <a:rPr kumimoji="1" lang="en-US" altLang="zh-CN" i="1"/>
              <a:t>a</a:t>
            </a:r>
            <a:r>
              <a:rPr kumimoji="1" lang="zh-CN" altLang="en-US"/>
              <a:t>点的电位低于</a:t>
            </a:r>
            <a:r>
              <a:rPr kumimoji="1" lang="en-US" altLang="zh-CN" i="1"/>
              <a:t>c</a:t>
            </a:r>
            <a:r>
              <a:rPr kumimoji="1" lang="zh-CN" altLang="en-US"/>
              <a:t>点</a:t>
            </a:r>
          </a:p>
        </p:txBody>
      </p:sp>
      <p:sp>
        <p:nvSpPr>
          <p:cNvPr id="155702" name="Text Box 54"/>
          <p:cNvSpPr txBox="1">
            <a:spLocks noChangeArrowheads="1"/>
          </p:cNvSpPr>
          <p:nvPr/>
        </p:nvSpPr>
        <p:spPr bwMode="auto">
          <a:xfrm>
            <a:off x="2406650" y="3827463"/>
            <a:ext cx="927100" cy="519112"/>
          </a:xfrm>
          <a:prstGeom prst="rect">
            <a:avLst/>
          </a:prstGeom>
          <a:noFill/>
          <a:ln w="9525">
            <a:noFill/>
            <a:miter lim="800000"/>
            <a:headEnd/>
            <a:tailEnd/>
          </a:ln>
        </p:spPr>
        <p:txBody>
          <a:bodyPr wrap="none">
            <a:spAutoFit/>
          </a:bodyPr>
          <a:lstStyle/>
          <a:p>
            <a:r>
              <a:rPr kumimoji="1" lang="en-US" altLang="zh-CN" sz="2800">
                <a:sym typeface="Symbol" pitchFamily="18" charset="2"/>
              </a:rPr>
              <a:t>=</a:t>
            </a:r>
            <a:r>
              <a:rPr kumimoji="1" lang="en-US" altLang="zh-CN" sz="2800" i="1">
                <a:sym typeface="Symbol" pitchFamily="18" charset="2"/>
              </a:rPr>
              <a:t>Bl</a:t>
            </a:r>
          </a:p>
        </p:txBody>
      </p:sp>
      <p:grpSp>
        <p:nvGrpSpPr>
          <p:cNvPr id="13" name="Group 55"/>
          <p:cNvGrpSpPr>
            <a:grpSpLocks/>
          </p:cNvGrpSpPr>
          <p:nvPr/>
        </p:nvGrpSpPr>
        <p:grpSpPr bwMode="auto">
          <a:xfrm>
            <a:off x="8088313" y="3484563"/>
            <a:ext cx="0" cy="1755775"/>
            <a:chOff x="5130" y="2584"/>
            <a:chExt cx="0" cy="1106"/>
          </a:xfrm>
        </p:grpSpPr>
        <p:sp>
          <p:nvSpPr>
            <p:cNvPr id="16446" name="Line 56"/>
            <p:cNvSpPr>
              <a:spLocks noChangeShapeType="1"/>
            </p:cNvSpPr>
            <p:nvPr/>
          </p:nvSpPr>
          <p:spPr bwMode="auto">
            <a:xfrm flipH="1">
              <a:off x="5130" y="2584"/>
              <a:ext cx="0" cy="1106"/>
            </a:xfrm>
            <a:prstGeom prst="line">
              <a:avLst/>
            </a:prstGeom>
            <a:noFill/>
            <a:ln w="38100">
              <a:solidFill>
                <a:srgbClr val="FFFF00"/>
              </a:solidFill>
              <a:round/>
              <a:headEnd/>
              <a:tailEnd/>
            </a:ln>
          </p:spPr>
          <p:txBody>
            <a:bodyPr/>
            <a:lstStyle/>
            <a:p>
              <a:endParaRPr lang="zh-CN" altLang="en-US"/>
            </a:p>
          </p:txBody>
        </p:sp>
        <p:sp>
          <p:nvSpPr>
            <p:cNvPr id="16447" name="Line 57"/>
            <p:cNvSpPr>
              <a:spLocks noChangeShapeType="1"/>
            </p:cNvSpPr>
            <p:nvPr/>
          </p:nvSpPr>
          <p:spPr bwMode="auto">
            <a:xfrm flipV="1">
              <a:off x="5130" y="2886"/>
              <a:ext cx="0" cy="181"/>
            </a:xfrm>
            <a:prstGeom prst="line">
              <a:avLst/>
            </a:prstGeom>
            <a:noFill/>
            <a:ln w="38100">
              <a:solidFill>
                <a:srgbClr val="FFFF00"/>
              </a:solidFill>
              <a:round/>
              <a:headEnd/>
              <a:tailEnd type="triangle" w="med" len="med"/>
            </a:ln>
          </p:spPr>
          <p:txBody>
            <a:bodyPr/>
            <a:lstStyle/>
            <a:p>
              <a:endParaRPr lang="zh-CN" altLang="en-US"/>
            </a:p>
          </p:txBody>
        </p:sp>
      </p:grpSp>
      <p:sp>
        <p:nvSpPr>
          <p:cNvPr id="155706" name="Text Box 58"/>
          <p:cNvSpPr txBox="1">
            <a:spLocks noChangeArrowheads="1"/>
          </p:cNvSpPr>
          <p:nvPr/>
        </p:nvSpPr>
        <p:spPr bwMode="auto">
          <a:xfrm>
            <a:off x="771525" y="3011488"/>
            <a:ext cx="2144713" cy="519112"/>
          </a:xfrm>
          <a:prstGeom prst="rect">
            <a:avLst/>
          </a:prstGeom>
          <a:noFill/>
          <a:ln w="9525">
            <a:noFill/>
            <a:miter lim="800000"/>
            <a:headEnd/>
            <a:tailEnd/>
          </a:ln>
        </p:spPr>
        <p:txBody>
          <a:bodyPr>
            <a:spAutoFit/>
          </a:bodyPr>
          <a:lstStyle/>
          <a:p>
            <a:pPr>
              <a:spcBef>
                <a:spcPct val="50000"/>
              </a:spcBef>
            </a:pPr>
            <a:r>
              <a:rPr lang="en-US" altLang="zh-CN"/>
              <a:t>∴</a:t>
            </a:r>
            <a:r>
              <a:rPr kumimoji="1" lang="en-US" altLang="zh-CN">
                <a:sym typeface="Symbol" pitchFamily="18" charset="2"/>
              </a:rPr>
              <a:t> </a:t>
            </a:r>
            <a:r>
              <a:rPr kumimoji="1" lang="en-US" altLang="zh-CN" sz="2800" i="1">
                <a:sym typeface="Symbol" pitchFamily="18" charset="2"/>
              </a:rPr>
              <a:t>u</a:t>
            </a:r>
            <a:r>
              <a:rPr kumimoji="1" lang="en-US" altLang="zh-CN" sz="2800" i="1" baseline="-25000">
                <a:sym typeface="Symbol" pitchFamily="18" charset="2"/>
              </a:rPr>
              <a:t>a</a:t>
            </a:r>
            <a:r>
              <a:rPr kumimoji="1" lang="en-US" altLang="zh-CN" sz="2800">
                <a:sym typeface="Symbol" pitchFamily="18" charset="2"/>
              </a:rPr>
              <a:t>-</a:t>
            </a:r>
            <a:r>
              <a:rPr kumimoji="1" lang="en-US" altLang="zh-CN" sz="2800" i="1">
                <a:sym typeface="Symbol" pitchFamily="18" charset="2"/>
              </a:rPr>
              <a:t>u</a:t>
            </a:r>
            <a:r>
              <a:rPr kumimoji="1" lang="en-US" altLang="zh-CN" sz="2800" i="1" baseline="-25000">
                <a:sym typeface="Symbol" pitchFamily="18" charset="2"/>
              </a:rPr>
              <a:t>c</a:t>
            </a:r>
            <a:r>
              <a:rPr kumimoji="1" lang="en-US" altLang="zh-CN" sz="2800">
                <a:sym typeface="Symbol" pitchFamily="18" charset="2"/>
              </a:rPr>
              <a:t>=</a:t>
            </a:r>
          </a:p>
        </p:txBody>
      </p:sp>
      <p:sp>
        <p:nvSpPr>
          <p:cNvPr id="155707" name="Text Box 59"/>
          <p:cNvSpPr txBox="1">
            <a:spLocks noChangeArrowheads="1"/>
          </p:cNvSpPr>
          <p:nvPr/>
        </p:nvSpPr>
        <p:spPr bwMode="auto">
          <a:xfrm>
            <a:off x="2195513" y="2997200"/>
            <a:ext cx="1933575" cy="519113"/>
          </a:xfrm>
          <a:prstGeom prst="rect">
            <a:avLst/>
          </a:prstGeom>
          <a:noFill/>
          <a:ln w="9525">
            <a:noFill/>
            <a:miter lim="800000"/>
            <a:headEnd/>
            <a:tailEnd/>
          </a:ln>
        </p:spPr>
        <p:txBody>
          <a:bodyPr>
            <a:spAutoFit/>
          </a:bodyPr>
          <a:lstStyle/>
          <a:p>
            <a:pPr>
              <a:spcBef>
                <a:spcPct val="50000"/>
              </a:spcBef>
            </a:pPr>
            <a:r>
              <a:rPr kumimoji="1" lang="en-US" altLang="zh-CN" sz="2800" i="1">
                <a:sym typeface="Symbol" pitchFamily="18" charset="2"/>
              </a:rPr>
              <a:t>Bl </a:t>
            </a:r>
            <a:r>
              <a:rPr kumimoji="1" lang="en-US" altLang="zh-CN" sz="2800">
                <a:sym typeface="Symbol" pitchFamily="18" charset="2"/>
              </a:rPr>
              <a:t>sin</a:t>
            </a:r>
            <a:r>
              <a:rPr kumimoji="1" lang="en-US" altLang="zh-CN" sz="2800" i="1">
                <a:sym typeface="Symbol" pitchFamily="18" charset="2"/>
              </a:rPr>
              <a:t></a:t>
            </a:r>
          </a:p>
        </p:txBody>
      </p:sp>
      <p:grpSp>
        <p:nvGrpSpPr>
          <p:cNvPr id="14" name="Group 60"/>
          <p:cNvGrpSpPr>
            <a:grpSpLocks/>
          </p:cNvGrpSpPr>
          <p:nvPr/>
        </p:nvGrpSpPr>
        <p:grpSpPr bwMode="auto">
          <a:xfrm>
            <a:off x="7458075" y="534988"/>
            <a:ext cx="990600" cy="1731962"/>
            <a:chOff x="2288" y="334"/>
            <a:chExt cx="624" cy="1091"/>
          </a:xfrm>
        </p:grpSpPr>
        <p:sp>
          <p:nvSpPr>
            <p:cNvPr id="16443" name="Line 61"/>
            <p:cNvSpPr>
              <a:spLocks noChangeShapeType="1"/>
            </p:cNvSpPr>
            <p:nvPr/>
          </p:nvSpPr>
          <p:spPr bwMode="auto">
            <a:xfrm>
              <a:off x="2288" y="573"/>
              <a:ext cx="341" cy="1"/>
            </a:xfrm>
            <a:prstGeom prst="line">
              <a:avLst/>
            </a:prstGeom>
            <a:noFill/>
            <a:ln w="38100">
              <a:solidFill>
                <a:schemeClr val="bg1"/>
              </a:solidFill>
              <a:round/>
              <a:headEnd/>
              <a:tailEnd/>
            </a:ln>
          </p:spPr>
          <p:txBody>
            <a:bodyPr/>
            <a:lstStyle/>
            <a:p>
              <a:endParaRPr lang="zh-CN" altLang="en-US"/>
            </a:p>
          </p:txBody>
        </p:sp>
        <p:sp>
          <p:nvSpPr>
            <p:cNvPr id="16444" name="Line 62"/>
            <p:cNvSpPr>
              <a:spLocks noChangeShapeType="1"/>
            </p:cNvSpPr>
            <p:nvPr/>
          </p:nvSpPr>
          <p:spPr bwMode="auto">
            <a:xfrm flipV="1">
              <a:off x="2617" y="573"/>
              <a:ext cx="0" cy="852"/>
            </a:xfrm>
            <a:prstGeom prst="line">
              <a:avLst/>
            </a:prstGeom>
            <a:noFill/>
            <a:ln w="38100">
              <a:solidFill>
                <a:schemeClr val="bg1"/>
              </a:solidFill>
              <a:round/>
              <a:headEnd/>
              <a:tailEnd/>
            </a:ln>
          </p:spPr>
          <p:txBody>
            <a:bodyPr/>
            <a:lstStyle/>
            <a:p>
              <a:endParaRPr lang="zh-CN" altLang="en-US"/>
            </a:p>
          </p:txBody>
        </p:sp>
        <p:sp>
          <p:nvSpPr>
            <p:cNvPr id="16445" name="Text Box 63"/>
            <p:cNvSpPr txBox="1">
              <a:spLocks noChangeArrowheads="1"/>
            </p:cNvSpPr>
            <p:nvPr/>
          </p:nvSpPr>
          <p:spPr bwMode="auto">
            <a:xfrm>
              <a:off x="2597" y="334"/>
              <a:ext cx="315" cy="327"/>
            </a:xfrm>
            <a:prstGeom prst="rect">
              <a:avLst/>
            </a:prstGeom>
            <a:noFill/>
            <a:ln w="9525">
              <a:noFill/>
              <a:miter lim="800000"/>
              <a:headEnd/>
              <a:tailEnd/>
            </a:ln>
          </p:spPr>
          <p:txBody>
            <a:bodyPr>
              <a:spAutoFit/>
            </a:bodyPr>
            <a:lstStyle/>
            <a:p>
              <a:pPr>
                <a:spcBef>
                  <a:spcPct val="50000"/>
                </a:spcBef>
              </a:pPr>
              <a:r>
                <a:rPr kumimoji="1" lang="en-US" altLang="zh-CN" sz="2800" i="1"/>
                <a:t>d</a:t>
              </a:r>
              <a:endParaRPr kumimoji="1" lang="en-US" altLang="zh-CN" sz="2800" b="0" i="1">
                <a:solidFill>
                  <a:schemeClr val="tx1"/>
                </a:solidFill>
              </a:endParaRPr>
            </a:p>
          </p:txBody>
        </p:sp>
      </p:grpSp>
      <p:sp>
        <p:nvSpPr>
          <p:cNvPr id="155712" name="Text Box 64"/>
          <p:cNvSpPr txBox="1">
            <a:spLocks noChangeArrowheads="1"/>
          </p:cNvSpPr>
          <p:nvPr/>
        </p:nvSpPr>
        <p:spPr bwMode="auto">
          <a:xfrm>
            <a:off x="755650" y="1196975"/>
            <a:ext cx="2062163" cy="641350"/>
          </a:xfrm>
          <a:prstGeom prst="rect">
            <a:avLst/>
          </a:prstGeom>
          <a:noFill/>
          <a:ln w="9525">
            <a:noFill/>
            <a:miter lim="800000"/>
            <a:headEnd/>
            <a:tailEnd/>
          </a:ln>
        </p:spPr>
        <p:txBody>
          <a:bodyPr>
            <a:spAutoFit/>
          </a:bodyPr>
          <a:lstStyle/>
          <a:p>
            <a:pPr>
              <a:spcBef>
                <a:spcPct val="50000"/>
              </a:spcBef>
            </a:pPr>
            <a:r>
              <a:rPr kumimoji="1" lang="en-US" altLang="zh-CN" sz="3600" i="1">
                <a:sym typeface="Symbol" pitchFamily="18" charset="2"/>
              </a:rPr>
              <a:t></a:t>
            </a:r>
            <a:r>
              <a:rPr kumimoji="1" lang="en-US" altLang="zh-CN" sz="2800" i="1" baseline="-25000">
                <a:sym typeface="Symbol" pitchFamily="18" charset="2"/>
              </a:rPr>
              <a:t>abc</a:t>
            </a:r>
            <a:r>
              <a:rPr kumimoji="1" lang="en-US" altLang="zh-CN" sz="2800" i="1">
                <a:sym typeface="Symbol" pitchFamily="18" charset="2"/>
              </a:rPr>
              <a:t>= </a:t>
            </a:r>
            <a:r>
              <a:rPr kumimoji="1" lang="en-US" altLang="zh-CN" sz="3600" i="1">
                <a:sym typeface="Symbol" pitchFamily="18" charset="2"/>
              </a:rPr>
              <a:t></a:t>
            </a:r>
            <a:r>
              <a:rPr kumimoji="1" lang="en-US" altLang="zh-CN" sz="2800" i="1" baseline="-25000">
                <a:sym typeface="Symbol" pitchFamily="18" charset="2"/>
              </a:rPr>
              <a:t>dc</a:t>
            </a:r>
            <a:endParaRPr kumimoji="1" lang="en-US" altLang="zh-CN" sz="2800" i="1">
              <a:sym typeface="Symbol" pitchFamily="18" charset="2"/>
            </a:endParaRPr>
          </a:p>
        </p:txBody>
      </p:sp>
      <p:sp>
        <p:nvSpPr>
          <p:cNvPr id="16401" name="Text Box 65"/>
          <p:cNvSpPr txBox="1">
            <a:spLocks noChangeArrowheads="1"/>
          </p:cNvSpPr>
          <p:nvPr/>
        </p:nvSpPr>
        <p:spPr bwMode="auto">
          <a:xfrm>
            <a:off x="611188" y="476250"/>
            <a:ext cx="3960812" cy="519113"/>
          </a:xfrm>
          <a:prstGeom prst="rect">
            <a:avLst/>
          </a:prstGeom>
          <a:noFill/>
          <a:ln w="9525">
            <a:noFill/>
            <a:miter lim="800000"/>
            <a:headEnd/>
            <a:tailEnd/>
          </a:ln>
        </p:spPr>
        <p:txBody>
          <a:bodyPr>
            <a:spAutoFit/>
          </a:bodyPr>
          <a:lstStyle/>
          <a:p>
            <a:pPr>
              <a:spcBef>
                <a:spcPct val="50000"/>
              </a:spcBef>
            </a:pPr>
            <a:r>
              <a:rPr kumimoji="1" lang="zh-CN" altLang="en-US">
                <a:sym typeface="Symbol" pitchFamily="18" charset="2"/>
              </a:rPr>
              <a:t>若导线向右运动，</a:t>
            </a:r>
            <a:r>
              <a:rPr kumimoji="1" lang="en-US" altLang="zh-CN" sz="2800" i="1">
                <a:sym typeface="Symbol" pitchFamily="18" charset="2"/>
              </a:rPr>
              <a:t>u</a:t>
            </a:r>
            <a:r>
              <a:rPr kumimoji="1" lang="en-US" altLang="zh-CN" sz="2800" i="1" baseline="-25000">
                <a:sym typeface="Symbol" pitchFamily="18" charset="2"/>
              </a:rPr>
              <a:t>a</a:t>
            </a:r>
            <a:r>
              <a:rPr kumimoji="1" lang="en-US" altLang="zh-CN" sz="2800">
                <a:sym typeface="Symbol" pitchFamily="18" charset="2"/>
              </a:rPr>
              <a:t>-</a:t>
            </a:r>
            <a:r>
              <a:rPr kumimoji="1" lang="en-US" altLang="zh-CN" sz="2800" i="1">
                <a:sym typeface="Symbol" pitchFamily="18" charset="2"/>
              </a:rPr>
              <a:t>u</a:t>
            </a:r>
            <a:r>
              <a:rPr kumimoji="1" lang="en-US" altLang="zh-CN" sz="2800" i="1" baseline="-25000">
                <a:sym typeface="Symbol" pitchFamily="18" charset="2"/>
              </a:rPr>
              <a:t>c</a:t>
            </a:r>
            <a:r>
              <a:rPr kumimoji="1" lang="en-US" altLang="zh-CN" sz="2800">
                <a:sym typeface="Symbol" pitchFamily="18" charset="2"/>
              </a:rPr>
              <a:t>= ?</a:t>
            </a:r>
            <a:endParaRPr kumimoji="1" lang="en-US" altLang="zh-CN" b="0" i="1">
              <a:solidFill>
                <a:schemeClr val="tx1"/>
              </a:solidFill>
            </a:endParaRPr>
          </a:p>
        </p:txBody>
      </p:sp>
      <p:sp>
        <p:nvSpPr>
          <p:cNvPr id="155714" name="Text Box 66"/>
          <p:cNvSpPr txBox="1">
            <a:spLocks noChangeArrowheads="1"/>
          </p:cNvSpPr>
          <p:nvPr/>
        </p:nvSpPr>
        <p:spPr bwMode="auto">
          <a:xfrm>
            <a:off x="2143125" y="1285875"/>
            <a:ext cx="2001838" cy="519113"/>
          </a:xfrm>
          <a:prstGeom prst="rect">
            <a:avLst/>
          </a:prstGeom>
          <a:noFill/>
          <a:ln w="9525">
            <a:noFill/>
            <a:miter lim="800000"/>
            <a:headEnd/>
            <a:tailEnd/>
          </a:ln>
        </p:spPr>
        <p:txBody>
          <a:bodyPr>
            <a:spAutoFit/>
          </a:bodyPr>
          <a:lstStyle/>
          <a:p>
            <a:pPr>
              <a:spcBef>
                <a:spcPct val="50000"/>
              </a:spcBef>
            </a:pPr>
            <a:r>
              <a:rPr kumimoji="1" lang="en-US" altLang="zh-CN" sz="2800">
                <a:sym typeface="Symbol" pitchFamily="18" charset="2"/>
              </a:rPr>
              <a:t>=</a:t>
            </a:r>
            <a:r>
              <a:rPr kumimoji="1" lang="zh-CN" altLang="en-US" sz="2800">
                <a:sym typeface="Symbol" pitchFamily="18" charset="2"/>
              </a:rPr>
              <a:t> </a:t>
            </a:r>
            <a:r>
              <a:rPr kumimoji="1" lang="en-US" altLang="zh-CN" sz="2800" b="0">
                <a:sym typeface="Symbol" pitchFamily="18" charset="2"/>
              </a:rPr>
              <a:t>-</a:t>
            </a:r>
            <a:r>
              <a:rPr kumimoji="1" lang="en-US" altLang="zh-CN" sz="2800" i="1">
                <a:sym typeface="Symbol" pitchFamily="18" charset="2"/>
              </a:rPr>
              <a:t>Bl </a:t>
            </a:r>
            <a:r>
              <a:rPr kumimoji="1" lang="en-US" altLang="zh-CN" sz="2800">
                <a:sym typeface="Symbol" pitchFamily="18" charset="2"/>
              </a:rPr>
              <a:t>sin</a:t>
            </a:r>
            <a:r>
              <a:rPr kumimoji="1" lang="en-US" altLang="zh-CN" sz="2800" i="1">
                <a:sym typeface="Symbol" pitchFamily="18" charset="2"/>
              </a:rPr>
              <a:t></a:t>
            </a:r>
            <a:endParaRPr kumimoji="1" lang="en-US" altLang="zh-CN" b="0" i="1">
              <a:solidFill>
                <a:schemeClr val="tx1"/>
              </a:solidFill>
            </a:endParaRPr>
          </a:p>
        </p:txBody>
      </p:sp>
      <p:grpSp>
        <p:nvGrpSpPr>
          <p:cNvPr id="16403" name="Group 67"/>
          <p:cNvGrpSpPr>
            <a:grpSpLocks/>
          </p:cNvGrpSpPr>
          <p:nvPr/>
        </p:nvGrpSpPr>
        <p:grpSpPr bwMode="auto">
          <a:xfrm>
            <a:off x="4859338" y="476250"/>
            <a:ext cx="3416300" cy="2128838"/>
            <a:chOff x="651" y="297"/>
            <a:chExt cx="2152" cy="1341"/>
          </a:xfrm>
        </p:grpSpPr>
        <p:grpSp>
          <p:nvGrpSpPr>
            <p:cNvPr id="16406" name="Group 68"/>
            <p:cNvGrpSpPr>
              <a:grpSpLocks/>
            </p:cNvGrpSpPr>
            <p:nvPr/>
          </p:nvGrpSpPr>
          <p:grpSpPr bwMode="auto">
            <a:xfrm>
              <a:off x="1787" y="795"/>
              <a:ext cx="422" cy="327"/>
              <a:chOff x="3275" y="995"/>
              <a:chExt cx="422" cy="327"/>
            </a:xfrm>
          </p:grpSpPr>
          <p:sp>
            <p:nvSpPr>
              <p:cNvPr id="16441" name="Line 69"/>
              <p:cNvSpPr>
                <a:spLocks noChangeShapeType="1"/>
              </p:cNvSpPr>
              <p:nvPr/>
            </p:nvSpPr>
            <p:spPr bwMode="auto">
              <a:xfrm>
                <a:off x="3275" y="1102"/>
                <a:ext cx="401" cy="0"/>
              </a:xfrm>
              <a:prstGeom prst="line">
                <a:avLst/>
              </a:prstGeom>
              <a:noFill/>
              <a:ln w="38100">
                <a:solidFill>
                  <a:srgbClr val="FFFF99"/>
                </a:solidFill>
                <a:round/>
                <a:headEnd/>
                <a:tailEnd type="triangle" w="sm" len="med"/>
              </a:ln>
            </p:spPr>
            <p:txBody>
              <a:bodyPr/>
              <a:lstStyle/>
              <a:p>
                <a:endParaRPr lang="zh-CN" altLang="en-US"/>
              </a:p>
            </p:txBody>
          </p:sp>
          <p:sp>
            <p:nvSpPr>
              <p:cNvPr id="16442" name="Text Box 70"/>
              <p:cNvSpPr txBox="1">
                <a:spLocks noChangeArrowheads="1"/>
              </p:cNvSpPr>
              <p:nvPr/>
            </p:nvSpPr>
            <p:spPr bwMode="auto">
              <a:xfrm>
                <a:off x="3353" y="995"/>
                <a:ext cx="344" cy="327"/>
              </a:xfrm>
              <a:prstGeom prst="rect">
                <a:avLst/>
              </a:prstGeom>
              <a:noFill/>
              <a:ln w="9525">
                <a:noFill/>
                <a:miter lim="800000"/>
                <a:headEnd/>
                <a:tailEnd/>
              </a:ln>
            </p:spPr>
            <p:txBody>
              <a:bodyPr>
                <a:spAutoFit/>
              </a:bodyPr>
              <a:lstStyle/>
              <a:p>
                <a:pPr>
                  <a:spcBef>
                    <a:spcPct val="50000"/>
                  </a:spcBef>
                </a:pPr>
                <a:r>
                  <a:rPr kumimoji="1" lang="en-US" altLang="zh-CN" sz="2800" i="1">
                    <a:sym typeface="Symbol" pitchFamily="18" charset="2"/>
                  </a:rPr>
                  <a:t></a:t>
                </a:r>
              </a:p>
            </p:txBody>
          </p:sp>
        </p:grpSp>
        <p:sp>
          <p:nvSpPr>
            <p:cNvPr id="16407" name="Text Box 71"/>
            <p:cNvSpPr txBox="1">
              <a:spLocks noChangeArrowheads="1"/>
            </p:cNvSpPr>
            <p:nvPr/>
          </p:nvSpPr>
          <p:spPr bwMode="auto">
            <a:xfrm>
              <a:off x="2153" y="297"/>
              <a:ext cx="270" cy="327"/>
            </a:xfrm>
            <a:prstGeom prst="rect">
              <a:avLst/>
            </a:prstGeom>
            <a:noFill/>
            <a:ln w="9525">
              <a:noFill/>
              <a:miter lim="800000"/>
              <a:headEnd/>
              <a:tailEnd/>
            </a:ln>
          </p:spPr>
          <p:txBody>
            <a:bodyPr>
              <a:spAutoFit/>
            </a:bodyPr>
            <a:lstStyle/>
            <a:p>
              <a:pPr>
                <a:spcBef>
                  <a:spcPct val="50000"/>
                </a:spcBef>
              </a:pPr>
              <a:r>
                <a:rPr kumimoji="1" lang="en-US" altLang="zh-CN" sz="2800" i="1"/>
                <a:t>a</a:t>
              </a:r>
            </a:p>
          </p:txBody>
        </p:sp>
        <p:sp>
          <p:nvSpPr>
            <p:cNvPr id="16408" name="Text Box 72"/>
            <p:cNvSpPr txBox="1">
              <a:spLocks noChangeArrowheads="1"/>
            </p:cNvSpPr>
            <p:nvPr/>
          </p:nvSpPr>
          <p:spPr bwMode="auto">
            <a:xfrm>
              <a:off x="651" y="1311"/>
              <a:ext cx="304" cy="327"/>
            </a:xfrm>
            <a:prstGeom prst="rect">
              <a:avLst/>
            </a:prstGeom>
            <a:noFill/>
            <a:ln w="9525">
              <a:noFill/>
              <a:miter lim="800000"/>
              <a:headEnd/>
              <a:tailEnd/>
            </a:ln>
          </p:spPr>
          <p:txBody>
            <a:bodyPr>
              <a:spAutoFit/>
            </a:bodyPr>
            <a:lstStyle/>
            <a:p>
              <a:pPr>
                <a:spcBef>
                  <a:spcPct val="50000"/>
                </a:spcBef>
              </a:pPr>
              <a:r>
                <a:rPr kumimoji="1" lang="en-US" altLang="zh-CN" sz="2800" i="1"/>
                <a:t>b</a:t>
              </a:r>
              <a:endParaRPr kumimoji="1" lang="en-US" altLang="zh-CN" sz="2800" b="0" i="1">
                <a:solidFill>
                  <a:schemeClr val="tx1"/>
                </a:solidFill>
              </a:endParaRPr>
            </a:p>
          </p:txBody>
        </p:sp>
        <p:sp>
          <p:nvSpPr>
            <p:cNvPr id="16409" name="Text Box 73"/>
            <p:cNvSpPr txBox="1">
              <a:spLocks noChangeArrowheads="1"/>
            </p:cNvSpPr>
            <p:nvPr/>
          </p:nvSpPr>
          <p:spPr bwMode="auto">
            <a:xfrm>
              <a:off x="2501" y="1304"/>
              <a:ext cx="302" cy="327"/>
            </a:xfrm>
            <a:prstGeom prst="rect">
              <a:avLst/>
            </a:prstGeom>
            <a:noFill/>
            <a:ln w="9525">
              <a:noFill/>
              <a:miter lim="800000"/>
              <a:headEnd/>
              <a:tailEnd/>
            </a:ln>
          </p:spPr>
          <p:txBody>
            <a:bodyPr>
              <a:spAutoFit/>
            </a:bodyPr>
            <a:lstStyle/>
            <a:p>
              <a:pPr>
                <a:spcBef>
                  <a:spcPct val="50000"/>
                </a:spcBef>
              </a:pPr>
              <a:r>
                <a:rPr kumimoji="1" lang="en-US" altLang="zh-CN" sz="2800" i="1"/>
                <a:t>c</a:t>
              </a:r>
              <a:endParaRPr kumimoji="1" lang="en-US" altLang="zh-CN" sz="2800" b="0" i="1">
                <a:solidFill>
                  <a:schemeClr val="tx1"/>
                </a:solidFill>
              </a:endParaRPr>
            </a:p>
          </p:txBody>
        </p:sp>
        <p:sp>
          <p:nvSpPr>
            <p:cNvPr id="16410" name="Text Box 74"/>
            <p:cNvSpPr txBox="1">
              <a:spLocks noChangeArrowheads="1"/>
            </p:cNvSpPr>
            <p:nvPr/>
          </p:nvSpPr>
          <p:spPr bwMode="auto">
            <a:xfrm>
              <a:off x="1046" y="1172"/>
              <a:ext cx="238" cy="288"/>
            </a:xfrm>
            <a:prstGeom prst="rect">
              <a:avLst/>
            </a:prstGeom>
            <a:noFill/>
            <a:ln w="9525">
              <a:noFill/>
              <a:miter lim="800000"/>
              <a:headEnd/>
              <a:tailEnd/>
            </a:ln>
          </p:spPr>
          <p:txBody>
            <a:bodyPr>
              <a:spAutoFit/>
            </a:bodyPr>
            <a:lstStyle/>
            <a:p>
              <a:pPr>
                <a:spcBef>
                  <a:spcPct val="50000"/>
                </a:spcBef>
              </a:pPr>
              <a:r>
                <a:rPr kumimoji="1" lang="en-US" altLang="zh-CN" b="0" i="1">
                  <a:sym typeface="Symbol" pitchFamily="18" charset="2"/>
                </a:rPr>
                <a:t></a:t>
              </a:r>
              <a:endParaRPr kumimoji="1" lang="en-US" altLang="zh-CN" sz="2800" b="0" i="1">
                <a:solidFill>
                  <a:schemeClr val="tx1"/>
                </a:solidFill>
              </a:endParaRPr>
            </a:p>
          </p:txBody>
        </p:sp>
        <p:grpSp>
          <p:nvGrpSpPr>
            <p:cNvPr id="16411" name="Group 75"/>
            <p:cNvGrpSpPr>
              <a:grpSpLocks/>
            </p:cNvGrpSpPr>
            <p:nvPr/>
          </p:nvGrpSpPr>
          <p:grpSpPr bwMode="auto">
            <a:xfrm>
              <a:off x="837" y="570"/>
              <a:ext cx="1792" cy="852"/>
              <a:chOff x="676" y="739"/>
              <a:chExt cx="1792" cy="852"/>
            </a:xfrm>
          </p:grpSpPr>
          <p:sp>
            <p:nvSpPr>
              <p:cNvPr id="16437" name="Freeform 76"/>
              <p:cNvSpPr>
                <a:spLocks/>
              </p:cNvSpPr>
              <p:nvPr/>
            </p:nvSpPr>
            <p:spPr bwMode="auto">
              <a:xfrm>
                <a:off x="873" y="1463"/>
                <a:ext cx="67" cy="126"/>
              </a:xfrm>
              <a:custGeom>
                <a:avLst/>
                <a:gdLst>
                  <a:gd name="T0" fmla="*/ 0 w 67"/>
                  <a:gd name="T1" fmla="*/ 0 h 126"/>
                  <a:gd name="T2" fmla="*/ 62 w 67"/>
                  <a:gd name="T3" fmla="*/ 63 h 126"/>
                  <a:gd name="T4" fmla="*/ 31 w 67"/>
                  <a:gd name="T5" fmla="*/ 126 h 126"/>
                  <a:gd name="T6" fmla="*/ 0 60000 65536"/>
                  <a:gd name="T7" fmla="*/ 0 60000 65536"/>
                  <a:gd name="T8" fmla="*/ 0 60000 65536"/>
                  <a:gd name="T9" fmla="*/ 0 w 67"/>
                  <a:gd name="T10" fmla="*/ 0 h 126"/>
                  <a:gd name="T11" fmla="*/ 67 w 67"/>
                  <a:gd name="T12" fmla="*/ 126 h 126"/>
                </a:gdLst>
                <a:ahLst/>
                <a:cxnLst>
                  <a:cxn ang="T6">
                    <a:pos x="T0" y="T1"/>
                  </a:cxn>
                  <a:cxn ang="T7">
                    <a:pos x="T2" y="T3"/>
                  </a:cxn>
                  <a:cxn ang="T8">
                    <a:pos x="T4" y="T5"/>
                  </a:cxn>
                </a:cxnLst>
                <a:rect l="T9" t="T10" r="T11" b="T12"/>
                <a:pathLst>
                  <a:path w="67" h="126">
                    <a:moveTo>
                      <a:pt x="0" y="0"/>
                    </a:moveTo>
                    <a:cubicBezTo>
                      <a:pt x="28" y="21"/>
                      <a:pt x="57" y="42"/>
                      <a:pt x="62" y="63"/>
                    </a:cubicBezTo>
                    <a:cubicBezTo>
                      <a:pt x="67" y="84"/>
                      <a:pt x="49" y="105"/>
                      <a:pt x="31" y="126"/>
                    </a:cubicBezTo>
                  </a:path>
                </a:pathLst>
              </a:custGeom>
              <a:noFill/>
              <a:ln w="9525">
                <a:solidFill>
                  <a:srgbClr val="66FF33"/>
                </a:solidFill>
                <a:round/>
                <a:headEnd/>
                <a:tailEnd/>
              </a:ln>
            </p:spPr>
            <p:txBody>
              <a:bodyPr/>
              <a:lstStyle/>
              <a:p>
                <a:endParaRPr lang="zh-CN" altLang="en-US"/>
              </a:p>
            </p:txBody>
          </p:sp>
          <p:grpSp>
            <p:nvGrpSpPr>
              <p:cNvPr id="16438" name="Group 77"/>
              <p:cNvGrpSpPr>
                <a:grpSpLocks/>
              </p:cNvGrpSpPr>
              <p:nvPr/>
            </p:nvGrpSpPr>
            <p:grpSpPr bwMode="auto">
              <a:xfrm>
                <a:off x="676" y="739"/>
                <a:ext cx="1792" cy="852"/>
                <a:chOff x="984" y="829"/>
                <a:chExt cx="1425" cy="597"/>
              </a:xfrm>
            </p:grpSpPr>
            <p:sp>
              <p:nvSpPr>
                <p:cNvPr id="16439" name="Line 78"/>
                <p:cNvSpPr>
                  <a:spLocks noChangeShapeType="1"/>
                </p:cNvSpPr>
                <p:nvPr/>
              </p:nvSpPr>
              <p:spPr bwMode="auto">
                <a:xfrm>
                  <a:off x="995" y="1426"/>
                  <a:ext cx="1414" cy="0"/>
                </a:xfrm>
                <a:prstGeom prst="line">
                  <a:avLst/>
                </a:prstGeom>
                <a:noFill/>
                <a:ln w="38100">
                  <a:solidFill>
                    <a:srgbClr val="66FF33"/>
                  </a:solidFill>
                  <a:round/>
                  <a:headEnd/>
                  <a:tailEnd/>
                </a:ln>
              </p:spPr>
              <p:txBody>
                <a:bodyPr/>
                <a:lstStyle/>
                <a:p>
                  <a:endParaRPr lang="zh-CN" altLang="en-US"/>
                </a:p>
              </p:txBody>
            </p:sp>
            <p:sp>
              <p:nvSpPr>
                <p:cNvPr id="16440" name="Line 79"/>
                <p:cNvSpPr>
                  <a:spLocks noChangeShapeType="1"/>
                </p:cNvSpPr>
                <p:nvPr/>
              </p:nvSpPr>
              <p:spPr bwMode="auto">
                <a:xfrm flipV="1">
                  <a:off x="984" y="829"/>
                  <a:ext cx="1152" cy="597"/>
                </a:xfrm>
                <a:prstGeom prst="line">
                  <a:avLst/>
                </a:prstGeom>
                <a:noFill/>
                <a:ln w="38100">
                  <a:solidFill>
                    <a:srgbClr val="66FF33"/>
                  </a:solidFill>
                  <a:round/>
                  <a:headEnd/>
                  <a:tailEnd/>
                </a:ln>
              </p:spPr>
              <p:txBody>
                <a:bodyPr/>
                <a:lstStyle/>
                <a:p>
                  <a:endParaRPr lang="zh-CN" altLang="en-US"/>
                </a:p>
              </p:txBody>
            </p:sp>
          </p:grpSp>
        </p:grpSp>
        <p:grpSp>
          <p:nvGrpSpPr>
            <p:cNvPr id="16412" name="Group 80"/>
            <p:cNvGrpSpPr>
              <a:grpSpLocks/>
            </p:cNvGrpSpPr>
            <p:nvPr/>
          </p:nvGrpSpPr>
          <p:grpSpPr bwMode="auto">
            <a:xfrm>
              <a:off x="845" y="731"/>
              <a:ext cx="1423" cy="859"/>
              <a:chOff x="845" y="731"/>
              <a:chExt cx="1423" cy="859"/>
            </a:xfrm>
          </p:grpSpPr>
          <p:grpSp>
            <p:nvGrpSpPr>
              <p:cNvPr id="16413" name="Group 81"/>
              <p:cNvGrpSpPr>
                <a:grpSpLocks/>
              </p:cNvGrpSpPr>
              <p:nvPr/>
            </p:nvGrpSpPr>
            <p:grpSpPr bwMode="auto">
              <a:xfrm>
                <a:off x="2167" y="1105"/>
                <a:ext cx="101" cy="97"/>
                <a:chOff x="1005" y="2207"/>
                <a:chExt cx="101" cy="97"/>
              </a:xfrm>
            </p:grpSpPr>
            <p:sp>
              <p:nvSpPr>
                <p:cNvPr id="16435" name="Line 82"/>
                <p:cNvSpPr>
                  <a:spLocks noChangeShapeType="1"/>
                </p:cNvSpPr>
                <p:nvPr/>
              </p:nvSpPr>
              <p:spPr bwMode="auto">
                <a:xfrm flipH="1">
                  <a:off x="1005" y="2210"/>
                  <a:ext cx="95" cy="94"/>
                </a:xfrm>
                <a:prstGeom prst="line">
                  <a:avLst/>
                </a:prstGeom>
                <a:noFill/>
                <a:ln w="9525">
                  <a:solidFill>
                    <a:schemeClr val="bg1"/>
                  </a:solidFill>
                  <a:round/>
                  <a:headEnd/>
                  <a:tailEnd/>
                </a:ln>
              </p:spPr>
              <p:txBody>
                <a:bodyPr/>
                <a:lstStyle/>
                <a:p>
                  <a:endParaRPr lang="zh-CN" altLang="en-US"/>
                </a:p>
              </p:txBody>
            </p:sp>
            <p:sp>
              <p:nvSpPr>
                <p:cNvPr id="16436" name="Line 83"/>
                <p:cNvSpPr>
                  <a:spLocks noChangeShapeType="1"/>
                </p:cNvSpPr>
                <p:nvPr/>
              </p:nvSpPr>
              <p:spPr bwMode="auto">
                <a:xfrm>
                  <a:off x="1012" y="2207"/>
                  <a:ext cx="94" cy="94"/>
                </a:xfrm>
                <a:prstGeom prst="line">
                  <a:avLst/>
                </a:prstGeom>
                <a:noFill/>
                <a:ln w="9525">
                  <a:solidFill>
                    <a:schemeClr val="bg1"/>
                  </a:solidFill>
                  <a:round/>
                  <a:headEnd/>
                  <a:tailEnd/>
                </a:ln>
              </p:spPr>
              <p:txBody>
                <a:bodyPr/>
                <a:lstStyle/>
                <a:p>
                  <a:endParaRPr lang="zh-CN" altLang="en-US"/>
                </a:p>
              </p:txBody>
            </p:sp>
          </p:grpSp>
          <p:grpSp>
            <p:nvGrpSpPr>
              <p:cNvPr id="16414" name="Group 84"/>
              <p:cNvGrpSpPr>
                <a:grpSpLocks/>
              </p:cNvGrpSpPr>
              <p:nvPr/>
            </p:nvGrpSpPr>
            <p:grpSpPr bwMode="auto">
              <a:xfrm>
                <a:off x="2165" y="733"/>
                <a:ext cx="101" cy="97"/>
                <a:chOff x="1005" y="2207"/>
                <a:chExt cx="101" cy="97"/>
              </a:xfrm>
            </p:grpSpPr>
            <p:sp>
              <p:nvSpPr>
                <p:cNvPr id="16433" name="Line 85"/>
                <p:cNvSpPr>
                  <a:spLocks noChangeShapeType="1"/>
                </p:cNvSpPr>
                <p:nvPr/>
              </p:nvSpPr>
              <p:spPr bwMode="auto">
                <a:xfrm flipH="1">
                  <a:off x="1005" y="2210"/>
                  <a:ext cx="95" cy="94"/>
                </a:xfrm>
                <a:prstGeom prst="line">
                  <a:avLst/>
                </a:prstGeom>
                <a:noFill/>
                <a:ln w="9525">
                  <a:solidFill>
                    <a:schemeClr val="bg1"/>
                  </a:solidFill>
                  <a:round/>
                  <a:headEnd/>
                  <a:tailEnd/>
                </a:ln>
              </p:spPr>
              <p:txBody>
                <a:bodyPr/>
                <a:lstStyle/>
                <a:p>
                  <a:endParaRPr lang="zh-CN" altLang="en-US"/>
                </a:p>
              </p:txBody>
            </p:sp>
            <p:sp>
              <p:nvSpPr>
                <p:cNvPr id="16434" name="Line 86"/>
                <p:cNvSpPr>
                  <a:spLocks noChangeShapeType="1"/>
                </p:cNvSpPr>
                <p:nvPr/>
              </p:nvSpPr>
              <p:spPr bwMode="auto">
                <a:xfrm>
                  <a:off x="1012" y="2207"/>
                  <a:ext cx="94" cy="94"/>
                </a:xfrm>
                <a:prstGeom prst="line">
                  <a:avLst/>
                </a:prstGeom>
                <a:noFill/>
                <a:ln w="9525">
                  <a:solidFill>
                    <a:schemeClr val="bg1"/>
                  </a:solidFill>
                  <a:round/>
                  <a:headEnd/>
                  <a:tailEnd/>
                </a:ln>
              </p:spPr>
              <p:txBody>
                <a:bodyPr/>
                <a:lstStyle/>
                <a:p>
                  <a:endParaRPr lang="zh-CN" altLang="en-US"/>
                </a:p>
              </p:txBody>
            </p:sp>
          </p:grpSp>
          <p:grpSp>
            <p:nvGrpSpPr>
              <p:cNvPr id="16415" name="Group 87"/>
              <p:cNvGrpSpPr>
                <a:grpSpLocks/>
              </p:cNvGrpSpPr>
              <p:nvPr/>
            </p:nvGrpSpPr>
            <p:grpSpPr bwMode="auto">
              <a:xfrm>
                <a:off x="1420" y="1139"/>
                <a:ext cx="101" cy="97"/>
                <a:chOff x="1005" y="2207"/>
                <a:chExt cx="101" cy="97"/>
              </a:xfrm>
            </p:grpSpPr>
            <p:sp>
              <p:nvSpPr>
                <p:cNvPr id="16431" name="Line 88"/>
                <p:cNvSpPr>
                  <a:spLocks noChangeShapeType="1"/>
                </p:cNvSpPr>
                <p:nvPr/>
              </p:nvSpPr>
              <p:spPr bwMode="auto">
                <a:xfrm flipH="1">
                  <a:off x="1005" y="2210"/>
                  <a:ext cx="95" cy="94"/>
                </a:xfrm>
                <a:prstGeom prst="line">
                  <a:avLst/>
                </a:prstGeom>
                <a:noFill/>
                <a:ln w="9525">
                  <a:solidFill>
                    <a:schemeClr val="bg1"/>
                  </a:solidFill>
                  <a:round/>
                  <a:headEnd/>
                  <a:tailEnd/>
                </a:ln>
              </p:spPr>
              <p:txBody>
                <a:bodyPr/>
                <a:lstStyle/>
                <a:p>
                  <a:endParaRPr lang="zh-CN" altLang="en-US"/>
                </a:p>
              </p:txBody>
            </p:sp>
            <p:sp>
              <p:nvSpPr>
                <p:cNvPr id="16432" name="Line 89"/>
                <p:cNvSpPr>
                  <a:spLocks noChangeShapeType="1"/>
                </p:cNvSpPr>
                <p:nvPr/>
              </p:nvSpPr>
              <p:spPr bwMode="auto">
                <a:xfrm>
                  <a:off x="1012" y="2207"/>
                  <a:ext cx="94" cy="94"/>
                </a:xfrm>
                <a:prstGeom prst="line">
                  <a:avLst/>
                </a:prstGeom>
                <a:noFill/>
                <a:ln w="9525">
                  <a:solidFill>
                    <a:schemeClr val="bg1"/>
                  </a:solidFill>
                  <a:round/>
                  <a:headEnd/>
                  <a:tailEnd/>
                </a:ln>
              </p:spPr>
              <p:txBody>
                <a:bodyPr/>
                <a:lstStyle/>
                <a:p>
                  <a:endParaRPr lang="zh-CN" altLang="en-US"/>
                </a:p>
              </p:txBody>
            </p:sp>
          </p:grpSp>
          <p:grpSp>
            <p:nvGrpSpPr>
              <p:cNvPr id="16416" name="Group 90"/>
              <p:cNvGrpSpPr>
                <a:grpSpLocks/>
              </p:cNvGrpSpPr>
              <p:nvPr/>
            </p:nvGrpSpPr>
            <p:grpSpPr bwMode="auto">
              <a:xfrm>
                <a:off x="2160" y="1491"/>
                <a:ext cx="101" cy="97"/>
                <a:chOff x="1005" y="2207"/>
                <a:chExt cx="101" cy="97"/>
              </a:xfrm>
            </p:grpSpPr>
            <p:sp>
              <p:nvSpPr>
                <p:cNvPr id="16429" name="Line 91"/>
                <p:cNvSpPr>
                  <a:spLocks noChangeShapeType="1"/>
                </p:cNvSpPr>
                <p:nvPr/>
              </p:nvSpPr>
              <p:spPr bwMode="auto">
                <a:xfrm flipH="1">
                  <a:off x="1005" y="2210"/>
                  <a:ext cx="95" cy="94"/>
                </a:xfrm>
                <a:prstGeom prst="line">
                  <a:avLst/>
                </a:prstGeom>
                <a:noFill/>
                <a:ln w="9525">
                  <a:solidFill>
                    <a:schemeClr val="bg1"/>
                  </a:solidFill>
                  <a:round/>
                  <a:headEnd/>
                  <a:tailEnd/>
                </a:ln>
              </p:spPr>
              <p:txBody>
                <a:bodyPr/>
                <a:lstStyle/>
                <a:p>
                  <a:endParaRPr lang="zh-CN" altLang="en-US"/>
                </a:p>
              </p:txBody>
            </p:sp>
            <p:sp>
              <p:nvSpPr>
                <p:cNvPr id="16430" name="Line 92"/>
                <p:cNvSpPr>
                  <a:spLocks noChangeShapeType="1"/>
                </p:cNvSpPr>
                <p:nvPr/>
              </p:nvSpPr>
              <p:spPr bwMode="auto">
                <a:xfrm>
                  <a:off x="1012" y="2207"/>
                  <a:ext cx="94" cy="94"/>
                </a:xfrm>
                <a:prstGeom prst="line">
                  <a:avLst/>
                </a:prstGeom>
                <a:noFill/>
                <a:ln w="9525">
                  <a:solidFill>
                    <a:schemeClr val="bg1"/>
                  </a:solidFill>
                  <a:round/>
                  <a:headEnd/>
                  <a:tailEnd/>
                </a:ln>
              </p:spPr>
              <p:txBody>
                <a:bodyPr/>
                <a:lstStyle/>
                <a:p>
                  <a:endParaRPr lang="zh-CN" altLang="en-US"/>
                </a:p>
              </p:txBody>
            </p:sp>
          </p:grpSp>
          <p:grpSp>
            <p:nvGrpSpPr>
              <p:cNvPr id="16417" name="Group 93"/>
              <p:cNvGrpSpPr>
                <a:grpSpLocks/>
              </p:cNvGrpSpPr>
              <p:nvPr/>
            </p:nvGrpSpPr>
            <p:grpSpPr bwMode="auto">
              <a:xfrm>
                <a:off x="1413" y="1493"/>
                <a:ext cx="101" cy="97"/>
                <a:chOff x="1005" y="2207"/>
                <a:chExt cx="101" cy="97"/>
              </a:xfrm>
            </p:grpSpPr>
            <p:sp>
              <p:nvSpPr>
                <p:cNvPr id="16427" name="Line 94"/>
                <p:cNvSpPr>
                  <a:spLocks noChangeShapeType="1"/>
                </p:cNvSpPr>
                <p:nvPr/>
              </p:nvSpPr>
              <p:spPr bwMode="auto">
                <a:xfrm flipH="1">
                  <a:off x="1005" y="2210"/>
                  <a:ext cx="95" cy="94"/>
                </a:xfrm>
                <a:prstGeom prst="line">
                  <a:avLst/>
                </a:prstGeom>
                <a:noFill/>
                <a:ln w="9525">
                  <a:solidFill>
                    <a:schemeClr val="bg1"/>
                  </a:solidFill>
                  <a:round/>
                  <a:headEnd/>
                  <a:tailEnd/>
                </a:ln>
              </p:spPr>
              <p:txBody>
                <a:bodyPr/>
                <a:lstStyle/>
                <a:p>
                  <a:endParaRPr lang="zh-CN" altLang="en-US"/>
                </a:p>
              </p:txBody>
            </p:sp>
            <p:sp>
              <p:nvSpPr>
                <p:cNvPr id="16428" name="Line 95"/>
                <p:cNvSpPr>
                  <a:spLocks noChangeShapeType="1"/>
                </p:cNvSpPr>
                <p:nvPr/>
              </p:nvSpPr>
              <p:spPr bwMode="auto">
                <a:xfrm>
                  <a:off x="1012" y="2207"/>
                  <a:ext cx="94" cy="94"/>
                </a:xfrm>
                <a:prstGeom prst="line">
                  <a:avLst/>
                </a:prstGeom>
                <a:noFill/>
                <a:ln w="9525">
                  <a:solidFill>
                    <a:schemeClr val="bg1"/>
                  </a:solidFill>
                  <a:round/>
                  <a:headEnd/>
                  <a:tailEnd/>
                </a:ln>
              </p:spPr>
              <p:txBody>
                <a:bodyPr/>
                <a:lstStyle/>
                <a:p>
                  <a:endParaRPr lang="zh-CN" altLang="en-US"/>
                </a:p>
              </p:txBody>
            </p:sp>
          </p:grpSp>
          <p:grpSp>
            <p:nvGrpSpPr>
              <p:cNvPr id="16418" name="Group 96"/>
              <p:cNvGrpSpPr>
                <a:grpSpLocks/>
              </p:cNvGrpSpPr>
              <p:nvPr/>
            </p:nvGrpSpPr>
            <p:grpSpPr bwMode="auto">
              <a:xfrm>
                <a:off x="1420" y="734"/>
                <a:ext cx="101" cy="97"/>
                <a:chOff x="1005" y="2207"/>
                <a:chExt cx="101" cy="97"/>
              </a:xfrm>
            </p:grpSpPr>
            <p:sp>
              <p:nvSpPr>
                <p:cNvPr id="16425" name="Line 97"/>
                <p:cNvSpPr>
                  <a:spLocks noChangeShapeType="1"/>
                </p:cNvSpPr>
                <p:nvPr/>
              </p:nvSpPr>
              <p:spPr bwMode="auto">
                <a:xfrm flipH="1">
                  <a:off x="1005" y="2210"/>
                  <a:ext cx="95" cy="94"/>
                </a:xfrm>
                <a:prstGeom prst="line">
                  <a:avLst/>
                </a:prstGeom>
                <a:noFill/>
                <a:ln w="9525">
                  <a:solidFill>
                    <a:schemeClr val="bg1"/>
                  </a:solidFill>
                  <a:round/>
                  <a:headEnd/>
                  <a:tailEnd/>
                </a:ln>
              </p:spPr>
              <p:txBody>
                <a:bodyPr/>
                <a:lstStyle/>
                <a:p>
                  <a:endParaRPr lang="zh-CN" altLang="en-US"/>
                </a:p>
              </p:txBody>
            </p:sp>
            <p:sp>
              <p:nvSpPr>
                <p:cNvPr id="16426" name="Line 98"/>
                <p:cNvSpPr>
                  <a:spLocks noChangeShapeType="1"/>
                </p:cNvSpPr>
                <p:nvPr/>
              </p:nvSpPr>
              <p:spPr bwMode="auto">
                <a:xfrm>
                  <a:off x="1012" y="2207"/>
                  <a:ext cx="94" cy="94"/>
                </a:xfrm>
                <a:prstGeom prst="line">
                  <a:avLst/>
                </a:prstGeom>
                <a:noFill/>
                <a:ln w="9525">
                  <a:solidFill>
                    <a:schemeClr val="bg1"/>
                  </a:solidFill>
                  <a:round/>
                  <a:headEnd/>
                  <a:tailEnd/>
                </a:ln>
              </p:spPr>
              <p:txBody>
                <a:bodyPr/>
                <a:lstStyle/>
                <a:p>
                  <a:endParaRPr lang="zh-CN" altLang="en-US"/>
                </a:p>
              </p:txBody>
            </p:sp>
          </p:grpSp>
          <p:grpSp>
            <p:nvGrpSpPr>
              <p:cNvPr id="16419" name="Group 99"/>
              <p:cNvGrpSpPr>
                <a:grpSpLocks/>
              </p:cNvGrpSpPr>
              <p:nvPr/>
            </p:nvGrpSpPr>
            <p:grpSpPr bwMode="auto">
              <a:xfrm>
                <a:off x="856" y="731"/>
                <a:ext cx="101" cy="97"/>
                <a:chOff x="1005" y="2207"/>
                <a:chExt cx="101" cy="97"/>
              </a:xfrm>
            </p:grpSpPr>
            <p:sp>
              <p:nvSpPr>
                <p:cNvPr id="16423" name="Line 100"/>
                <p:cNvSpPr>
                  <a:spLocks noChangeShapeType="1"/>
                </p:cNvSpPr>
                <p:nvPr/>
              </p:nvSpPr>
              <p:spPr bwMode="auto">
                <a:xfrm flipH="1">
                  <a:off x="1005" y="2210"/>
                  <a:ext cx="95" cy="94"/>
                </a:xfrm>
                <a:prstGeom prst="line">
                  <a:avLst/>
                </a:prstGeom>
                <a:noFill/>
                <a:ln w="9525">
                  <a:solidFill>
                    <a:schemeClr val="bg1"/>
                  </a:solidFill>
                  <a:round/>
                  <a:headEnd/>
                  <a:tailEnd/>
                </a:ln>
              </p:spPr>
              <p:txBody>
                <a:bodyPr/>
                <a:lstStyle/>
                <a:p>
                  <a:endParaRPr lang="zh-CN" altLang="en-US"/>
                </a:p>
              </p:txBody>
            </p:sp>
            <p:sp>
              <p:nvSpPr>
                <p:cNvPr id="16424" name="Line 101"/>
                <p:cNvSpPr>
                  <a:spLocks noChangeShapeType="1"/>
                </p:cNvSpPr>
                <p:nvPr/>
              </p:nvSpPr>
              <p:spPr bwMode="auto">
                <a:xfrm>
                  <a:off x="1012" y="2207"/>
                  <a:ext cx="94" cy="94"/>
                </a:xfrm>
                <a:prstGeom prst="line">
                  <a:avLst/>
                </a:prstGeom>
                <a:noFill/>
                <a:ln w="9525">
                  <a:solidFill>
                    <a:schemeClr val="bg1"/>
                  </a:solidFill>
                  <a:round/>
                  <a:headEnd/>
                  <a:tailEnd/>
                </a:ln>
              </p:spPr>
              <p:txBody>
                <a:bodyPr/>
                <a:lstStyle/>
                <a:p>
                  <a:endParaRPr lang="zh-CN" altLang="en-US"/>
                </a:p>
              </p:txBody>
            </p:sp>
          </p:grpSp>
          <p:grpSp>
            <p:nvGrpSpPr>
              <p:cNvPr id="16420" name="Group 102"/>
              <p:cNvGrpSpPr>
                <a:grpSpLocks/>
              </p:cNvGrpSpPr>
              <p:nvPr/>
            </p:nvGrpSpPr>
            <p:grpSpPr bwMode="auto">
              <a:xfrm>
                <a:off x="845" y="1094"/>
                <a:ext cx="101" cy="97"/>
                <a:chOff x="1005" y="2207"/>
                <a:chExt cx="101" cy="97"/>
              </a:xfrm>
            </p:grpSpPr>
            <p:sp>
              <p:nvSpPr>
                <p:cNvPr id="16421" name="Line 103"/>
                <p:cNvSpPr>
                  <a:spLocks noChangeShapeType="1"/>
                </p:cNvSpPr>
                <p:nvPr/>
              </p:nvSpPr>
              <p:spPr bwMode="auto">
                <a:xfrm flipH="1">
                  <a:off x="1005" y="2210"/>
                  <a:ext cx="95" cy="94"/>
                </a:xfrm>
                <a:prstGeom prst="line">
                  <a:avLst/>
                </a:prstGeom>
                <a:noFill/>
                <a:ln w="9525">
                  <a:solidFill>
                    <a:schemeClr val="bg1"/>
                  </a:solidFill>
                  <a:round/>
                  <a:headEnd/>
                  <a:tailEnd/>
                </a:ln>
              </p:spPr>
              <p:txBody>
                <a:bodyPr/>
                <a:lstStyle/>
                <a:p>
                  <a:endParaRPr lang="zh-CN" altLang="en-US"/>
                </a:p>
              </p:txBody>
            </p:sp>
            <p:sp>
              <p:nvSpPr>
                <p:cNvPr id="16422" name="Line 104"/>
                <p:cNvSpPr>
                  <a:spLocks noChangeShapeType="1"/>
                </p:cNvSpPr>
                <p:nvPr/>
              </p:nvSpPr>
              <p:spPr bwMode="auto">
                <a:xfrm>
                  <a:off x="1012" y="2207"/>
                  <a:ext cx="94" cy="94"/>
                </a:xfrm>
                <a:prstGeom prst="line">
                  <a:avLst/>
                </a:prstGeom>
                <a:noFill/>
                <a:ln w="9525">
                  <a:solidFill>
                    <a:schemeClr val="bg1"/>
                  </a:solidFill>
                  <a:round/>
                  <a:headEnd/>
                  <a:tailEnd/>
                </a:ln>
              </p:spPr>
              <p:txBody>
                <a:bodyPr/>
                <a:lstStyle/>
                <a:p>
                  <a:endParaRPr lang="zh-CN" altLang="en-US"/>
                </a:p>
              </p:txBody>
            </p:sp>
          </p:grpSp>
        </p:grpSp>
      </p:grpSp>
      <p:sp>
        <p:nvSpPr>
          <p:cNvPr id="155753" name="Text Box 105"/>
          <p:cNvSpPr txBox="1">
            <a:spLocks noChangeArrowheads="1"/>
          </p:cNvSpPr>
          <p:nvPr/>
        </p:nvSpPr>
        <p:spPr bwMode="auto">
          <a:xfrm>
            <a:off x="684213" y="1916113"/>
            <a:ext cx="4010025" cy="968375"/>
          </a:xfrm>
          <a:prstGeom prst="rect">
            <a:avLst/>
          </a:prstGeom>
          <a:noFill/>
          <a:ln w="9525">
            <a:noFill/>
            <a:miter lim="800000"/>
            <a:headEnd/>
            <a:tailEnd/>
          </a:ln>
        </p:spPr>
        <p:txBody>
          <a:bodyPr>
            <a:spAutoFit/>
          </a:bodyPr>
          <a:lstStyle/>
          <a:p>
            <a:pPr>
              <a:lnSpc>
                <a:spcPct val="120000"/>
              </a:lnSpc>
              <a:spcBef>
                <a:spcPct val="50000"/>
              </a:spcBef>
            </a:pPr>
            <a:r>
              <a:rPr kumimoji="1" lang="zh-CN" altLang="en-US"/>
              <a:t>电动势的方向</a:t>
            </a:r>
            <a:r>
              <a:rPr kumimoji="1" lang="en-US" altLang="zh-CN" i="1"/>
              <a:t>c </a:t>
            </a:r>
            <a:r>
              <a:rPr kumimoji="1" lang="en-US" altLang="zh-CN">
                <a:sym typeface="Symbol" pitchFamily="18" charset="2"/>
              </a:rPr>
              <a:t></a:t>
            </a:r>
            <a:r>
              <a:rPr kumimoji="1" lang="en-US" altLang="zh-CN" i="1"/>
              <a:t>d</a:t>
            </a:r>
            <a:r>
              <a:rPr kumimoji="1" lang="en-US" altLang="zh-CN"/>
              <a:t>; </a:t>
            </a:r>
            <a:r>
              <a:rPr kumimoji="1" lang="en-US" altLang="zh-CN" i="1"/>
              <a:t>a</a:t>
            </a:r>
            <a:r>
              <a:rPr kumimoji="1" lang="zh-CN" altLang="en-US"/>
              <a:t>点比</a:t>
            </a:r>
            <a:r>
              <a:rPr kumimoji="1" lang="en-US" altLang="zh-CN" i="1"/>
              <a:t>c</a:t>
            </a:r>
            <a:r>
              <a:rPr kumimoji="1" lang="zh-CN" altLang="en-US"/>
              <a:t>点电势高。</a:t>
            </a:r>
          </a:p>
        </p:txBody>
      </p:sp>
      <p:cxnSp>
        <p:nvCxnSpPr>
          <p:cNvPr id="106" name="直接箭头连接符 105"/>
          <p:cNvCxnSpPr>
            <a:cxnSpLocks noChangeShapeType="1"/>
          </p:cNvCxnSpPr>
          <p:nvPr/>
        </p:nvCxnSpPr>
        <p:spPr bwMode="auto">
          <a:xfrm rot="5400000">
            <a:off x="7701757" y="1499394"/>
            <a:ext cx="571500" cy="1587"/>
          </a:xfrm>
          <a:prstGeom prst="straightConnector1">
            <a:avLst/>
          </a:prstGeom>
          <a:noFill/>
          <a:ln w="28575" algn="ctr">
            <a:solidFill>
              <a:schemeClr val="bg1"/>
            </a:solidFill>
            <a:round/>
            <a:headEnd/>
            <a:tailEnd type="triangle" w="lg"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55712"/>
                                        </p:tgtEl>
                                        <p:attrNameLst>
                                          <p:attrName>style.visibility</p:attrName>
                                        </p:attrNameLst>
                                      </p:cBhvr>
                                      <p:to>
                                        <p:strVal val="visible"/>
                                      </p:to>
                                    </p:set>
                                    <p:animEffect transition="in" filter="wipe(left)">
                                      <p:cBhvr>
                                        <p:cTn id="13" dur="500"/>
                                        <p:tgtEl>
                                          <p:spTgt spid="1557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2000"/>
                                        <p:tgtEl>
                                          <p:spTgt spid="10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5714"/>
                                        </p:tgtEl>
                                        <p:attrNameLst>
                                          <p:attrName>style.visibility</p:attrName>
                                        </p:attrNameLst>
                                      </p:cBhvr>
                                      <p:to>
                                        <p:strVal val="visible"/>
                                      </p:to>
                                    </p:set>
                                    <p:animEffect transition="in" filter="wipe(left)">
                                      <p:cBhvr>
                                        <p:cTn id="22" dur="500"/>
                                        <p:tgtEl>
                                          <p:spTgt spid="1557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55753"/>
                                        </p:tgtEl>
                                        <p:attrNameLst>
                                          <p:attrName>style.visibility</p:attrName>
                                        </p:attrNameLst>
                                      </p:cBhvr>
                                      <p:to>
                                        <p:strVal val="visible"/>
                                      </p:to>
                                    </p:set>
                                    <p:animEffect transition="in" filter="wipe(up)">
                                      <p:cBhvr>
                                        <p:cTn id="27" dur="500"/>
                                        <p:tgtEl>
                                          <p:spTgt spid="155753"/>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155706"/>
                                        </p:tgtEl>
                                        <p:attrNameLst>
                                          <p:attrName>style.visibility</p:attrName>
                                        </p:attrNameLst>
                                      </p:cBhvr>
                                      <p:to>
                                        <p:strVal val="visible"/>
                                      </p:to>
                                    </p:set>
                                    <p:anim calcmode="lin" valueType="num">
                                      <p:cBhvr additive="base">
                                        <p:cTn id="32" dur="500" fill="hold"/>
                                        <p:tgtEl>
                                          <p:spTgt spid="155706"/>
                                        </p:tgtEl>
                                        <p:attrNameLst>
                                          <p:attrName>ppt_x</p:attrName>
                                        </p:attrNameLst>
                                      </p:cBhvr>
                                      <p:tavLst>
                                        <p:tav tm="0">
                                          <p:val>
                                            <p:strVal val="0-#ppt_w/2"/>
                                          </p:val>
                                        </p:tav>
                                        <p:tav tm="100000">
                                          <p:val>
                                            <p:strVal val="#ppt_x"/>
                                          </p:val>
                                        </p:tav>
                                      </p:tavLst>
                                    </p:anim>
                                    <p:anim calcmode="lin" valueType="num">
                                      <p:cBhvr additive="base">
                                        <p:cTn id="33" dur="500" fill="hold"/>
                                        <p:tgtEl>
                                          <p:spTgt spid="155706"/>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55707"/>
                                        </p:tgtEl>
                                        <p:attrNameLst>
                                          <p:attrName>style.visibility</p:attrName>
                                        </p:attrNameLst>
                                      </p:cBhvr>
                                      <p:to>
                                        <p:strVal val="visible"/>
                                      </p:to>
                                    </p:set>
                                    <p:animEffect transition="in" filter="wipe(left)">
                                      <p:cBhvr>
                                        <p:cTn id="38" dur="500"/>
                                        <p:tgtEl>
                                          <p:spTgt spid="155707"/>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55660"/>
                                        </p:tgtEl>
                                        <p:attrNameLst>
                                          <p:attrName>style.visibility</p:attrName>
                                        </p:attrNameLst>
                                      </p:cBhvr>
                                      <p:to>
                                        <p:strVal val="visible"/>
                                      </p:to>
                                    </p:set>
                                    <p:anim calcmode="lin" valueType="num">
                                      <p:cBhvr additive="base">
                                        <p:cTn id="43" dur="500" fill="hold"/>
                                        <p:tgtEl>
                                          <p:spTgt spid="155660"/>
                                        </p:tgtEl>
                                        <p:attrNameLst>
                                          <p:attrName>ppt_x</p:attrName>
                                        </p:attrNameLst>
                                      </p:cBhvr>
                                      <p:tavLst>
                                        <p:tav tm="0">
                                          <p:val>
                                            <p:strVal val="0-#ppt_w/2"/>
                                          </p:val>
                                        </p:tav>
                                        <p:tav tm="100000">
                                          <p:val>
                                            <p:strVal val="#ppt_x"/>
                                          </p:val>
                                        </p:tav>
                                      </p:tavLst>
                                    </p:anim>
                                    <p:anim calcmode="lin" valueType="num">
                                      <p:cBhvr additive="base">
                                        <p:cTn id="44" dur="500" fill="hold"/>
                                        <p:tgtEl>
                                          <p:spTgt spid="155660"/>
                                        </p:tgtEl>
                                        <p:attrNameLst>
                                          <p:attrName>ppt_y</p:attrName>
                                        </p:attrNameLst>
                                      </p:cBhvr>
                                      <p:tavLst>
                                        <p:tav tm="0">
                                          <p:val>
                                            <p:strVal val="#ppt_y"/>
                                          </p:val>
                                        </p:tav>
                                        <p:tav tm="100000">
                                          <p:val>
                                            <p:strVal val="#ppt_y"/>
                                          </p:val>
                                        </p:tav>
                                      </p:tavLst>
                                    </p:anim>
                                  </p:childTnLst>
                                </p:cTn>
                              </p:par>
                            </p:childTnLst>
                          </p:cTn>
                        </p:par>
                        <p:par>
                          <p:cTn id="45" fill="hold">
                            <p:stCondLst>
                              <p:cond delay="500"/>
                            </p:stCondLst>
                            <p:childTnLst>
                              <p:par>
                                <p:cTn id="46" presetID="9" presetClass="entr" presetSubtype="0" fill="hold" nodeType="after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dissolve">
                                      <p:cBhvr>
                                        <p:cTn id="48" dur="500"/>
                                        <p:tgtEl>
                                          <p:spTgt spid="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wipe(left)">
                                      <p:cBhvr>
                                        <p:cTn id="53" dur="500"/>
                                        <p:tgtEl>
                                          <p:spTgt spid="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down)">
                                      <p:cBhvr>
                                        <p:cTn id="58" dur="5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26" presetClass="entr" presetSubtype="0" fill="hold" grpId="0" nodeType="clickEffect">
                                  <p:stCondLst>
                                    <p:cond delay="0"/>
                                  </p:stCondLst>
                                  <p:childTnLst>
                                    <p:set>
                                      <p:cBhvr>
                                        <p:cTn id="62" dur="1" fill="hold">
                                          <p:stCondLst>
                                            <p:cond delay="0"/>
                                          </p:stCondLst>
                                        </p:cTn>
                                        <p:tgtEl>
                                          <p:spTgt spid="155702"/>
                                        </p:tgtEl>
                                        <p:attrNameLst>
                                          <p:attrName>style.visibility</p:attrName>
                                        </p:attrNameLst>
                                      </p:cBhvr>
                                      <p:to>
                                        <p:strVal val="visible"/>
                                      </p:to>
                                    </p:set>
                                    <p:animEffect transition="in" filter="wipe(down)">
                                      <p:cBhvr>
                                        <p:cTn id="63" dur="580">
                                          <p:stCondLst>
                                            <p:cond delay="0"/>
                                          </p:stCondLst>
                                        </p:cTn>
                                        <p:tgtEl>
                                          <p:spTgt spid="155702"/>
                                        </p:tgtEl>
                                      </p:cBhvr>
                                    </p:animEffect>
                                    <p:anim calcmode="lin" valueType="num">
                                      <p:cBhvr>
                                        <p:cTn id="64" dur="1822" tmFilter="0,0; 0.14,0.36; 0.43,0.73; 0.71,0.91; 1.0,1.0">
                                          <p:stCondLst>
                                            <p:cond delay="0"/>
                                          </p:stCondLst>
                                        </p:cTn>
                                        <p:tgtEl>
                                          <p:spTgt spid="155702"/>
                                        </p:tgtEl>
                                        <p:attrNameLst>
                                          <p:attrName>ppt_x</p:attrName>
                                        </p:attrNameLst>
                                      </p:cBhvr>
                                      <p:tavLst>
                                        <p:tav tm="0">
                                          <p:val>
                                            <p:strVal val="#ppt_x-0.25"/>
                                          </p:val>
                                        </p:tav>
                                        <p:tav tm="100000">
                                          <p:val>
                                            <p:strVal val="#ppt_x"/>
                                          </p:val>
                                        </p:tav>
                                      </p:tavLst>
                                    </p:anim>
                                    <p:anim calcmode="lin" valueType="num">
                                      <p:cBhvr>
                                        <p:cTn id="65" dur="664" tmFilter="0.0,0.0; 0.25,0.07; 0.50,0.2; 0.75,0.467; 1.0,1.0">
                                          <p:stCondLst>
                                            <p:cond delay="0"/>
                                          </p:stCondLst>
                                        </p:cTn>
                                        <p:tgtEl>
                                          <p:spTgt spid="155702"/>
                                        </p:tgtEl>
                                        <p:attrNameLst>
                                          <p:attrName>ppt_y</p:attrName>
                                        </p:attrNameLst>
                                      </p:cBhvr>
                                      <p:tavLst>
                                        <p:tav tm="0" fmla="#ppt_y-sin(pi*$)/3">
                                          <p:val>
                                            <p:fltVal val="0.5"/>
                                          </p:val>
                                        </p:tav>
                                        <p:tav tm="100000">
                                          <p:val>
                                            <p:fltVal val="1"/>
                                          </p:val>
                                        </p:tav>
                                      </p:tavLst>
                                    </p:anim>
                                    <p:anim calcmode="lin" valueType="num">
                                      <p:cBhvr>
                                        <p:cTn id="66" dur="664" tmFilter="0, 0; 0.125,0.2665; 0.25,0.4; 0.375,0.465; 0.5,0.5;  0.625,0.535; 0.75,0.6; 0.875,0.7335; 1,1">
                                          <p:stCondLst>
                                            <p:cond delay="664"/>
                                          </p:stCondLst>
                                        </p:cTn>
                                        <p:tgtEl>
                                          <p:spTgt spid="155702"/>
                                        </p:tgtEl>
                                        <p:attrNameLst>
                                          <p:attrName>ppt_y</p:attrName>
                                        </p:attrNameLst>
                                      </p:cBhvr>
                                      <p:tavLst>
                                        <p:tav tm="0" fmla="#ppt_y-sin(pi*$)/9">
                                          <p:val>
                                            <p:fltVal val="0"/>
                                          </p:val>
                                        </p:tav>
                                        <p:tav tm="100000">
                                          <p:val>
                                            <p:fltVal val="1"/>
                                          </p:val>
                                        </p:tav>
                                      </p:tavLst>
                                    </p:anim>
                                    <p:anim calcmode="lin" valueType="num">
                                      <p:cBhvr>
                                        <p:cTn id="67" dur="332" tmFilter="0, 0; 0.125,0.2665; 0.25,0.4; 0.375,0.465; 0.5,0.5;  0.625,0.535; 0.75,0.6; 0.875,0.7335; 1,1">
                                          <p:stCondLst>
                                            <p:cond delay="1324"/>
                                          </p:stCondLst>
                                        </p:cTn>
                                        <p:tgtEl>
                                          <p:spTgt spid="155702"/>
                                        </p:tgtEl>
                                        <p:attrNameLst>
                                          <p:attrName>ppt_y</p:attrName>
                                        </p:attrNameLst>
                                      </p:cBhvr>
                                      <p:tavLst>
                                        <p:tav tm="0" fmla="#ppt_y-sin(pi*$)/27">
                                          <p:val>
                                            <p:fltVal val="0"/>
                                          </p:val>
                                        </p:tav>
                                        <p:tav tm="100000">
                                          <p:val>
                                            <p:fltVal val="1"/>
                                          </p:val>
                                        </p:tav>
                                      </p:tavLst>
                                    </p:anim>
                                    <p:anim calcmode="lin" valueType="num">
                                      <p:cBhvr>
                                        <p:cTn id="68" dur="164" tmFilter="0, 0; 0.125,0.2665; 0.25,0.4; 0.375,0.465; 0.5,0.5;  0.625,0.535; 0.75,0.6; 0.875,0.7335; 1,1">
                                          <p:stCondLst>
                                            <p:cond delay="1656"/>
                                          </p:stCondLst>
                                        </p:cTn>
                                        <p:tgtEl>
                                          <p:spTgt spid="155702"/>
                                        </p:tgtEl>
                                        <p:attrNameLst>
                                          <p:attrName>ppt_y</p:attrName>
                                        </p:attrNameLst>
                                      </p:cBhvr>
                                      <p:tavLst>
                                        <p:tav tm="0" fmla="#ppt_y-sin(pi*$)/81">
                                          <p:val>
                                            <p:fltVal val="0"/>
                                          </p:val>
                                        </p:tav>
                                        <p:tav tm="100000">
                                          <p:val>
                                            <p:fltVal val="1"/>
                                          </p:val>
                                        </p:tav>
                                      </p:tavLst>
                                    </p:anim>
                                    <p:animScale>
                                      <p:cBhvr>
                                        <p:cTn id="69" dur="26">
                                          <p:stCondLst>
                                            <p:cond delay="650"/>
                                          </p:stCondLst>
                                        </p:cTn>
                                        <p:tgtEl>
                                          <p:spTgt spid="155702"/>
                                        </p:tgtEl>
                                      </p:cBhvr>
                                      <p:to x="100000" y="60000"/>
                                    </p:animScale>
                                    <p:animScale>
                                      <p:cBhvr>
                                        <p:cTn id="70" dur="166" decel="50000">
                                          <p:stCondLst>
                                            <p:cond delay="676"/>
                                          </p:stCondLst>
                                        </p:cTn>
                                        <p:tgtEl>
                                          <p:spTgt spid="155702"/>
                                        </p:tgtEl>
                                      </p:cBhvr>
                                      <p:to x="100000" y="100000"/>
                                    </p:animScale>
                                    <p:animScale>
                                      <p:cBhvr>
                                        <p:cTn id="71" dur="26">
                                          <p:stCondLst>
                                            <p:cond delay="1312"/>
                                          </p:stCondLst>
                                        </p:cTn>
                                        <p:tgtEl>
                                          <p:spTgt spid="155702"/>
                                        </p:tgtEl>
                                      </p:cBhvr>
                                      <p:to x="100000" y="80000"/>
                                    </p:animScale>
                                    <p:animScale>
                                      <p:cBhvr>
                                        <p:cTn id="72" dur="166" decel="50000">
                                          <p:stCondLst>
                                            <p:cond delay="1338"/>
                                          </p:stCondLst>
                                        </p:cTn>
                                        <p:tgtEl>
                                          <p:spTgt spid="155702"/>
                                        </p:tgtEl>
                                      </p:cBhvr>
                                      <p:to x="100000" y="100000"/>
                                    </p:animScale>
                                    <p:animScale>
                                      <p:cBhvr>
                                        <p:cTn id="73" dur="26">
                                          <p:stCondLst>
                                            <p:cond delay="1642"/>
                                          </p:stCondLst>
                                        </p:cTn>
                                        <p:tgtEl>
                                          <p:spTgt spid="155702"/>
                                        </p:tgtEl>
                                      </p:cBhvr>
                                      <p:to x="100000" y="90000"/>
                                    </p:animScale>
                                    <p:animScale>
                                      <p:cBhvr>
                                        <p:cTn id="74" dur="166" decel="50000">
                                          <p:stCondLst>
                                            <p:cond delay="1668"/>
                                          </p:stCondLst>
                                        </p:cTn>
                                        <p:tgtEl>
                                          <p:spTgt spid="155702"/>
                                        </p:tgtEl>
                                      </p:cBhvr>
                                      <p:to x="100000" y="100000"/>
                                    </p:animScale>
                                    <p:animScale>
                                      <p:cBhvr>
                                        <p:cTn id="75" dur="26">
                                          <p:stCondLst>
                                            <p:cond delay="1808"/>
                                          </p:stCondLst>
                                        </p:cTn>
                                        <p:tgtEl>
                                          <p:spTgt spid="155702"/>
                                        </p:tgtEl>
                                      </p:cBhvr>
                                      <p:to x="100000" y="95000"/>
                                    </p:animScale>
                                    <p:animScale>
                                      <p:cBhvr>
                                        <p:cTn id="76" dur="166" decel="50000">
                                          <p:stCondLst>
                                            <p:cond delay="1834"/>
                                          </p:stCondLst>
                                        </p:cTn>
                                        <p:tgtEl>
                                          <p:spTgt spid="155702"/>
                                        </p:tgtEl>
                                      </p:cBhvr>
                                      <p:to x="100000" y="100000"/>
                                    </p:animScale>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155657"/>
                                        </p:tgtEl>
                                        <p:attrNameLst>
                                          <p:attrName>style.visibility</p:attrName>
                                        </p:attrNameLst>
                                      </p:cBhvr>
                                      <p:to>
                                        <p:strVal val="visible"/>
                                      </p:to>
                                    </p:set>
                                    <p:animEffect transition="in" filter="wipe(left)">
                                      <p:cBhvr>
                                        <p:cTn id="81" dur="500"/>
                                        <p:tgtEl>
                                          <p:spTgt spid="15565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155659"/>
                                        </p:tgtEl>
                                        <p:attrNameLst>
                                          <p:attrName>style.visibility</p:attrName>
                                        </p:attrNameLst>
                                      </p:cBhvr>
                                      <p:to>
                                        <p:strVal val="visible"/>
                                      </p:to>
                                    </p:set>
                                    <p:animEffect transition="in" filter="wipe(left)">
                                      <p:cBhvr>
                                        <p:cTn id="86" dur="500"/>
                                        <p:tgtEl>
                                          <p:spTgt spid="15565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155652"/>
                                        </p:tgtEl>
                                        <p:attrNameLst>
                                          <p:attrName>style.visibility</p:attrName>
                                        </p:attrNameLst>
                                      </p:cBhvr>
                                      <p:to>
                                        <p:strVal val="visible"/>
                                      </p:to>
                                    </p:set>
                                    <p:animEffect transition="in" filter="wipe(left)">
                                      <p:cBhvr>
                                        <p:cTn id="91" dur="500"/>
                                        <p:tgtEl>
                                          <p:spTgt spid="155652"/>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155658"/>
                                        </p:tgtEl>
                                        <p:attrNameLst>
                                          <p:attrName>style.visibility</p:attrName>
                                        </p:attrNameLst>
                                      </p:cBhvr>
                                      <p:to>
                                        <p:strVal val="visible"/>
                                      </p:to>
                                    </p:set>
                                    <p:animEffect transition="in" filter="wipe(left)">
                                      <p:cBhvr>
                                        <p:cTn id="96" dur="500"/>
                                        <p:tgtEl>
                                          <p:spTgt spid="155658"/>
                                        </p:tgtEl>
                                      </p:cBhvr>
                                    </p:animEffect>
                                  </p:childTnLst>
                                </p:cTn>
                              </p:par>
                            </p:childTnLst>
                          </p:cTn>
                        </p:par>
                      </p:childTnLst>
                    </p:cTn>
                  </p:par>
                  <p:par>
                    <p:cTn id="97" fill="hold">
                      <p:stCondLst>
                        <p:cond delay="indefinite"/>
                      </p:stCondLst>
                      <p:childTnLst>
                        <p:par>
                          <p:cTn id="98" fill="hold">
                            <p:stCondLst>
                              <p:cond delay="0"/>
                            </p:stCondLst>
                            <p:childTnLst>
                              <p:par>
                                <p:cTn id="99" presetID="5" presetClass="entr" presetSubtype="10" fill="hold" grpId="0" nodeType="clickEffect">
                                  <p:stCondLst>
                                    <p:cond delay="0"/>
                                  </p:stCondLst>
                                  <p:iterate type="lt">
                                    <p:tmPct val="100000"/>
                                  </p:iterate>
                                  <p:childTnLst>
                                    <p:set>
                                      <p:cBhvr>
                                        <p:cTn id="100" dur="1" fill="hold">
                                          <p:stCondLst>
                                            <p:cond delay="0"/>
                                          </p:stCondLst>
                                        </p:cTn>
                                        <p:tgtEl>
                                          <p:spTgt spid="155701"/>
                                        </p:tgtEl>
                                        <p:attrNameLst>
                                          <p:attrName>style.visibility</p:attrName>
                                        </p:attrNameLst>
                                      </p:cBhvr>
                                      <p:to>
                                        <p:strVal val="visible"/>
                                      </p:to>
                                    </p:set>
                                    <p:animEffect transition="in" filter="checkerboard(across)">
                                      <p:cBhvr>
                                        <p:cTn id="101" dur="75"/>
                                        <p:tgtEl>
                                          <p:spTgt spid="155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2" grpId="0" autoUpdateAnimBg="0"/>
      <p:bldP spid="155659" grpId="0" autoUpdateAnimBg="0"/>
      <p:bldP spid="155660" grpId="0" autoUpdateAnimBg="0"/>
      <p:bldP spid="155701" grpId="0" autoUpdateAnimBg="0"/>
      <p:bldP spid="155702" grpId="0"/>
      <p:bldP spid="155706" grpId="0" autoUpdateAnimBg="0"/>
      <p:bldP spid="155707" grpId="0" autoUpdateAnimBg="0"/>
      <p:bldP spid="155712" grpId="0" autoUpdateAnimBg="0"/>
      <p:bldP spid="155714" grpId="0" autoUpdateAnimBg="0"/>
      <p:bldP spid="155753"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灯片编号占位符 3"/>
          <p:cNvSpPr>
            <a:spLocks noGrp="1"/>
          </p:cNvSpPr>
          <p:nvPr>
            <p:ph type="sldNum" sz="quarter" idx="12"/>
          </p:nvPr>
        </p:nvSpPr>
        <p:spPr/>
        <p:txBody>
          <a:bodyPr/>
          <a:lstStyle/>
          <a:p>
            <a:pPr>
              <a:defRPr/>
            </a:pPr>
            <a:fld id="{7788B21B-1DFA-4C15-9998-8158D5C08A99}" type="slidenum">
              <a:rPr lang="en-US" altLang="zh-CN"/>
              <a:pPr>
                <a:defRPr/>
              </a:pPr>
              <a:t>24</a:t>
            </a:fld>
            <a:endParaRPr lang="en-US" altLang="zh-CN"/>
          </a:p>
        </p:txBody>
      </p:sp>
      <p:sp>
        <p:nvSpPr>
          <p:cNvPr id="17419" name="Text Box 2"/>
          <p:cNvSpPr txBox="1">
            <a:spLocks noChangeArrowheads="1"/>
          </p:cNvSpPr>
          <p:nvPr/>
        </p:nvSpPr>
        <p:spPr bwMode="auto">
          <a:xfrm>
            <a:off x="250825" y="362039"/>
            <a:ext cx="8580438" cy="1000980"/>
          </a:xfrm>
          <a:prstGeom prst="rect">
            <a:avLst/>
          </a:prstGeom>
          <a:noFill/>
          <a:ln w="9525">
            <a:noFill/>
            <a:miter lim="800000"/>
            <a:headEnd/>
            <a:tailEnd/>
          </a:ln>
        </p:spPr>
        <p:txBody>
          <a:bodyPr>
            <a:spAutoFit/>
          </a:bodyPr>
          <a:lstStyle/>
          <a:p>
            <a:pPr>
              <a:lnSpc>
                <a:spcPct val="130000"/>
              </a:lnSpc>
              <a:spcBef>
                <a:spcPct val="50000"/>
              </a:spcBef>
            </a:pPr>
            <a:r>
              <a:rPr kumimoji="1" lang="zh-CN" altLang="en-US" dirty="0">
                <a:solidFill>
                  <a:srgbClr val="66FF33"/>
                </a:solidFill>
              </a:rPr>
              <a:t>例</a:t>
            </a:r>
            <a:r>
              <a:rPr kumimoji="1" lang="en-US" altLang="zh-CN" dirty="0" smtClean="0">
                <a:solidFill>
                  <a:srgbClr val="66FF33"/>
                </a:solidFill>
              </a:rPr>
              <a:t>12-6</a:t>
            </a:r>
            <a:r>
              <a:rPr kumimoji="1" lang="en-US" altLang="zh-CN" dirty="0" smtClean="0"/>
              <a:t>:  </a:t>
            </a:r>
            <a:r>
              <a:rPr kumimoji="1" lang="zh-CN" altLang="en-US" dirty="0" smtClean="0"/>
              <a:t>长</a:t>
            </a:r>
            <a:r>
              <a:rPr kumimoji="1" lang="zh-CN" altLang="en-US" dirty="0"/>
              <a:t>直电流</a:t>
            </a:r>
            <a:r>
              <a:rPr kumimoji="1" lang="en-US" altLang="zh-CN" i="1" dirty="0"/>
              <a:t>I</a:t>
            </a:r>
            <a:r>
              <a:rPr kumimoji="1" lang="zh-CN" altLang="en-US" dirty="0"/>
              <a:t>与直导线</a:t>
            </a:r>
            <a:r>
              <a:rPr kumimoji="1" lang="en-US" altLang="zh-CN" i="1" dirty="0"/>
              <a:t>ab</a:t>
            </a:r>
            <a:r>
              <a:rPr kumimoji="1" lang="en-US" altLang="zh-CN" dirty="0"/>
              <a:t>(</a:t>
            </a:r>
            <a:r>
              <a:rPr kumimoji="1" lang="en-US" altLang="zh-CN" i="1" dirty="0"/>
              <a:t>ab</a:t>
            </a:r>
            <a:r>
              <a:rPr kumimoji="1" lang="en-US" altLang="zh-CN" dirty="0"/>
              <a:t>=</a:t>
            </a:r>
            <a:r>
              <a:rPr kumimoji="1" lang="en-US" altLang="zh-CN" i="1" dirty="0"/>
              <a:t>l</a:t>
            </a:r>
            <a:r>
              <a:rPr kumimoji="1" lang="en-US" altLang="zh-CN" dirty="0"/>
              <a:t>)</a:t>
            </a:r>
            <a:r>
              <a:rPr kumimoji="1" lang="zh-CN" altLang="en-US" dirty="0"/>
              <a:t>共面</a:t>
            </a:r>
            <a:r>
              <a:rPr kumimoji="1" lang="zh-CN" altLang="en-US" dirty="0" smtClean="0"/>
              <a:t>，</a:t>
            </a:r>
            <a:r>
              <a:rPr kumimoji="1" lang="en-US" altLang="zh-CN" i="1" dirty="0" smtClean="0"/>
              <a:t>ab</a:t>
            </a:r>
            <a:r>
              <a:rPr kumimoji="1" lang="zh-CN" altLang="en-US" dirty="0"/>
              <a:t>以速度</a:t>
            </a:r>
            <a:r>
              <a:rPr kumimoji="1" lang="zh-CN" altLang="en-US" i="1" dirty="0">
                <a:sym typeface="Symbol" pitchFamily="18" charset="2"/>
              </a:rPr>
              <a:t></a:t>
            </a:r>
            <a:r>
              <a:rPr kumimoji="1" lang="zh-CN" altLang="en-US" dirty="0"/>
              <a:t>沿垂直于长直电流</a:t>
            </a:r>
            <a:r>
              <a:rPr kumimoji="1" lang="en-US" altLang="zh-CN" i="1" dirty="0"/>
              <a:t>I</a:t>
            </a:r>
            <a:r>
              <a:rPr kumimoji="1" lang="zh-CN" altLang="en-US" dirty="0"/>
              <a:t>的</a:t>
            </a:r>
            <a:r>
              <a:rPr kumimoji="1" lang="zh-CN" altLang="en-US" dirty="0" smtClean="0"/>
              <a:t>方向运动</a:t>
            </a:r>
            <a:r>
              <a:rPr kumimoji="1" lang="zh-CN" altLang="en-US" dirty="0"/>
              <a:t>，求图示位置时导线</a:t>
            </a:r>
            <a:r>
              <a:rPr kumimoji="1" lang="en-US" altLang="zh-CN" i="1" dirty="0"/>
              <a:t>ab</a:t>
            </a:r>
            <a:r>
              <a:rPr kumimoji="1" lang="zh-CN" altLang="en-US" dirty="0"/>
              <a:t>中的动生电动势。</a:t>
            </a:r>
          </a:p>
        </p:txBody>
      </p:sp>
      <p:grpSp>
        <p:nvGrpSpPr>
          <p:cNvPr id="17420" name="Group 3"/>
          <p:cNvGrpSpPr>
            <a:grpSpLocks/>
          </p:cNvGrpSpPr>
          <p:nvPr/>
        </p:nvGrpSpPr>
        <p:grpSpPr bwMode="auto">
          <a:xfrm>
            <a:off x="515938" y="1806575"/>
            <a:ext cx="2576512" cy="3567113"/>
            <a:chOff x="325" y="1138"/>
            <a:chExt cx="1623" cy="2247"/>
          </a:xfrm>
        </p:grpSpPr>
        <p:sp>
          <p:nvSpPr>
            <p:cNvPr id="17437" name="Line 4"/>
            <p:cNvSpPr>
              <a:spLocks noChangeShapeType="1"/>
            </p:cNvSpPr>
            <p:nvPr/>
          </p:nvSpPr>
          <p:spPr bwMode="auto">
            <a:xfrm>
              <a:off x="1286" y="1987"/>
              <a:ext cx="577" cy="0"/>
            </a:xfrm>
            <a:prstGeom prst="line">
              <a:avLst/>
            </a:prstGeom>
            <a:noFill/>
            <a:ln w="19050">
              <a:solidFill>
                <a:schemeClr val="bg1"/>
              </a:solidFill>
              <a:round/>
              <a:headEnd/>
              <a:tailEnd type="triangle" w="sm" len="med"/>
            </a:ln>
          </p:spPr>
          <p:txBody>
            <a:bodyPr/>
            <a:lstStyle/>
            <a:p>
              <a:endParaRPr lang="zh-CN" altLang="en-US"/>
            </a:p>
          </p:txBody>
        </p:sp>
        <p:grpSp>
          <p:nvGrpSpPr>
            <p:cNvPr id="17438" name="Group 5"/>
            <p:cNvGrpSpPr>
              <a:grpSpLocks/>
            </p:cNvGrpSpPr>
            <p:nvPr/>
          </p:nvGrpSpPr>
          <p:grpSpPr bwMode="auto">
            <a:xfrm>
              <a:off x="325" y="1138"/>
              <a:ext cx="1623" cy="2247"/>
              <a:chOff x="325" y="1138"/>
              <a:chExt cx="1623" cy="2247"/>
            </a:xfrm>
          </p:grpSpPr>
          <p:sp>
            <p:nvSpPr>
              <p:cNvPr id="17441" name="Text Box 6"/>
              <p:cNvSpPr txBox="1">
                <a:spLocks noChangeArrowheads="1"/>
              </p:cNvSpPr>
              <p:nvPr/>
            </p:nvSpPr>
            <p:spPr bwMode="auto">
              <a:xfrm>
                <a:off x="756" y="3097"/>
                <a:ext cx="827" cy="288"/>
              </a:xfrm>
              <a:prstGeom prst="rect">
                <a:avLst/>
              </a:prstGeom>
              <a:noFill/>
              <a:ln w="9525">
                <a:noFill/>
                <a:miter lim="800000"/>
                <a:headEnd/>
                <a:tailEnd/>
              </a:ln>
            </p:spPr>
            <p:txBody>
              <a:bodyPr>
                <a:spAutoFit/>
              </a:bodyPr>
              <a:lstStyle/>
              <a:p>
                <a:pPr>
                  <a:spcBef>
                    <a:spcPct val="50000"/>
                  </a:spcBef>
                </a:pPr>
                <a:endParaRPr kumimoji="1" lang="zh-CN" altLang="zh-CN" b="0"/>
              </a:p>
            </p:txBody>
          </p:sp>
          <p:grpSp>
            <p:nvGrpSpPr>
              <p:cNvPr id="17442" name="Group 7"/>
              <p:cNvGrpSpPr>
                <a:grpSpLocks/>
              </p:cNvGrpSpPr>
              <p:nvPr/>
            </p:nvGrpSpPr>
            <p:grpSpPr bwMode="auto">
              <a:xfrm>
                <a:off x="325" y="1138"/>
                <a:ext cx="1623" cy="1985"/>
                <a:chOff x="325" y="1138"/>
                <a:chExt cx="1623" cy="1985"/>
              </a:xfrm>
            </p:grpSpPr>
            <p:grpSp>
              <p:nvGrpSpPr>
                <p:cNvPr id="17443" name="Group 8"/>
                <p:cNvGrpSpPr>
                  <a:grpSpLocks/>
                </p:cNvGrpSpPr>
                <p:nvPr/>
              </p:nvGrpSpPr>
              <p:grpSpPr bwMode="auto">
                <a:xfrm>
                  <a:off x="523" y="1138"/>
                  <a:ext cx="5" cy="1948"/>
                  <a:chOff x="500" y="1136"/>
                  <a:chExt cx="5" cy="1948"/>
                </a:xfrm>
              </p:grpSpPr>
              <p:grpSp>
                <p:nvGrpSpPr>
                  <p:cNvPr id="17453" name="Group 9"/>
                  <p:cNvGrpSpPr>
                    <a:grpSpLocks/>
                  </p:cNvGrpSpPr>
                  <p:nvPr/>
                </p:nvGrpSpPr>
                <p:grpSpPr bwMode="auto">
                  <a:xfrm>
                    <a:off x="500" y="1136"/>
                    <a:ext cx="5" cy="1948"/>
                    <a:chOff x="450" y="1016"/>
                    <a:chExt cx="5" cy="1948"/>
                  </a:xfrm>
                </p:grpSpPr>
                <p:sp>
                  <p:nvSpPr>
                    <p:cNvPr id="17455" name="Line 10"/>
                    <p:cNvSpPr>
                      <a:spLocks noChangeShapeType="1"/>
                    </p:cNvSpPr>
                    <p:nvPr/>
                  </p:nvSpPr>
                  <p:spPr bwMode="auto">
                    <a:xfrm>
                      <a:off x="450" y="1016"/>
                      <a:ext cx="0" cy="1948"/>
                    </a:xfrm>
                    <a:prstGeom prst="line">
                      <a:avLst/>
                    </a:prstGeom>
                    <a:noFill/>
                    <a:ln w="57150">
                      <a:solidFill>
                        <a:srgbClr val="FF3300"/>
                      </a:solidFill>
                      <a:prstDash val="sysDot"/>
                      <a:round/>
                      <a:headEnd/>
                      <a:tailEnd/>
                    </a:ln>
                  </p:spPr>
                  <p:txBody>
                    <a:bodyPr/>
                    <a:lstStyle/>
                    <a:p>
                      <a:endParaRPr lang="zh-CN" altLang="en-US"/>
                    </a:p>
                  </p:txBody>
                </p:sp>
                <p:sp>
                  <p:nvSpPr>
                    <p:cNvPr id="17456" name="Line 11"/>
                    <p:cNvSpPr>
                      <a:spLocks noChangeShapeType="1"/>
                    </p:cNvSpPr>
                    <p:nvPr/>
                  </p:nvSpPr>
                  <p:spPr bwMode="auto">
                    <a:xfrm>
                      <a:off x="455" y="1324"/>
                      <a:ext cx="0" cy="1330"/>
                    </a:xfrm>
                    <a:prstGeom prst="line">
                      <a:avLst/>
                    </a:prstGeom>
                    <a:noFill/>
                    <a:ln w="76200">
                      <a:solidFill>
                        <a:srgbClr val="FF3300"/>
                      </a:solidFill>
                      <a:round/>
                      <a:headEnd/>
                      <a:tailEnd/>
                    </a:ln>
                  </p:spPr>
                  <p:txBody>
                    <a:bodyPr/>
                    <a:lstStyle/>
                    <a:p>
                      <a:endParaRPr lang="zh-CN" altLang="en-US"/>
                    </a:p>
                  </p:txBody>
                </p:sp>
              </p:grpSp>
              <p:sp>
                <p:nvSpPr>
                  <p:cNvPr id="17454" name="Line 12"/>
                  <p:cNvSpPr>
                    <a:spLocks noChangeShapeType="1"/>
                  </p:cNvSpPr>
                  <p:nvPr/>
                </p:nvSpPr>
                <p:spPr bwMode="auto">
                  <a:xfrm flipV="1">
                    <a:off x="503" y="1833"/>
                    <a:ext cx="0" cy="461"/>
                  </a:xfrm>
                  <a:prstGeom prst="line">
                    <a:avLst/>
                  </a:prstGeom>
                  <a:noFill/>
                  <a:ln w="57150">
                    <a:solidFill>
                      <a:srgbClr val="FF3300"/>
                    </a:solidFill>
                    <a:round/>
                    <a:headEnd/>
                    <a:tailEnd type="triangle" w="med" len="med"/>
                  </a:ln>
                </p:spPr>
                <p:txBody>
                  <a:bodyPr/>
                  <a:lstStyle/>
                  <a:p>
                    <a:endParaRPr lang="zh-CN" altLang="en-US"/>
                  </a:p>
                </p:txBody>
              </p:sp>
            </p:grpSp>
            <p:sp>
              <p:nvSpPr>
                <p:cNvPr id="17444" name="Text Box 13"/>
                <p:cNvSpPr txBox="1">
                  <a:spLocks noChangeArrowheads="1"/>
                </p:cNvSpPr>
                <p:nvPr/>
              </p:nvSpPr>
              <p:spPr bwMode="auto">
                <a:xfrm>
                  <a:off x="325" y="1617"/>
                  <a:ext cx="335" cy="327"/>
                </a:xfrm>
                <a:prstGeom prst="rect">
                  <a:avLst/>
                </a:prstGeom>
                <a:noFill/>
                <a:ln w="9525">
                  <a:noFill/>
                  <a:miter lim="800000"/>
                  <a:headEnd/>
                  <a:tailEnd/>
                </a:ln>
              </p:spPr>
              <p:txBody>
                <a:bodyPr>
                  <a:spAutoFit/>
                </a:bodyPr>
                <a:lstStyle/>
                <a:p>
                  <a:pPr>
                    <a:spcBef>
                      <a:spcPct val="50000"/>
                    </a:spcBef>
                  </a:pPr>
                  <a:r>
                    <a:rPr kumimoji="1" lang="en-US" altLang="zh-CN" sz="2800">
                      <a:solidFill>
                        <a:srgbClr val="FF3300"/>
                      </a:solidFill>
                    </a:rPr>
                    <a:t>I</a:t>
                  </a:r>
                </a:p>
              </p:txBody>
            </p:sp>
            <p:sp>
              <p:nvSpPr>
                <p:cNvPr id="17445" name="Line 14"/>
                <p:cNvSpPr>
                  <a:spLocks noChangeShapeType="1"/>
                </p:cNvSpPr>
                <p:nvPr/>
              </p:nvSpPr>
              <p:spPr bwMode="auto">
                <a:xfrm flipV="1">
                  <a:off x="938" y="1574"/>
                  <a:ext cx="775" cy="775"/>
                </a:xfrm>
                <a:prstGeom prst="line">
                  <a:avLst/>
                </a:prstGeom>
                <a:noFill/>
                <a:ln w="57150">
                  <a:solidFill>
                    <a:srgbClr val="FF6600"/>
                  </a:solidFill>
                  <a:round/>
                  <a:headEnd/>
                  <a:tailEnd/>
                </a:ln>
              </p:spPr>
              <p:txBody>
                <a:bodyPr/>
                <a:lstStyle/>
                <a:p>
                  <a:endParaRPr lang="zh-CN" altLang="en-US"/>
                </a:p>
              </p:txBody>
            </p:sp>
            <p:sp>
              <p:nvSpPr>
                <p:cNvPr id="17446" name="Line 15"/>
                <p:cNvSpPr>
                  <a:spLocks noChangeShapeType="1"/>
                </p:cNvSpPr>
                <p:nvPr/>
              </p:nvSpPr>
              <p:spPr bwMode="auto">
                <a:xfrm flipV="1">
                  <a:off x="523" y="2325"/>
                  <a:ext cx="430" cy="430"/>
                </a:xfrm>
                <a:prstGeom prst="line">
                  <a:avLst/>
                </a:prstGeom>
                <a:noFill/>
                <a:ln w="19050">
                  <a:solidFill>
                    <a:schemeClr val="bg1"/>
                  </a:solidFill>
                  <a:prstDash val="sysDot"/>
                  <a:round/>
                  <a:headEnd/>
                  <a:tailEnd/>
                </a:ln>
              </p:spPr>
              <p:txBody>
                <a:bodyPr/>
                <a:lstStyle/>
                <a:p>
                  <a:endParaRPr lang="zh-CN" altLang="en-US"/>
                </a:p>
              </p:txBody>
            </p:sp>
            <p:sp>
              <p:nvSpPr>
                <p:cNvPr id="17447" name="Line 16"/>
                <p:cNvSpPr>
                  <a:spLocks noChangeShapeType="1"/>
                </p:cNvSpPr>
                <p:nvPr/>
              </p:nvSpPr>
              <p:spPr bwMode="auto">
                <a:xfrm>
                  <a:off x="935" y="2348"/>
                  <a:ext cx="0" cy="703"/>
                </a:xfrm>
                <a:prstGeom prst="line">
                  <a:avLst/>
                </a:prstGeom>
                <a:noFill/>
                <a:ln w="9525">
                  <a:solidFill>
                    <a:schemeClr val="bg1"/>
                  </a:solidFill>
                  <a:round/>
                  <a:headEnd/>
                  <a:tailEnd/>
                </a:ln>
              </p:spPr>
              <p:txBody>
                <a:bodyPr/>
                <a:lstStyle/>
                <a:p>
                  <a:endParaRPr lang="zh-CN" altLang="en-US"/>
                </a:p>
              </p:txBody>
            </p:sp>
            <p:sp>
              <p:nvSpPr>
                <p:cNvPr id="17448" name="Line 17"/>
                <p:cNvSpPr>
                  <a:spLocks noChangeShapeType="1"/>
                </p:cNvSpPr>
                <p:nvPr/>
              </p:nvSpPr>
              <p:spPr bwMode="auto">
                <a:xfrm>
                  <a:off x="549" y="2840"/>
                  <a:ext cx="385" cy="0"/>
                </a:xfrm>
                <a:prstGeom prst="line">
                  <a:avLst/>
                </a:prstGeom>
                <a:noFill/>
                <a:ln w="19050">
                  <a:solidFill>
                    <a:schemeClr val="bg1"/>
                  </a:solidFill>
                  <a:round/>
                  <a:headEnd type="triangle" w="sm" len="med"/>
                  <a:tailEnd type="triangle" w="sm" len="med"/>
                </a:ln>
              </p:spPr>
              <p:txBody>
                <a:bodyPr/>
                <a:lstStyle/>
                <a:p>
                  <a:endParaRPr lang="zh-CN" altLang="en-US"/>
                </a:p>
              </p:txBody>
            </p:sp>
            <p:sp>
              <p:nvSpPr>
                <p:cNvPr id="17449" name="Text Box 18"/>
                <p:cNvSpPr txBox="1">
                  <a:spLocks noChangeArrowheads="1"/>
                </p:cNvSpPr>
                <p:nvPr/>
              </p:nvSpPr>
              <p:spPr bwMode="auto">
                <a:xfrm>
                  <a:off x="903" y="2223"/>
                  <a:ext cx="335" cy="288"/>
                </a:xfrm>
                <a:prstGeom prst="rect">
                  <a:avLst/>
                </a:prstGeom>
                <a:noFill/>
                <a:ln w="9525">
                  <a:noFill/>
                  <a:miter lim="800000"/>
                  <a:headEnd/>
                  <a:tailEnd/>
                </a:ln>
              </p:spPr>
              <p:txBody>
                <a:bodyPr>
                  <a:spAutoFit/>
                </a:bodyPr>
                <a:lstStyle/>
                <a:p>
                  <a:pPr>
                    <a:spcBef>
                      <a:spcPct val="50000"/>
                    </a:spcBef>
                  </a:pPr>
                  <a:r>
                    <a:rPr kumimoji="1" lang="en-US" altLang="zh-CN" i="1"/>
                    <a:t>a</a:t>
                  </a:r>
                  <a:endParaRPr kumimoji="1" lang="en-US" altLang="zh-CN" b="0">
                    <a:solidFill>
                      <a:schemeClr val="tx1"/>
                    </a:solidFill>
                  </a:endParaRPr>
                </a:p>
              </p:txBody>
            </p:sp>
            <p:sp>
              <p:nvSpPr>
                <p:cNvPr id="17450" name="Text Box 19"/>
                <p:cNvSpPr txBox="1">
                  <a:spLocks noChangeArrowheads="1"/>
                </p:cNvSpPr>
                <p:nvPr/>
              </p:nvSpPr>
              <p:spPr bwMode="auto">
                <a:xfrm>
                  <a:off x="1676" y="1408"/>
                  <a:ext cx="272" cy="288"/>
                </a:xfrm>
                <a:prstGeom prst="rect">
                  <a:avLst/>
                </a:prstGeom>
                <a:noFill/>
                <a:ln w="9525">
                  <a:noFill/>
                  <a:miter lim="800000"/>
                  <a:headEnd/>
                  <a:tailEnd/>
                </a:ln>
              </p:spPr>
              <p:txBody>
                <a:bodyPr>
                  <a:spAutoFit/>
                </a:bodyPr>
                <a:lstStyle/>
                <a:p>
                  <a:pPr>
                    <a:spcBef>
                      <a:spcPct val="50000"/>
                    </a:spcBef>
                  </a:pPr>
                  <a:r>
                    <a:rPr kumimoji="1" lang="en-US" altLang="zh-CN" i="1"/>
                    <a:t>b</a:t>
                  </a:r>
                  <a:endParaRPr kumimoji="1" lang="en-US" altLang="zh-CN" b="0">
                    <a:solidFill>
                      <a:schemeClr val="tx1"/>
                    </a:solidFill>
                  </a:endParaRPr>
                </a:p>
              </p:txBody>
            </p:sp>
            <p:sp>
              <p:nvSpPr>
                <p:cNvPr id="17451" name="Text Box 20"/>
                <p:cNvSpPr txBox="1">
                  <a:spLocks noChangeArrowheads="1"/>
                </p:cNvSpPr>
                <p:nvPr/>
              </p:nvSpPr>
              <p:spPr bwMode="auto">
                <a:xfrm>
                  <a:off x="608" y="2796"/>
                  <a:ext cx="346" cy="327"/>
                </a:xfrm>
                <a:prstGeom prst="rect">
                  <a:avLst/>
                </a:prstGeom>
                <a:noFill/>
                <a:ln w="9525">
                  <a:noFill/>
                  <a:miter lim="800000"/>
                  <a:headEnd/>
                  <a:tailEnd/>
                </a:ln>
              </p:spPr>
              <p:txBody>
                <a:bodyPr>
                  <a:spAutoFit/>
                </a:bodyPr>
                <a:lstStyle/>
                <a:p>
                  <a:pPr>
                    <a:spcBef>
                      <a:spcPct val="50000"/>
                    </a:spcBef>
                  </a:pPr>
                  <a:r>
                    <a:rPr kumimoji="1" lang="en-US" altLang="zh-CN" sz="2800" i="1"/>
                    <a:t>d</a:t>
                  </a:r>
                  <a:endParaRPr kumimoji="1" lang="en-US" altLang="zh-CN" sz="2800" b="0" i="1">
                    <a:solidFill>
                      <a:schemeClr val="tx1"/>
                    </a:solidFill>
                  </a:endParaRPr>
                </a:p>
              </p:txBody>
            </p:sp>
            <p:sp>
              <p:nvSpPr>
                <p:cNvPr id="17452" name="Freeform 21"/>
                <p:cNvSpPr>
                  <a:spLocks/>
                </p:cNvSpPr>
                <p:nvPr/>
              </p:nvSpPr>
              <p:spPr bwMode="auto">
                <a:xfrm>
                  <a:off x="540" y="2551"/>
                  <a:ext cx="115" cy="81"/>
                </a:xfrm>
                <a:custGeom>
                  <a:avLst/>
                  <a:gdLst>
                    <a:gd name="T0" fmla="*/ 0 w 115"/>
                    <a:gd name="T1" fmla="*/ 39 h 81"/>
                    <a:gd name="T2" fmla="*/ 63 w 115"/>
                    <a:gd name="T3" fmla="*/ 7 h 81"/>
                    <a:gd name="T4" fmla="*/ 115 w 115"/>
                    <a:gd name="T5" fmla="*/ 81 h 81"/>
                    <a:gd name="T6" fmla="*/ 0 60000 65536"/>
                    <a:gd name="T7" fmla="*/ 0 60000 65536"/>
                    <a:gd name="T8" fmla="*/ 0 60000 65536"/>
                    <a:gd name="T9" fmla="*/ 0 w 115"/>
                    <a:gd name="T10" fmla="*/ 0 h 81"/>
                    <a:gd name="T11" fmla="*/ 115 w 115"/>
                    <a:gd name="T12" fmla="*/ 81 h 81"/>
                  </a:gdLst>
                  <a:ahLst/>
                  <a:cxnLst>
                    <a:cxn ang="T6">
                      <a:pos x="T0" y="T1"/>
                    </a:cxn>
                    <a:cxn ang="T7">
                      <a:pos x="T2" y="T3"/>
                    </a:cxn>
                    <a:cxn ang="T8">
                      <a:pos x="T4" y="T5"/>
                    </a:cxn>
                  </a:cxnLst>
                  <a:rect l="T9" t="T10" r="T11" b="T12"/>
                  <a:pathLst>
                    <a:path w="115" h="81">
                      <a:moveTo>
                        <a:pt x="0" y="39"/>
                      </a:moveTo>
                      <a:cubicBezTo>
                        <a:pt x="22" y="19"/>
                        <a:pt x="44" y="0"/>
                        <a:pt x="63" y="7"/>
                      </a:cubicBezTo>
                      <a:cubicBezTo>
                        <a:pt x="82" y="14"/>
                        <a:pt x="98" y="47"/>
                        <a:pt x="115" y="81"/>
                      </a:cubicBezTo>
                    </a:path>
                  </a:pathLst>
                </a:custGeom>
                <a:noFill/>
                <a:ln w="9525">
                  <a:solidFill>
                    <a:schemeClr val="bg1"/>
                  </a:solidFill>
                  <a:round/>
                  <a:headEnd/>
                  <a:tailEnd/>
                </a:ln>
              </p:spPr>
              <p:txBody>
                <a:bodyPr/>
                <a:lstStyle/>
                <a:p>
                  <a:endParaRPr lang="zh-CN" altLang="en-US"/>
                </a:p>
              </p:txBody>
            </p:sp>
          </p:grpSp>
        </p:grpSp>
        <p:sp>
          <p:nvSpPr>
            <p:cNvPr id="17439" name="Text Box 22"/>
            <p:cNvSpPr txBox="1">
              <a:spLocks noChangeArrowheads="1"/>
            </p:cNvSpPr>
            <p:nvPr/>
          </p:nvSpPr>
          <p:spPr bwMode="auto">
            <a:xfrm>
              <a:off x="523" y="2316"/>
              <a:ext cx="293" cy="288"/>
            </a:xfrm>
            <a:prstGeom prst="rect">
              <a:avLst/>
            </a:prstGeom>
            <a:noFill/>
            <a:ln w="9525">
              <a:noFill/>
              <a:miter lim="800000"/>
              <a:headEnd/>
              <a:tailEnd/>
            </a:ln>
          </p:spPr>
          <p:txBody>
            <a:bodyPr>
              <a:spAutoFit/>
            </a:bodyPr>
            <a:lstStyle/>
            <a:p>
              <a:pPr>
                <a:spcBef>
                  <a:spcPct val="50000"/>
                </a:spcBef>
              </a:pPr>
              <a:r>
                <a:rPr kumimoji="1" lang="en-US" altLang="zh-CN" b="0" i="1">
                  <a:sym typeface="Symbol" pitchFamily="18" charset="2"/>
                </a:rPr>
                <a:t></a:t>
              </a:r>
              <a:endParaRPr kumimoji="1" lang="en-US" altLang="zh-CN" b="0">
                <a:solidFill>
                  <a:schemeClr val="tx1"/>
                </a:solidFill>
              </a:endParaRPr>
            </a:p>
          </p:txBody>
        </p:sp>
        <p:sp>
          <p:nvSpPr>
            <p:cNvPr id="17440" name="Text Box 23"/>
            <p:cNvSpPr txBox="1">
              <a:spLocks noChangeArrowheads="1"/>
            </p:cNvSpPr>
            <p:nvPr/>
          </p:nvSpPr>
          <p:spPr bwMode="auto">
            <a:xfrm>
              <a:off x="1633" y="1907"/>
              <a:ext cx="303" cy="327"/>
            </a:xfrm>
            <a:prstGeom prst="rect">
              <a:avLst/>
            </a:prstGeom>
            <a:noFill/>
            <a:ln w="9525">
              <a:noFill/>
              <a:miter lim="800000"/>
              <a:headEnd/>
              <a:tailEnd/>
            </a:ln>
          </p:spPr>
          <p:txBody>
            <a:bodyPr>
              <a:spAutoFit/>
            </a:bodyPr>
            <a:lstStyle/>
            <a:p>
              <a:pPr>
                <a:spcBef>
                  <a:spcPct val="50000"/>
                </a:spcBef>
              </a:pPr>
              <a:r>
                <a:rPr kumimoji="1" lang="en-US" altLang="zh-CN" sz="2800" i="1">
                  <a:sym typeface="Symbol" pitchFamily="18" charset="2"/>
                </a:rPr>
                <a:t></a:t>
              </a:r>
            </a:p>
          </p:txBody>
        </p:sp>
      </p:grpSp>
      <p:sp>
        <p:nvSpPr>
          <p:cNvPr id="139288" name="Text Box 24"/>
          <p:cNvSpPr txBox="1">
            <a:spLocks noChangeArrowheads="1"/>
          </p:cNvSpPr>
          <p:nvPr/>
        </p:nvSpPr>
        <p:spPr bwMode="auto">
          <a:xfrm>
            <a:off x="3113088" y="1655763"/>
            <a:ext cx="747712" cy="519112"/>
          </a:xfrm>
          <a:prstGeom prst="rect">
            <a:avLst/>
          </a:prstGeom>
          <a:noFill/>
          <a:ln w="9525">
            <a:noFill/>
            <a:miter lim="800000"/>
            <a:headEnd/>
            <a:tailEnd/>
          </a:ln>
        </p:spPr>
        <p:txBody>
          <a:bodyPr>
            <a:spAutoFit/>
          </a:bodyPr>
          <a:lstStyle/>
          <a:p>
            <a:pPr>
              <a:spcBef>
                <a:spcPct val="50000"/>
              </a:spcBef>
            </a:pPr>
            <a:r>
              <a:rPr kumimoji="1" lang="zh-CN" altLang="en-US" sz="2800">
                <a:solidFill>
                  <a:srgbClr val="66FF33"/>
                </a:solidFill>
              </a:rPr>
              <a:t>解</a:t>
            </a:r>
            <a:endParaRPr kumimoji="1" lang="zh-CN" altLang="en-US" sz="2800">
              <a:solidFill>
                <a:schemeClr val="tx1"/>
              </a:solidFill>
            </a:endParaRPr>
          </a:p>
        </p:txBody>
      </p:sp>
      <p:sp>
        <p:nvSpPr>
          <p:cNvPr id="139290" name="Text Box 26"/>
          <p:cNvSpPr txBox="1">
            <a:spLocks noChangeArrowheads="1"/>
          </p:cNvSpPr>
          <p:nvPr/>
        </p:nvSpPr>
        <p:spPr bwMode="auto">
          <a:xfrm>
            <a:off x="6732588" y="2420938"/>
            <a:ext cx="2033587" cy="519112"/>
          </a:xfrm>
          <a:prstGeom prst="rect">
            <a:avLst/>
          </a:prstGeom>
          <a:noFill/>
          <a:ln w="9525">
            <a:noFill/>
            <a:miter lim="800000"/>
            <a:headEnd/>
            <a:tailEnd/>
          </a:ln>
        </p:spPr>
        <p:txBody>
          <a:bodyPr>
            <a:spAutoFit/>
          </a:bodyPr>
          <a:lstStyle/>
          <a:p>
            <a:pPr>
              <a:spcBef>
                <a:spcPct val="50000"/>
              </a:spcBef>
            </a:pPr>
            <a:r>
              <a:rPr kumimoji="1" lang="en-US" altLang="zh-CN" sz="2800"/>
              <a:t>,(d</a:t>
            </a:r>
            <a:r>
              <a:rPr kumimoji="1" lang="en-US" altLang="zh-CN" sz="2800" i="1"/>
              <a:t>l</a:t>
            </a:r>
            <a:r>
              <a:rPr kumimoji="1" lang="en-US" altLang="zh-CN" sz="2800"/>
              <a:t>sin</a:t>
            </a:r>
            <a:r>
              <a:rPr kumimoji="1" lang="en-US" altLang="zh-CN" sz="2800" i="1">
                <a:sym typeface="Symbol" pitchFamily="18" charset="2"/>
              </a:rPr>
              <a:t>=</a:t>
            </a:r>
            <a:r>
              <a:rPr kumimoji="1" lang="en-US" altLang="zh-CN" sz="2800">
                <a:sym typeface="Symbol" pitchFamily="18" charset="2"/>
              </a:rPr>
              <a:t>d</a:t>
            </a:r>
            <a:r>
              <a:rPr kumimoji="1" lang="en-US" altLang="zh-CN" sz="2800" i="1">
                <a:sym typeface="Symbol" pitchFamily="18" charset="2"/>
              </a:rPr>
              <a:t>r</a:t>
            </a:r>
            <a:r>
              <a:rPr kumimoji="1" lang="en-US" altLang="zh-CN" sz="2800">
                <a:sym typeface="Symbol" pitchFamily="18" charset="2"/>
              </a:rPr>
              <a:t>)</a:t>
            </a:r>
          </a:p>
        </p:txBody>
      </p:sp>
      <p:graphicFrame>
        <p:nvGraphicFramePr>
          <p:cNvPr id="139294" name="Object 30"/>
          <p:cNvGraphicFramePr>
            <a:graphicFrameLocks noChangeAspect="1"/>
          </p:cNvGraphicFramePr>
          <p:nvPr>
            <p:extLst>
              <p:ext uri="{D42A27DB-BD31-4B8C-83A1-F6EECF244321}">
                <p14:modId xmlns:p14="http://schemas.microsoft.com/office/powerpoint/2010/main" val="327243858"/>
              </p:ext>
            </p:extLst>
          </p:nvPr>
        </p:nvGraphicFramePr>
        <p:xfrm>
          <a:off x="5219700" y="3490499"/>
          <a:ext cx="3311525" cy="884237"/>
        </p:xfrm>
        <a:graphic>
          <a:graphicData uri="http://schemas.openxmlformats.org/presentationml/2006/ole">
            <mc:AlternateContent xmlns:mc="http://schemas.openxmlformats.org/markup-compatibility/2006">
              <mc:Choice xmlns:v="urn:schemas-microsoft-com:vml" Requires="v">
                <p:oleObj spid="_x0000_s17562" name="公式" r:id="rId3" imgW="2857320" imgH="761760" progId="Equation.3">
                  <p:embed/>
                </p:oleObj>
              </mc:Choice>
              <mc:Fallback>
                <p:oleObj name="公式" r:id="rId3" imgW="2857320" imgH="761760" progId="Equation.3">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700" y="3490499"/>
                        <a:ext cx="3311525" cy="884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9295" name="Object 31"/>
          <p:cNvGraphicFramePr>
            <a:graphicFrameLocks noChangeAspect="1"/>
          </p:cNvGraphicFramePr>
          <p:nvPr/>
        </p:nvGraphicFramePr>
        <p:xfrm>
          <a:off x="3995738" y="4652963"/>
          <a:ext cx="3743325" cy="847725"/>
        </p:xfrm>
        <a:graphic>
          <a:graphicData uri="http://schemas.openxmlformats.org/presentationml/2006/ole">
            <mc:AlternateContent xmlns:mc="http://schemas.openxmlformats.org/markup-compatibility/2006">
              <mc:Choice xmlns:v="urn:schemas-microsoft-com:vml" Requires="v">
                <p:oleObj spid="_x0000_s17563" name="公式" r:id="rId5" imgW="3365280" imgH="761760" progId="Equation.3">
                  <p:embed/>
                </p:oleObj>
              </mc:Choice>
              <mc:Fallback>
                <p:oleObj name="公式" r:id="rId5" imgW="3365280" imgH="761760" progId="Equation.3">
                  <p:embed/>
                  <p:pic>
                    <p:nvPicPr>
                      <p:cNvPr id="0" name="Object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5738" y="4652963"/>
                        <a:ext cx="3743325"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9296" name="Text Box 32"/>
          <p:cNvSpPr txBox="1">
            <a:spLocks noChangeArrowheads="1"/>
          </p:cNvSpPr>
          <p:nvPr/>
        </p:nvSpPr>
        <p:spPr bwMode="auto">
          <a:xfrm>
            <a:off x="611188" y="5732463"/>
            <a:ext cx="7056437" cy="457200"/>
          </a:xfrm>
          <a:prstGeom prst="rect">
            <a:avLst/>
          </a:prstGeom>
          <a:noFill/>
          <a:ln w="9525">
            <a:noFill/>
            <a:miter lim="800000"/>
            <a:headEnd/>
            <a:tailEnd/>
          </a:ln>
        </p:spPr>
        <p:txBody>
          <a:bodyPr>
            <a:spAutoFit/>
          </a:bodyPr>
          <a:lstStyle/>
          <a:p>
            <a:pPr>
              <a:spcBef>
                <a:spcPct val="50000"/>
              </a:spcBef>
            </a:pPr>
            <a:r>
              <a:rPr kumimoji="1" lang="zh-CN" altLang="en-US">
                <a:sym typeface="Symbol" pitchFamily="18" charset="2"/>
              </a:rPr>
              <a:t>由于</a:t>
            </a:r>
            <a:r>
              <a:rPr kumimoji="1" lang="zh-CN" altLang="en-US" i="1">
                <a:sym typeface="Symbol" pitchFamily="18" charset="2"/>
              </a:rPr>
              <a:t></a:t>
            </a:r>
            <a:r>
              <a:rPr kumimoji="1" lang="en-US" altLang="zh-CN" i="1" baseline="-25000">
                <a:sym typeface="Symbol" pitchFamily="18" charset="2"/>
              </a:rPr>
              <a:t>ab</a:t>
            </a:r>
            <a:r>
              <a:rPr kumimoji="1" lang="en-US" altLang="zh-CN">
                <a:sym typeface="Symbol" pitchFamily="18" charset="2"/>
              </a:rPr>
              <a:t>&gt;0,   </a:t>
            </a:r>
            <a:r>
              <a:rPr kumimoji="1" lang="zh-CN" altLang="en-US">
                <a:sym typeface="Symbol" pitchFamily="18" charset="2"/>
              </a:rPr>
              <a:t>所以</a:t>
            </a:r>
            <a:r>
              <a:rPr kumimoji="1" lang="zh-CN" altLang="en-US" i="1">
                <a:sym typeface="Symbol" pitchFamily="18" charset="2"/>
              </a:rPr>
              <a:t></a:t>
            </a:r>
            <a:r>
              <a:rPr kumimoji="1" lang="en-US" altLang="zh-CN" i="1" baseline="-25000">
                <a:sym typeface="Symbol" pitchFamily="18" charset="2"/>
              </a:rPr>
              <a:t>ab</a:t>
            </a:r>
            <a:r>
              <a:rPr kumimoji="1" lang="zh-CN" altLang="en-US">
                <a:sym typeface="Symbol" pitchFamily="18" charset="2"/>
              </a:rPr>
              <a:t>的方向</a:t>
            </a:r>
            <a:r>
              <a:rPr kumimoji="1" lang="en-US" altLang="zh-CN" i="1">
                <a:sym typeface="Symbol" pitchFamily="18" charset="2"/>
              </a:rPr>
              <a:t>a </a:t>
            </a:r>
            <a:r>
              <a:rPr kumimoji="1" lang="en-US" altLang="zh-CN">
                <a:sym typeface="Symbol" pitchFamily="18" charset="2"/>
              </a:rPr>
              <a:t></a:t>
            </a:r>
            <a:r>
              <a:rPr kumimoji="1" lang="en-US" altLang="zh-CN" i="1">
                <a:sym typeface="Symbol" pitchFamily="18" charset="2"/>
              </a:rPr>
              <a:t>b</a:t>
            </a:r>
            <a:r>
              <a:rPr kumimoji="1" lang="zh-CN" altLang="en-US">
                <a:sym typeface="Symbol" pitchFamily="18" charset="2"/>
              </a:rPr>
              <a:t>，</a:t>
            </a:r>
            <a:r>
              <a:rPr kumimoji="1" lang="en-US" altLang="zh-CN" i="1">
                <a:sym typeface="Symbol" pitchFamily="18" charset="2"/>
              </a:rPr>
              <a:t>b</a:t>
            </a:r>
            <a:r>
              <a:rPr kumimoji="1" lang="zh-CN" altLang="en-US">
                <a:sym typeface="Symbol" pitchFamily="18" charset="2"/>
              </a:rPr>
              <a:t>点电势高。</a:t>
            </a:r>
          </a:p>
        </p:txBody>
      </p:sp>
      <p:grpSp>
        <p:nvGrpSpPr>
          <p:cNvPr id="7" name="Group 44"/>
          <p:cNvGrpSpPr>
            <a:grpSpLocks/>
          </p:cNvGrpSpPr>
          <p:nvPr/>
        </p:nvGrpSpPr>
        <p:grpSpPr bwMode="auto">
          <a:xfrm>
            <a:off x="871538" y="2497138"/>
            <a:ext cx="1993900" cy="717550"/>
            <a:chOff x="549" y="1573"/>
            <a:chExt cx="1256" cy="452"/>
          </a:xfrm>
        </p:grpSpPr>
        <p:grpSp>
          <p:nvGrpSpPr>
            <p:cNvPr id="17431" name="Group 45"/>
            <p:cNvGrpSpPr>
              <a:grpSpLocks/>
            </p:cNvGrpSpPr>
            <p:nvPr/>
          </p:nvGrpSpPr>
          <p:grpSpPr bwMode="auto">
            <a:xfrm>
              <a:off x="549" y="1771"/>
              <a:ext cx="740" cy="220"/>
              <a:chOff x="514" y="1780"/>
              <a:chExt cx="752" cy="220"/>
            </a:xfrm>
          </p:grpSpPr>
          <p:sp>
            <p:nvSpPr>
              <p:cNvPr id="17435" name="Line 46"/>
              <p:cNvSpPr>
                <a:spLocks noChangeShapeType="1"/>
              </p:cNvSpPr>
              <p:nvPr/>
            </p:nvSpPr>
            <p:spPr bwMode="auto">
              <a:xfrm>
                <a:off x="514" y="1868"/>
                <a:ext cx="744" cy="0"/>
              </a:xfrm>
              <a:prstGeom prst="line">
                <a:avLst/>
              </a:prstGeom>
              <a:noFill/>
              <a:ln w="19050">
                <a:solidFill>
                  <a:schemeClr val="bg1"/>
                </a:solidFill>
                <a:round/>
                <a:headEnd type="triangle" w="sm" len="med"/>
                <a:tailEnd type="triangle" w="sm" len="med"/>
              </a:ln>
            </p:spPr>
            <p:txBody>
              <a:bodyPr/>
              <a:lstStyle/>
              <a:p>
                <a:endParaRPr lang="zh-CN" altLang="en-US"/>
              </a:p>
            </p:txBody>
          </p:sp>
          <p:sp>
            <p:nvSpPr>
              <p:cNvPr id="17436" name="Line 47"/>
              <p:cNvSpPr>
                <a:spLocks noChangeShapeType="1"/>
              </p:cNvSpPr>
              <p:nvPr/>
            </p:nvSpPr>
            <p:spPr bwMode="auto">
              <a:xfrm>
                <a:off x="1266" y="1780"/>
                <a:ext cx="0" cy="220"/>
              </a:xfrm>
              <a:prstGeom prst="line">
                <a:avLst/>
              </a:prstGeom>
              <a:noFill/>
              <a:ln w="9525">
                <a:solidFill>
                  <a:schemeClr val="bg1"/>
                </a:solidFill>
                <a:round/>
                <a:headEnd/>
                <a:tailEnd/>
              </a:ln>
            </p:spPr>
            <p:txBody>
              <a:bodyPr/>
              <a:lstStyle/>
              <a:p>
                <a:endParaRPr lang="zh-CN" altLang="en-US"/>
              </a:p>
            </p:txBody>
          </p:sp>
        </p:grpSp>
        <p:sp>
          <p:nvSpPr>
            <p:cNvPr id="17432" name="Line 48"/>
            <p:cNvSpPr>
              <a:spLocks noChangeShapeType="1"/>
            </p:cNvSpPr>
            <p:nvPr/>
          </p:nvSpPr>
          <p:spPr bwMode="auto">
            <a:xfrm flipV="1">
              <a:off x="1302" y="1752"/>
              <a:ext cx="217" cy="225"/>
            </a:xfrm>
            <a:prstGeom prst="line">
              <a:avLst/>
            </a:prstGeom>
            <a:noFill/>
            <a:ln w="76200">
              <a:solidFill>
                <a:srgbClr val="66FF33"/>
              </a:solidFill>
              <a:round/>
              <a:headEnd/>
              <a:tailEnd type="triangle" w="sm" len="med"/>
            </a:ln>
          </p:spPr>
          <p:txBody>
            <a:bodyPr/>
            <a:lstStyle/>
            <a:p>
              <a:endParaRPr lang="zh-CN" altLang="en-US"/>
            </a:p>
          </p:txBody>
        </p:sp>
        <p:sp>
          <p:nvSpPr>
            <p:cNvPr id="17433" name="Text Box 49"/>
            <p:cNvSpPr txBox="1">
              <a:spLocks noChangeArrowheads="1"/>
            </p:cNvSpPr>
            <p:nvPr/>
          </p:nvSpPr>
          <p:spPr bwMode="auto">
            <a:xfrm>
              <a:off x="1428" y="1734"/>
              <a:ext cx="377" cy="291"/>
            </a:xfrm>
            <a:prstGeom prst="rect">
              <a:avLst/>
            </a:prstGeom>
            <a:noFill/>
            <a:ln w="9525">
              <a:noFill/>
              <a:miter lim="800000"/>
              <a:headEnd/>
              <a:tailEnd/>
            </a:ln>
          </p:spPr>
          <p:txBody>
            <a:bodyPr>
              <a:spAutoFit/>
            </a:bodyPr>
            <a:lstStyle/>
            <a:p>
              <a:pPr>
                <a:spcBef>
                  <a:spcPct val="50000"/>
                </a:spcBef>
              </a:pPr>
              <a:r>
                <a:rPr kumimoji="1" lang="en-US" altLang="zh-CN">
                  <a:solidFill>
                    <a:srgbClr val="FFFF00"/>
                  </a:solidFill>
                </a:rPr>
                <a:t>d</a:t>
              </a:r>
              <a:r>
                <a:rPr kumimoji="1" lang="en-US" altLang="zh-CN" i="1">
                  <a:solidFill>
                    <a:srgbClr val="FFFF00"/>
                  </a:solidFill>
                </a:rPr>
                <a:t>l</a:t>
              </a:r>
            </a:p>
          </p:txBody>
        </p:sp>
        <p:sp>
          <p:nvSpPr>
            <p:cNvPr id="17434" name="Text Box 50"/>
            <p:cNvSpPr txBox="1">
              <a:spLocks noChangeArrowheads="1"/>
            </p:cNvSpPr>
            <p:nvPr/>
          </p:nvSpPr>
          <p:spPr bwMode="auto">
            <a:xfrm>
              <a:off x="784" y="1573"/>
              <a:ext cx="304" cy="327"/>
            </a:xfrm>
            <a:prstGeom prst="rect">
              <a:avLst/>
            </a:prstGeom>
            <a:noFill/>
            <a:ln w="9525">
              <a:noFill/>
              <a:miter lim="800000"/>
              <a:headEnd/>
              <a:tailEnd/>
            </a:ln>
          </p:spPr>
          <p:txBody>
            <a:bodyPr>
              <a:spAutoFit/>
            </a:bodyPr>
            <a:lstStyle/>
            <a:p>
              <a:pPr>
                <a:spcBef>
                  <a:spcPct val="50000"/>
                </a:spcBef>
              </a:pPr>
              <a:r>
                <a:rPr kumimoji="1" lang="en-US" altLang="zh-CN" sz="2800" i="1"/>
                <a:t>r</a:t>
              </a:r>
              <a:endParaRPr kumimoji="1" lang="en-US" altLang="zh-CN" sz="2800" b="0" i="1">
                <a:solidFill>
                  <a:schemeClr val="tx1"/>
                </a:solidFill>
              </a:endParaRPr>
            </a:p>
          </p:txBody>
        </p:sp>
      </p:grpSp>
      <p:graphicFrame>
        <p:nvGraphicFramePr>
          <p:cNvPr id="139315" name="Object 51"/>
          <p:cNvGraphicFramePr>
            <a:graphicFrameLocks noChangeAspect="1"/>
          </p:cNvGraphicFramePr>
          <p:nvPr/>
        </p:nvGraphicFramePr>
        <p:xfrm>
          <a:off x="3770313" y="1657350"/>
          <a:ext cx="2573337" cy="492125"/>
        </p:xfrm>
        <a:graphic>
          <a:graphicData uri="http://schemas.openxmlformats.org/presentationml/2006/ole">
            <mc:AlternateContent xmlns:mc="http://schemas.openxmlformats.org/markup-compatibility/2006">
              <mc:Choice xmlns:v="urn:schemas-microsoft-com:vml" Requires="v">
                <p:oleObj spid="_x0000_s17564" name="公式" r:id="rId7" imgW="2450880" imgH="469800" progId="Equation.3">
                  <p:embed/>
                </p:oleObj>
              </mc:Choice>
              <mc:Fallback>
                <p:oleObj name="公式" r:id="rId7" imgW="2450880" imgH="469800" progId="Equation.3">
                  <p:embed/>
                  <p:pic>
                    <p:nvPicPr>
                      <p:cNvPr id="0" name="Object 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0313" y="1657350"/>
                        <a:ext cx="257333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3399"/>
                            </a:solidFill>
                            <a:miter lim="800000"/>
                            <a:headEnd/>
                            <a:tailEnd/>
                          </a14:hiddenLine>
                        </a:ext>
                      </a:extLst>
                    </p:spPr>
                  </p:pic>
                </p:oleObj>
              </mc:Fallback>
            </mc:AlternateContent>
          </a:graphicData>
        </a:graphic>
      </p:graphicFrame>
      <p:grpSp>
        <p:nvGrpSpPr>
          <p:cNvPr id="9" name="Group 56"/>
          <p:cNvGrpSpPr>
            <a:grpSpLocks/>
          </p:cNvGrpSpPr>
          <p:nvPr/>
        </p:nvGrpSpPr>
        <p:grpSpPr bwMode="auto">
          <a:xfrm>
            <a:off x="1908175" y="1916113"/>
            <a:ext cx="554038" cy="330200"/>
            <a:chOff x="1338" y="2931"/>
            <a:chExt cx="349" cy="208"/>
          </a:xfrm>
        </p:grpSpPr>
        <p:sp>
          <p:nvSpPr>
            <p:cNvPr id="17428" name="Oval 52"/>
            <p:cNvSpPr>
              <a:spLocks noChangeArrowheads="1"/>
            </p:cNvSpPr>
            <p:nvPr/>
          </p:nvSpPr>
          <p:spPr bwMode="auto">
            <a:xfrm>
              <a:off x="1338" y="2976"/>
              <a:ext cx="136" cy="137"/>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7429" name="Line 53"/>
            <p:cNvSpPr>
              <a:spLocks noChangeShapeType="1"/>
            </p:cNvSpPr>
            <p:nvPr/>
          </p:nvSpPr>
          <p:spPr bwMode="auto">
            <a:xfrm flipH="1">
              <a:off x="1383" y="3022"/>
              <a:ext cx="46" cy="45"/>
            </a:xfrm>
            <a:prstGeom prst="line">
              <a:avLst/>
            </a:prstGeom>
            <a:noFill/>
            <a:ln w="9525">
              <a:solidFill>
                <a:schemeClr val="tx1"/>
              </a:solidFill>
              <a:round/>
              <a:headEnd/>
              <a:tailEnd/>
            </a:ln>
          </p:spPr>
          <p:txBody>
            <a:bodyPr/>
            <a:lstStyle/>
            <a:p>
              <a:endParaRPr lang="zh-CN" altLang="en-US"/>
            </a:p>
          </p:txBody>
        </p:sp>
        <p:sp>
          <p:nvSpPr>
            <p:cNvPr id="17430" name="Line 54"/>
            <p:cNvSpPr>
              <a:spLocks noChangeShapeType="1"/>
            </p:cNvSpPr>
            <p:nvPr/>
          </p:nvSpPr>
          <p:spPr bwMode="auto">
            <a:xfrm>
              <a:off x="1383" y="3022"/>
              <a:ext cx="46" cy="45"/>
            </a:xfrm>
            <a:prstGeom prst="line">
              <a:avLst/>
            </a:prstGeom>
            <a:noFill/>
            <a:ln w="9525">
              <a:solidFill>
                <a:schemeClr val="tx1"/>
              </a:solidFill>
              <a:round/>
              <a:headEnd/>
              <a:tailEnd/>
            </a:ln>
          </p:spPr>
          <p:txBody>
            <a:bodyPr/>
            <a:lstStyle/>
            <a:p>
              <a:endParaRPr lang="zh-CN" altLang="en-US"/>
            </a:p>
          </p:txBody>
        </p:sp>
        <p:graphicFrame>
          <p:nvGraphicFramePr>
            <p:cNvPr id="17417" name="Object 55"/>
            <p:cNvGraphicFramePr>
              <a:graphicFrameLocks noChangeAspect="1"/>
            </p:cNvGraphicFramePr>
            <p:nvPr/>
          </p:nvGraphicFramePr>
          <p:xfrm>
            <a:off x="1519" y="2931"/>
            <a:ext cx="168" cy="208"/>
          </p:xfrm>
          <a:graphic>
            <a:graphicData uri="http://schemas.openxmlformats.org/presentationml/2006/ole">
              <mc:AlternateContent xmlns:mc="http://schemas.openxmlformats.org/markup-compatibility/2006">
                <mc:Choice xmlns:v="urn:schemas-microsoft-com:vml" Requires="v">
                  <p:oleObj spid="_x0000_s17565" name="公式" r:id="rId9" imgW="266400" imgH="330120" progId="Equation.3">
                    <p:embed/>
                  </p:oleObj>
                </mc:Choice>
                <mc:Fallback>
                  <p:oleObj name="公式" r:id="rId9" imgW="266400" imgH="330120" progId="Equation.3">
                    <p:embed/>
                    <p:pic>
                      <p:nvPicPr>
                        <p:cNvPr id="0" name="Object 5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19" y="2931"/>
                          <a:ext cx="168" cy="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0" name="Group 59"/>
          <p:cNvGrpSpPr>
            <a:grpSpLocks/>
          </p:cNvGrpSpPr>
          <p:nvPr/>
        </p:nvGrpSpPr>
        <p:grpSpPr bwMode="auto">
          <a:xfrm>
            <a:off x="1835150" y="2276475"/>
            <a:ext cx="723900" cy="720725"/>
            <a:chOff x="1156" y="1434"/>
            <a:chExt cx="456" cy="454"/>
          </a:xfrm>
        </p:grpSpPr>
        <p:sp>
          <p:nvSpPr>
            <p:cNvPr id="17427" name="Line 57"/>
            <p:cNvSpPr>
              <a:spLocks noChangeShapeType="1"/>
            </p:cNvSpPr>
            <p:nvPr/>
          </p:nvSpPr>
          <p:spPr bwMode="auto">
            <a:xfrm flipV="1">
              <a:off x="1383" y="1661"/>
              <a:ext cx="0" cy="227"/>
            </a:xfrm>
            <a:prstGeom prst="line">
              <a:avLst/>
            </a:prstGeom>
            <a:noFill/>
            <a:ln w="38100">
              <a:solidFill>
                <a:srgbClr val="FFFF00"/>
              </a:solidFill>
              <a:round/>
              <a:headEnd/>
              <a:tailEnd type="triangle" w="med" len="med"/>
            </a:ln>
          </p:spPr>
          <p:txBody>
            <a:bodyPr/>
            <a:lstStyle/>
            <a:p>
              <a:endParaRPr lang="zh-CN" altLang="en-US"/>
            </a:p>
          </p:txBody>
        </p:sp>
        <p:graphicFrame>
          <p:nvGraphicFramePr>
            <p:cNvPr id="17416" name="Object 58"/>
            <p:cNvGraphicFramePr>
              <a:graphicFrameLocks noChangeAspect="1"/>
            </p:cNvGraphicFramePr>
            <p:nvPr/>
          </p:nvGraphicFramePr>
          <p:xfrm>
            <a:off x="1156" y="1434"/>
            <a:ext cx="456" cy="216"/>
          </p:xfrm>
          <a:graphic>
            <a:graphicData uri="http://schemas.openxmlformats.org/presentationml/2006/ole">
              <mc:AlternateContent xmlns:mc="http://schemas.openxmlformats.org/markup-compatibility/2006">
                <mc:Choice xmlns:v="urn:schemas-microsoft-com:vml" Requires="v">
                  <p:oleObj spid="_x0000_s17566" name="公式" r:id="rId11" imgW="723600" imgH="342720" progId="Equation.3">
                    <p:embed/>
                  </p:oleObj>
                </mc:Choice>
                <mc:Fallback>
                  <p:oleObj name="公式" r:id="rId11" imgW="723600" imgH="342720" progId="Equation.3">
                    <p:embed/>
                    <p:pic>
                      <p:nvPicPr>
                        <p:cNvPr id="0" name="Object 5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56" y="1434"/>
                          <a:ext cx="456" cy="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39324" name="Object 60"/>
          <p:cNvGraphicFramePr>
            <a:graphicFrameLocks noChangeAspect="1"/>
          </p:cNvGraphicFramePr>
          <p:nvPr/>
        </p:nvGraphicFramePr>
        <p:xfrm>
          <a:off x="6299200" y="1687513"/>
          <a:ext cx="1944688" cy="352425"/>
        </p:xfrm>
        <a:graphic>
          <a:graphicData uri="http://schemas.openxmlformats.org/presentationml/2006/ole">
            <mc:AlternateContent xmlns:mc="http://schemas.openxmlformats.org/markup-compatibility/2006">
              <mc:Choice xmlns:v="urn:schemas-microsoft-com:vml" Requires="v">
                <p:oleObj spid="_x0000_s17567" name="公式" r:id="rId13" imgW="1612800" imgH="291960" progId="Equation.3">
                  <p:embed/>
                </p:oleObj>
              </mc:Choice>
              <mc:Fallback>
                <p:oleObj name="公式" r:id="rId13" imgW="1612800" imgH="291960" progId="Equation.3">
                  <p:embed/>
                  <p:pic>
                    <p:nvPicPr>
                      <p:cNvPr id="0" name="Object 6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99200" y="1687513"/>
                        <a:ext cx="1944688"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9325" name="Object 61"/>
          <p:cNvGraphicFramePr>
            <a:graphicFrameLocks noChangeAspect="1"/>
          </p:cNvGraphicFramePr>
          <p:nvPr/>
        </p:nvGraphicFramePr>
        <p:xfrm>
          <a:off x="4211638" y="2276475"/>
          <a:ext cx="2305050" cy="869950"/>
        </p:xfrm>
        <a:graphic>
          <a:graphicData uri="http://schemas.openxmlformats.org/presentationml/2006/ole">
            <mc:AlternateContent xmlns:mc="http://schemas.openxmlformats.org/markup-compatibility/2006">
              <mc:Choice xmlns:v="urn:schemas-microsoft-com:vml" Requires="v">
                <p:oleObj spid="_x0000_s17568" name="公式" r:id="rId15" imgW="2019240" imgH="761760" progId="Equation.3">
                  <p:embed/>
                </p:oleObj>
              </mc:Choice>
              <mc:Fallback>
                <p:oleObj name="公式" r:id="rId15" imgW="2019240" imgH="761760" progId="Equation.3">
                  <p:embed/>
                  <p:pic>
                    <p:nvPicPr>
                      <p:cNvPr id="0" name="Object 6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11638" y="2276475"/>
                        <a:ext cx="2305050" cy="86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9326" name="Object 62"/>
          <p:cNvGraphicFramePr>
            <a:graphicFrameLocks noChangeAspect="1"/>
          </p:cNvGraphicFramePr>
          <p:nvPr>
            <p:extLst>
              <p:ext uri="{D42A27DB-BD31-4B8C-83A1-F6EECF244321}">
                <p14:modId xmlns:p14="http://schemas.microsoft.com/office/powerpoint/2010/main" val="845545282"/>
              </p:ext>
            </p:extLst>
          </p:nvPr>
        </p:nvGraphicFramePr>
        <p:xfrm>
          <a:off x="3419475" y="3573016"/>
          <a:ext cx="1800225" cy="693738"/>
        </p:xfrm>
        <a:graphic>
          <a:graphicData uri="http://schemas.openxmlformats.org/presentationml/2006/ole">
            <mc:AlternateContent xmlns:mc="http://schemas.openxmlformats.org/markup-compatibility/2006">
              <mc:Choice xmlns:v="urn:schemas-microsoft-com:vml" Requires="v">
                <p:oleObj spid="_x0000_s17569" name="公式" r:id="rId17" imgW="1549080" imgH="596880" progId="Equation.3">
                  <p:embed/>
                </p:oleObj>
              </mc:Choice>
              <mc:Fallback>
                <p:oleObj name="公式" r:id="rId17" imgW="1549080" imgH="596880" progId="Equation.3">
                  <p:embed/>
                  <p:pic>
                    <p:nvPicPr>
                      <p:cNvPr id="0" name="Object 6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19475" y="3573016"/>
                        <a:ext cx="1800225" cy="693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39288"/>
                                        </p:tgtEl>
                                        <p:attrNameLst>
                                          <p:attrName>style.visibility</p:attrName>
                                        </p:attrNameLst>
                                      </p:cBhvr>
                                      <p:to>
                                        <p:strVal val="visible"/>
                                      </p:to>
                                    </p:set>
                                    <p:animEffect transition="in" filter="wipe(right)">
                                      <p:cBhvr>
                                        <p:cTn id="7" dur="500"/>
                                        <p:tgtEl>
                                          <p:spTgt spid="1392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9315"/>
                                        </p:tgtEl>
                                        <p:attrNameLst>
                                          <p:attrName>style.visibility</p:attrName>
                                        </p:attrNameLst>
                                      </p:cBhvr>
                                      <p:to>
                                        <p:strVal val="visible"/>
                                      </p:to>
                                    </p:set>
                                    <p:animEffect transition="in" filter="wipe(left)">
                                      <p:cBhvr>
                                        <p:cTn id="17" dur="500"/>
                                        <p:tgtEl>
                                          <p:spTgt spid="139315"/>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80">
                                          <p:stCondLst>
                                            <p:cond delay="0"/>
                                          </p:stCondLst>
                                        </p:cTn>
                                        <p:tgtEl>
                                          <p:spTgt spid="9"/>
                                        </p:tgtEl>
                                      </p:cBhvr>
                                    </p:animEffect>
                                    <p:anim calcmode="lin" valueType="num">
                                      <p:cBhvr>
                                        <p:cTn id="23"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28" dur="26">
                                          <p:stCondLst>
                                            <p:cond delay="650"/>
                                          </p:stCondLst>
                                        </p:cTn>
                                        <p:tgtEl>
                                          <p:spTgt spid="9"/>
                                        </p:tgtEl>
                                      </p:cBhvr>
                                      <p:to x="100000" y="60000"/>
                                    </p:animScale>
                                    <p:animScale>
                                      <p:cBhvr>
                                        <p:cTn id="29" dur="166" decel="50000">
                                          <p:stCondLst>
                                            <p:cond delay="676"/>
                                          </p:stCondLst>
                                        </p:cTn>
                                        <p:tgtEl>
                                          <p:spTgt spid="9"/>
                                        </p:tgtEl>
                                      </p:cBhvr>
                                      <p:to x="100000" y="100000"/>
                                    </p:animScale>
                                    <p:animScale>
                                      <p:cBhvr>
                                        <p:cTn id="30" dur="26">
                                          <p:stCondLst>
                                            <p:cond delay="1312"/>
                                          </p:stCondLst>
                                        </p:cTn>
                                        <p:tgtEl>
                                          <p:spTgt spid="9"/>
                                        </p:tgtEl>
                                      </p:cBhvr>
                                      <p:to x="100000" y="80000"/>
                                    </p:animScale>
                                    <p:animScale>
                                      <p:cBhvr>
                                        <p:cTn id="31" dur="166" decel="50000">
                                          <p:stCondLst>
                                            <p:cond delay="1338"/>
                                          </p:stCondLst>
                                        </p:cTn>
                                        <p:tgtEl>
                                          <p:spTgt spid="9"/>
                                        </p:tgtEl>
                                      </p:cBhvr>
                                      <p:to x="100000" y="100000"/>
                                    </p:animScale>
                                    <p:animScale>
                                      <p:cBhvr>
                                        <p:cTn id="32" dur="26">
                                          <p:stCondLst>
                                            <p:cond delay="1642"/>
                                          </p:stCondLst>
                                        </p:cTn>
                                        <p:tgtEl>
                                          <p:spTgt spid="9"/>
                                        </p:tgtEl>
                                      </p:cBhvr>
                                      <p:to x="100000" y="90000"/>
                                    </p:animScale>
                                    <p:animScale>
                                      <p:cBhvr>
                                        <p:cTn id="33" dur="166" decel="50000">
                                          <p:stCondLst>
                                            <p:cond delay="1668"/>
                                          </p:stCondLst>
                                        </p:cTn>
                                        <p:tgtEl>
                                          <p:spTgt spid="9"/>
                                        </p:tgtEl>
                                      </p:cBhvr>
                                      <p:to x="100000" y="100000"/>
                                    </p:animScale>
                                    <p:animScale>
                                      <p:cBhvr>
                                        <p:cTn id="34" dur="26">
                                          <p:stCondLst>
                                            <p:cond delay="1808"/>
                                          </p:stCondLst>
                                        </p:cTn>
                                        <p:tgtEl>
                                          <p:spTgt spid="9"/>
                                        </p:tgtEl>
                                      </p:cBhvr>
                                      <p:to x="100000" y="95000"/>
                                    </p:animScale>
                                    <p:animScale>
                                      <p:cBhvr>
                                        <p:cTn id="35" dur="166" decel="50000">
                                          <p:stCondLst>
                                            <p:cond delay="1834"/>
                                          </p:stCondLst>
                                        </p:cTn>
                                        <p:tgtEl>
                                          <p:spTgt spid="9"/>
                                        </p:tgtEl>
                                      </p:cBhvr>
                                      <p:to x="100000" y="100000"/>
                                    </p:animScale>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down)">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39324"/>
                                        </p:tgtEl>
                                        <p:attrNameLst>
                                          <p:attrName>style.visibility</p:attrName>
                                        </p:attrNameLst>
                                      </p:cBhvr>
                                      <p:to>
                                        <p:strVal val="visible"/>
                                      </p:to>
                                    </p:set>
                                    <p:animEffect transition="in" filter="wipe(left)">
                                      <p:cBhvr>
                                        <p:cTn id="45" dur="500"/>
                                        <p:tgtEl>
                                          <p:spTgt spid="139324"/>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39325"/>
                                        </p:tgtEl>
                                        <p:attrNameLst>
                                          <p:attrName>style.visibility</p:attrName>
                                        </p:attrNameLst>
                                      </p:cBhvr>
                                      <p:to>
                                        <p:strVal val="visible"/>
                                      </p:to>
                                    </p:set>
                                    <p:animEffect transition="in" filter="blinds(horizontal)">
                                      <p:cBhvr>
                                        <p:cTn id="50" dur="500"/>
                                        <p:tgtEl>
                                          <p:spTgt spid="13932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39290"/>
                                        </p:tgtEl>
                                        <p:attrNameLst>
                                          <p:attrName>style.visibility</p:attrName>
                                        </p:attrNameLst>
                                      </p:cBhvr>
                                      <p:to>
                                        <p:strVal val="visible"/>
                                      </p:to>
                                    </p:set>
                                    <p:animEffect transition="in" filter="wipe(left)">
                                      <p:cBhvr>
                                        <p:cTn id="55" dur="500"/>
                                        <p:tgtEl>
                                          <p:spTgt spid="139290"/>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139326"/>
                                        </p:tgtEl>
                                        <p:attrNameLst>
                                          <p:attrName>style.visibility</p:attrName>
                                        </p:attrNameLst>
                                      </p:cBhvr>
                                      <p:to>
                                        <p:strVal val="visible"/>
                                      </p:to>
                                    </p:set>
                                    <p:animEffect transition="in" filter="dissolve">
                                      <p:cBhvr>
                                        <p:cTn id="60" dur="500"/>
                                        <p:tgtEl>
                                          <p:spTgt spid="139326"/>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39294"/>
                                        </p:tgtEl>
                                        <p:attrNameLst>
                                          <p:attrName>style.visibility</p:attrName>
                                        </p:attrNameLst>
                                      </p:cBhvr>
                                      <p:to>
                                        <p:strVal val="visible"/>
                                      </p:to>
                                    </p:set>
                                    <p:animEffect transition="in" filter="wipe(left)">
                                      <p:cBhvr>
                                        <p:cTn id="65" dur="500"/>
                                        <p:tgtEl>
                                          <p:spTgt spid="139294"/>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139295"/>
                                        </p:tgtEl>
                                        <p:attrNameLst>
                                          <p:attrName>style.visibility</p:attrName>
                                        </p:attrNameLst>
                                      </p:cBhvr>
                                      <p:to>
                                        <p:strVal val="visible"/>
                                      </p:to>
                                    </p:set>
                                    <p:anim calcmode="lin" valueType="num">
                                      <p:cBhvr additive="base">
                                        <p:cTn id="70" dur="500" fill="hold"/>
                                        <p:tgtEl>
                                          <p:spTgt spid="139295"/>
                                        </p:tgtEl>
                                        <p:attrNameLst>
                                          <p:attrName>ppt_x</p:attrName>
                                        </p:attrNameLst>
                                      </p:cBhvr>
                                      <p:tavLst>
                                        <p:tav tm="0">
                                          <p:val>
                                            <p:strVal val="#ppt_x"/>
                                          </p:val>
                                        </p:tav>
                                        <p:tav tm="100000">
                                          <p:val>
                                            <p:strVal val="#ppt_x"/>
                                          </p:val>
                                        </p:tav>
                                      </p:tavLst>
                                    </p:anim>
                                    <p:anim calcmode="lin" valueType="num">
                                      <p:cBhvr additive="base">
                                        <p:cTn id="71" dur="500" fill="hold"/>
                                        <p:tgtEl>
                                          <p:spTgt spid="139295"/>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139296"/>
                                        </p:tgtEl>
                                        <p:attrNameLst>
                                          <p:attrName>style.visibility</p:attrName>
                                        </p:attrNameLst>
                                      </p:cBhvr>
                                      <p:to>
                                        <p:strVal val="visible"/>
                                      </p:to>
                                    </p:set>
                                    <p:anim calcmode="lin" valueType="num">
                                      <p:cBhvr additive="base">
                                        <p:cTn id="76" dur="500" fill="hold"/>
                                        <p:tgtEl>
                                          <p:spTgt spid="139296"/>
                                        </p:tgtEl>
                                        <p:attrNameLst>
                                          <p:attrName>ppt_x</p:attrName>
                                        </p:attrNameLst>
                                      </p:cBhvr>
                                      <p:tavLst>
                                        <p:tav tm="0">
                                          <p:val>
                                            <p:strVal val="#ppt_x"/>
                                          </p:val>
                                        </p:tav>
                                        <p:tav tm="100000">
                                          <p:val>
                                            <p:strVal val="#ppt_x"/>
                                          </p:val>
                                        </p:tav>
                                      </p:tavLst>
                                    </p:anim>
                                    <p:anim calcmode="lin" valueType="num">
                                      <p:cBhvr additive="base">
                                        <p:cTn id="77" dur="500" fill="hold"/>
                                        <p:tgtEl>
                                          <p:spTgt spid="1392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88" grpId="0" autoUpdateAnimBg="0"/>
      <p:bldP spid="139290" grpId="0" autoUpdateAnimBg="0"/>
      <p:bldP spid="13929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灯片编号占位符 3"/>
          <p:cNvSpPr>
            <a:spLocks noGrp="1"/>
          </p:cNvSpPr>
          <p:nvPr>
            <p:ph type="sldNum" sz="quarter" idx="12"/>
          </p:nvPr>
        </p:nvSpPr>
        <p:spPr/>
        <p:txBody>
          <a:bodyPr/>
          <a:lstStyle/>
          <a:p>
            <a:pPr>
              <a:defRPr/>
            </a:pPr>
            <a:fld id="{0FF7C8C0-B5FF-4212-934C-431065A9DF28}" type="slidenum">
              <a:rPr lang="en-US" altLang="zh-CN"/>
              <a:pPr>
                <a:defRPr/>
              </a:pPr>
              <a:t>25</a:t>
            </a:fld>
            <a:endParaRPr lang="en-US" altLang="zh-CN"/>
          </a:p>
        </p:txBody>
      </p:sp>
      <p:sp>
        <p:nvSpPr>
          <p:cNvPr id="35842" name="Text Box 2"/>
          <p:cNvSpPr txBox="1">
            <a:spLocks noChangeArrowheads="1"/>
          </p:cNvSpPr>
          <p:nvPr/>
        </p:nvSpPr>
        <p:spPr bwMode="auto">
          <a:xfrm>
            <a:off x="342900" y="1379538"/>
            <a:ext cx="1296988" cy="519112"/>
          </a:xfrm>
          <a:prstGeom prst="rect">
            <a:avLst/>
          </a:prstGeom>
          <a:noFill/>
          <a:ln w="9525">
            <a:noFill/>
            <a:miter lim="800000"/>
            <a:headEnd/>
            <a:tailEnd/>
          </a:ln>
        </p:spPr>
        <p:txBody>
          <a:bodyPr>
            <a:spAutoFit/>
          </a:bodyPr>
          <a:lstStyle/>
          <a:p>
            <a:pPr>
              <a:spcBef>
                <a:spcPct val="50000"/>
              </a:spcBef>
            </a:pPr>
            <a:r>
              <a:rPr kumimoji="1" lang="zh-CN" altLang="en-US" sz="2800">
                <a:solidFill>
                  <a:srgbClr val="66FF33"/>
                </a:solidFill>
              </a:rPr>
              <a:t>解</a:t>
            </a:r>
            <a:r>
              <a:rPr kumimoji="1" lang="en-US" altLang="zh-CN" sz="2800">
                <a:solidFill>
                  <a:srgbClr val="66FF33"/>
                </a:solidFill>
              </a:rPr>
              <a:t>:</a:t>
            </a:r>
          </a:p>
        </p:txBody>
      </p:sp>
      <p:graphicFrame>
        <p:nvGraphicFramePr>
          <p:cNvPr id="35843" name="Object 3"/>
          <p:cNvGraphicFramePr>
            <a:graphicFrameLocks noChangeAspect="1"/>
          </p:cNvGraphicFramePr>
          <p:nvPr/>
        </p:nvGraphicFramePr>
        <p:xfrm>
          <a:off x="720725" y="2643188"/>
          <a:ext cx="5678488" cy="865187"/>
        </p:xfrm>
        <a:graphic>
          <a:graphicData uri="http://schemas.openxmlformats.org/presentationml/2006/ole">
            <mc:AlternateContent xmlns:mc="http://schemas.openxmlformats.org/markup-compatibility/2006">
              <mc:Choice xmlns:v="urn:schemas-microsoft-com:vml" Requires="v">
                <p:oleObj spid="_x0000_s18560" name="公式" r:id="rId3" imgW="5029200" imgH="825480" progId="Equation.3">
                  <p:embed/>
                </p:oleObj>
              </mc:Choice>
              <mc:Fallback>
                <p:oleObj name="公式" r:id="rId3" imgW="5029200" imgH="8254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725" y="2643188"/>
                        <a:ext cx="5678488" cy="865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5" name="Object 5"/>
          <p:cNvGraphicFramePr>
            <a:graphicFrameLocks noChangeAspect="1"/>
          </p:cNvGraphicFramePr>
          <p:nvPr/>
        </p:nvGraphicFramePr>
        <p:xfrm>
          <a:off x="1692275" y="4581525"/>
          <a:ext cx="2592388" cy="912813"/>
        </p:xfrm>
        <a:graphic>
          <a:graphicData uri="http://schemas.openxmlformats.org/presentationml/2006/ole">
            <mc:AlternateContent xmlns:mc="http://schemas.openxmlformats.org/markup-compatibility/2006">
              <mc:Choice xmlns:v="urn:schemas-microsoft-com:vml" Requires="v">
                <p:oleObj spid="_x0000_s18561" name="公式" r:id="rId5" imgW="2374560" imgH="838080" progId="Equation.3">
                  <p:embed/>
                </p:oleObj>
              </mc:Choice>
              <mc:Fallback>
                <p:oleObj name="公式" r:id="rId5" imgW="2374560" imgH="8380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4581525"/>
                        <a:ext cx="2592388" cy="912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6" name="Text Box 6"/>
          <p:cNvSpPr txBox="1">
            <a:spLocks noChangeArrowheads="1"/>
          </p:cNvSpPr>
          <p:nvPr/>
        </p:nvSpPr>
        <p:spPr bwMode="auto">
          <a:xfrm>
            <a:off x="295275" y="5751513"/>
            <a:ext cx="3840163" cy="457200"/>
          </a:xfrm>
          <a:prstGeom prst="rect">
            <a:avLst/>
          </a:prstGeom>
          <a:noFill/>
          <a:ln w="9525">
            <a:noFill/>
            <a:miter lim="800000"/>
            <a:headEnd/>
            <a:tailEnd/>
          </a:ln>
        </p:spPr>
        <p:txBody>
          <a:bodyPr>
            <a:spAutoFit/>
          </a:bodyPr>
          <a:lstStyle/>
          <a:p>
            <a:pPr>
              <a:spcBef>
                <a:spcPct val="50000"/>
              </a:spcBef>
            </a:pPr>
            <a:r>
              <a:rPr kumimoji="1" lang="zh-CN" altLang="en-US"/>
              <a:t>此结论可作为公式记住</a:t>
            </a:r>
            <a:r>
              <a:rPr kumimoji="1" lang="en-US" altLang="zh-CN"/>
              <a:t>:</a:t>
            </a:r>
          </a:p>
        </p:txBody>
      </p:sp>
      <p:graphicFrame>
        <p:nvGraphicFramePr>
          <p:cNvPr id="35847" name="Object 7"/>
          <p:cNvGraphicFramePr>
            <a:graphicFrameLocks noChangeAspect="1"/>
          </p:cNvGraphicFramePr>
          <p:nvPr/>
        </p:nvGraphicFramePr>
        <p:xfrm>
          <a:off x="3779838" y="5516563"/>
          <a:ext cx="2035175" cy="968375"/>
        </p:xfrm>
        <a:graphic>
          <a:graphicData uri="http://schemas.openxmlformats.org/presentationml/2006/ole">
            <mc:AlternateContent xmlns:mc="http://schemas.openxmlformats.org/markup-compatibility/2006">
              <mc:Choice xmlns:v="urn:schemas-microsoft-com:vml" Requires="v">
                <p:oleObj spid="_x0000_s18562" name="公式" r:id="rId7" imgW="1638000" imgH="838080" progId="Equation.3">
                  <p:embed/>
                </p:oleObj>
              </mc:Choice>
              <mc:Fallback>
                <p:oleObj name="公式" r:id="rId7" imgW="1638000" imgH="83808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9838" y="5516563"/>
                        <a:ext cx="2035175" cy="968375"/>
                      </a:xfrm>
                      <a:prstGeom prst="rect">
                        <a:avLst/>
                      </a:prstGeom>
                      <a:noFill/>
                      <a:ln w="22225">
                        <a:solidFill>
                          <a:srgbClr val="FFFF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8444" name="Group 8"/>
          <p:cNvGrpSpPr>
            <a:grpSpLocks/>
          </p:cNvGrpSpPr>
          <p:nvPr/>
        </p:nvGrpSpPr>
        <p:grpSpPr bwMode="auto">
          <a:xfrm>
            <a:off x="8578850" y="3149600"/>
            <a:ext cx="233363" cy="233363"/>
            <a:chOff x="3247" y="1728"/>
            <a:chExt cx="147" cy="147"/>
          </a:xfrm>
        </p:grpSpPr>
        <p:sp>
          <p:nvSpPr>
            <p:cNvPr id="18506" name="Line 9"/>
            <p:cNvSpPr>
              <a:spLocks noChangeShapeType="1"/>
            </p:cNvSpPr>
            <p:nvPr/>
          </p:nvSpPr>
          <p:spPr bwMode="auto">
            <a:xfrm flipH="1">
              <a:off x="3247" y="1728"/>
              <a:ext cx="146" cy="147"/>
            </a:xfrm>
            <a:prstGeom prst="line">
              <a:avLst/>
            </a:prstGeom>
            <a:noFill/>
            <a:ln w="9525">
              <a:solidFill>
                <a:schemeClr val="bg1"/>
              </a:solidFill>
              <a:round/>
              <a:headEnd/>
              <a:tailEnd/>
            </a:ln>
          </p:spPr>
          <p:txBody>
            <a:bodyPr/>
            <a:lstStyle/>
            <a:p>
              <a:endParaRPr lang="zh-CN" altLang="en-US"/>
            </a:p>
          </p:txBody>
        </p:sp>
        <p:sp>
          <p:nvSpPr>
            <p:cNvPr id="18507" name="Line 10"/>
            <p:cNvSpPr>
              <a:spLocks noChangeShapeType="1"/>
            </p:cNvSpPr>
            <p:nvPr/>
          </p:nvSpPr>
          <p:spPr bwMode="auto">
            <a:xfrm>
              <a:off x="3247" y="1729"/>
              <a:ext cx="147" cy="146"/>
            </a:xfrm>
            <a:prstGeom prst="line">
              <a:avLst/>
            </a:prstGeom>
            <a:noFill/>
            <a:ln w="9525">
              <a:solidFill>
                <a:schemeClr val="bg1"/>
              </a:solidFill>
              <a:round/>
              <a:headEnd/>
              <a:tailEnd/>
            </a:ln>
          </p:spPr>
          <p:txBody>
            <a:bodyPr/>
            <a:lstStyle/>
            <a:p>
              <a:endParaRPr lang="zh-CN" altLang="en-US"/>
            </a:p>
          </p:txBody>
        </p:sp>
      </p:grpSp>
      <p:grpSp>
        <p:nvGrpSpPr>
          <p:cNvPr id="18445" name="Group 11"/>
          <p:cNvGrpSpPr>
            <a:grpSpLocks/>
          </p:cNvGrpSpPr>
          <p:nvPr/>
        </p:nvGrpSpPr>
        <p:grpSpPr bwMode="auto">
          <a:xfrm>
            <a:off x="228600" y="193675"/>
            <a:ext cx="8528050" cy="1066800"/>
            <a:chOff x="144" y="122"/>
            <a:chExt cx="5372" cy="672"/>
          </a:xfrm>
        </p:grpSpPr>
        <p:sp>
          <p:nvSpPr>
            <p:cNvPr id="18504" name="Text Box 12"/>
            <p:cNvSpPr txBox="1">
              <a:spLocks noChangeArrowheads="1"/>
            </p:cNvSpPr>
            <p:nvPr/>
          </p:nvSpPr>
          <p:spPr bwMode="auto">
            <a:xfrm>
              <a:off x="144" y="122"/>
              <a:ext cx="5372" cy="672"/>
            </a:xfrm>
            <a:prstGeom prst="rect">
              <a:avLst/>
            </a:prstGeom>
            <a:noFill/>
            <a:ln w="9525">
              <a:noFill/>
              <a:miter lim="800000"/>
              <a:headEnd/>
              <a:tailEnd/>
            </a:ln>
          </p:spPr>
          <p:txBody>
            <a:bodyPr>
              <a:spAutoFit/>
            </a:bodyPr>
            <a:lstStyle/>
            <a:p>
              <a:pPr>
                <a:spcBef>
                  <a:spcPct val="50000"/>
                </a:spcBef>
              </a:pPr>
              <a:r>
                <a:rPr kumimoji="1" lang="zh-CN" altLang="en-US">
                  <a:solidFill>
                    <a:srgbClr val="66FF33"/>
                  </a:solidFill>
                </a:rPr>
                <a:t>例</a:t>
              </a:r>
              <a:r>
                <a:rPr kumimoji="1" lang="en-US" altLang="zh-CN">
                  <a:solidFill>
                    <a:srgbClr val="66FF33"/>
                  </a:solidFill>
                </a:rPr>
                <a:t>12-7</a:t>
              </a:r>
              <a:r>
                <a:rPr kumimoji="1" lang="en-US" altLang="zh-CN" sz="2800"/>
                <a:t>   </a:t>
              </a:r>
              <a:r>
                <a:rPr kumimoji="1" lang="zh-CN" altLang="en-US"/>
                <a:t>一条金属细直棒</a:t>
              </a:r>
              <a:r>
                <a:rPr kumimoji="1" lang="en-US" altLang="zh-CN" i="1"/>
                <a:t>op</a:t>
              </a:r>
              <a:r>
                <a:rPr kumimoji="1" lang="en-US" altLang="zh-CN"/>
                <a:t>(</a:t>
              </a:r>
              <a:r>
                <a:rPr kumimoji="1" lang="zh-CN" altLang="en-US"/>
                <a:t>长为</a:t>
              </a:r>
              <a:r>
                <a:rPr kumimoji="1" lang="en-US" altLang="zh-CN" i="1"/>
                <a:t>l</a:t>
              </a:r>
              <a:r>
                <a:rPr kumimoji="1" lang="en-US" altLang="zh-CN"/>
                <a:t>)</a:t>
              </a:r>
              <a:r>
                <a:rPr kumimoji="1" lang="zh-CN" altLang="en-US"/>
                <a:t>绕</a:t>
              </a:r>
              <a:r>
                <a:rPr kumimoji="1" lang="en-US" altLang="zh-CN" i="1"/>
                <a:t>o</a:t>
              </a:r>
              <a:r>
                <a:rPr kumimoji="1" lang="zh-CN" altLang="en-US"/>
                <a:t>点以角速度</a:t>
              </a:r>
              <a:r>
                <a:rPr kumimoji="1" lang="zh-CN" altLang="en-US" i="1">
                  <a:sym typeface="Symbol" pitchFamily="18" charset="2"/>
                </a:rPr>
                <a:t></a:t>
              </a:r>
              <a:r>
                <a:rPr kumimoji="1" lang="zh-CN" altLang="en-US">
                  <a:sym typeface="Symbol" pitchFamily="18" charset="2"/>
                </a:rPr>
                <a:t>在垂直于匀    </a:t>
              </a:r>
            </a:p>
            <a:p>
              <a:pPr>
                <a:spcBef>
                  <a:spcPct val="50000"/>
                </a:spcBef>
              </a:pPr>
              <a:r>
                <a:rPr kumimoji="1" lang="zh-CN" altLang="en-US">
                  <a:sym typeface="Symbol" pitchFamily="18" charset="2"/>
                </a:rPr>
                <a:t>    强磁场</a:t>
              </a:r>
              <a:r>
                <a:rPr kumimoji="1" lang="en-US" altLang="zh-CN" i="1">
                  <a:sym typeface="Symbol" pitchFamily="18" charset="2"/>
                </a:rPr>
                <a:t>B</a:t>
              </a:r>
              <a:r>
                <a:rPr kumimoji="1" lang="zh-CN" altLang="en-US">
                  <a:sym typeface="Symbol" pitchFamily="18" charset="2"/>
                </a:rPr>
                <a:t>的平面内匀速转动</a:t>
              </a:r>
              <a:r>
                <a:rPr kumimoji="1" lang="en-US" altLang="zh-CN">
                  <a:sym typeface="Symbol" pitchFamily="18" charset="2"/>
                </a:rPr>
                <a:t>,   </a:t>
              </a:r>
              <a:r>
                <a:rPr kumimoji="1" lang="zh-CN" altLang="en-US">
                  <a:sym typeface="Symbol" pitchFamily="18" charset="2"/>
                </a:rPr>
                <a:t>求</a:t>
              </a:r>
              <a:r>
                <a:rPr kumimoji="1" lang="en-US" altLang="zh-CN" i="1">
                  <a:sym typeface="Symbol" pitchFamily="18" charset="2"/>
                </a:rPr>
                <a:t>u</a:t>
              </a:r>
              <a:r>
                <a:rPr kumimoji="1" lang="en-US" altLang="zh-CN" i="1" baseline="-25000">
                  <a:sym typeface="Symbol" pitchFamily="18" charset="2"/>
                </a:rPr>
                <a:t>o</a:t>
              </a:r>
              <a:r>
                <a:rPr kumimoji="1" lang="en-US" altLang="zh-CN">
                  <a:sym typeface="Symbol" pitchFamily="18" charset="2"/>
                </a:rPr>
                <a:t>-</a:t>
              </a:r>
              <a:r>
                <a:rPr kumimoji="1" lang="en-US" altLang="zh-CN" i="1">
                  <a:sym typeface="Symbol" pitchFamily="18" charset="2"/>
                </a:rPr>
                <a:t>u</a:t>
              </a:r>
              <a:r>
                <a:rPr kumimoji="1" lang="en-US" altLang="zh-CN" i="1" baseline="-25000">
                  <a:sym typeface="Symbol" pitchFamily="18" charset="2"/>
                </a:rPr>
                <a:t>p</a:t>
              </a:r>
              <a:r>
                <a:rPr kumimoji="1" lang="en-US" altLang="zh-CN">
                  <a:sym typeface="Symbol" pitchFamily="18" charset="2"/>
                </a:rPr>
                <a:t>=?</a:t>
              </a:r>
              <a:endParaRPr kumimoji="1" lang="en-US" altLang="zh-CN" b="0">
                <a:solidFill>
                  <a:schemeClr val="tx1"/>
                </a:solidFill>
              </a:endParaRPr>
            </a:p>
          </p:txBody>
        </p:sp>
        <p:sp>
          <p:nvSpPr>
            <p:cNvPr id="18505" name="Line 13"/>
            <p:cNvSpPr>
              <a:spLocks noChangeShapeType="1"/>
            </p:cNvSpPr>
            <p:nvPr/>
          </p:nvSpPr>
          <p:spPr bwMode="auto">
            <a:xfrm>
              <a:off x="1010" y="554"/>
              <a:ext cx="109" cy="0"/>
            </a:xfrm>
            <a:prstGeom prst="line">
              <a:avLst/>
            </a:prstGeom>
            <a:noFill/>
            <a:ln w="9525">
              <a:solidFill>
                <a:schemeClr val="bg1"/>
              </a:solidFill>
              <a:round/>
              <a:headEnd/>
              <a:tailEnd type="triangle" w="sm" len="med"/>
            </a:ln>
          </p:spPr>
          <p:txBody>
            <a:bodyPr wrap="none" anchor="ctr"/>
            <a:lstStyle/>
            <a:p>
              <a:pPr>
                <a:defRPr/>
              </a:pPr>
              <a:endParaRPr lang="zh-CN" altLang="en-US">
                <a:ln>
                  <a:solidFill>
                    <a:sysClr val="windowText" lastClr="000000"/>
                  </a:solidFill>
                </a:ln>
              </a:endParaRPr>
            </a:p>
          </p:txBody>
        </p:sp>
      </p:grpSp>
      <p:graphicFrame>
        <p:nvGraphicFramePr>
          <p:cNvPr id="35854" name="Object 14"/>
          <p:cNvGraphicFramePr>
            <a:graphicFrameLocks noChangeAspect="1"/>
          </p:cNvGraphicFramePr>
          <p:nvPr/>
        </p:nvGraphicFramePr>
        <p:xfrm>
          <a:off x="1127125" y="2133600"/>
          <a:ext cx="2587625" cy="492125"/>
        </p:xfrm>
        <a:graphic>
          <a:graphicData uri="http://schemas.openxmlformats.org/presentationml/2006/ole">
            <mc:AlternateContent xmlns:mc="http://schemas.openxmlformats.org/markup-compatibility/2006">
              <mc:Choice xmlns:v="urn:schemas-microsoft-com:vml" Requires="v">
                <p:oleObj spid="_x0000_s18563" name="公式" r:id="rId9" imgW="2463480" imgH="469800" progId="Equation.3">
                  <p:embed/>
                </p:oleObj>
              </mc:Choice>
              <mc:Fallback>
                <p:oleObj name="公式" r:id="rId9" imgW="2463480" imgH="46980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27125" y="2133600"/>
                        <a:ext cx="25876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3399"/>
                            </a:solidFill>
                            <a:miter lim="800000"/>
                            <a:headEnd/>
                            <a:tailEnd/>
                          </a14:hiddenLine>
                        </a:ext>
                      </a:extLst>
                    </p:spPr>
                  </p:pic>
                </p:oleObj>
              </mc:Fallback>
            </mc:AlternateContent>
          </a:graphicData>
        </a:graphic>
      </p:graphicFrame>
      <p:grpSp>
        <p:nvGrpSpPr>
          <p:cNvPr id="18446" name="Group 15"/>
          <p:cNvGrpSpPr>
            <a:grpSpLocks/>
          </p:cNvGrpSpPr>
          <p:nvPr/>
        </p:nvGrpSpPr>
        <p:grpSpPr bwMode="auto">
          <a:xfrm>
            <a:off x="6500813" y="1903413"/>
            <a:ext cx="2571750" cy="3494087"/>
            <a:chOff x="4095" y="1210"/>
            <a:chExt cx="1620" cy="2201"/>
          </a:xfrm>
        </p:grpSpPr>
        <p:sp>
          <p:nvSpPr>
            <p:cNvPr id="18460" name="Line 16"/>
            <p:cNvSpPr>
              <a:spLocks noChangeShapeType="1"/>
            </p:cNvSpPr>
            <p:nvPr/>
          </p:nvSpPr>
          <p:spPr bwMode="auto">
            <a:xfrm flipV="1">
              <a:off x="4685" y="1694"/>
              <a:ext cx="785" cy="774"/>
            </a:xfrm>
            <a:prstGeom prst="line">
              <a:avLst/>
            </a:prstGeom>
            <a:noFill/>
            <a:ln w="57150">
              <a:solidFill>
                <a:srgbClr val="FF3300"/>
              </a:solidFill>
              <a:round/>
              <a:headEnd/>
              <a:tailEnd/>
            </a:ln>
          </p:spPr>
          <p:txBody>
            <a:bodyPr/>
            <a:lstStyle/>
            <a:p>
              <a:endParaRPr lang="zh-CN" altLang="en-US"/>
            </a:p>
          </p:txBody>
        </p:sp>
        <p:sp>
          <p:nvSpPr>
            <p:cNvPr id="18461" name="Text Box 17"/>
            <p:cNvSpPr txBox="1">
              <a:spLocks noChangeArrowheads="1"/>
            </p:cNvSpPr>
            <p:nvPr/>
          </p:nvSpPr>
          <p:spPr bwMode="auto">
            <a:xfrm>
              <a:off x="4533" y="2378"/>
              <a:ext cx="209" cy="288"/>
            </a:xfrm>
            <a:prstGeom prst="rect">
              <a:avLst/>
            </a:prstGeom>
            <a:noFill/>
            <a:ln w="9525">
              <a:noFill/>
              <a:miter lim="800000"/>
              <a:headEnd/>
              <a:tailEnd/>
            </a:ln>
          </p:spPr>
          <p:txBody>
            <a:bodyPr>
              <a:spAutoFit/>
            </a:bodyPr>
            <a:lstStyle/>
            <a:p>
              <a:pPr>
                <a:spcBef>
                  <a:spcPct val="50000"/>
                </a:spcBef>
              </a:pPr>
              <a:r>
                <a:rPr kumimoji="1" lang="en-US" altLang="zh-CN" b="0" i="1"/>
                <a:t>o</a:t>
              </a:r>
              <a:endParaRPr kumimoji="1" lang="en-US" altLang="zh-CN" b="0">
                <a:solidFill>
                  <a:schemeClr val="tx1"/>
                </a:solidFill>
              </a:endParaRPr>
            </a:p>
          </p:txBody>
        </p:sp>
        <p:sp>
          <p:nvSpPr>
            <p:cNvPr id="18462" name="Text Box 18"/>
            <p:cNvSpPr txBox="1">
              <a:spLocks noChangeArrowheads="1"/>
            </p:cNvSpPr>
            <p:nvPr/>
          </p:nvSpPr>
          <p:spPr bwMode="auto">
            <a:xfrm>
              <a:off x="5443" y="1507"/>
              <a:ext cx="272" cy="288"/>
            </a:xfrm>
            <a:prstGeom prst="rect">
              <a:avLst/>
            </a:prstGeom>
            <a:noFill/>
            <a:ln w="9525">
              <a:noFill/>
              <a:miter lim="800000"/>
              <a:headEnd/>
              <a:tailEnd/>
            </a:ln>
          </p:spPr>
          <p:txBody>
            <a:bodyPr>
              <a:spAutoFit/>
            </a:bodyPr>
            <a:lstStyle/>
            <a:p>
              <a:pPr>
                <a:spcBef>
                  <a:spcPct val="50000"/>
                </a:spcBef>
              </a:pPr>
              <a:r>
                <a:rPr kumimoji="1" lang="en-US" altLang="zh-CN" i="1"/>
                <a:t>p</a:t>
              </a:r>
              <a:endParaRPr kumimoji="1" lang="en-US" altLang="zh-CN" b="0">
                <a:solidFill>
                  <a:schemeClr val="tx1"/>
                </a:solidFill>
              </a:endParaRPr>
            </a:p>
          </p:txBody>
        </p:sp>
        <p:sp>
          <p:nvSpPr>
            <p:cNvPr id="18463" name="Freeform 19"/>
            <p:cNvSpPr>
              <a:spLocks/>
            </p:cNvSpPr>
            <p:nvPr/>
          </p:nvSpPr>
          <p:spPr bwMode="auto">
            <a:xfrm rot="1464849">
              <a:off x="5071" y="1516"/>
              <a:ext cx="389" cy="83"/>
            </a:xfrm>
            <a:custGeom>
              <a:avLst/>
              <a:gdLst>
                <a:gd name="T0" fmla="*/ 0 w 461"/>
                <a:gd name="T1" fmla="*/ 0 h 185"/>
                <a:gd name="T2" fmla="*/ 3 w 461"/>
                <a:gd name="T3" fmla="*/ 0 h 185"/>
                <a:gd name="T4" fmla="*/ 3 w 461"/>
                <a:gd name="T5" fmla="*/ 0 h 185"/>
                <a:gd name="T6" fmla="*/ 3 w 461"/>
                <a:gd name="T7" fmla="*/ 0 h 185"/>
                <a:gd name="T8" fmla="*/ 0 60000 65536"/>
                <a:gd name="T9" fmla="*/ 0 60000 65536"/>
                <a:gd name="T10" fmla="*/ 0 60000 65536"/>
                <a:gd name="T11" fmla="*/ 0 60000 65536"/>
                <a:gd name="T12" fmla="*/ 0 w 461"/>
                <a:gd name="T13" fmla="*/ 0 h 185"/>
                <a:gd name="T14" fmla="*/ 461 w 461"/>
                <a:gd name="T15" fmla="*/ 185 h 185"/>
              </a:gdLst>
              <a:ahLst/>
              <a:cxnLst>
                <a:cxn ang="T8">
                  <a:pos x="T0" y="T1"/>
                </a:cxn>
                <a:cxn ang="T9">
                  <a:pos x="T2" y="T3"/>
                </a:cxn>
                <a:cxn ang="T10">
                  <a:pos x="T4" y="T5"/>
                </a:cxn>
                <a:cxn ang="T11">
                  <a:pos x="T6" y="T7"/>
                </a:cxn>
              </a:cxnLst>
              <a:rect l="T12" t="T13" r="T14" b="T15"/>
              <a:pathLst>
                <a:path w="461" h="185">
                  <a:moveTo>
                    <a:pt x="0" y="38"/>
                  </a:moveTo>
                  <a:cubicBezTo>
                    <a:pt x="80" y="19"/>
                    <a:pt x="161" y="0"/>
                    <a:pt x="220" y="7"/>
                  </a:cubicBezTo>
                  <a:cubicBezTo>
                    <a:pt x="279" y="14"/>
                    <a:pt x="317" y="50"/>
                    <a:pt x="357" y="80"/>
                  </a:cubicBezTo>
                  <a:cubicBezTo>
                    <a:pt x="397" y="110"/>
                    <a:pt x="429" y="147"/>
                    <a:pt x="461" y="185"/>
                  </a:cubicBezTo>
                </a:path>
              </a:pathLst>
            </a:custGeom>
            <a:noFill/>
            <a:ln w="28575">
              <a:solidFill>
                <a:srgbClr val="FFFF00"/>
              </a:solidFill>
              <a:round/>
              <a:headEnd type="triangle" w="sm" len="med"/>
              <a:tailEnd/>
            </a:ln>
          </p:spPr>
          <p:txBody>
            <a:bodyPr/>
            <a:lstStyle/>
            <a:p>
              <a:endParaRPr lang="zh-CN" altLang="en-US"/>
            </a:p>
          </p:txBody>
        </p:sp>
        <p:sp>
          <p:nvSpPr>
            <p:cNvPr id="18464" name="Text Box 20"/>
            <p:cNvSpPr txBox="1">
              <a:spLocks noChangeArrowheads="1"/>
            </p:cNvSpPr>
            <p:nvPr/>
          </p:nvSpPr>
          <p:spPr bwMode="auto">
            <a:xfrm>
              <a:off x="5159" y="1210"/>
              <a:ext cx="314" cy="327"/>
            </a:xfrm>
            <a:prstGeom prst="rect">
              <a:avLst/>
            </a:prstGeom>
            <a:noFill/>
            <a:ln w="9525">
              <a:noFill/>
              <a:miter lim="800000"/>
              <a:headEnd/>
              <a:tailEnd/>
            </a:ln>
          </p:spPr>
          <p:txBody>
            <a:bodyPr>
              <a:spAutoFit/>
            </a:bodyPr>
            <a:lstStyle/>
            <a:p>
              <a:pPr>
                <a:spcBef>
                  <a:spcPct val="50000"/>
                </a:spcBef>
              </a:pPr>
              <a:r>
                <a:rPr kumimoji="1" lang="en-US" altLang="zh-CN" sz="2800" b="0" i="1">
                  <a:solidFill>
                    <a:srgbClr val="FFFF00"/>
                  </a:solidFill>
                  <a:sym typeface="Symbol" pitchFamily="18" charset="2"/>
                </a:rPr>
                <a:t></a:t>
              </a:r>
            </a:p>
          </p:txBody>
        </p:sp>
        <p:grpSp>
          <p:nvGrpSpPr>
            <p:cNvPr id="18465" name="Group 21"/>
            <p:cNvGrpSpPr>
              <a:grpSpLocks/>
            </p:cNvGrpSpPr>
            <p:nvPr/>
          </p:nvGrpSpPr>
          <p:grpSpPr bwMode="auto">
            <a:xfrm>
              <a:off x="4492" y="1532"/>
              <a:ext cx="147" cy="147"/>
              <a:chOff x="3247" y="1728"/>
              <a:chExt cx="147" cy="147"/>
            </a:xfrm>
          </p:grpSpPr>
          <p:sp>
            <p:nvSpPr>
              <p:cNvPr id="18502" name="Line 22"/>
              <p:cNvSpPr>
                <a:spLocks noChangeShapeType="1"/>
              </p:cNvSpPr>
              <p:nvPr/>
            </p:nvSpPr>
            <p:spPr bwMode="auto">
              <a:xfrm flipH="1">
                <a:off x="3247" y="1728"/>
                <a:ext cx="146" cy="147"/>
              </a:xfrm>
              <a:prstGeom prst="line">
                <a:avLst/>
              </a:prstGeom>
              <a:noFill/>
              <a:ln w="9525">
                <a:solidFill>
                  <a:schemeClr val="bg1"/>
                </a:solidFill>
                <a:round/>
                <a:headEnd/>
                <a:tailEnd/>
              </a:ln>
            </p:spPr>
            <p:txBody>
              <a:bodyPr/>
              <a:lstStyle/>
              <a:p>
                <a:endParaRPr lang="zh-CN" altLang="en-US"/>
              </a:p>
            </p:txBody>
          </p:sp>
          <p:sp>
            <p:nvSpPr>
              <p:cNvPr id="18503" name="Line 23"/>
              <p:cNvSpPr>
                <a:spLocks noChangeShapeType="1"/>
              </p:cNvSpPr>
              <p:nvPr/>
            </p:nvSpPr>
            <p:spPr bwMode="auto">
              <a:xfrm>
                <a:off x="3247" y="1729"/>
                <a:ext cx="147" cy="146"/>
              </a:xfrm>
              <a:prstGeom prst="line">
                <a:avLst/>
              </a:prstGeom>
              <a:noFill/>
              <a:ln w="9525">
                <a:solidFill>
                  <a:schemeClr val="bg1"/>
                </a:solidFill>
                <a:round/>
                <a:headEnd/>
                <a:tailEnd/>
              </a:ln>
            </p:spPr>
            <p:txBody>
              <a:bodyPr/>
              <a:lstStyle/>
              <a:p>
                <a:endParaRPr lang="zh-CN" altLang="en-US"/>
              </a:p>
            </p:txBody>
          </p:sp>
        </p:grpSp>
        <p:grpSp>
          <p:nvGrpSpPr>
            <p:cNvPr id="18466" name="Group 24"/>
            <p:cNvGrpSpPr>
              <a:grpSpLocks/>
            </p:cNvGrpSpPr>
            <p:nvPr/>
          </p:nvGrpSpPr>
          <p:grpSpPr bwMode="auto">
            <a:xfrm>
              <a:off x="4494" y="1931"/>
              <a:ext cx="147" cy="147"/>
              <a:chOff x="3247" y="1728"/>
              <a:chExt cx="147" cy="147"/>
            </a:xfrm>
          </p:grpSpPr>
          <p:sp>
            <p:nvSpPr>
              <p:cNvPr id="18500" name="Line 25"/>
              <p:cNvSpPr>
                <a:spLocks noChangeShapeType="1"/>
              </p:cNvSpPr>
              <p:nvPr/>
            </p:nvSpPr>
            <p:spPr bwMode="auto">
              <a:xfrm flipH="1">
                <a:off x="3247" y="1728"/>
                <a:ext cx="146" cy="147"/>
              </a:xfrm>
              <a:prstGeom prst="line">
                <a:avLst/>
              </a:prstGeom>
              <a:noFill/>
              <a:ln w="9525">
                <a:solidFill>
                  <a:schemeClr val="bg1"/>
                </a:solidFill>
                <a:round/>
                <a:headEnd/>
                <a:tailEnd/>
              </a:ln>
            </p:spPr>
            <p:txBody>
              <a:bodyPr/>
              <a:lstStyle/>
              <a:p>
                <a:endParaRPr lang="zh-CN" altLang="en-US"/>
              </a:p>
            </p:txBody>
          </p:sp>
          <p:sp>
            <p:nvSpPr>
              <p:cNvPr id="18501" name="Line 26"/>
              <p:cNvSpPr>
                <a:spLocks noChangeShapeType="1"/>
              </p:cNvSpPr>
              <p:nvPr/>
            </p:nvSpPr>
            <p:spPr bwMode="auto">
              <a:xfrm>
                <a:off x="3247" y="1729"/>
                <a:ext cx="147" cy="146"/>
              </a:xfrm>
              <a:prstGeom prst="line">
                <a:avLst/>
              </a:prstGeom>
              <a:noFill/>
              <a:ln w="9525">
                <a:solidFill>
                  <a:schemeClr val="bg1"/>
                </a:solidFill>
                <a:round/>
                <a:headEnd/>
                <a:tailEnd/>
              </a:ln>
            </p:spPr>
            <p:txBody>
              <a:bodyPr/>
              <a:lstStyle/>
              <a:p>
                <a:endParaRPr lang="zh-CN" altLang="en-US"/>
              </a:p>
            </p:txBody>
          </p:sp>
        </p:grpSp>
        <p:grpSp>
          <p:nvGrpSpPr>
            <p:cNvPr id="18467" name="Group 27"/>
            <p:cNvGrpSpPr>
              <a:grpSpLocks/>
            </p:cNvGrpSpPr>
            <p:nvPr/>
          </p:nvGrpSpPr>
          <p:grpSpPr bwMode="auto">
            <a:xfrm>
              <a:off x="4868" y="1532"/>
              <a:ext cx="147" cy="147"/>
              <a:chOff x="3247" y="1728"/>
              <a:chExt cx="147" cy="147"/>
            </a:xfrm>
          </p:grpSpPr>
          <p:sp>
            <p:nvSpPr>
              <p:cNvPr id="18498" name="Line 28"/>
              <p:cNvSpPr>
                <a:spLocks noChangeShapeType="1"/>
              </p:cNvSpPr>
              <p:nvPr/>
            </p:nvSpPr>
            <p:spPr bwMode="auto">
              <a:xfrm flipH="1">
                <a:off x="3247" y="1728"/>
                <a:ext cx="146" cy="147"/>
              </a:xfrm>
              <a:prstGeom prst="line">
                <a:avLst/>
              </a:prstGeom>
              <a:noFill/>
              <a:ln w="9525">
                <a:solidFill>
                  <a:schemeClr val="bg1"/>
                </a:solidFill>
                <a:round/>
                <a:headEnd/>
                <a:tailEnd/>
              </a:ln>
            </p:spPr>
            <p:txBody>
              <a:bodyPr/>
              <a:lstStyle/>
              <a:p>
                <a:endParaRPr lang="zh-CN" altLang="en-US"/>
              </a:p>
            </p:txBody>
          </p:sp>
          <p:sp>
            <p:nvSpPr>
              <p:cNvPr id="18499" name="Line 29"/>
              <p:cNvSpPr>
                <a:spLocks noChangeShapeType="1"/>
              </p:cNvSpPr>
              <p:nvPr/>
            </p:nvSpPr>
            <p:spPr bwMode="auto">
              <a:xfrm>
                <a:off x="3247" y="1729"/>
                <a:ext cx="147" cy="146"/>
              </a:xfrm>
              <a:prstGeom prst="line">
                <a:avLst/>
              </a:prstGeom>
              <a:noFill/>
              <a:ln w="9525">
                <a:solidFill>
                  <a:schemeClr val="bg1"/>
                </a:solidFill>
                <a:round/>
                <a:headEnd/>
                <a:tailEnd/>
              </a:ln>
            </p:spPr>
            <p:txBody>
              <a:bodyPr/>
              <a:lstStyle/>
              <a:p>
                <a:endParaRPr lang="zh-CN" altLang="en-US"/>
              </a:p>
            </p:txBody>
          </p:sp>
        </p:grpSp>
        <p:grpSp>
          <p:nvGrpSpPr>
            <p:cNvPr id="18468" name="Group 30"/>
            <p:cNvGrpSpPr>
              <a:grpSpLocks/>
            </p:cNvGrpSpPr>
            <p:nvPr/>
          </p:nvGrpSpPr>
          <p:grpSpPr bwMode="auto">
            <a:xfrm>
              <a:off x="4095" y="1931"/>
              <a:ext cx="147" cy="147"/>
              <a:chOff x="3247" y="1728"/>
              <a:chExt cx="147" cy="147"/>
            </a:xfrm>
          </p:grpSpPr>
          <p:sp>
            <p:nvSpPr>
              <p:cNvPr id="18496" name="Line 31"/>
              <p:cNvSpPr>
                <a:spLocks noChangeShapeType="1"/>
              </p:cNvSpPr>
              <p:nvPr/>
            </p:nvSpPr>
            <p:spPr bwMode="auto">
              <a:xfrm flipH="1">
                <a:off x="3247" y="1728"/>
                <a:ext cx="146" cy="147"/>
              </a:xfrm>
              <a:prstGeom prst="line">
                <a:avLst/>
              </a:prstGeom>
              <a:noFill/>
              <a:ln w="9525">
                <a:solidFill>
                  <a:schemeClr val="bg1"/>
                </a:solidFill>
                <a:round/>
                <a:headEnd/>
                <a:tailEnd/>
              </a:ln>
            </p:spPr>
            <p:txBody>
              <a:bodyPr/>
              <a:lstStyle/>
              <a:p>
                <a:endParaRPr lang="zh-CN" altLang="en-US"/>
              </a:p>
            </p:txBody>
          </p:sp>
          <p:sp>
            <p:nvSpPr>
              <p:cNvPr id="18497" name="Line 32"/>
              <p:cNvSpPr>
                <a:spLocks noChangeShapeType="1"/>
              </p:cNvSpPr>
              <p:nvPr/>
            </p:nvSpPr>
            <p:spPr bwMode="auto">
              <a:xfrm>
                <a:off x="3247" y="1729"/>
                <a:ext cx="147" cy="146"/>
              </a:xfrm>
              <a:prstGeom prst="line">
                <a:avLst/>
              </a:prstGeom>
              <a:noFill/>
              <a:ln w="9525">
                <a:solidFill>
                  <a:schemeClr val="bg1"/>
                </a:solidFill>
                <a:round/>
                <a:headEnd/>
                <a:tailEnd/>
              </a:ln>
            </p:spPr>
            <p:txBody>
              <a:bodyPr/>
              <a:lstStyle/>
              <a:p>
                <a:endParaRPr lang="zh-CN" altLang="en-US"/>
              </a:p>
            </p:txBody>
          </p:sp>
        </p:grpSp>
        <p:grpSp>
          <p:nvGrpSpPr>
            <p:cNvPr id="18469" name="Group 33"/>
            <p:cNvGrpSpPr>
              <a:grpSpLocks/>
            </p:cNvGrpSpPr>
            <p:nvPr/>
          </p:nvGrpSpPr>
          <p:grpSpPr bwMode="auto">
            <a:xfrm>
              <a:off x="4118" y="2413"/>
              <a:ext cx="1423" cy="179"/>
              <a:chOff x="4118" y="2413"/>
              <a:chExt cx="1423" cy="179"/>
            </a:xfrm>
          </p:grpSpPr>
          <p:grpSp>
            <p:nvGrpSpPr>
              <p:cNvPr id="18487" name="Group 34"/>
              <p:cNvGrpSpPr>
                <a:grpSpLocks/>
              </p:cNvGrpSpPr>
              <p:nvPr/>
            </p:nvGrpSpPr>
            <p:grpSpPr bwMode="auto">
              <a:xfrm>
                <a:off x="4891" y="2444"/>
                <a:ext cx="147" cy="147"/>
                <a:chOff x="3247" y="1728"/>
                <a:chExt cx="147" cy="147"/>
              </a:xfrm>
            </p:grpSpPr>
            <p:sp>
              <p:nvSpPr>
                <p:cNvPr id="18494" name="Line 35"/>
                <p:cNvSpPr>
                  <a:spLocks noChangeShapeType="1"/>
                </p:cNvSpPr>
                <p:nvPr/>
              </p:nvSpPr>
              <p:spPr bwMode="auto">
                <a:xfrm flipH="1">
                  <a:off x="3247" y="1728"/>
                  <a:ext cx="146" cy="147"/>
                </a:xfrm>
                <a:prstGeom prst="line">
                  <a:avLst/>
                </a:prstGeom>
                <a:noFill/>
                <a:ln w="9525">
                  <a:solidFill>
                    <a:schemeClr val="bg1"/>
                  </a:solidFill>
                  <a:round/>
                  <a:headEnd/>
                  <a:tailEnd/>
                </a:ln>
              </p:spPr>
              <p:txBody>
                <a:bodyPr/>
                <a:lstStyle/>
                <a:p>
                  <a:endParaRPr lang="zh-CN" altLang="en-US"/>
                </a:p>
              </p:txBody>
            </p:sp>
            <p:sp>
              <p:nvSpPr>
                <p:cNvPr id="18495" name="Line 36"/>
                <p:cNvSpPr>
                  <a:spLocks noChangeShapeType="1"/>
                </p:cNvSpPr>
                <p:nvPr/>
              </p:nvSpPr>
              <p:spPr bwMode="auto">
                <a:xfrm>
                  <a:off x="3247" y="1729"/>
                  <a:ext cx="147" cy="146"/>
                </a:xfrm>
                <a:prstGeom prst="line">
                  <a:avLst/>
                </a:prstGeom>
                <a:noFill/>
                <a:ln w="9525">
                  <a:solidFill>
                    <a:schemeClr val="bg1"/>
                  </a:solidFill>
                  <a:round/>
                  <a:headEnd/>
                  <a:tailEnd/>
                </a:ln>
              </p:spPr>
              <p:txBody>
                <a:bodyPr/>
                <a:lstStyle/>
                <a:p>
                  <a:endParaRPr lang="zh-CN" altLang="en-US"/>
                </a:p>
              </p:txBody>
            </p:sp>
          </p:grpSp>
          <p:grpSp>
            <p:nvGrpSpPr>
              <p:cNvPr id="18488" name="Group 37"/>
              <p:cNvGrpSpPr>
                <a:grpSpLocks/>
              </p:cNvGrpSpPr>
              <p:nvPr/>
            </p:nvGrpSpPr>
            <p:grpSpPr bwMode="auto">
              <a:xfrm>
                <a:off x="5394" y="2445"/>
                <a:ext cx="147" cy="147"/>
                <a:chOff x="3247" y="1728"/>
                <a:chExt cx="147" cy="147"/>
              </a:xfrm>
            </p:grpSpPr>
            <p:sp>
              <p:nvSpPr>
                <p:cNvPr id="18492" name="Line 38"/>
                <p:cNvSpPr>
                  <a:spLocks noChangeShapeType="1"/>
                </p:cNvSpPr>
                <p:nvPr/>
              </p:nvSpPr>
              <p:spPr bwMode="auto">
                <a:xfrm flipH="1">
                  <a:off x="3247" y="1728"/>
                  <a:ext cx="146" cy="147"/>
                </a:xfrm>
                <a:prstGeom prst="line">
                  <a:avLst/>
                </a:prstGeom>
                <a:noFill/>
                <a:ln w="9525">
                  <a:solidFill>
                    <a:schemeClr val="bg1"/>
                  </a:solidFill>
                  <a:round/>
                  <a:headEnd/>
                  <a:tailEnd/>
                </a:ln>
              </p:spPr>
              <p:txBody>
                <a:bodyPr/>
                <a:lstStyle/>
                <a:p>
                  <a:endParaRPr lang="zh-CN" altLang="en-US"/>
                </a:p>
              </p:txBody>
            </p:sp>
            <p:sp>
              <p:nvSpPr>
                <p:cNvPr id="18493" name="Line 39"/>
                <p:cNvSpPr>
                  <a:spLocks noChangeShapeType="1"/>
                </p:cNvSpPr>
                <p:nvPr/>
              </p:nvSpPr>
              <p:spPr bwMode="auto">
                <a:xfrm>
                  <a:off x="3247" y="1729"/>
                  <a:ext cx="147" cy="146"/>
                </a:xfrm>
                <a:prstGeom prst="line">
                  <a:avLst/>
                </a:prstGeom>
                <a:noFill/>
                <a:ln w="9525">
                  <a:solidFill>
                    <a:schemeClr val="bg1"/>
                  </a:solidFill>
                  <a:round/>
                  <a:headEnd/>
                  <a:tailEnd/>
                </a:ln>
              </p:spPr>
              <p:txBody>
                <a:bodyPr/>
                <a:lstStyle/>
                <a:p>
                  <a:endParaRPr lang="zh-CN" altLang="en-US"/>
                </a:p>
              </p:txBody>
            </p:sp>
          </p:grpSp>
          <p:grpSp>
            <p:nvGrpSpPr>
              <p:cNvPr id="18489" name="Group 40"/>
              <p:cNvGrpSpPr>
                <a:grpSpLocks/>
              </p:cNvGrpSpPr>
              <p:nvPr/>
            </p:nvGrpSpPr>
            <p:grpSpPr bwMode="auto">
              <a:xfrm>
                <a:off x="4118" y="2413"/>
                <a:ext cx="147" cy="147"/>
                <a:chOff x="3247" y="1728"/>
                <a:chExt cx="147" cy="147"/>
              </a:xfrm>
            </p:grpSpPr>
            <p:sp>
              <p:nvSpPr>
                <p:cNvPr id="18490" name="Line 41"/>
                <p:cNvSpPr>
                  <a:spLocks noChangeShapeType="1"/>
                </p:cNvSpPr>
                <p:nvPr/>
              </p:nvSpPr>
              <p:spPr bwMode="auto">
                <a:xfrm flipH="1">
                  <a:off x="3247" y="1728"/>
                  <a:ext cx="146" cy="147"/>
                </a:xfrm>
                <a:prstGeom prst="line">
                  <a:avLst/>
                </a:prstGeom>
                <a:noFill/>
                <a:ln w="9525">
                  <a:solidFill>
                    <a:schemeClr val="bg1"/>
                  </a:solidFill>
                  <a:round/>
                  <a:headEnd/>
                  <a:tailEnd/>
                </a:ln>
              </p:spPr>
              <p:txBody>
                <a:bodyPr/>
                <a:lstStyle/>
                <a:p>
                  <a:endParaRPr lang="zh-CN" altLang="en-US"/>
                </a:p>
              </p:txBody>
            </p:sp>
            <p:sp>
              <p:nvSpPr>
                <p:cNvPr id="18491" name="Line 42"/>
                <p:cNvSpPr>
                  <a:spLocks noChangeShapeType="1"/>
                </p:cNvSpPr>
                <p:nvPr/>
              </p:nvSpPr>
              <p:spPr bwMode="auto">
                <a:xfrm>
                  <a:off x="3247" y="1729"/>
                  <a:ext cx="147" cy="146"/>
                </a:xfrm>
                <a:prstGeom prst="line">
                  <a:avLst/>
                </a:prstGeom>
                <a:noFill/>
                <a:ln w="9525">
                  <a:solidFill>
                    <a:schemeClr val="bg1"/>
                  </a:solidFill>
                  <a:round/>
                  <a:headEnd/>
                  <a:tailEnd/>
                </a:ln>
              </p:spPr>
              <p:txBody>
                <a:bodyPr/>
                <a:lstStyle/>
                <a:p>
                  <a:endParaRPr lang="zh-CN" altLang="en-US"/>
                </a:p>
              </p:txBody>
            </p:sp>
          </p:grpSp>
        </p:grpSp>
        <p:grpSp>
          <p:nvGrpSpPr>
            <p:cNvPr id="18470" name="Group 43"/>
            <p:cNvGrpSpPr>
              <a:grpSpLocks/>
            </p:cNvGrpSpPr>
            <p:nvPr/>
          </p:nvGrpSpPr>
          <p:grpSpPr bwMode="auto">
            <a:xfrm>
              <a:off x="4098" y="1526"/>
              <a:ext cx="147" cy="147"/>
              <a:chOff x="3247" y="1728"/>
              <a:chExt cx="147" cy="147"/>
            </a:xfrm>
          </p:grpSpPr>
          <p:sp>
            <p:nvSpPr>
              <p:cNvPr id="18485" name="Line 44"/>
              <p:cNvSpPr>
                <a:spLocks noChangeShapeType="1"/>
              </p:cNvSpPr>
              <p:nvPr/>
            </p:nvSpPr>
            <p:spPr bwMode="auto">
              <a:xfrm flipH="1">
                <a:off x="3247" y="1728"/>
                <a:ext cx="146" cy="147"/>
              </a:xfrm>
              <a:prstGeom prst="line">
                <a:avLst/>
              </a:prstGeom>
              <a:noFill/>
              <a:ln w="9525">
                <a:solidFill>
                  <a:schemeClr val="bg1"/>
                </a:solidFill>
                <a:round/>
                <a:headEnd/>
                <a:tailEnd/>
              </a:ln>
            </p:spPr>
            <p:txBody>
              <a:bodyPr/>
              <a:lstStyle/>
              <a:p>
                <a:endParaRPr lang="zh-CN" altLang="en-US"/>
              </a:p>
            </p:txBody>
          </p:sp>
          <p:sp>
            <p:nvSpPr>
              <p:cNvPr id="18486" name="Line 45"/>
              <p:cNvSpPr>
                <a:spLocks noChangeShapeType="1"/>
              </p:cNvSpPr>
              <p:nvPr/>
            </p:nvSpPr>
            <p:spPr bwMode="auto">
              <a:xfrm>
                <a:off x="3247" y="1729"/>
                <a:ext cx="147" cy="146"/>
              </a:xfrm>
              <a:prstGeom prst="line">
                <a:avLst/>
              </a:prstGeom>
              <a:noFill/>
              <a:ln w="9525">
                <a:solidFill>
                  <a:schemeClr val="bg1"/>
                </a:solidFill>
                <a:round/>
                <a:headEnd/>
                <a:tailEnd/>
              </a:ln>
            </p:spPr>
            <p:txBody>
              <a:bodyPr/>
              <a:lstStyle/>
              <a:p>
                <a:endParaRPr lang="zh-CN" altLang="en-US"/>
              </a:p>
            </p:txBody>
          </p:sp>
        </p:grpSp>
        <p:sp>
          <p:nvSpPr>
            <p:cNvPr id="18471" name="Text Box 46"/>
            <p:cNvSpPr txBox="1">
              <a:spLocks noChangeArrowheads="1"/>
            </p:cNvSpPr>
            <p:nvPr/>
          </p:nvSpPr>
          <p:spPr bwMode="auto">
            <a:xfrm>
              <a:off x="4414" y="3123"/>
              <a:ext cx="900" cy="288"/>
            </a:xfrm>
            <a:prstGeom prst="rect">
              <a:avLst/>
            </a:prstGeom>
            <a:noFill/>
            <a:ln w="9525">
              <a:noFill/>
              <a:miter lim="800000"/>
              <a:headEnd/>
              <a:tailEnd/>
            </a:ln>
          </p:spPr>
          <p:txBody>
            <a:bodyPr>
              <a:spAutoFit/>
            </a:bodyPr>
            <a:lstStyle/>
            <a:p>
              <a:pPr>
                <a:spcBef>
                  <a:spcPct val="50000"/>
                </a:spcBef>
              </a:pPr>
              <a:endParaRPr kumimoji="1" lang="zh-CN" altLang="zh-CN" b="0"/>
            </a:p>
          </p:txBody>
        </p:sp>
        <p:grpSp>
          <p:nvGrpSpPr>
            <p:cNvPr id="18472" name="Group 47"/>
            <p:cNvGrpSpPr>
              <a:grpSpLocks/>
            </p:cNvGrpSpPr>
            <p:nvPr/>
          </p:nvGrpSpPr>
          <p:grpSpPr bwMode="auto">
            <a:xfrm>
              <a:off x="4264" y="1330"/>
              <a:ext cx="283" cy="327"/>
              <a:chOff x="4132" y="923"/>
              <a:chExt cx="283" cy="327"/>
            </a:xfrm>
          </p:grpSpPr>
          <p:sp>
            <p:nvSpPr>
              <p:cNvPr id="18483" name="Text Box 48"/>
              <p:cNvSpPr txBox="1">
                <a:spLocks noChangeArrowheads="1"/>
              </p:cNvSpPr>
              <p:nvPr/>
            </p:nvSpPr>
            <p:spPr bwMode="auto">
              <a:xfrm>
                <a:off x="4132" y="923"/>
                <a:ext cx="283" cy="327"/>
              </a:xfrm>
              <a:prstGeom prst="rect">
                <a:avLst/>
              </a:prstGeom>
              <a:noFill/>
              <a:ln w="9525">
                <a:noFill/>
                <a:miter lim="800000"/>
                <a:headEnd/>
                <a:tailEnd/>
              </a:ln>
            </p:spPr>
            <p:txBody>
              <a:bodyPr>
                <a:spAutoFit/>
              </a:bodyPr>
              <a:lstStyle/>
              <a:p>
                <a:pPr>
                  <a:spcBef>
                    <a:spcPct val="50000"/>
                  </a:spcBef>
                </a:pPr>
                <a:r>
                  <a:rPr kumimoji="1" lang="en-US" altLang="zh-CN" sz="2800" b="0" i="1"/>
                  <a:t>B</a:t>
                </a:r>
                <a:endParaRPr kumimoji="1" lang="en-US" altLang="zh-CN" sz="2800" b="0" i="1">
                  <a:solidFill>
                    <a:schemeClr val="tx1"/>
                  </a:solidFill>
                </a:endParaRPr>
              </a:p>
            </p:txBody>
          </p:sp>
          <p:sp>
            <p:nvSpPr>
              <p:cNvPr id="18484" name="Line 49"/>
              <p:cNvSpPr>
                <a:spLocks noChangeShapeType="1"/>
              </p:cNvSpPr>
              <p:nvPr/>
            </p:nvSpPr>
            <p:spPr bwMode="auto">
              <a:xfrm>
                <a:off x="4216" y="984"/>
                <a:ext cx="113" cy="0"/>
              </a:xfrm>
              <a:prstGeom prst="line">
                <a:avLst/>
              </a:prstGeom>
              <a:noFill/>
              <a:ln w="15875">
                <a:solidFill>
                  <a:schemeClr val="bg1"/>
                </a:solidFill>
                <a:round/>
                <a:headEnd/>
                <a:tailEnd type="triangle" w="sm" len="med"/>
              </a:ln>
            </p:spPr>
            <p:txBody>
              <a:bodyPr/>
              <a:lstStyle/>
              <a:p>
                <a:endParaRPr lang="zh-CN" altLang="en-US"/>
              </a:p>
            </p:txBody>
          </p:sp>
        </p:grpSp>
        <p:grpSp>
          <p:nvGrpSpPr>
            <p:cNvPr id="18473" name="Group 50"/>
            <p:cNvGrpSpPr>
              <a:grpSpLocks/>
            </p:cNvGrpSpPr>
            <p:nvPr/>
          </p:nvGrpSpPr>
          <p:grpSpPr bwMode="auto">
            <a:xfrm>
              <a:off x="4115" y="2817"/>
              <a:ext cx="1423" cy="179"/>
              <a:chOff x="4118" y="2413"/>
              <a:chExt cx="1423" cy="179"/>
            </a:xfrm>
          </p:grpSpPr>
          <p:grpSp>
            <p:nvGrpSpPr>
              <p:cNvPr id="18474" name="Group 51"/>
              <p:cNvGrpSpPr>
                <a:grpSpLocks/>
              </p:cNvGrpSpPr>
              <p:nvPr/>
            </p:nvGrpSpPr>
            <p:grpSpPr bwMode="auto">
              <a:xfrm>
                <a:off x="4891" y="2444"/>
                <a:ext cx="147" cy="147"/>
                <a:chOff x="3247" y="1728"/>
                <a:chExt cx="147" cy="147"/>
              </a:xfrm>
            </p:grpSpPr>
            <p:sp>
              <p:nvSpPr>
                <p:cNvPr id="18481" name="Line 52"/>
                <p:cNvSpPr>
                  <a:spLocks noChangeShapeType="1"/>
                </p:cNvSpPr>
                <p:nvPr/>
              </p:nvSpPr>
              <p:spPr bwMode="auto">
                <a:xfrm flipH="1">
                  <a:off x="3247" y="1728"/>
                  <a:ext cx="146" cy="147"/>
                </a:xfrm>
                <a:prstGeom prst="line">
                  <a:avLst/>
                </a:prstGeom>
                <a:noFill/>
                <a:ln w="9525">
                  <a:solidFill>
                    <a:schemeClr val="bg1"/>
                  </a:solidFill>
                  <a:round/>
                  <a:headEnd/>
                  <a:tailEnd/>
                </a:ln>
              </p:spPr>
              <p:txBody>
                <a:bodyPr/>
                <a:lstStyle/>
                <a:p>
                  <a:endParaRPr lang="zh-CN" altLang="en-US"/>
                </a:p>
              </p:txBody>
            </p:sp>
            <p:sp>
              <p:nvSpPr>
                <p:cNvPr id="18482" name="Line 53"/>
                <p:cNvSpPr>
                  <a:spLocks noChangeShapeType="1"/>
                </p:cNvSpPr>
                <p:nvPr/>
              </p:nvSpPr>
              <p:spPr bwMode="auto">
                <a:xfrm>
                  <a:off x="3247" y="1729"/>
                  <a:ext cx="147" cy="146"/>
                </a:xfrm>
                <a:prstGeom prst="line">
                  <a:avLst/>
                </a:prstGeom>
                <a:noFill/>
                <a:ln w="9525">
                  <a:solidFill>
                    <a:schemeClr val="bg1"/>
                  </a:solidFill>
                  <a:round/>
                  <a:headEnd/>
                  <a:tailEnd/>
                </a:ln>
              </p:spPr>
              <p:txBody>
                <a:bodyPr/>
                <a:lstStyle/>
                <a:p>
                  <a:endParaRPr lang="zh-CN" altLang="en-US"/>
                </a:p>
              </p:txBody>
            </p:sp>
          </p:grpSp>
          <p:grpSp>
            <p:nvGrpSpPr>
              <p:cNvPr id="18475" name="Group 54"/>
              <p:cNvGrpSpPr>
                <a:grpSpLocks/>
              </p:cNvGrpSpPr>
              <p:nvPr/>
            </p:nvGrpSpPr>
            <p:grpSpPr bwMode="auto">
              <a:xfrm>
                <a:off x="5394" y="2445"/>
                <a:ext cx="147" cy="147"/>
                <a:chOff x="3247" y="1728"/>
                <a:chExt cx="147" cy="147"/>
              </a:xfrm>
            </p:grpSpPr>
            <p:sp>
              <p:nvSpPr>
                <p:cNvPr id="18479" name="Line 55"/>
                <p:cNvSpPr>
                  <a:spLocks noChangeShapeType="1"/>
                </p:cNvSpPr>
                <p:nvPr/>
              </p:nvSpPr>
              <p:spPr bwMode="auto">
                <a:xfrm flipH="1">
                  <a:off x="3247" y="1728"/>
                  <a:ext cx="146" cy="147"/>
                </a:xfrm>
                <a:prstGeom prst="line">
                  <a:avLst/>
                </a:prstGeom>
                <a:noFill/>
                <a:ln w="9525">
                  <a:solidFill>
                    <a:schemeClr val="bg1"/>
                  </a:solidFill>
                  <a:round/>
                  <a:headEnd/>
                  <a:tailEnd/>
                </a:ln>
              </p:spPr>
              <p:txBody>
                <a:bodyPr/>
                <a:lstStyle/>
                <a:p>
                  <a:endParaRPr lang="zh-CN" altLang="en-US"/>
                </a:p>
              </p:txBody>
            </p:sp>
            <p:sp>
              <p:nvSpPr>
                <p:cNvPr id="18480" name="Line 56"/>
                <p:cNvSpPr>
                  <a:spLocks noChangeShapeType="1"/>
                </p:cNvSpPr>
                <p:nvPr/>
              </p:nvSpPr>
              <p:spPr bwMode="auto">
                <a:xfrm>
                  <a:off x="3247" y="1729"/>
                  <a:ext cx="147" cy="146"/>
                </a:xfrm>
                <a:prstGeom prst="line">
                  <a:avLst/>
                </a:prstGeom>
                <a:noFill/>
                <a:ln w="9525">
                  <a:solidFill>
                    <a:schemeClr val="bg1"/>
                  </a:solidFill>
                  <a:round/>
                  <a:headEnd/>
                  <a:tailEnd/>
                </a:ln>
              </p:spPr>
              <p:txBody>
                <a:bodyPr/>
                <a:lstStyle/>
                <a:p>
                  <a:endParaRPr lang="zh-CN" altLang="en-US"/>
                </a:p>
              </p:txBody>
            </p:sp>
          </p:grpSp>
          <p:grpSp>
            <p:nvGrpSpPr>
              <p:cNvPr id="18476" name="Group 57"/>
              <p:cNvGrpSpPr>
                <a:grpSpLocks/>
              </p:cNvGrpSpPr>
              <p:nvPr/>
            </p:nvGrpSpPr>
            <p:grpSpPr bwMode="auto">
              <a:xfrm>
                <a:off x="4118" y="2413"/>
                <a:ext cx="147" cy="147"/>
                <a:chOff x="3247" y="1728"/>
                <a:chExt cx="147" cy="147"/>
              </a:xfrm>
            </p:grpSpPr>
            <p:sp>
              <p:nvSpPr>
                <p:cNvPr id="18477" name="Line 58"/>
                <p:cNvSpPr>
                  <a:spLocks noChangeShapeType="1"/>
                </p:cNvSpPr>
                <p:nvPr/>
              </p:nvSpPr>
              <p:spPr bwMode="auto">
                <a:xfrm flipH="1">
                  <a:off x="3247" y="1728"/>
                  <a:ext cx="146" cy="147"/>
                </a:xfrm>
                <a:prstGeom prst="line">
                  <a:avLst/>
                </a:prstGeom>
                <a:noFill/>
                <a:ln w="9525">
                  <a:solidFill>
                    <a:schemeClr val="bg1"/>
                  </a:solidFill>
                  <a:round/>
                  <a:headEnd/>
                  <a:tailEnd/>
                </a:ln>
              </p:spPr>
              <p:txBody>
                <a:bodyPr/>
                <a:lstStyle/>
                <a:p>
                  <a:endParaRPr lang="zh-CN" altLang="en-US"/>
                </a:p>
              </p:txBody>
            </p:sp>
            <p:sp>
              <p:nvSpPr>
                <p:cNvPr id="18478" name="Line 59"/>
                <p:cNvSpPr>
                  <a:spLocks noChangeShapeType="1"/>
                </p:cNvSpPr>
                <p:nvPr/>
              </p:nvSpPr>
              <p:spPr bwMode="auto">
                <a:xfrm>
                  <a:off x="3247" y="1729"/>
                  <a:ext cx="147" cy="146"/>
                </a:xfrm>
                <a:prstGeom prst="line">
                  <a:avLst/>
                </a:prstGeom>
                <a:noFill/>
                <a:ln w="9525">
                  <a:solidFill>
                    <a:schemeClr val="bg1"/>
                  </a:solidFill>
                  <a:round/>
                  <a:headEnd/>
                  <a:tailEnd/>
                </a:ln>
              </p:spPr>
              <p:txBody>
                <a:bodyPr/>
                <a:lstStyle/>
                <a:p>
                  <a:endParaRPr lang="zh-CN" altLang="en-US"/>
                </a:p>
              </p:txBody>
            </p:sp>
          </p:grpSp>
        </p:grpSp>
      </p:grpSp>
      <p:grpSp>
        <p:nvGrpSpPr>
          <p:cNvPr id="19" name="Group 60"/>
          <p:cNvGrpSpPr>
            <a:grpSpLocks/>
          </p:cNvGrpSpPr>
          <p:nvPr/>
        </p:nvGrpSpPr>
        <p:grpSpPr bwMode="auto">
          <a:xfrm>
            <a:off x="7165975" y="2563813"/>
            <a:ext cx="1295400" cy="1354137"/>
            <a:chOff x="4514" y="1615"/>
            <a:chExt cx="816" cy="853"/>
          </a:xfrm>
        </p:grpSpPr>
        <p:sp>
          <p:nvSpPr>
            <p:cNvPr id="18453" name="Text Box 61"/>
            <p:cNvSpPr txBox="1">
              <a:spLocks noChangeArrowheads="1"/>
            </p:cNvSpPr>
            <p:nvPr/>
          </p:nvSpPr>
          <p:spPr bwMode="auto">
            <a:xfrm>
              <a:off x="4637" y="1868"/>
              <a:ext cx="346" cy="327"/>
            </a:xfrm>
            <a:prstGeom prst="rect">
              <a:avLst/>
            </a:prstGeom>
            <a:noFill/>
            <a:ln w="9525">
              <a:noFill/>
              <a:miter lim="800000"/>
              <a:headEnd/>
              <a:tailEnd/>
            </a:ln>
          </p:spPr>
          <p:txBody>
            <a:bodyPr>
              <a:spAutoFit/>
            </a:bodyPr>
            <a:lstStyle/>
            <a:p>
              <a:pPr>
                <a:spcBef>
                  <a:spcPct val="50000"/>
                </a:spcBef>
              </a:pPr>
              <a:r>
                <a:rPr kumimoji="1" lang="en-US" altLang="zh-CN" sz="2800" i="1"/>
                <a:t>x</a:t>
              </a:r>
              <a:endParaRPr kumimoji="1" lang="en-US" altLang="zh-CN" sz="2800" b="0" i="1">
                <a:solidFill>
                  <a:schemeClr val="tx1"/>
                </a:solidFill>
              </a:endParaRPr>
            </a:p>
          </p:txBody>
        </p:sp>
        <p:sp>
          <p:nvSpPr>
            <p:cNvPr id="18454" name="Line 62"/>
            <p:cNvSpPr>
              <a:spLocks noChangeShapeType="1"/>
            </p:cNvSpPr>
            <p:nvPr/>
          </p:nvSpPr>
          <p:spPr bwMode="auto">
            <a:xfrm>
              <a:off x="4514" y="2288"/>
              <a:ext cx="180" cy="180"/>
            </a:xfrm>
            <a:prstGeom prst="line">
              <a:avLst/>
            </a:prstGeom>
            <a:noFill/>
            <a:ln w="9525">
              <a:solidFill>
                <a:schemeClr val="bg1"/>
              </a:solidFill>
              <a:round/>
              <a:headEnd/>
              <a:tailEnd/>
            </a:ln>
          </p:spPr>
          <p:txBody>
            <a:bodyPr/>
            <a:lstStyle/>
            <a:p>
              <a:endParaRPr lang="zh-CN" altLang="en-US"/>
            </a:p>
          </p:txBody>
        </p:sp>
        <p:sp>
          <p:nvSpPr>
            <p:cNvPr id="18455" name="Line 63"/>
            <p:cNvSpPr>
              <a:spLocks noChangeShapeType="1"/>
            </p:cNvSpPr>
            <p:nvPr/>
          </p:nvSpPr>
          <p:spPr bwMode="auto">
            <a:xfrm>
              <a:off x="4977" y="1895"/>
              <a:ext cx="146" cy="145"/>
            </a:xfrm>
            <a:prstGeom prst="line">
              <a:avLst/>
            </a:prstGeom>
            <a:noFill/>
            <a:ln w="9525">
              <a:solidFill>
                <a:schemeClr val="bg1"/>
              </a:solidFill>
              <a:round/>
              <a:headEnd/>
              <a:tailEnd/>
            </a:ln>
          </p:spPr>
          <p:txBody>
            <a:bodyPr/>
            <a:lstStyle/>
            <a:p>
              <a:endParaRPr lang="zh-CN" altLang="en-US"/>
            </a:p>
          </p:txBody>
        </p:sp>
        <p:sp>
          <p:nvSpPr>
            <p:cNvPr id="18456" name="Line 64"/>
            <p:cNvSpPr>
              <a:spLocks noChangeShapeType="1"/>
            </p:cNvSpPr>
            <p:nvPr/>
          </p:nvSpPr>
          <p:spPr bwMode="auto">
            <a:xfrm>
              <a:off x="5181" y="1685"/>
              <a:ext cx="149" cy="159"/>
            </a:xfrm>
            <a:prstGeom prst="line">
              <a:avLst/>
            </a:prstGeom>
            <a:noFill/>
            <a:ln w="9525">
              <a:solidFill>
                <a:schemeClr val="bg1"/>
              </a:solidFill>
              <a:round/>
              <a:headEnd/>
              <a:tailEnd/>
            </a:ln>
          </p:spPr>
          <p:txBody>
            <a:bodyPr/>
            <a:lstStyle/>
            <a:p>
              <a:endParaRPr lang="zh-CN" altLang="en-US"/>
            </a:p>
          </p:txBody>
        </p:sp>
        <p:sp>
          <p:nvSpPr>
            <p:cNvPr id="18457" name="Line 65"/>
            <p:cNvSpPr>
              <a:spLocks noChangeShapeType="1"/>
            </p:cNvSpPr>
            <p:nvPr/>
          </p:nvSpPr>
          <p:spPr bwMode="auto">
            <a:xfrm flipH="1">
              <a:off x="4567" y="1909"/>
              <a:ext cx="443" cy="441"/>
            </a:xfrm>
            <a:prstGeom prst="line">
              <a:avLst/>
            </a:prstGeom>
            <a:noFill/>
            <a:ln w="19050">
              <a:solidFill>
                <a:schemeClr val="bg1"/>
              </a:solidFill>
              <a:round/>
              <a:headEnd type="triangle" w="sm" len="med"/>
              <a:tailEnd type="triangle" w="sm" len="med"/>
            </a:ln>
          </p:spPr>
          <p:txBody>
            <a:bodyPr/>
            <a:lstStyle/>
            <a:p>
              <a:endParaRPr lang="zh-CN" altLang="en-US"/>
            </a:p>
          </p:txBody>
        </p:sp>
        <p:sp>
          <p:nvSpPr>
            <p:cNvPr id="18458" name="Text Box 66"/>
            <p:cNvSpPr txBox="1">
              <a:spLocks noChangeArrowheads="1"/>
            </p:cNvSpPr>
            <p:nvPr/>
          </p:nvSpPr>
          <p:spPr bwMode="auto">
            <a:xfrm>
              <a:off x="4930" y="1615"/>
              <a:ext cx="377" cy="327"/>
            </a:xfrm>
            <a:prstGeom prst="rect">
              <a:avLst/>
            </a:prstGeom>
            <a:noFill/>
            <a:ln w="9525">
              <a:noFill/>
              <a:miter lim="800000"/>
              <a:headEnd/>
              <a:tailEnd/>
            </a:ln>
          </p:spPr>
          <p:txBody>
            <a:bodyPr>
              <a:spAutoFit/>
            </a:bodyPr>
            <a:lstStyle/>
            <a:p>
              <a:pPr>
                <a:spcBef>
                  <a:spcPct val="50000"/>
                </a:spcBef>
              </a:pPr>
              <a:r>
                <a:rPr kumimoji="1" lang="en-US" altLang="zh-CN" sz="2800"/>
                <a:t>d</a:t>
              </a:r>
              <a:r>
                <a:rPr kumimoji="1" lang="en-US" altLang="zh-CN" sz="2800" i="1"/>
                <a:t>x</a:t>
              </a:r>
            </a:p>
          </p:txBody>
        </p:sp>
        <p:sp>
          <p:nvSpPr>
            <p:cNvPr id="18459" name="Line 67"/>
            <p:cNvSpPr>
              <a:spLocks noChangeShapeType="1"/>
            </p:cNvSpPr>
            <p:nvPr/>
          </p:nvSpPr>
          <p:spPr bwMode="auto">
            <a:xfrm flipV="1">
              <a:off x="5117" y="1826"/>
              <a:ext cx="208" cy="209"/>
            </a:xfrm>
            <a:prstGeom prst="line">
              <a:avLst/>
            </a:prstGeom>
            <a:noFill/>
            <a:ln w="76200">
              <a:solidFill>
                <a:srgbClr val="FFFF00"/>
              </a:solidFill>
              <a:round/>
              <a:headEnd/>
              <a:tailEnd type="triangle" w="sm" len="med"/>
            </a:ln>
          </p:spPr>
          <p:txBody>
            <a:bodyPr/>
            <a:lstStyle/>
            <a:p>
              <a:endParaRPr lang="zh-CN" altLang="en-US"/>
            </a:p>
          </p:txBody>
        </p:sp>
      </p:grpSp>
      <p:grpSp>
        <p:nvGrpSpPr>
          <p:cNvPr id="20" name="Group 68"/>
          <p:cNvGrpSpPr>
            <a:grpSpLocks/>
          </p:cNvGrpSpPr>
          <p:nvPr/>
        </p:nvGrpSpPr>
        <p:grpSpPr bwMode="auto">
          <a:xfrm>
            <a:off x="1042988" y="1352549"/>
            <a:ext cx="7739062" cy="520700"/>
            <a:chOff x="657" y="852"/>
            <a:chExt cx="4875" cy="328"/>
          </a:xfrm>
        </p:grpSpPr>
        <p:sp>
          <p:nvSpPr>
            <p:cNvPr id="18452" name="Text Box 69"/>
            <p:cNvSpPr txBox="1">
              <a:spLocks noChangeArrowheads="1"/>
            </p:cNvSpPr>
            <p:nvPr/>
          </p:nvSpPr>
          <p:spPr bwMode="auto">
            <a:xfrm>
              <a:off x="657" y="852"/>
              <a:ext cx="4875" cy="328"/>
            </a:xfrm>
            <a:prstGeom prst="rect">
              <a:avLst/>
            </a:prstGeom>
            <a:noFill/>
            <a:ln w="28575">
              <a:noFill/>
              <a:miter lim="800000"/>
              <a:headEnd/>
              <a:tailEnd type="none" w="sm" len="med"/>
            </a:ln>
          </p:spPr>
          <p:txBody>
            <a:bodyPr>
              <a:spAutoFit/>
            </a:bodyPr>
            <a:lstStyle/>
            <a:p>
              <a:pPr>
                <a:lnSpc>
                  <a:spcPct val="130000"/>
                </a:lnSpc>
                <a:spcBef>
                  <a:spcPct val="50000"/>
                </a:spcBef>
              </a:pPr>
              <a:r>
                <a:rPr kumimoji="1" lang="zh-CN" altLang="en-US" dirty="0" smtClean="0"/>
                <a:t>转动</a:t>
              </a:r>
              <a:r>
                <a:rPr kumimoji="1" lang="zh-CN" altLang="en-US" dirty="0"/>
                <a:t>导线上各处的线速度不同，任取一线段元      </a:t>
              </a:r>
              <a:r>
                <a:rPr kumimoji="1" lang="en-US" altLang="zh-CN" dirty="0"/>
                <a:t>,  </a:t>
              </a:r>
              <a:r>
                <a:rPr kumimoji="1" lang="zh-CN" altLang="en-US" dirty="0"/>
                <a:t>则</a:t>
              </a:r>
            </a:p>
          </p:txBody>
        </p:sp>
        <p:graphicFrame>
          <p:nvGraphicFramePr>
            <p:cNvPr id="18440" name="Object 70"/>
            <p:cNvGraphicFramePr>
              <a:graphicFrameLocks noChangeAspect="1"/>
            </p:cNvGraphicFramePr>
            <p:nvPr/>
          </p:nvGraphicFramePr>
          <p:xfrm>
            <a:off x="4590" y="945"/>
            <a:ext cx="264" cy="192"/>
          </p:xfrm>
          <a:graphic>
            <a:graphicData uri="http://schemas.openxmlformats.org/presentationml/2006/ole">
              <mc:AlternateContent xmlns:mc="http://schemas.openxmlformats.org/markup-compatibility/2006">
                <mc:Choice xmlns:v="urn:schemas-microsoft-com:vml" Requires="v">
                  <p:oleObj spid="_x0000_s18564" name="公式" r:id="rId11" imgW="419040" imgH="304560" progId="Equation.3">
                    <p:embed/>
                  </p:oleObj>
                </mc:Choice>
                <mc:Fallback>
                  <p:oleObj name="公式" r:id="rId11" imgW="419040" imgH="304560" progId="Equation.3">
                    <p:embed/>
                    <p:pic>
                      <p:nvPicPr>
                        <p:cNvPr id="0" name="Object 7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90" y="945"/>
                          <a:ext cx="264"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5911" name="Object 71"/>
          <p:cNvGraphicFramePr>
            <a:graphicFrameLocks noChangeAspect="1"/>
          </p:cNvGraphicFramePr>
          <p:nvPr/>
        </p:nvGraphicFramePr>
        <p:xfrm>
          <a:off x="3779838" y="2205038"/>
          <a:ext cx="1655762" cy="317500"/>
        </p:xfrm>
        <a:graphic>
          <a:graphicData uri="http://schemas.openxmlformats.org/presentationml/2006/ole">
            <mc:AlternateContent xmlns:mc="http://schemas.openxmlformats.org/markup-compatibility/2006">
              <mc:Choice xmlns:v="urn:schemas-microsoft-com:vml" Requires="v">
                <p:oleObj spid="_x0000_s18565" name="公式" r:id="rId13" imgW="1587240" imgH="304560" progId="Equation.3">
                  <p:embed/>
                </p:oleObj>
              </mc:Choice>
              <mc:Fallback>
                <p:oleObj name="公式" r:id="rId13" imgW="1587240" imgH="304560" progId="Equation.3">
                  <p:embed/>
                  <p:pic>
                    <p:nvPicPr>
                      <p:cNvPr id="0" name="Object 7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79838" y="2205038"/>
                        <a:ext cx="1655762"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912" name="Text Box 72"/>
          <p:cNvSpPr txBox="1">
            <a:spLocks noChangeArrowheads="1"/>
          </p:cNvSpPr>
          <p:nvPr/>
        </p:nvSpPr>
        <p:spPr bwMode="auto">
          <a:xfrm>
            <a:off x="6084888" y="5084763"/>
            <a:ext cx="3059112" cy="1532727"/>
          </a:xfrm>
          <a:prstGeom prst="rect">
            <a:avLst/>
          </a:prstGeom>
          <a:solidFill>
            <a:schemeClr val="bg1"/>
          </a:solidFill>
          <a:ln w="28575">
            <a:noFill/>
            <a:miter lim="800000"/>
            <a:headEnd/>
            <a:tailEnd type="none" w="sm" len="med"/>
          </a:ln>
        </p:spPr>
        <p:txBody>
          <a:bodyPr>
            <a:spAutoFit/>
          </a:bodyPr>
          <a:lstStyle/>
          <a:p>
            <a:pPr>
              <a:lnSpc>
                <a:spcPct val="130000"/>
              </a:lnSpc>
              <a:spcBef>
                <a:spcPct val="50000"/>
              </a:spcBef>
            </a:pPr>
            <a:r>
              <a:rPr kumimoji="1" lang="zh-CN" altLang="en-US" dirty="0">
                <a:solidFill>
                  <a:schemeClr val="tx1"/>
                </a:solidFill>
              </a:rPr>
              <a:t>适用于在垂直</a:t>
            </a:r>
            <a:r>
              <a:rPr kumimoji="1" lang="zh-CN" altLang="en-US" dirty="0" smtClean="0">
                <a:solidFill>
                  <a:schemeClr val="tx1"/>
                </a:solidFill>
              </a:rPr>
              <a:t>于匀</a:t>
            </a:r>
            <a:r>
              <a:rPr kumimoji="1" lang="zh-CN" altLang="en-US" dirty="0" smtClean="0">
                <a:solidFill>
                  <a:schemeClr val="tx1"/>
                </a:solidFill>
              </a:rPr>
              <a:t>强</a:t>
            </a:r>
            <a:r>
              <a:rPr kumimoji="1" lang="zh-CN" altLang="en-US" dirty="0" smtClean="0">
                <a:solidFill>
                  <a:schemeClr val="tx1"/>
                </a:solidFill>
              </a:rPr>
              <a:t>磁场</a:t>
            </a:r>
            <a:r>
              <a:rPr kumimoji="1" lang="zh-CN" altLang="en-US" dirty="0">
                <a:solidFill>
                  <a:schemeClr val="tx1"/>
                </a:solidFill>
              </a:rPr>
              <a:t>平面</a:t>
            </a:r>
            <a:r>
              <a:rPr kumimoji="1" lang="zh-CN" altLang="en-US" dirty="0">
                <a:solidFill>
                  <a:schemeClr val="tx1"/>
                </a:solidFill>
              </a:rPr>
              <a:t>内直导线</a:t>
            </a:r>
            <a:r>
              <a:rPr kumimoji="1" lang="zh-CN" altLang="en-US" dirty="0" smtClean="0">
                <a:solidFill>
                  <a:schemeClr val="tx1"/>
                </a:solidFill>
              </a:rPr>
              <a:t>绕</a:t>
            </a:r>
            <a:r>
              <a:rPr kumimoji="1" lang="zh-CN" altLang="en-US" dirty="0">
                <a:solidFill>
                  <a:schemeClr val="tx1"/>
                </a:solidFill>
              </a:rPr>
              <a:t>其</a:t>
            </a:r>
            <a:r>
              <a:rPr kumimoji="1" lang="zh-CN" altLang="en-US" dirty="0" smtClean="0">
                <a:solidFill>
                  <a:schemeClr val="tx1"/>
                </a:solidFill>
              </a:rPr>
              <a:t>一端</a:t>
            </a:r>
            <a:r>
              <a:rPr kumimoji="1" lang="zh-CN" altLang="en-US" dirty="0">
                <a:solidFill>
                  <a:schemeClr val="tx1"/>
                </a:solidFill>
              </a:rPr>
              <a:t>匀速转动</a:t>
            </a:r>
            <a:r>
              <a:rPr kumimoji="1" lang="zh-CN" altLang="en-US" dirty="0" smtClean="0">
                <a:solidFill>
                  <a:schemeClr val="tx1"/>
                </a:solidFill>
              </a:rPr>
              <a:t>的</a:t>
            </a:r>
            <a:r>
              <a:rPr kumimoji="1" lang="zh-CN" altLang="en-US" i="1" dirty="0" smtClean="0">
                <a:solidFill>
                  <a:schemeClr val="tx1"/>
                </a:solidFill>
                <a:sym typeface="Symbol"/>
              </a:rPr>
              <a:t></a:t>
            </a:r>
            <a:r>
              <a:rPr kumimoji="1" lang="en-US" altLang="zh-CN" i="1" baseline="-25000" dirty="0" err="1" smtClean="0">
                <a:solidFill>
                  <a:schemeClr val="tx1"/>
                </a:solidFill>
                <a:sym typeface="Symbol"/>
              </a:rPr>
              <a:t>i</a:t>
            </a:r>
            <a:r>
              <a:rPr kumimoji="1" lang="zh-CN" altLang="en-US" dirty="0" smtClean="0">
                <a:solidFill>
                  <a:schemeClr val="tx1"/>
                </a:solidFill>
              </a:rPr>
              <a:t>。</a:t>
            </a:r>
            <a:endParaRPr kumimoji="1" lang="zh-CN" altLang="en-US" dirty="0">
              <a:solidFill>
                <a:schemeClr val="tx1"/>
              </a:solidFill>
            </a:endParaRPr>
          </a:p>
        </p:txBody>
      </p:sp>
      <p:grpSp>
        <p:nvGrpSpPr>
          <p:cNvPr id="21" name="Group 77"/>
          <p:cNvGrpSpPr>
            <a:grpSpLocks/>
          </p:cNvGrpSpPr>
          <p:nvPr/>
        </p:nvGrpSpPr>
        <p:grpSpPr bwMode="auto">
          <a:xfrm>
            <a:off x="611188" y="3573461"/>
            <a:ext cx="4608512" cy="1015999"/>
            <a:chOff x="385" y="2251"/>
            <a:chExt cx="2903" cy="640"/>
          </a:xfrm>
        </p:grpSpPr>
        <p:sp>
          <p:nvSpPr>
            <p:cNvPr id="18451" name="Text Box 4"/>
            <p:cNvSpPr txBox="1">
              <a:spLocks noChangeArrowheads="1"/>
            </p:cNvSpPr>
            <p:nvPr/>
          </p:nvSpPr>
          <p:spPr bwMode="auto">
            <a:xfrm>
              <a:off x="385" y="2251"/>
              <a:ext cx="2903" cy="640"/>
            </a:xfrm>
            <a:prstGeom prst="rect">
              <a:avLst/>
            </a:prstGeom>
            <a:noFill/>
            <a:ln w="9525">
              <a:noFill/>
              <a:miter lim="800000"/>
              <a:headEnd/>
              <a:tailEnd/>
            </a:ln>
          </p:spPr>
          <p:txBody>
            <a:bodyPr>
              <a:spAutoFit/>
            </a:bodyPr>
            <a:lstStyle/>
            <a:p>
              <a:pPr>
                <a:spcBef>
                  <a:spcPct val="50000"/>
                </a:spcBef>
              </a:pPr>
              <a:r>
                <a:rPr kumimoji="1" lang="zh-CN" altLang="en-US" dirty="0"/>
                <a:t>负号说明：</a:t>
              </a:r>
              <a:r>
                <a:rPr kumimoji="1" lang="zh-CN" altLang="en-US" i="1" dirty="0" smtClean="0">
                  <a:sym typeface="Symbol" pitchFamily="18" charset="2"/>
                </a:rPr>
                <a:t></a:t>
              </a:r>
              <a:r>
                <a:rPr kumimoji="1" lang="en-US" altLang="zh-CN" i="1" baseline="-25000" dirty="0" err="1" smtClean="0">
                  <a:sym typeface="Symbol" pitchFamily="18" charset="2"/>
                </a:rPr>
                <a:t>i</a:t>
              </a:r>
              <a:r>
                <a:rPr kumimoji="1" lang="en-US" altLang="zh-CN" i="1" baseline="-25000" dirty="0" smtClean="0">
                  <a:sym typeface="Symbol" pitchFamily="18" charset="2"/>
                </a:rPr>
                <a:t> </a:t>
              </a:r>
              <a:r>
                <a:rPr kumimoji="1" lang="zh-CN" altLang="en-US" dirty="0" smtClean="0">
                  <a:sym typeface="Symbol" pitchFamily="18" charset="2"/>
                </a:rPr>
                <a:t>的</a:t>
              </a:r>
              <a:r>
                <a:rPr kumimoji="1" lang="zh-CN" altLang="en-US" dirty="0">
                  <a:sym typeface="Symbol" pitchFamily="18" charset="2"/>
                </a:rPr>
                <a:t>方向</a:t>
              </a:r>
              <a:r>
                <a:rPr kumimoji="1" lang="en-US" altLang="zh-CN" i="1" dirty="0">
                  <a:sym typeface="Symbol" pitchFamily="18" charset="2"/>
                </a:rPr>
                <a:t>p </a:t>
              </a:r>
              <a:r>
                <a:rPr kumimoji="1" lang="en-US" altLang="zh-CN" dirty="0">
                  <a:sym typeface="Symbol" pitchFamily="18" charset="2"/>
                </a:rPr>
                <a:t></a:t>
              </a:r>
              <a:r>
                <a:rPr kumimoji="1" lang="en-US" altLang="zh-CN" i="1" dirty="0">
                  <a:sym typeface="Symbol" pitchFamily="18" charset="2"/>
                </a:rPr>
                <a:t>o</a:t>
              </a:r>
              <a:r>
                <a:rPr kumimoji="1" lang="zh-CN" altLang="en-US" dirty="0">
                  <a:sym typeface="Symbol" pitchFamily="18" charset="2"/>
                </a:rPr>
                <a:t>，</a:t>
              </a:r>
            </a:p>
            <a:p>
              <a:pPr>
                <a:spcBef>
                  <a:spcPct val="50000"/>
                </a:spcBef>
              </a:pPr>
              <a:r>
                <a:rPr kumimoji="1" lang="zh-CN" altLang="en-US" dirty="0">
                  <a:sym typeface="Symbol" pitchFamily="18" charset="2"/>
                </a:rPr>
                <a:t>即          的方向，</a:t>
              </a:r>
              <a:r>
                <a:rPr kumimoji="1" lang="en-US" altLang="zh-CN" i="1" dirty="0">
                  <a:sym typeface="Symbol" pitchFamily="18" charset="2"/>
                </a:rPr>
                <a:t>o</a:t>
              </a:r>
              <a:r>
                <a:rPr kumimoji="1" lang="zh-CN" altLang="en-US" dirty="0">
                  <a:sym typeface="Symbol" pitchFamily="18" charset="2"/>
                </a:rPr>
                <a:t>点电势高</a:t>
              </a:r>
              <a:r>
                <a:rPr kumimoji="1" lang="zh-CN" altLang="en-US" b="0" dirty="0">
                  <a:sym typeface="Symbol" pitchFamily="18" charset="2"/>
                </a:rPr>
                <a:t>。</a:t>
              </a:r>
            </a:p>
          </p:txBody>
        </p:sp>
        <p:graphicFrame>
          <p:nvGraphicFramePr>
            <p:cNvPr id="18439" name="Object 73"/>
            <p:cNvGraphicFramePr>
              <a:graphicFrameLocks noChangeAspect="1"/>
            </p:cNvGraphicFramePr>
            <p:nvPr/>
          </p:nvGraphicFramePr>
          <p:xfrm>
            <a:off x="645" y="2620"/>
            <a:ext cx="479" cy="226"/>
          </p:xfrm>
          <a:graphic>
            <a:graphicData uri="http://schemas.openxmlformats.org/presentationml/2006/ole">
              <mc:AlternateContent xmlns:mc="http://schemas.openxmlformats.org/markup-compatibility/2006">
                <mc:Choice xmlns:v="urn:schemas-microsoft-com:vml" Requires="v">
                  <p:oleObj spid="_x0000_s18566" name="公式" r:id="rId15" imgW="723600" imgH="342720" progId="Equation.3">
                    <p:embed/>
                  </p:oleObj>
                </mc:Choice>
                <mc:Fallback>
                  <p:oleObj name="公式" r:id="rId15" imgW="723600" imgH="342720" progId="Equation.3">
                    <p:embed/>
                    <p:pic>
                      <p:nvPicPr>
                        <p:cNvPr id="0" name="Object 7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5" y="2620"/>
                          <a:ext cx="479"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3399"/>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0-#ppt_w/2"/>
                                          </p:val>
                                        </p:tav>
                                        <p:tav tm="100000">
                                          <p:val>
                                            <p:strVal val="#ppt_x"/>
                                          </p:val>
                                        </p:tav>
                                      </p:tavLst>
                                    </p:anim>
                                    <p:anim calcmode="lin" valueType="num">
                                      <p:cBhvr additive="base">
                                        <p:cTn id="8" dur="500" fill="hold"/>
                                        <p:tgtEl>
                                          <p:spTgt spid="358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checkerboard(across)">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left)">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5854"/>
                                        </p:tgtEl>
                                        <p:attrNameLst>
                                          <p:attrName>style.visibility</p:attrName>
                                        </p:attrNameLst>
                                      </p:cBhvr>
                                      <p:to>
                                        <p:strVal val="visible"/>
                                      </p:to>
                                    </p:set>
                                    <p:animEffect transition="in" filter="wipe(left)">
                                      <p:cBhvr>
                                        <p:cTn id="23" dur="500"/>
                                        <p:tgtEl>
                                          <p:spTgt spid="35854"/>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3" fill="hold" nodeType="clickEffect">
                                  <p:stCondLst>
                                    <p:cond delay="0"/>
                                  </p:stCondLst>
                                  <p:childTnLst>
                                    <p:set>
                                      <p:cBhvr>
                                        <p:cTn id="27" dur="1" fill="hold">
                                          <p:stCondLst>
                                            <p:cond delay="0"/>
                                          </p:stCondLst>
                                        </p:cTn>
                                        <p:tgtEl>
                                          <p:spTgt spid="35911"/>
                                        </p:tgtEl>
                                        <p:attrNameLst>
                                          <p:attrName>style.visibility</p:attrName>
                                        </p:attrNameLst>
                                      </p:cBhvr>
                                      <p:to>
                                        <p:strVal val="visible"/>
                                      </p:to>
                                    </p:set>
                                    <p:anim calcmode="lin" valueType="num">
                                      <p:cBhvr additive="base">
                                        <p:cTn id="28" dur="500" fill="hold"/>
                                        <p:tgtEl>
                                          <p:spTgt spid="35911"/>
                                        </p:tgtEl>
                                        <p:attrNameLst>
                                          <p:attrName>ppt_x</p:attrName>
                                        </p:attrNameLst>
                                      </p:cBhvr>
                                      <p:tavLst>
                                        <p:tav tm="0">
                                          <p:val>
                                            <p:strVal val="1+#ppt_w/2"/>
                                          </p:val>
                                        </p:tav>
                                        <p:tav tm="100000">
                                          <p:val>
                                            <p:strVal val="#ppt_x"/>
                                          </p:val>
                                        </p:tav>
                                      </p:tavLst>
                                    </p:anim>
                                    <p:anim calcmode="lin" valueType="num">
                                      <p:cBhvr additive="base">
                                        <p:cTn id="29" dur="500" fill="hold"/>
                                        <p:tgtEl>
                                          <p:spTgt spid="35911"/>
                                        </p:tgtEl>
                                        <p:attrNameLst>
                                          <p:attrName>ppt_y</p:attrName>
                                        </p:attrNameLst>
                                      </p:cBhvr>
                                      <p:tavLst>
                                        <p:tav tm="0">
                                          <p:val>
                                            <p:strVal val="0-#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5843"/>
                                        </p:tgtEl>
                                        <p:attrNameLst>
                                          <p:attrName>style.visibility</p:attrName>
                                        </p:attrNameLst>
                                      </p:cBhvr>
                                      <p:to>
                                        <p:strVal val="visible"/>
                                      </p:to>
                                    </p:set>
                                    <p:animEffect transition="in" filter="wipe(left)">
                                      <p:cBhvr>
                                        <p:cTn id="34" dur="500"/>
                                        <p:tgtEl>
                                          <p:spTgt spid="35843"/>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blinds(horizontal)">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5845"/>
                                        </p:tgtEl>
                                        <p:attrNameLst>
                                          <p:attrName>style.visibility</p:attrName>
                                        </p:attrNameLst>
                                      </p:cBhvr>
                                      <p:to>
                                        <p:strVal val="visible"/>
                                      </p:to>
                                    </p:set>
                                    <p:animEffect transition="in" filter="wipe(left)">
                                      <p:cBhvr>
                                        <p:cTn id="44" dur="500"/>
                                        <p:tgtEl>
                                          <p:spTgt spid="3584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5846"/>
                                        </p:tgtEl>
                                        <p:attrNameLst>
                                          <p:attrName>style.visibility</p:attrName>
                                        </p:attrNameLst>
                                      </p:cBhvr>
                                      <p:to>
                                        <p:strVal val="visible"/>
                                      </p:to>
                                    </p:set>
                                    <p:animEffect transition="in" filter="wipe(left)">
                                      <p:cBhvr>
                                        <p:cTn id="49" dur="500"/>
                                        <p:tgtEl>
                                          <p:spTgt spid="3584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nodeType="clickEffect">
                                  <p:stCondLst>
                                    <p:cond delay="0"/>
                                  </p:stCondLst>
                                  <p:childTnLst>
                                    <p:set>
                                      <p:cBhvr>
                                        <p:cTn id="53" dur="1" fill="hold">
                                          <p:stCondLst>
                                            <p:cond delay="0"/>
                                          </p:stCondLst>
                                        </p:cTn>
                                        <p:tgtEl>
                                          <p:spTgt spid="35847"/>
                                        </p:tgtEl>
                                        <p:attrNameLst>
                                          <p:attrName>style.visibility</p:attrName>
                                        </p:attrNameLst>
                                      </p:cBhvr>
                                      <p:to>
                                        <p:strVal val="visible"/>
                                      </p:to>
                                    </p:set>
                                    <p:animEffect transition="in" filter="wipe(right)">
                                      <p:cBhvr>
                                        <p:cTn id="54" dur="500"/>
                                        <p:tgtEl>
                                          <p:spTgt spid="35847"/>
                                        </p:tgtEl>
                                      </p:cBhvr>
                                    </p:animEffect>
                                  </p:childTnLst>
                                </p:cTn>
                              </p:par>
                            </p:childTnLst>
                          </p:cTn>
                        </p:par>
                        <p:par>
                          <p:cTn id="55" fill="hold">
                            <p:stCondLst>
                              <p:cond delay="500"/>
                            </p:stCondLst>
                            <p:childTnLst>
                              <p:par>
                                <p:cTn id="56" presetID="5" presetClass="entr" presetSubtype="10" fill="hold" grpId="0" nodeType="afterEffect">
                                  <p:stCondLst>
                                    <p:cond delay="0"/>
                                  </p:stCondLst>
                                  <p:childTnLst>
                                    <p:set>
                                      <p:cBhvr>
                                        <p:cTn id="57" dur="1" fill="hold">
                                          <p:stCondLst>
                                            <p:cond delay="0"/>
                                          </p:stCondLst>
                                        </p:cTn>
                                        <p:tgtEl>
                                          <p:spTgt spid="35912"/>
                                        </p:tgtEl>
                                        <p:attrNameLst>
                                          <p:attrName>style.visibility</p:attrName>
                                        </p:attrNameLst>
                                      </p:cBhvr>
                                      <p:to>
                                        <p:strVal val="visible"/>
                                      </p:to>
                                    </p:set>
                                    <p:animEffect transition="in" filter="checkerboard(across)">
                                      <p:cBhvr>
                                        <p:cTn id="58" dur="500"/>
                                        <p:tgtEl>
                                          <p:spTgt spid="359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utoUpdateAnimBg="0"/>
      <p:bldP spid="35846" grpId="0" autoUpdateAnimBg="0"/>
      <p:bldP spid="35912"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灯片编号占位符 3"/>
          <p:cNvSpPr>
            <a:spLocks noGrp="1"/>
          </p:cNvSpPr>
          <p:nvPr>
            <p:ph type="sldNum" sz="quarter" idx="12"/>
          </p:nvPr>
        </p:nvSpPr>
        <p:spPr>
          <a:xfrm>
            <a:off x="6553200" y="6245225"/>
            <a:ext cx="2133600" cy="476250"/>
          </a:xfrm>
        </p:spPr>
        <p:txBody>
          <a:bodyPr/>
          <a:lstStyle/>
          <a:p>
            <a:pPr>
              <a:defRPr/>
            </a:pPr>
            <a:fld id="{E60E6B3C-7F47-45B1-A96E-E855652A9620}" type="slidenum">
              <a:rPr lang="en-US" altLang="zh-CN"/>
              <a:pPr>
                <a:defRPr/>
              </a:pPr>
              <a:t>26</a:t>
            </a:fld>
            <a:endParaRPr lang="en-US" altLang="zh-CN"/>
          </a:p>
        </p:txBody>
      </p:sp>
      <p:sp>
        <p:nvSpPr>
          <p:cNvPr id="85" name="Text Box 2"/>
          <p:cNvSpPr txBox="1">
            <a:spLocks noChangeArrowheads="1"/>
          </p:cNvSpPr>
          <p:nvPr/>
        </p:nvSpPr>
        <p:spPr bwMode="auto">
          <a:xfrm>
            <a:off x="642910" y="2905142"/>
            <a:ext cx="2444750" cy="519112"/>
          </a:xfrm>
          <a:prstGeom prst="rect">
            <a:avLst/>
          </a:prstGeom>
          <a:noFill/>
          <a:ln w="9525">
            <a:noFill/>
            <a:miter lim="800000"/>
            <a:headEnd/>
            <a:tailEnd/>
          </a:ln>
        </p:spPr>
        <p:txBody>
          <a:bodyPr>
            <a:spAutoFit/>
          </a:bodyPr>
          <a:lstStyle/>
          <a:p>
            <a:pPr>
              <a:spcBef>
                <a:spcPct val="50000"/>
              </a:spcBef>
            </a:pPr>
            <a:r>
              <a:rPr kumimoji="1" lang="en-US" altLang="zh-CN" sz="2800" i="1"/>
              <a:t>Ao=l</a:t>
            </a:r>
            <a:r>
              <a:rPr kumimoji="1" lang="en-US" altLang="zh-CN" sz="2800" baseline="-25000"/>
              <a:t>1</a:t>
            </a:r>
            <a:r>
              <a:rPr kumimoji="1" lang="en-US" altLang="zh-CN" sz="2800"/>
              <a:t>,</a:t>
            </a:r>
            <a:r>
              <a:rPr kumimoji="1" lang="en-US" altLang="zh-CN" sz="2800" i="1"/>
              <a:t> oC=l</a:t>
            </a:r>
            <a:r>
              <a:rPr kumimoji="1" lang="en-US" altLang="zh-CN" sz="2800" baseline="-25000"/>
              <a:t>2</a:t>
            </a:r>
            <a:r>
              <a:rPr kumimoji="1" lang="zh-CN" altLang="en-US" sz="2800"/>
              <a:t>，</a:t>
            </a:r>
            <a:endParaRPr kumimoji="1" lang="zh-CN" altLang="en-US" sz="2800" i="1"/>
          </a:p>
        </p:txBody>
      </p:sp>
      <p:sp>
        <p:nvSpPr>
          <p:cNvPr id="86" name="Text Box 3"/>
          <p:cNvSpPr txBox="1">
            <a:spLocks noChangeArrowheads="1"/>
          </p:cNvSpPr>
          <p:nvPr/>
        </p:nvSpPr>
        <p:spPr bwMode="auto">
          <a:xfrm>
            <a:off x="569885" y="4418029"/>
            <a:ext cx="1562100" cy="519113"/>
          </a:xfrm>
          <a:prstGeom prst="rect">
            <a:avLst/>
          </a:prstGeom>
          <a:noFill/>
          <a:ln w="9525">
            <a:noFill/>
            <a:miter lim="800000"/>
            <a:headEnd/>
            <a:tailEnd/>
          </a:ln>
        </p:spPr>
        <p:txBody>
          <a:bodyPr>
            <a:spAutoFit/>
          </a:bodyPr>
          <a:lstStyle/>
          <a:p>
            <a:pPr>
              <a:spcBef>
                <a:spcPct val="50000"/>
              </a:spcBef>
            </a:pPr>
            <a:r>
              <a:rPr kumimoji="1" lang="en-US" altLang="zh-CN" sz="2800" i="1"/>
              <a:t>u</a:t>
            </a:r>
            <a:r>
              <a:rPr kumimoji="1" lang="en-US" altLang="zh-CN" sz="2800" baseline="-25000"/>
              <a:t>A</a:t>
            </a:r>
            <a:r>
              <a:rPr kumimoji="1" lang="en-US" altLang="zh-CN" sz="2800" i="1"/>
              <a:t>-u</a:t>
            </a:r>
            <a:r>
              <a:rPr kumimoji="1" lang="en-US" altLang="zh-CN" sz="2800" baseline="-25000"/>
              <a:t>C</a:t>
            </a:r>
            <a:r>
              <a:rPr kumimoji="1" lang="en-US" altLang="zh-CN" sz="2800"/>
              <a:t>=</a:t>
            </a:r>
            <a:endParaRPr kumimoji="1" lang="en-US" altLang="zh-CN" sz="2800" b="0" i="1" baseline="-25000">
              <a:solidFill>
                <a:schemeClr val="tx1"/>
              </a:solidFill>
            </a:endParaRPr>
          </a:p>
        </p:txBody>
      </p:sp>
      <p:graphicFrame>
        <p:nvGraphicFramePr>
          <p:cNvPr id="95" name="Object 18"/>
          <p:cNvGraphicFramePr>
            <a:graphicFrameLocks noChangeAspect="1"/>
          </p:cNvGraphicFramePr>
          <p:nvPr/>
        </p:nvGraphicFramePr>
        <p:xfrm>
          <a:off x="1770057" y="4286256"/>
          <a:ext cx="2087563" cy="822325"/>
        </p:xfrm>
        <a:graphic>
          <a:graphicData uri="http://schemas.openxmlformats.org/presentationml/2006/ole">
            <mc:AlternateContent xmlns:mc="http://schemas.openxmlformats.org/markup-compatibility/2006">
              <mc:Choice xmlns:v="urn:schemas-microsoft-com:vml" Requires="v">
                <p:oleObj spid="_x0000_s19547" name="公式" r:id="rId3" imgW="1904760" imgH="749160" progId="Equation.3">
                  <p:embed/>
                </p:oleObj>
              </mc:Choice>
              <mc:Fallback>
                <p:oleObj name="公式" r:id="rId3" imgW="1904760" imgH="749160"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0057" y="4286256"/>
                        <a:ext cx="2087563" cy="82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 name="Text Box 19"/>
          <p:cNvSpPr txBox="1">
            <a:spLocks noChangeArrowheads="1"/>
          </p:cNvSpPr>
          <p:nvPr/>
        </p:nvSpPr>
        <p:spPr bwMode="auto">
          <a:xfrm>
            <a:off x="571472" y="5214950"/>
            <a:ext cx="3790950" cy="457200"/>
          </a:xfrm>
          <a:prstGeom prst="rect">
            <a:avLst/>
          </a:prstGeom>
          <a:noFill/>
          <a:ln w="9525">
            <a:noFill/>
            <a:miter lim="800000"/>
            <a:headEnd/>
            <a:tailEnd/>
          </a:ln>
        </p:spPr>
        <p:txBody>
          <a:bodyPr>
            <a:spAutoFit/>
          </a:bodyPr>
          <a:lstStyle/>
          <a:p>
            <a:pPr>
              <a:spcBef>
                <a:spcPct val="50000"/>
              </a:spcBef>
            </a:pPr>
            <a:r>
              <a:rPr kumimoji="1" lang="zh-CN" altLang="en-US"/>
              <a:t>若</a:t>
            </a:r>
            <a:r>
              <a:rPr kumimoji="1" lang="en-US" altLang="zh-CN" i="1"/>
              <a:t>l</a:t>
            </a:r>
            <a:r>
              <a:rPr kumimoji="1" lang="en-US" altLang="zh-CN" baseline="-25000"/>
              <a:t>1</a:t>
            </a:r>
            <a:r>
              <a:rPr kumimoji="1" lang="en-US" altLang="zh-CN" i="1"/>
              <a:t>&gt;l</a:t>
            </a:r>
            <a:r>
              <a:rPr kumimoji="1" lang="en-US" altLang="zh-CN" baseline="-25000"/>
              <a:t>2</a:t>
            </a:r>
            <a:r>
              <a:rPr kumimoji="1" lang="en-US" altLang="zh-CN"/>
              <a:t>,</a:t>
            </a:r>
            <a:r>
              <a:rPr kumimoji="1" lang="en-US" altLang="zh-CN" i="1"/>
              <a:t> </a:t>
            </a:r>
            <a:r>
              <a:rPr kumimoji="1" lang="zh-CN" altLang="en-US"/>
              <a:t>则</a:t>
            </a:r>
            <a:r>
              <a:rPr kumimoji="1" lang="en-US" altLang="zh-CN" i="1"/>
              <a:t>A</a:t>
            </a:r>
            <a:r>
              <a:rPr kumimoji="1" lang="zh-CN" altLang="en-US"/>
              <a:t>点电势高；</a:t>
            </a:r>
            <a:endParaRPr kumimoji="1" lang="zh-CN" altLang="en-US" b="0"/>
          </a:p>
        </p:txBody>
      </p:sp>
      <p:sp>
        <p:nvSpPr>
          <p:cNvPr id="97" name="Text Box 20"/>
          <p:cNvSpPr txBox="1">
            <a:spLocks noChangeArrowheads="1"/>
          </p:cNvSpPr>
          <p:nvPr/>
        </p:nvSpPr>
        <p:spPr bwMode="auto">
          <a:xfrm>
            <a:off x="642910" y="5857892"/>
            <a:ext cx="3989387" cy="457200"/>
          </a:xfrm>
          <a:prstGeom prst="rect">
            <a:avLst/>
          </a:prstGeom>
          <a:noFill/>
          <a:ln w="9525">
            <a:noFill/>
            <a:miter lim="800000"/>
            <a:headEnd/>
            <a:tailEnd/>
          </a:ln>
        </p:spPr>
        <p:txBody>
          <a:bodyPr>
            <a:spAutoFit/>
          </a:bodyPr>
          <a:lstStyle/>
          <a:p>
            <a:pPr>
              <a:spcBef>
                <a:spcPct val="50000"/>
              </a:spcBef>
            </a:pPr>
            <a:r>
              <a:rPr kumimoji="1" lang="zh-CN" altLang="en-US"/>
              <a:t>若</a:t>
            </a:r>
            <a:r>
              <a:rPr kumimoji="1" lang="en-US" altLang="zh-CN" i="1"/>
              <a:t>l</a:t>
            </a:r>
            <a:r>
              <a:rPr kumimoji="1" lang="en-US" altLang="zh-CN" baseline="-25000"/>
              <a:t>1</a:t>
            </a:r>
            <a:r>
              <a:rPr kumimoji="1" lang="en-US" altLang="zh-CN" i="1"/>
              <a:t>&lt;l</a:t>
            </a:r>
            <a:r>
              <a:rPr kumimoji="1" lang="en-US" altLang="zh-CN" baseline="-25000"/>
              <a:t>2</a:t>
            </a:r>
            <a:r>
              <a:rPr kumimoji="1" lang="en-US" altLang="zh-CN"/>
              <a:t>,</a:t>
            </a:r>
            <a:r>
              <a:rPr kumimoji="1" lang="en-US" altLang="zh-CN" i="1"/>
              <a:t> </a:t>
            </a:r>
            <a:r>
              <a:rPr kumimoji="1" lang="zh-CN" altLang="en-US"/>
              <a:t>则</a:t>
            </a:r>
            <a:r>
              <a:rPr kumimoji="1" lang="en-US" altLang="zh-CN" i="1"/>
              <a:t>C</a:t>
            </a:r>
            <a:r>
              <a:rPr kumimoji="1" lang="zh-CN" altLang="en-US"/>
              <a:t>点电势高</a:t>
            </a:r>
            <a:r>
              <a:rPr kumimoji="1" lang="zh-CN" altLang="en-US" i="1"/>
              <a:t>。</a:t>
            </a:r>
          </a:p>
        </p:txBody>
      </p:sp>
      <p:sp>
        <p:nvSpPr>
          <p:cNvPr id="98" name="Text Box 21"/>
          <p:cNvSpPr txBox="1">
            <a:spLocks noChangeArrowheads="1"/>
          </p:cNvSpPr>
          <p:nvPr/>
        </p:nvSpPr>
        <p:spPr bwMode="auto">
          <a:xfrm>
            <a:off x="4643438" y="3500438"/>
            <a:ext cx="4057650" cy="457200"/>
          </a:xfrm>
          <a:prstGeom prst="rect">
            <a:avLst/>
          </a:prstGeom>
          <a:noFill/>
          <a:ln w="9525">
            <a:noFill/>
            <a:miter lim="800000"/>
            <a:headEnd/>
            <a:tailEnd/>
          </a:ln>
        </p:spPr>
        <p:txBody>
          <a:bodyPr>
            <a:spAutoFit/>
          </a:bodyPr>
          <a:lstStyle/>
          <a:p>
            <a:pPr>
              <a:spcBef>
                <a:spcPct val="50000"/>
              </a:spcBef>
            </a:pPr>
            <a:r>
              <a:rPr kumimoji="1" lang="zh-CN" altLang="en-US" dirty="0"/>
              <a:t>棒</a:t>
            </a:r>
            <a:r>
              <a:rPr kumimoji="1" lang="en-US" altLang="zh-CN" i="1" dirty="0"/>
              <a:t>op=l</a:t>
            </a:r>
            <a:r>
              <a:rPr kumimoji="1" lang="en-US" altLang="zh-CN" dirty="0"/>
              <a:t>, </a:t>
            </a:r>
            <a:r>
              <a:rPr kumimoji="1" lang="en-US" altLang="zh-CN" dirty="0" smtClean="0"/>
              <a:t>  </a:t>
            </a:r>
            <a:r>
              <a:rPr kumimoji="1" lang="zh-CN" altLang="en-US" dirty="0" smtClean="0"/>
              <a:t>绕</a:t>
            </a:r>
            <a:r>
              <a:rPr kumimoji="1" lang="zh-CN" altLang="en-US" dirty="0"/>
              <a:t>竖直轴</a:t>
            </a:r>
            <a:r>
              <a:rPr kumimoji="1" lang="en-US" altLang="zh-CN" i="1" dirty="0" err="1"/>
              <a:t>oo</a:t>
            </a:r>
            <a:r>
              <a:rPr kumimoji="1" lang="en-US" altLang="zh-CN" dirty="0">
                <a:sym typeface="Symbol" pitchFamily="18" charset="2"/>
              </a:rPr>
              <a:t></a:t>
            </a:r>
            <a:r>
              <a:rPr kumimoji="1" lang="zh-CN" altLang="en-US" dirty="0"/>
              <a:t>转动</a:t>
            </a:r>
            <a:r>
              <a:rPr kumimoji="1" lang="zh-CN" altLang="en-US" b="0" dirty="0"/>
              <a:t>。</a:t>
            </a:r>
          </a:p>
        </p:txBody>
      </p:sp>
      <p:sp>
        <p:nvSpPr>
          <p:cNvPr id="99" name="Text Box 22"/>
          <p:cNvSpPr txBox="1">
            <a:spLocks noChangeArrowheads="1"/>
          </p:cNvSpPr>
          <p:nvPr/>
        </p:nvSpPr>
        <p:spPr bwMode="auto">
          <a:xfrm>
            <a:off x="4829185" y="4149729"/>
            <a:ext cx="1417637" cy="519112"/>
          </a:xfrm>
          <a:prstGeom prst="rect">
            <a:avLst/>
          </a:prstGeom>
          <a:noFill/>
          <a:ln w="9525">
            <a:noFill/>
            <a:miter lim="800000"/>
            <a:headEnd/>
            <a:tailEnd/>
          </a:ln>
        </p:spPr>
        <p:txBody>
          <a:bodyPr>
            <a:spAutoFit/>
          </a:bodyPr>
          <a:lstStyle/>
          <a:p>
            <a:pPr>
              <a:spcBef>
                <a:spcPct val="50000"/>
              </a:spcBef>
            </a:pPr>
            <a:r>
              <a:rPr kumimoji="1" lang="en-US" altLang="zh-CN" sz="2800" i="1"/>
              <a:t>u</a:t>
            </a:r>
            <a:r>
              <a:rPr kumimoji="1" lang="en-US" altLang="zh-CN" sz="2800" baseline="-25000"/>
              <a:t>o</a:t>
            </a:r>
            <a:r>
              <a:rPr kumimoji="1" lang="en-US" altLang="zh-CN" sz="2800" i="1"/>
              <a:t>-u</a:t>
            </a:r>
            <a:r>
              <a:rPr kumimoji="1" lang="en-US" altLang="zh-CN" sz="2800" baseline="-25000"/>
              <a:t>p</a:t>
            </a:r>
            <a:r>
              <a:rPr kumimoji="1" lang="en-US" altLang="zh-CN" sz="2800"/>
              <a:t>=</a:t>
            </a:r>
            <a:endParaRPr kumimoji="1" lang="en-US" altLang="zh-CN" sz="2800" baseline="-25000"/>
          </a:p>
        </p:txBody>
      </p:sp>
      <p:sp>
        <p:nvSpPr>
          <p:cNvPr id="100" name="Text Box 23"/>
          <p:cNvSpPr txBox="1">
            <a:spLocks noChangeArrowheads="1"/>
          </p:cNvSpPr>
          <p:nvPr/>
        </p:nvSpPr>
        <p:spPr bwMode="auto">
          <a:xfrm>
            <a:off x="4916490" y="5005405"/>
            <a:ext cx="1746250" cy="519112"/>
          </a:xfrm>
          <a:prstGeom prst="rect">
            <a:avLst/>
          </a:prstGeom>
          <a:noFill/>
          <a:ln w="9525">
            <a:noFill/>
            <a:miter lim="800000"/>
            <a:headEnd/>
            <a:tailEnd/>
          </a:ln>
        </p:spPr>
        <p:txBody>
          <a:bodyPr>
            <a:spAutoFit/>
          </a:bodyPr>
          <a:lstStyle/>
          <a:p>
            <a:pPr>
              <a:spcBef>
                <a:spcPct val="50000"/>
              </a:spcBef>
            </a:pPr>
            <a:r>
              <a:rPr kumimoji="1" lang="en-US" altLang="zh-CN" sz="2800" i="1">
                <a:sym typeface="Symbol" pitchFamily="18" charset="2"/>
              </a:rPr>
              <a:t></a:t>
            </a:r>
            <a:r>
              <a:rPr kumimoji="1" lang="en-US" altLang="zh-CN" sz="2800" i="1" baseline="-25000">
                <a:sym typeface="Symbol" pitchFamily="18" charset="2"/>
              </a:rPr>
              <a:t>op</a:t>
            </a:r>
            <a:r>
              <a:rPr kumimoji="1" lang="en-US" altLang="zh-CN" sz="2800">
                <a:sym typeface="Symbol" pitchFamily="18" charset="2"/>
              </a:rPr>
              <a:t>= </a:t>
            </a:r>
            <a:r>
              <a:rPr kumimoji="1" lang="en-US" altLang="zh-CN" sz="2800" i="1">
                <a:sym typeface="Symbol" pitchFamily="18" charset="2"/>
              </a:rPr>
              <a:t></a:t>
            </a:r>
            <a:r>
              <a:rPr kumimoji="1" lang="en-US" altLang="zh-CN" sz="2800" i="1" baseline="-25000">
                <a:sym typeface="Symbol" pitchFamily="18" charset="2"/>
              </a:rPr>
              <a:t>o</a:t>
            </a:r>
            <a:r>
              <a:rPr kumimoji="1" lang="en-US" altLang="zh-CN" baseline="-25000">
                <a:sym typeface="Symbol" pitchFamily="18" charset="2"/>
              </a:rPr>
              <a:t></a:t>
            </a:r>
            <a:r>
              <a:rPr kumimoji="1" lang="en-US" altLang="zh-CN" sz="2800" i="1" baseline="-25000">
                <a:sym typeface="Symbol" pitchFamily="18" charset="2"/>
              </a:rPr>
              <a:t>p</a:t>
            </a:r>
            <a:r>
              <a:rPr kumimoji="1" lang="en-US" altLang="zh-CN" sz="2800">
                <a:sym typeface="Symbol" pitchFamily="18" charset="2"/>
              </a:rPr>
              <a:t>=</a:t>
            </a:r>
            <a:endParaRPr kumimoji="1" lang="en-US" altLang="zh-CN" sz="2800" i="1" baseline="-25000">
              <a:sym typeface="Symbol" pitchFamily="18" charset="2"/>
            </a:endParaRPr>
          </a:p>
        </p:txBody>
      </p:sp>
      <p:graphicFrame>
        <p:nvGraphicFramePr>
          <p:cNvPr id="101" name="Object 24"/>
          <p:cNvGraphicFramePr>
            <a:graphicFrameLocks noChangeAspect="1"/>
          </p:cNvGraphicFramePr>
          <p:nvPr/>
        </p:nvGraphicFramePr>
        <p:xfrm>
          <a:off x="6513515" y="4848242"/>
          <a:ext cx="2016125" cy="828675"/>
        </p:xfrm>
        <a:graphic>
          <a:graphicData uri="http://schemas.openxmlformats.org/presentationml/2006/ole">
            <mc:AlternateContent xmlns:mc="http://schemas.openxmlformats.org/markup-compatibility/2006">
              <mc:Choice xmlns:v="urn:schemas-microsoft-com:vml" Requires="v">
                <p:oleObj spid="_x0000_s19548" name="公式" r:id="rId5" imgW="2006280" imgH="825480" progId="Equation.3">
                  <p:embed/>
                </p:oleObj>
              </mc:Choice>
              <mc:Fallback>
                <p:oleObj name="公式" r:id="rId5" imgW="2006280" imgH="825480" progId="Equation.3">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13515" y="4848242"/>
                        <a:ext cx="2016125"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 name="Line 25"/>
          <p:cNvSpPr>
            <a:spLocks noChangeShapeType="1"/>
          </p:cNvSpPr>
          <p:nvPr/>
        </p:nvSpPr>
        <p:spPr bwMode="auto">
          <a:xfrm>
            <a:off x="6405570" y="1697020"/>
            <a:ext cx="882650" cy="0"/>
          </a:xfrm>
          <a:prstGeom prst="line">
            <a:avLst/>
          </a:prstGeom>
          <a:noFill/>
          <a:ln w="57150">
            <a:solidFill>
              <a:srgbClr val="FFFF00"/>
            </a:solidFill>
            <a:round/>
            <a:headEnd/>
            <a:tailEnd/>
          </a:ln>
        </p:spPr>
        <p:txBody>
          <a:bodyPr/>
          <a:lstStyle/>
          <a:p>
            <a:endParaRPr lang="zh-CN" altLang="en-US"/>
          </a:p>
        </p:txBody>
      </p:sp>
      <p:sp>
        <p:nvSpPr>
          <p:cNvPr id="103" name="Text Box 26"/>
          <p:cNvSpPr txBox="1">
            <a:spLocks noChangeArrowheads="1"/>
          </p:cNvSpPr>
          <p:nvPr/>
        </p:nvSpPr>
        <p:spPr bwMode="auto">
          <a:xfrm>
            <a:off x="4929190" y="5857892"/>
            <a:ext cx="3797300" cy="457200"/>
          </a:xfrm>
          <a:prstGeom prst="rect">
            <a:avLst/>
          </a:prstGeom>
          <a:noFill/>
          <a:ln w="9525">
            <a:noFill/>
            <a:miter lim="800000"/>
            <a:headEnd/>
            <a:tailEnd/>
          </a:ln>
        </p:spPr>
        <p:txBody>
          <a:bodyPr>
            <a:spAutoFit/>
          </a:bodyPr>
          <a:lstStyle/>
          <a:p>
            <a:pPr>
              <a:spcBef>
                <a:spcPct val="50000"/>
              </a:spcBef>
            </a:pPr>
            <a:r>
              <a:rPr kumimoji="1" lang="en-US" altLang="zh-CN" i="1" dirty="0">
                <a:sym typeface="Symbol" pitchFamily="18" charset="2"/>
              </a:rPr>
              <a:t></a:t>
            </a:r>
            <a:r>
              <a:rPr kumimoji="1" lang="en-US" altLang="zh-CN" i="1" baseline="-25000" dirty="0">
                <a:sym typeface="Symbol" pitchFamily="18" charset="2"/>
              </a:rPr>
              <a:t>op</a:t>
            </a:r>
            <a:r>
              <a:rPr kumimoji="1" lang="zh-CN" altLang="en-US" dirty="0">
                <a:sym typeface="Symbol" pitchFamily="18" charset="2"/>
              </a:rPr>
              <a:t>的方向由</a:t>
            </a:r>
            <a:r>
              <a:rPr kumimoji="1" lang="en-US" altLang="zh-CN" i="1" dirty="0">
                <a:sym typeface="Symbol" pitchFamily="18" charset="2"/>
              </a:rPr>
              <a:t>o</a:t>
            </a:r>
            <a:r>
              <a:rPr kumimoji="1" lang="zh-CN" altLang="en-US" dirty="0">
                <a:sym typeface="Symbol" pitchFamily="18" charset="2"/>
              </a:rPr>
              <a:t>指向</a:t>
            </a:r>
            <a:r>
              <a:rPr kumimoji="1" lang="en-US" altLang="zh-CN" i="1" dirty="0">
                <a:sym typeface="Symbol" pitchFamily="18" charset="2"/>
              </a:rPr>
              <a:t>p</a:t>
            </a:r>
            <a:r>
              <a:rPr kumimoji="1" lang="zh-CN" altLang="en-US" dirty="0">
                <a:sym typeface="Symbol" pitchFamily="18" charset="2"/>
              </a:rPr>
              <a:t>。</a:t>
            </a:r>
            <a:endParaRPr kumimoji="1" lang="zh-CN" altLang="en-US" i="1" baseline="-25000" dirty="0">
              <a:sym typeface="Symbol" pitchFamily="18" charset="2"/>
            </a:endParaRPr>
          </a:p>
        </p:txBody>
      </p:sp>
      <p:graphicFrame>
        <p:nvGraphicFramePr>
          <p:cNvPr id="104" name="Object 27"/>
          <p:cNvGraphicFramePr>
            <a:graphicFrameLocks noChangeAspect="1"/>
          </p:cNvGraphicFramePr>
          <p:nvPr/>
        </p:nvGraphicFramePr>
        <p:xfrm>
          <a:off x="5929322" y="4000504"/>
          <a:ext cx="2232025" cy="808037"/>
        </p:xfrm>
        <a:graphic>
          <a:graphicData uri="http://schemas.openxmlformats.org/presentationml/2006/ole">
            <mc:AlternateContent xmlns:mc="http://schemas.openxmlformats.org/markup-compatibility/2006">
              <mc:Choice xmlns:v="urn:schemas-microsoft-com:vml" Requires="v">
                <p:oleObj spid="_x0000_s19549" name="公式" r:id="rId7" imgW="2273040" imgH="825480" progId="Equation.3">
                  <p:embed/>
                </p:oleObj>
              </mc:Choice>
              <mc:Fallback>
                <p:oleObj name="公式" r:id="rId7" imgW="2273040" imgH="825480" progId="Equation.3">
                  <p:embed/>
                  <p:pic>
                    <p:nvPicPr>
                      <p:cNvPr id="0"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29322" y="4000504"/>
                        <a:ext cx="2232025" cy="808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 name="Object 28"/>
          <p:cNvGraphicFramePr>
            <a:graphicFrameLocks noChangeAspect="1"/>
          </p:cNvGraphicFramePr>
          <p:nvPr/>
        </p:nvGraphicFramePr>
        <p:xfrm>
          <a:off x="3143240" y="214290"/>
          <a:ext cx="1873250" cy="865188"/>
        </p:xfrm>
        <a:graphic>
          <a:graphicData uri="http://schemas.openxmlformats.org/presentationml/2006/ole">
            <mc:AlternateContent xmlns:mc="http://schemas.openxmlformats.org/markup-compatibility/2006">
              <mc:Choice xmlns:v="urn:schemas-microsoft-com:vml" Requires="v">
                <p:oleObj spid="_x0000_s19550" name="公式" r:id="rId9" imgW="1511280" imgH="749160" progId="Equation.3">
                  <p:embed/>
                </p:oleObj>
              </mc:Choice>
              <mc:Fallback>
                <p:oleObj name="公式" r:id="rId9" imgW="1511280" imgH="74916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3240" y="214290"/>
                        <a:ext cx="1873250" cy="865188"/>
                      </a:xfrm>
                      <a:prstGeom prst="rect">
                        <a:avLst/>
                      </a:prstGeom>
                      <a:noFill/>
                      <a:ln w="28575">
                        <a:solidFill>
                          <a:srgbClr val="FFFF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6" name="Group 29"/>
          <p:cNvGrpSpPr>
            <a:grpSpLocks/>
          </p:cNvGrpSpPr>
          <p:nvPr/>
        </p:nvGrpSpPr>
        <p:grpSpPr bwMode="auto">
          <a:xfrm>
            <a:off x="500034" y="785794"/>
            <a:ext cx="3440113" cy="2574925"/>
            <a:chOff x="367" y="134"/>
            <a:chExt cx="2167" cy="1622"/>
          </a:xfrm>
        </p:grpSpPr>
        <p:grpSp>
          <p:nvGrpSpPr>
            <p:cNvPr id="107" name="Group 30"/>
            <p:cNvGrpSpPr>
              <a:grpSpLocks/>
            </p:cNvGrpSpPr>
            <p:nvPr/>
          </p:nvGrpSpPr>
          <p:grpSpPr bwMode="auto">
            <a:xfrm>
              <a:off x="367" y="134"/>
              <a:ext cx="2167" cy="1240"/>
              <a:chOff x="367" y="134"/>
              <a:chExt cx="2167" cy="1240"/>
            </a:xfrm>
          </p:grpSpPr>
          <p:sp>
            <p:nvSpPr>
              <p:cNvPr id="109" name="Line 31"/>
              <p:cNvSpPr>
                <a:spLocks noChangeShapeType="1"/>
              </p:cNvSpPr>
              <p:nvPr/>
            </p:nvSpPr>
            <p:spPr bwMode="auto">
              <a:xfrm>
                <a:off x="581" y="841"/>
                <a:ext cx="1697" cy="0"/>
              </a:xfrm>
              <a:prstGeom prst="line">
                <a:avLst/>
              </a:prstGeom>
              <a:noFill/>
              <a:ln w="76200">
                <a:solidFill>
                  <a:srgbClr val="FF3300"/>
                </a:solidFill>
                <a:round/>
                <a:headEnd/>
                <a:tailEnd/>
              </a:ln>
            </p:spPr>
            <p:txBody>
              <a:bodyPr/>
              <a:lstStyle/>
              <a:p>
                <a:endParaRPr lang="zh-CN" altLang="en-US"/>
              </a:p>
            </p:txBody>
          </p:sp>
          <p:sp>
            <p:nvSpPr>
              <p:cNvPr id="110" name="Line 32"/>
              <p:cNvSpPr>
                <a:spLocks noChangeShapeType="1"/>
              </p:cNvSpPr>
              <p:nvPr/>
            </p:nvSpPr>
            <p:spPr bwMode="auto">
              <a:xfrm>
                <a:off x="1667" y="356"/>
                <a:ext cx="0" cy="1005"/>
              </a:xfrm>
              <a:prstGeom prst="line">
                <a:avLst/>
              </a:prstGeom>
              <a:noFill/>
              <a:ln w="28575">
                <a:solidFill>
                  <a:srgbClr val="FF9933"/>
                </a:solidFill>
                <a:prstDash val="dashDot"/>
                <a:round/>
                <a:headEnd type="none" w="sm" len="med"/>
                <a:tailEnd/>
              </a:ln>
            </p:spPr>
            <p:txBody>
              <a:bodyPr/>
              <a:lstStyle/>
              <a:p>
                <a:endParaRPr lang="zh-CN" altLang="en-US"/>
              </a:p>
            </p:txBody>
          </p:sp>
          <p:sp>
            <p:nvSpPr>
              <p:cNvPr id="111" name="Line 33"/>
              <p:cNvSpPr>
                <a:spLocks noChangeShapeType="1"/>
              </p:cNvSpPr>
              <p:nvPr/>
            </p:nvSpPr>
            <p:spPr bwMode="auto">
              <a:xfrm>
                <a:off x="1271" y="363"/>
                <a:ext cx="0" cy="1005"/>
              </a:xfrm>
              <a:prstGeom prst="line">
                <a:avLst/>
              </a:prstGeom>
              <a:noFill/>
              <a:ln w="19050">
                <a:solidFill>
                  <a:schemeClr val="bg1"/>
                </a:solidFill>
                <a:round/>
                <a:headEnd type="triangle" w="sm" len="med"/>
                <a:tailEnd/>
              </a:ln>
            </p:spPr>
            <p:txBody>
              <a:bodyPr/>
              <a:lstStyle/>
              <a:p>
                <a:endParaRPr lang="zh-CN" altLang="en-US"/>
              </a:p>
            </p:txBody>
          </p:sp>
          <p:sp>
            <p:nvSpPr>
              <p:cNvPr id="112" name="Line 34"/>
              <p:cNvSpPr>
                <a:spLocks noChangeShapeType="1"/>
              </p:cNvSpPr>
              <p:nvPr/>
            </p:nvSpPr>
            <p:spPr bwMode="auto">
              <a:xfrm>
                <a:off x="853" y="355"/>
                <a:ext cx="0" cy="1005"/>
              </a:xfrm>
              <a:prstGeom prst="line">
                <a:avLst/>
              </a:prstGeom>
              <a:noFill/>
              <a:ln w="19050">
                <a:solidFill>
                  <a:schemeClr val="bg1"/>
                </a:solidFill>
                <a:round/>
                <a:headEnd type="triangle" w="sm" len="med"/>
                <a:tailEnd/>
              </a:ln>
            </p:spPr>
            <p:txBody>
              <a:bodyPr/>
              <a:lstStyle/>
              <a:p>
                <a:endParaRPr lang="zh-CN" altLang="en-US"/>
              </a:p>
            </p:txBody>
          </p:sp>
          <p:sp>
            <p:nvSpPr>
              <p:cNvPr id="113" name="Line 35"/>
              <p:cNvSpPr>
                <a:spLocks noChangeShapeType="1"/>
              </p:cNvSpPr>
              <p:nvPr/>
            </p:nvSpPr>
            <p:spPr bwMode="auto">
              <a:xfrm>
                <a:off x="2050" y="369"/>
                <a:ext cx="0" cy="1005"/>
              </a:xfrm>
              <a:prstGeom prst="line">
                <a:avLst/>
              </a:prstGeom>
              <a:noFill/>
              <a:ln w="19050">
                <a:solidFill>
                  <a:schemeClr val="bg1"/>
                </a:solidFill>
                <a:round/>
                <a:headEnd type="triangle" w="sm" len="med"/>
                <a:tailEnd/>
              </a:ln>
            </p:spPr>
            <p:txBody>
              <a:bodyPr/>
              <a:lstStyle/>
              <a:p>
                <a:endParaRPr lang="zh-CN" altLang="en-US"/>
              </a:p>
            </p:txBody>
          </p:sp>
          <p:sp>
            <p:nvSpPr>
              <p:cNvPr id="114" name="Freeform 36"/>
              <p:cNvSpPr>
                <a:spLocks/>
              </p:cNvSpPr>
              <p:nvPr/>
            </p:nvSpPr>
            <p:spPr bwMode="auto">
              <a:xfrm>
                <a:off x="1509" y="397"/>
                <a:ext cx="273" cy="157"/>
              </a:xfrm>
              <a:custGeom>
                <a:avLst/>
                <a:gdLst>
                  <a:gd name="T0" fmla="*/ 0 w 273"/>
                  <a:gd name="T1" fmla="*/ 10 h 157"/>
                  <a:gd name="T2" fmla="*/ 105 w 273"/>
                  <a:gd name="T3" fmla="*/ 136 h 157"/>
                  <a:gd name="T4" fmla="*/ 199 w 273"/>
                  <a:gd name="T5" fmla="*/ 136 h 157"/>
                  <a:gd name="T6" fmla="*/ 252 w 273"/>
                  <a:gd name="T7" fmla="*/ 63 h 157"/>
                  <a:gd name="T8" fmla="*/ 273 w 273"/>
                  <a:gd name="T9" fmla="*/ 0 h 157"/>
                  <a:gd name="T10" fmla="*/ 0 60000 65536"/>
                  <a:gd name="T11" fmla="*/ 0 60000 65536"/>
                  <a:gd name="T12" fmla="*/ 0 60000 65536"/>
                  <a:gd name="T13" fmla="*/ 0 60000 65536"/>
                  <a:gd name="T14" fmla="*/ 0 60000 65536"/>
                  <a:gd name="T15" fmla="*/ 0 w 273"/>
                  <a:gd name="T16" fmla="*/ 0 h 157"/>
                  <a:gd name="T17" fmla="*/ 273 w 273"/>
                  <a:gd name="T18" fmla="*/ 157 h 157"/>
                </a:gdLst>
                <a:ahLst/>
                <a:cxnLst>
                  <a:cxn ang="T10">
                    <a:pos x="T0" y="T1"/>
                  </a:cxn>
                  <a:cxn ang="T11">
                    <a:pos x="T2" y="T3"/>
                  </a:cxn>
                  <a:cxn ang="T12">
                    <a:pos x="T4" y="T5"/>
                  </a:cxn>
                  <a:cxn ang="T13">
                    <a:pos x="T6" y="T7"/>
                  </a:cxn>
                  <a:cxn ang="T14">
                    <a:pos x="T8" y="T9"/>
                  </a:cxn>
                </a:cxnLst>
                <a:rect l="T15" t="T16" r="T17" b="T18"/>
                <a:pathLst>
                  <a:path w="273" h="157">
                    <a:moveTo>
                      <a:pt x="0" y="10"/>
                    </a:moveTo>
                    <a:cubicBezTo>
                      <a:pt x="36" y="62"/>
                      <a:pt x="72" y="115"/>
                      <a:pt x="105" y="136"/>
                    </a:cubicBezTo>
                    <a:cubicBezTo>
                      <a:pt x="138" y="157"/>
                      <a:pt x="175" y="148"/>
                      <a:pt x="199" y="136"/>
                    </a:cubicBezTo>
                    <a:cubicBezTo>
                      <a:pt x="223" y="124"/>
                      <a:pt x="240" y="86"/>
                      <a:pt x="252" y="63"/>
                    </a:cubicBezTo>
                    <a:cubicBezTo>
                      <a:pt x="264" y="40"/>
                      <a:pt x="268" y="20"/>
                      <a:pt x="273" y="0"/>
                    </a:cubicBezTo>
                  </a:path>
                </a:pathLst>
              </a:custGeom>
              <a:noFill/>
              <a:ln w="28575">
                <a:solidFill>
                  <a:srgbClr val="FF3399"/>
                </a:solidFill>
                <a:round/>
                <a:headEnd/>
                <a:tailEnd type="triangle" w="sm" len="med"/>
              </a:ln>
            </p:spPr>
            <p:txBody>
              <a:bodyPr/>
              <a:lstStyle/>
              <a:p>
                <a:endParaRPr lang="zh-CN" altLang="en-US"/>
              </a:p>
            </p:txBody>
          </p:sp>
          <p:sp>
            <p:nvSpPr>
              <p:cNvPr id="115" name="Text Box 37"/>
              <p:cNvSpPr txBox="1">
                <a:spLocks noChangeArrowheads="1"/>
              </p:cNvSpPr>
              <p:nvPr/>
            </p:nvSpPr>
            <p:spPr bwMode="auto">
              <a:xfrm>
                <a:off x="1636" y="134"/>
                <a:ext cx="324" cy="327"/>
              </a:xfrm>
              <a:prstGeom prst="rect">
                <a:avLst/>
              </a:prstGeom>
              <a:noFill/>
              <a:ln w="9525">
                <a:noFill/>
                <a:miter lim="800000"/>
                <a:headEnd/>
                <a:tailEnd/>
              </a:ln>
            </p:spPr>
            <p:txBody>
              <a:bodyPr>
                <a:spAutoFit/>
              </a:bodyPr>
              <a:lstStyle/>
              <a:p>
                <a:pPr>
                  <a:spcBef>
                    <a:spcPct val="50000"/>
                  </a:spcBef>
                </a:pPr>
                <a:r>
                  <a:rPr kumimoji="1" lang="en-US" altLang="zh-CN" sz="2800" i="1">
                    <a:sym typeface="Symbol" pitchFamily="18" charset="2"/>
                  </a:rPr>
                  <a:t></a:t>
                </a:r>
                <a:endParaRPr kumimoji="1" lang="en-US" altLang="zh-CN" sz="2800" b="0">
                  <a:solidFill>
                    <a:schemeClr val="tx1"/>
                  </a:solidFill>
                  <a:sym typeface="Symbol" pitchFamily="18" charset="2"/>
                </a:endParaRPr>
              </a:p>
            </p:txBody>
          </p:sp>
          <p:grpSp>
            <p:nvGrpSpPr>
              <p:cNvPr id="116" name="Group 38"/>
              <p:cNvGrpSpPr>
                <a:grpSpLocks/>
              </p:cNvGrpSpPr>
              <p:nvPr/>
            </p:nvGrpSpPr>
            <p:grpSpPr bwMode="auto">
              <a:xfrm>
                <a:off x="855" y="264"/>
                <a:ext cx="283" cy="327"/>
                <a:chOff x="855" y="264"/>
                <a:chExt cx="283" cy="327"/>
              </a:xfrm>
            </p:grpSpPr>
            <p:sp>
              <p:nvSpPr>
                <p:cNvPr id="122" name="Text Box 39"/>
                <p:cNvSpPr txBox="1">
                  <a:spLocks noChangeArrowheads="1"/>
                </p:cNvSpPr>
                <p:nvPr/>
              </p:nvSpPr>
              <p:spPr bwMode="auto">
                <a:xfrm>
                  <a:off x="855" y="264"/>
                  <a:ext cx="283" cy="327"/>
                </a:xfrm>
                <a:prstGeom prst="rect">
                  <a:avLst/>
                </a:prstGeom>
                <a:noFill/>
                <a:ln w="9525">
                  <a:noFill/>
                  <a:miter lim="800000"/>
                  <a:headEnd/>
                  <a:tailEnd/>
                </a:ln>
              </p:spPr>
              <p:txBody>
                <a:bodyPr>
                  <a:spAutoFit/>
                </a:bodyPr>
                <a:lstStyle/>
                <a:p>
                  <a:pPr>
                    <a:spcBef>
                      <a:spcPct val="50000"/>
                    </a:spcBef>
                  </a:pPr>
                  <a:r>
                    <a:rPr kumimoji="1" lang="en-US" altLang="zh-CN" sz="2800" i="1"/>
                    <a:t>B</a:t>
                  </a:r>
                  <a:endParaRPr kumimoji="1" lang="en-US" altLang="zh-CN" sz="2800" i="1">
                    <a:solidFill>
                      <a:schemeClr val="tx1"/>
                    </a:solidFill>
                  </a:endParaRPr>
                </a:p>
              </p:txBody>
            </p:sp>
            <p:sp>
              <p:nvSpPr>
                <p:cNvPr id="123" name="Line 40"/>
                <p:cNvSpPr>
                  <a:spLocks noChangeShapeType="1"/>
                </p:cNvSpPr>
                <p:nvPr/>
              </p:nvSpPr>
              <p:spPr bwMode="auto">
                <a:xfrm>
                  <a:off x="971" y="324"/>
                  <a:ext cx="113" cy="0"/>
                </a:xfrm>
                <a:prstGeom prst="line">
                  <a:avLst/>
                </a:prstGeom>
                <a:noFill/>
                <a:ln w="15875">
                  <a:solidFill>
                    <a:schemeClr val="bg1"/>
                  </a:solidFill>
                  <a:round/>
                  <a:headEnd/>
                  <a:tailEnd type="triangle" w="sm" len="med"/>
                </a:ln>
              </p:spPr>
              <p:txBody>
                <a:bodyPr/>
                <a:lstStyle/>
                <a:p>
                  <a:endParaRPr lang="zh-CN" altLang="en-US"/>
                </a:p>
              </p:txBody>
            </p:sp>
          </p:grpSp>
          <p:sp>
            <p:nvSpPr>
              <p:cNvPr id="117" name="Text Box 41"/>
              <p:cNvSpPr txBox="1">
                <a:spLocks noChangeArrowheads="1"/>
              </p:cNvSpPr>
              <p:nvPr/>
            </p:nvSpPr>
            <p:spPr bwMode="auto">
              <a:xfrm>
                <a:off x="367" y="712"/>
                <a:ext cx="251" cy="288"/>
              </a:xfrm>
              <a:prstGeom prst="rect">
                <a:avLst/>
              </a:prstGeom>
              <a:noFill/>
              <a:ln w="9525">
                <a:noFill/>
                <a:miter lim="800000"/>
                <a:headEnd/>
                <a:tailEnd/>
              </a:ln>
            </p:spPr>
            <p:txBody>
              <a:bodyPr>
                <a:spAutoFit/>
              </a:bodyPr>
              <a:lstStyle/>
              <a:p>
                <a:pPr>
                  <a:spcBef>
                    <a:spcPct val="50000"/>
                  </a:spcBef>
                </a:pPr>
                <a:r>
                  <a:rPr kumimoji="1" lang="en-US" altLang="zh-CN" i="1"/>
                  <a:t>A</a:t>
                </a:r>
                <a:endParaRPr kumimoji="1" lang="en-US" altLang="zh-CN" b="0">
                  <a:solidFill>
                    <a:schemeClr val="tx1"/>
                  </a:solidFill>
                </a:endParaRPr>
              </a:p>
            </p:txBody>
          </p:sp>
          <p:sp>
            <p:nvSpPr>
              <p:cNvPr id="118" name="Text Box 42"/>
              <p:cNvSpPr txBox="1">
                <a:spLocks noChangeArrowheads="1"/>
              </p:cNvSpPr>
              <p:nvPr/>
            </p:nvSpPr>
            <p:spPr bwMode="auto">
              <a:xfrm>
                <a:off x="2241" y="713"/>
                <a:ext cx="293" cy="288"/>
              </a:xfrm>
              <a:prstGeom prst="rect">
                <a:avLst/>
              </a:prstGeom>
              <a:noFill/>
              <a:ln w="9525">
                <a:noFill/>
                <a:miter lim="800000"/>
                <a:headEnd/>
                <a:tailEnd/>
              </a:ln>
            </p:spPr>
            <p:txBody>
              <a:bodyPr>
                <a:spAutoFit/>
              </a:bodyPr>
              <a:lstStyle/>
              <a:p>
                <a:pPr>
                  <a:spcBef>
                    <a:spcPct val="50000"/>
                  </a:spcBef>
                </a:pPr>
                <a:r>
                  <a:rPr kumimoji="1" lang="en-US" altLang="zh-CN" i="1"/>
                  <a:t>C</a:t>
                </a:r>
              </a:p>
            </p:txBody>
          </p:sp>
          <p:sp>
            <p:nvSpPr>
              <p:cNvPr id="119" name="Text Box 43"/>
              <p:cNvSpPr txBox="1">
                <a:spLocks noChangeArrowheads="1"/>
              </p:cNvSpPr>
              <p:nvPr/>
            </p:nvSpPr>
            <p:spPr bwMode="auto">
              <a:xfrm>
                <a:off x="1485" y="766"/>
                <a:ext cx="252" cy="288"/>
              </a:xfrm>
              <a:prstGeom prst="rect">
                <a:avLst/>
              </a:prstGeom>
              <a:noFill/>
              <a:ln w="9525">
                <a:noFill/>
                <a:miter lim="800000"/>
                <a:headEnd/>
                <a:tailEnd/>
              </a:ln>
            </p:spPr>
            <p:txBody>
              <a:bodyPr>
                <a:spAutoFit/>
              </a:bodyPr>
              <a:lstStyle/>
              <a:p>
                <a:pPr>
                  <a:spcBef>
                    <a:spcPct val="50000"/>
                  </a:spcBef>
                </a:pPr>
                <a:r>
                  <a:rPr kumimoji="1" lang="en-US" altLang="zh-CN" b="0" i="1"/>
                  <a:t>o</a:t>
                </a:r>
                <a:endParaRPr kumimoji="1" lang="en-US" altLang="zh-CN" b="0">
                  <a:solidFill>
                    <a:schemeClr val="tx1"/>
                  </a:solidFill>
                </a:endParaRPr>
              </a:p>
            </p:txBody>
          </p:sp>
          <p:sp>
            <p:nvSpPr>
              <p:cNvPr id="120" name="Line 44"/>
              <p:cNvSpPr>
                <a:spLocks noChangeShapeType="1"/>
              </p:cNvSpPr>
              <p:nvPr/>
            </p:nvSpPr>
            <p:spPr bwMode="auto">
              <a:xfrm>
                <a:off x="1655" y="744"/>
                <a:ext cx="104" cy="0"/>
              </a:xfrm>
              <a:prstGeom prst="line">
                <a:avLst/>
              </a:prstGeom>
              <a:noFill/>
              <a:ln w="9525">
                <a:solidFill>
                  <a:schemeClr val="bg1"/>
                </a:solidFill>
                <a:round/>
                <a:headEnd/>
                <a:tailEnd/>
              </a:ln>
            </p:spPr>
            <p:txBody>
              <a:bodyPr/>
              <a:lstStyle/>
              <a:p>
                <a:endParaRPr lang="zh-CN" altLang="en-US"/>
              </a:p>
            </p:txBody>
          </p:sp>
          <p:sp>
            <p:nvSpPr>
              <p:cNvPr id="121" name="Line 45"/>
              <p:cNvSpPr>
                <a:spLocks noChangeShapeType="1"/>
              </p:cNvSpPr>
              <p:nvPr/>
            </p:nvSpPr>
            <p:spPr bwMode="auto">
              <a:xfrm flipH="1">
                <a:off x="1747" y="745"/>
                <a:ext cx="2" cy="83"/>
              </a:xfrm>
              <a:prstGeom prst="line">
                <a:avLst/>
              </a:prstGeom>
              <a:noFill/>
              <a:ln w="9525">
                <a:solidFill>
                  <a:schemeClr val="bg1"/>
                </a:solidFill>
                <a:round/>
                <a:headEnd/>
                <a:tailEnd/>
              </a:ln>
            </p:spPr>
            <p:txBody>
              <a:bodyPr/>
              <a:lstStyle/>
              <a:p>
                <a:endParaRPr lang="zh-CN" altLang="en-US"/>
              </a:p>
            </p:txBody>
          </p:sp>
        </p:grpSp>
        <p:sp>
          <p:nvSpPr>
            <p:cNvPr id="108" name="Text Box 46"/>
            <p:cNvSpPr txBox="1">
              <a:spLocks noChangeArrowheads="1"/>
            </p:cNvSpPr>
            <p:nvPr/>
          </p:nvSpPr>
          <p:spPr bwMode="auto">
            <a:xfrm>
              <a:off x="978" y="1468"/>
              <a:ext cx="944" cy="288"/>
            </a:xfrm>
            <a:prstGeom prst="rect">
              <a:avLst/>
            </a:prstGeom>
            <a:noFill/>
            <a:ln w="9525">
              <a:noFill/>
              <a:miter lim="800000"/>
              <a:headEnd/>
              <a:tailEnd/>
            </a:ln>
          </p:spPr>
          <p:txBody>
            <a:bodyPr>
              <a:spAutoFit/>
            </a:bodyPr>
            <a:lstStyle/>
            <a:p>
              <a:pPr>
                <a:spcBef>
                  <a:spcPct val="50000"/>
                </a:spcBef>
              </a:pPr>
              <a:r>
                <a:rPr kumimoji="1" lang="en-US" altLang="zh-CN" b="0"/>
                <a:t> </a:t>
              </a:r>
            </a:p>
          </p:txBody>
        </p:sp>
      </p:grpSp>
      <p:grpSp>
        <p:nvGrpSpPr>
          <p:cNvPr id="124" name="Group 47"/>
          <p:cNvGrpSpPr>
            <a:grpSpLocks/>
          </p:cNvGrpSpPr>
          <p:nvPr/>
        </p:nvGrpSpPr>
        <p:grpSpPr bwMode="auto">
          <a:xfrm>
            <a:off x="5572132" y="857232"/>
            <a:ext cx="2654300" cy="2511425"/>
            <a:chOff x="3738" y="298"/>
            <a:chExt cx="1672" cy="1582"/>
          </a:xfrm>
        </p:grpSpPr>
        <p:sp>
          <p:nvSpPr>
            <p:cNvPr id="125" name="Text Box 48"/>
            <p:cNvSpPr txBox="1">
              <a:spLocks noChangeArrowheads="1"/>
            </p:cNvSpPr>
            <p:nvPr/>
          </p:nvSpPr>
          <p:spPr bwMode="auto">
            <a:xfrm>
              <a:off x="4022" y="663"/>
              <a:ext cx="356" cy="288"/>
            </a:xfrm>
            <a:prstGeom prst="rect">
              <a:avLst/>
            </a:prstGeom>
            <a:noFill/>
            <a:ln w="9525">
              <a:noFill/>
              <a:miter lim="800000"/>
              <a:headEnd/>
              <a:tailEnd/>
            </a:ln>
          </p:spPr>
          <p:txBody>
            <a:bodyPr>
              <a:spAutoFit/>
            </a:bodyPr>
            <a:lstStyle/>
            <a:p>
              <a:pPr>
                <a:spcBef>
                  <a:spcPct val="50000"/>
                </a:spcBef>
              </a:pPr>
              <a:r>
                <a:rPr kumimoji="1" lang="en-US" altLang="zh-CN" b="0" i="1"/>
                <a:t>o</a:t>
              </a:r>
              <a:r>
                <a:rPr kumimoji="1" lang="en-US" altLang="zh-CN">
                  <a:sym typeface="Symbol" pitchFamily="18" charset="2"/>
                </a:rPr>
                <a:t></a:t>
              </a:r>
              <a:endParaRPr kumimoji="1" lang="en-US" altLang="zh-CN">
                <a:solidFill>
                  <a:schemeClr val="tx1"/>
                </a:solidFill>
              </a:endParaRPr>
            </a:p>
          </p:txBody>
        </p:sp>
        <p:grpSp>
          <p:nvGrpSpPr>
            <p:cNvPr id="126" name="Group 49"/>
            <p:cNvGrpSpPr>
              <a:grpSpLocks/>
            </p:cNvGrpSpPr>
            <p:nvPr/>
          </p:nvGrpSpPr>
          <p:grpSpPr bwMode="auto">
            <a:xfrm>
              <a:off x="3738" y="298"/>
              <a:ext cx="1672" cy="1582"/>
              <a:chOff x="3507" y="298"/>
              <a:chExt cx="1672" cy="1582"/>
            </a:xfrm>
          </p:grpSpPr>
          <p:grpSp>
            <p:nvGrpSpPr>
              <p:cNvPr id="127" name="Group 50"/>
              <p:cNvGrpSpPr>
                <a:grpSpLocks/>
              </p:cNvGrpSpPr>
              <p:nvPr/>
            </p:nvGrpSpPr>
            <p:grpSpPr bwMode="auto">
              <a:xfrm>
                <a:off x="3507" y="298"/>
                <a:ext cx="1402" cy="1552"/>
                <a:chOff x="3507" y="298"/>
                <a:chExt cx="1402" cy="1552"/>
              </a:xfrm>
            </p:grpSpPr>
            <p:sp>
              <p:nvSpPr>
                <p:cNvPr id="129" name="Text Box 51"/>
                <p:cNvSpPr txBox="1">
                  <a:spLocks noChangeArrowheads="1"/>
                </p:cNvSpPr>
                <p:nvPr/>
              </p:nvSpPr>
              <p:spPr bwMode="auto">
                <a:xfrm>
                  <a:off x="4005" y="1205"/>
                  <a:ext cx="293" cy="288"/>
                </a:xfrm>
                <a:prstGeom prst="rect">
                  <a:avLst/>
                </a:prstGeom>
                <a:noFill/>
                <a:ln w="9525">
                  <a:noFill/>
                  <a:miter lim="800000"/>
                  <a:headEnd/>
                  <a:tailEnd/>
                </a:ln>
              </p:spPr>
              <p:txBody>
                <a:bodyPr>
                  <a:spAutoFit/>
                </a:bodyPr>
                <a:lstStyle/>
                <a:p>
                  <a:pPr>
                    <a:spcBef>
                      <a:spcPct val="50000"/>
                    </a:spcBef>
                  </a:pPr>
                  <a:r>
                    <a:rPr kumimoji="1" lang="en-US" altLang="zh-CN" b="0" i="1">
                      <a:sym typeface="Symbol" pitchFamily="18" charset="2"/>
                    </a:rPr>
                    <a:t></a:t>
                  </a:r>
                  <a:endParaRPr kumimoji="1" lang="en-US" altLang="zh-CN" b="0" i="1"/>
                </a:p>
              </p:txBody>
            </p:sp>
            <p:grpSp>
              <p:nvGrpSpPr>
                <p:cNvPr id="130" name="Group 52"/>
                <p:cNvGrpSpPr>
                  <a:grpSpLocks/>
                </p:cNvGrpSpPr>
                <p:nvPr/>
              </p:nvGrpSpPr>
              <p:grpSpPr bwMode="auto">
                <a:xfrm>
                  <a:off x="3507" y="298"/>
                  <a:ext cx="1402" cy="1552"/>
                  <a:chOff x="3507" y="298"/>
                  <a:chExt cx="1402" cy="1552"/>
                </a:xfrm>
              </p:grpSpPr>
              <p:sp>
                <p:nvSpPr>
                  <p:cNvPr id="131" name="Text Box 53"/>
                  <p:cNvSpPr txBox="1">
                    <a:spLocks noChangeArrowheads="1"/>
                  </p:cNvSpPr>
                  <p:nvPr/>
                </p:nvSpPr>
                <p:spPr bwMode="auto">
                  <a:xfrm>
                    <a:off x="3844" y="1528"/>
                    <a:ext cx="272" cy="288"/>
                  </a:xfrm>
                  <a:prstGeom prst="rect">
                    <a:avLst/>
                  </a:prstGeom>
                  <a:noFill/>
                  <a:ln w="9525">
                    <a:noFill/>
                    <a:miter lim="800000"/>
                    <a:headEnd/>
                    <a:tailEnd/>
                  </a:ln>
                </p:spPr>
                <p:txBody>
                  <a:bodyPr>
                    <a:spAutoFit/>
                  </a:bodyPr>
                  <a:lstStyle/>
                  <a:p>
                    <a:pPr>
                      <a:spcBef>
                        <a:spcPct val="50000"/>
                      </a:spcBef>
                    </a:pPr>
                    <a:r>
                      <a:rPr kumimoji="1" lang="en-US" altLang="zh-CN" b="0" i="1"/>
                      <a:t>o</a:t>
                    </a:r>
                    <a:endParaRPr kumimoji="1" lang="en-US" altLang="zh-CN" b="0">
                      <a:solidFill>
                        <a:schemeClr val="tx1"/>
                      </a:solidFill>
                    </a:endParaRPr>
                  </a:p>
                </p:txBody>
              </p:sp>
              <p:sp>
                <p:nvSpPr>
                  <p:cNvPr id="132" name="Text Box 54"/>
                  <p:cNvSpPr txBox="1">
                    <a:spLocks noChangeArrowheads="1"/>
                  </p:cNvSpPr>
                  <p:nvPr/>
                </p:nvSpPr>
                <p:spPr bwMode="auto">
                  <a:xfrm>
                    <a:off x="4595" y="662"/>
                    <a:ext cx="314" cy="288"/>
                  </a:xfrm>
                  <a:prstGeom prst="rect">
                    <a:avLst/>
                  </a:prstGeom>
                  <a:noFill/>
                  <a:ln w="9525">
                    <a:noFill/>
                    <a:miter lim="800000"/>
                    <a:headEnd/>
                    <a:tailEnd/>
                  </a:ln>
                </p:spPr>
                <p:txBody>
                  <a:bodyPr>
                    <a:spAutoFit/>
                  </a:bodyPr>
                  <a:lstStyle/>
                  <a:p>
                    <a:pPr>
                      <a:spcBef>
                        <a:spcPct val="50000"/>
                      </a:spcBef>
                    </a:pPr>
                    <a:r>
                      <a:rPr kumimoji="1" lang="en-US" altLang="zh-CN" i="1"/>
                      <a:t>p</a:t>
                    </a:r>
                    <a:endParaRPr kumimoji="1" lang="en-US" altLang="zh-CN"/>
                  </a:p>
                </p:txBody>
              </p:sp>
              <p:grpSp>
                <p:nvGrpSpPr>
                  <p:cNvPr id="133" name="Group 55"/>
                  <p:cNvGrpSpPr>
                    <a:grpSpLocks/>
                  </p:cNvGrpSpPr>
                  <p:nvPr/>
                </p:nvGrpSpPr>
                <p:grpSpPr bwMode="auto">
                  <a:xfrm>
                    <a:off x="3794" y="304"/>
                    <a:ext cx="283" cy="327"/>
                    <a:chOff x="3794" y="304"/>
                    <a:chExt cx="283" cy="327"/>
                  </a:xfrm>
                </p:grpSpPr>
                <p:sp>
                  <p:nvSpPr>
                    <p:cNvPr id="143" name="Text Box 56"/>
                    <p:cNvSpPr txBox="1">
                      <a:spLocks noChangeArrowheads="1"/>
                    </p:cNvSpPr>
                    <p:nvPr/>
                  </p:nvSpPr>
                  <p:spPr bwMode="auto">
                    <a:xfrm>
                      <a:off x="3794" y="304"/>
                      <a:ext cx="283" cy="327"/>
                    </a:xfrm>
                    <a:prstGeom prst="rect">
                      <a:avLst/>
                    </a:prstGeom>
                    <a:noFill/>
                    <a:ln w="9525">
                      <a:noFill/>
                      <a:miter lim="800000"/>
                      <a:headEnd/>
                      <a:tailEnd/>
                    </a:ln>
                  </p:spPr>
                  <p:txBody>
                    <a:bodyPr>
                      <a:spAutoFit/>
                    </a:bodyPr>
                    <a:lstStyle/>
                    <a:p>
                      <a:pPr>
                        <a:spcBef>
                          <a:spcPct val="50000"/>
                        </a:spcBef>
                      </a:pPr>
                      <a:r>
                        <a:rPr kumimoji="1" lang="en-US" altLang="zh-CN" sz="2800" i="1"/>
                        <a:t>B</a:t>
                      </a:r>
                      <a:endParaRPr kumimoji="1" lang="en-US" altLang="zh-CN" sz="2800" i="1">
                        <a:solidFill>
                          <a:schemeClr val="tx1"/>
                        </a:solidFill>
                      </a:endParaRPr>
                    </a:p>
                  </p:txBody>
                </p:sp>
                <p:sp>
                  <p:nvSpPr>
                    <p:cNvPr id="144" name="Line 57"/>
                    <p:cNvSpPr>
                      <a:spLocks noChangeShapeType="1"/>
                    </p:cNvSpPr>
                    <p:nvPr/>
                  </p:nvSpPr>
                  <p:spPr bwMode="auto">
                    <a:xfrm>
                      <a:off x="3907" y="364"/>
                      <a:ext cx="113" cy="0"/>
                    </a:xfrm>
                    <a:prstGeom prst="line">
                      <a:avLst/>
                    </a:prstGeom>
                    <a:noFill/>
                    <a:ln w="15875">
                      <a:solidFill>
                        <a:schemeClr val="bg1"/>
                      </a:solidFill>
                      <a:round/>
                      <a:headEnd/>
                      <a:tailEnd type="triangle" w="sm" len="med"/>
                    </a:ln>
                  </p:spPr>
                  <p:txBody>
                    <a:bodyPr/>
                    <a:lstStyle/>
                    <a:p>
                      <a:endParaRPr lang="zh-CN" altLang="en-US"/>
                    </a:p>
                  </p:txBody>
                </p:sp>
              </p:grpSp>
              <p:sp>
                <p:nvSpPr>
                  <p:cNvPr id="134" name="Line 58"/>
                  <p:cNvSpPr>
                    <a:spLocks noChangeShapeType="1"/>
                  </p:cNvSpPr>
                  <p:nvPr/>
                </p:nvSpPr>
                <p:spPr bwMode="auto">
                  <a:xfrm>
                    <a:off x="4042" y="1018"/>
                    <a:ext cx="0" cy="832"/>
                  </a:xfrm>
                  <a:prstGeom prst="line">
                    <a:avLst/>
                  </a:prstGeom>
                  <a:noFill/>
                  <a:ln w="28575">
                    <a:solidFill>
                      <a:srgbClr val="FF9933"/>
                    </a:solidFill>
                    <a:round/>
                    <a:headEnd/>
                    <a:tailEnd/>
                  </a:ln>
                </p:spPr>
                <p:txBody>
                  <a:bodyPr/>
                  <a:lstStyle/>
                  <a:p>
                    <a:endParaRPr lang="zh-CN" altLang="en-US"/>
                  </a:p>
                </p:txBody>
              </p:sp>
              <p:grpSp>
                <p:nvGrpSpPr>
                  <p:cNvPr id="135" name="Group 59"/>
                  <p:cNvGrpSpPr>
                    <a:grpSpLocks/>
                  </p:cNvGrpSpPr>
                  <p:nvPr/>
                </p:nvGrpSpPr>
                <p:grpSpPr bwMode="auto">
                  <a:xfrm>
                    <a:off x="3507" y="665"/>
                    <a:ext cx="1069" cy="356"/>
                    <a:chOff x="3507" y="665"/>
                    <a:chExt cx="1069" cy="356"/>
                  </a:xfrm>
                </p:grpSpPr>
                <p:sp>
                  <p:nvSpPr>
                    <p:cNvPr id="141" name="Oval 60"/>
                    <p:cNvSpPr>
                      <a:spLocks noChangeArrowheads="1"/>
                    </p:cNvSpPr>
                    <p:nvPr/>
                  </p:nvSpPr>
                  <p:spPr bwMode="auto">
                    <a:xfrm>
                      <a:off x="3507" y="665"/>
                      <a:ext cx="1069" cy="356"/>
                    </a:xfrm>
                    <a:prstGeom prst="ellipse">
                      <a:avLst/>
                    </a:prstGeom>
                    <a:noFill/>
                    <a:ln w="28575">
                      <a:solidFill>
                        <a:schemeClr val="bg1"/>
                      </a:solidFill>
                      <a:prstDash val="dash"/>
                      <a:round/>
                      <a:headEnd/>
                      <a:tailEnd/>
                    </a:ln>
                  </p:spPr>
                  <p:txBody>
                    <a:bodyPr wrap="none" anchor="ctr"/>
                    <a:lstStyle/>
                    <a:p>
                      <a:endParaRPr lang="zh-CN" altLang="en-US"/>
                    </a:p>
                  </p:txBody>
                </p:sp>
                <p:sp>
                  <p:nvSpPr>
                    <p:cNvPr id="142" name="Freeform 61"/>
                    <p:cNvSpPr>
                      <a:spLocks/>
                    </p:cNvSpPr>
                    <p:nvPr/>
                  </p:nvSpPr>
                  <p:spPr bwMode="auto">
                    <a:xfrm>
                      <a:off x="4218" y="672"/>
                      <a:ext cx="294" cy="80"/>
                    </a:xfrm>
                    <a:custGeom>
                      <a:avLst/>
                      <a:gdLst>
                        <a:gd name="T0" fmla="*/ 0 w 262"/>
                        <a:gd name="T1" fmla="*/ 0 h 104"/>
                        <a:gd name="T2" fmla="*/ 2334 w 262"/>
                        <a:gd name="T3" fmla="*/ 2 h 104"/>
                        <a:gd name="T4" fmla="*/ 4953 w 262"/>
                        <a:gd name="T5" fmla="*/ 2 h 104"/>
                        <a:gd name="T6" fmla="*/ 8314 w 262"/>
                        <a:gd name="T7" fmla="*/ 2 h 104"/>
                        <a:gd name="T8" fmla="*/ 0 60000 65536"/>
                        <a:gd name="T9" fmla="*/ 0 60000 65536"/>
                        <a:gd name="T10" fmla="*/ 0 60000 65536"/>
                        <a:gd name="T11" fmla="*/ 0 60000 65536"/>
                        <a:gd name="T12" fmla="*/ 0 w 262"/>
                        <a:gd name="T13" fmla="*/ 0 h 104"/>
                        <a:gd name="T14" fmla="*/ 262 w 262"/>
                        <a:gd name="T15" fmla="*/ 104 h 104"/>
                      </a:gdLst>
                      <a:ahLst/>
                      <a:cxnLst>
                        <a:cxn ang="T8">
                          <a:pos x="T0" y="T1"/>
                        </a:cxn>
                        <a:cxn ang="T9">
                          <a:pos x="T2" y="T3"/>
                        </a:cxn>
                        <a:cxn ang="T10">
                          <a:pos x="T4" y="T5"/>
                        </a:cxn>
                        <a:cxn ang="T11">
                          <a:pos x="T6" y="T7"/>
                        </a:cxn>
                      </a:cxnLst>
                      <a:rect l="T12" t="T13" r="T14" b="T15"/>
                      <a:pathLst>
                        <a:path w="262" h="104">
                          <a:moveTo>
                            <a:pt x="0" y="0"/>
                          </a:moveTo>
                          <a:cubicBezTo>
                            <a:pt x="24" y="7"/>
                            <a:pt x="48" y="14"/>
                            <a:pt x="74" y="21"/>
                          </a:cubicBezTo>
                          <a:cubicBezTo>
                            <a:pt x="100" y="28"/>
                            <a:pt x="126" y="28"/>
                            <a:pt x="157" y="42"/>
                          </a:cubicBezTo>
                          <a:cubicBezTo>
                            <a:pt x="188" y="56"/>
                            <a:pt x="225" y="80"/>
                            <a:pt x="262" y="104"/>
                          </a:cubicBezTo>
                        </a:path>
                      </a:pathLst>
                    </a:custGeom>
                    <a:noFill/>
                    <a:ln w="38100">
                      <a:solidFill>
                        <a:srgbClr val="00CC00"/>
                      </a:solidFill>
                      <a:round/>
                      <a:headEnd type="triangle" w="med" len="med"/>
                      <a:tailEnd/>
                    </a:ln>
                  </p:spPr>
                  <p:txBody>
                    <a:bodyPr/>
                    <a:lstStyle/>
                    <a:p>
                      <a:endParaRPr lang="zh-CN" altLang="en-US"/>
                    </a:p>
                  </p:txBody>
                </p:sp>
              </p:grpSp>
              <p:sp>
                <p:nvSpPr>
                  <p:cNvPr id="136" name="Text Box 62"/>
                  <p:cNvSpPr txBox="1">
                    <a:spLocks noChangeArrowheads="1"/>
                  </p:cNvSpPr>
                  <p:nvPr/>
                </p:nvSpPr>
                <p:spPr bwMode="auto">
                  <a:xfrm>
                    <a:off x="4034" y="298"/>
                    <a:ext cx="325" cy="327"/>
                  </a:xfrm>
                  <a:prstGeom prst="rect">
                    <a:avLst/>
                  </a:prstGeom>
                  <a:noFill/>
                  <a:ln w="9525">
                    <a:noFill/>
                    <a:miter lim="800000"/>
                    <a:headEnd/>
                    <a:tailEnd/>
                  </a:ln>
                </p:spPr>
                <p:txBody>
                  <a:bodyPr>
                    <a:spAutoFit/>
                  </a:bodyPr>
                  <a:lstStyle/>
                  <a:p>
                    <a:pPr>
                      <a:spcBef>
                        <a:spcPct val="50000"/>
                      </a:spcBef>
                    </a:pPr>
                    <a:r>
                      <a:rPr kumimoji="1" lang="en-US" altLang="zh-CN" sz="2800" i="1">
                        <a:sym typeface="Symbol" pitchFamily="18" charset="2"/>
                      </a:rPr>
                      <a:t></a:t>
                    </a:r>
                  </a:p>
                </p:txBody>
              </p:sp>
              <p:sp>
                <p:nvSpPr>
                  <p:cNvPr id="137" name="Freeform 63"/>
                  <p:cNvSpPr>
                    <a:spLocks/>
                  </p:cNvSpPr>
                  <p:nvPr/>
                </p:nvSpPr>
                <p:spPr bwMode="auto">
                  <a:xfrm>
                    <a:off x="4043" y="1459"/>
                    <a:ext cx="104" cy="47"/>
                  </a:xfrm>
                  <a:custGeom>
                    <a:avLst/>
                    <a:gdLst>
                      <a:gd name="T0" fmla="*/ 0 w 115"/>
                      <a:gd name="T1" fmla="*/ 244 h 44"/>
                      <a:gd name="T2" fmla="*/ 5 w 115"/>
                      <a:gd name="T3" fmla="*/ 2 h 44"/>
                      <a:gd name="T4" fmla="*/ 5 w 115"/>
                      <a:gd name="T5" fmla="*/ 318 h 44"/>
                      <a:gd name="T6" fmla="*/ 0 60000 65536"/>
                      <a:gd name="T7" fmla="*/ 0 60000 65536"/>
                      <a:gd name="T8" fmla="*/ 0 60000 65536"/>
                      <a:gd name="T9" fmla="*/ 0 w 115"/>
                      <a:gd name="T10" fmla="*/ 0 h 44"/>
                      <a:gd name="T11" fmla="*/ 115 w 115"/>
                      <a:gd name="T12" fmla="*/ 44 h 44"/>
                    </a:gdLst>
                    <a:ahLst/>
                    <a:cxnLst>
                      <a:cxn ang="T6">
                        <a:pos x="T0" y="T1"/>
                      </a:cxn>
                      <a:cxn ang="T7">
                        <a:pos x="T2" y="T3"/>
                      </a:cxn>
                      <a:cxn ang="T8">
                        <a:pos x="T4" y="T5"/>
                      </a:cxn>
                    </a:cxnLst>
                    <a:rect l="T9" t="T10" r="T11" b="T12"/>
                    <a:pathLst>
                      <a:path w="115" h="44">
                        <a:moveTo>
                          <a:pt x="0" y="34"/>
                        </a:moveTo>
                        <a:cubicBezTo>
                          <a:pt x="22" y="17"/>
                          <a:pt x="44" y="0"/>
                          <a:pt x="63" y="2"/>
                        </a:cubicBezTo>
                        <a:cubicBezTo>
                          <a:pt x="82" y="4"/>
                          <a:pt x="98" y="24"/>
                          <a:pt x="115" y="44"/>
                        </a:cubicBezTo>
                      </a:path>
                    </a:pathLst>
                  </a:custGeom>
                  <a:noFill/>
                  <a:ln w="19050">
                    <a:solidFill>
                      <a:schemeClr val="bg1"/>
                    </a:solidFill>
                    <a:round/>
                    <a:headEnd/>
                    <a:tailEnd/>
                  </a:ln>
                </p:spPr>
                <p:txBody>
                  <a:bodyPr/>
                  <a:lstStyle/>
                  <a:p>
                    <a:endParaRPr lang="zh-CN" altLang="en-US"/>
                  </a:p>
                </p:txBody>
              </p:sp>
              <p:sp>
                <p:nvSpPr>
                  <p:cNvPr id="138" name="Text Box 64"/>
                  <p:cNvSpPr txBox="1">
                    <a:spLocks noChangeArrowheads="1"/>
                  </p:cNvSpPr>
                  <p:nvPr/>
                </p:nvSpPr>
                <p:spPr bwMode="auto">
                  <a:xfrm>
                    <a:off x="4313" y="1120"/>
                    <a:ext cx="263" cy="327"/>
                  </a:xfrm>
                  <a:prstGeom prst="rect">
                    <a:avLst/>
                  </a:prstGeom>
                  <a:noFill/>
                  <a:ln w="9525">
                    <a:noFill/>
                    <a:miter lim="800000"/>
                    <a:headEnd/>
                    <a:tailEnd/>
                  </a:ln>
                </p:spPr>
                <p:txBody>
                  <a:bodyPr>
                    <a:spAutoFit/>
                  </a:bodyPr>
                  <a:lstStyle/>
                  <a:p>
                    <a:pPr>
                      <a:spcBef>
                        <a:spcPct val="50000"/>
                      </a:spcBef>
                    </a:pPr>
                    <a:r>
                      <a:rPr kumimoji="1" lang="en-US" altLang="zh-CN" sz="2800" i="1"/>
                      <a:t>l</a:t>
                    </a:r>
                    <a:endParaRPr kumimoji="1" lang="en-US" altLang="zh-CN" sz="2800" b="0" i="1">
                      <a:solidFill>
                        <a:schemeClr val="tx1"/>
                      </a:solidFill>
                    </a:endParaRPr>
                  </a:p>
                </p:txBody>
              </p:sp>
              <p:sp>
                <p:nvSpPr>
                  <p:cNvPr id="139" name="Line 65"/>
                  <p:cNvSpPr>
                    <a:spLocks noChangeShapeType="1"/>
                  </p:cNvSpPr>
                  <p:nvPr/>
                </p:nvSpPr>
                <p:spPr bwMode="auto">
                  <a:xfrm flipH="1">
                    <a:off x="4032" y="822"/>
                    <a:ext cx="566" cy="890"/>
                  </a:xfrm>
                  <a:prstGeom prst="line">
                    <a:avLst/>
                  </a:prstGeom>
                  <a:noFill/>
                  <a:ln w="76200">
                    <a:solidFill>
                      <a:srgbClr val="FF3300"/>
                    </a:solidFill>
                    <a:round/>
                    <a:headEnd/>
                    <a:tailEnd/>
                  </a:ln>
                </p:spPr>
                <p:txBody>
                  <a:bodyPr/>
                  <a:lstStyle/>
                  <a:p>
                    <a:endParaRPr lang="zh-CN" altLang="en-US"/>
                  </a:p>
                </p:txBody>
              </p:sp>
              <p:sp>
                <p:nvSpPr>
                  <p:cNvPr id="140" name="Line 66"/>
                  <p:cNvSpPr>
                    <a:spLocks noChangeShapeType="1"/>
                  </p:cNvSpPr>
                  <p:nvPr/>
                </p:nvSpPr>
                <p:spPr bwMode="auto">
                  <a:xfrm flipV="1">
                    <a:off x="4042" y="383"/>
                    <a:ext cx="0" cy="461"/>
                  </a:xfrm>
                  <a:prstGeom prst="line">
                    <a:avLst/>
                  </a:prstGeom>
                  <a:noFill/>
                  <a:ln w="28575">
                    <a:solidFill>
                      <a:srgbClr val="FF9933"/>
                    </a:solidFill>
                    <a:round/>
                    <a:headEnd/>
                    <a:tailEnd type="triangle" w="sm" len="med"/>
                  </a:ln>
                </p:spPr>
                <p:txBody>
                  <a:bodyPr/>
                  <a:lstStyle/>
                  <a:p>
                    <a:endParaRPr lang="zh-CN" altLang="en-US"/>
                  </a:p>
                </p:txBody>
              </p:sp>
            </p:grpSp>
          </p:grpSp>
          <p:sp>
            <p:nvSpPr>
              <p:cNvPr id="128" name="Text Box 67"/>
              <p:cNvSpPr txBox="1">
                <a:spLocks noChangeArrowheads="1"/>
              </p:cNvSpPr>
              <p:nvPr/>
            </p:nvSpPr>
            <p:spPr bwMode="auto">
              <a:xfrm>
                <a:off x="4289" y="1592"/>
                <a:ext cx="890" cy="288"/>
              </a:xfrm>
              <a:prstGeom prst="rect">
                <a:avLst/>
              </a:prstGeom>
              <a:noFill/>
              <a:ln w="9525">
                <a:noFill/>
                <a:miter lim="800000"/>
                <a:headEnd/>
                <a:tailEnd/>
              </a:ln>
            </p:spPr>
            <p:txBody>
              <a:bodyPr>
                <a:spAutoFit/>
              </a:bodyPr>
              <a:lstStyle/>
              <a:p>
                <a:pPr>
                  <a:spcBef>
                    <a:spcPct val="50000"/>
                  </a:spcBef>
                </a:pPr>
                <a:r>
                  <a:rPr kumimoji="1" lang="en-US" altLang="zh-CN" b="0"/>
                  <a:t> </a:t>
                </a:r>
                <a:endParaRPr kumimoji="1" lang="en-US" altLang="zh-CN" b="0">
                  <a:solidFill>
                    <a:schemeClr val="tx1"/>
                  </a:solidFill>
                </a:endParaRPr>
              </a:p>
            </p:txBody>
          </p:sp>
        </p:grpSp>
      </p:grpSp>
      <p:sp>
        <p:nvSpPr>
          <p:cNvPr id="145" name="Text Box 68"/>
          <p:cNvSpPr txBox="1">
            <a:spLocks noChangeArrowheads="1"/>
          </p:cNvSpPr>
          <p:nvPr/>
        </p:nvSpPr>
        <p:spPr bwMode="auto">
          <a:xfrm>
            <a:off x="2801910" y="2905142"/>
            <a:ext cx="1562100" cy="519112"/>
          </a:xfrm>
          <a:prstGeom prst="rect">
            <a:avLst/>
          </a:prstGeom>
          <a:noFill/>
          <a:ln w="9525">
            <a:noFill/>
            <a:miter lim="800000"/>
            <a:headEnd/>
            <a:tailEnd/>
          </a:ln>
        </p:spPr>
        <p:txBody>
          <a:bodyPr>
            <a:spAutoFit/>
          </a:bodyPr>
          <a:lstStyle/>
          <a:p>
            <a:pPr>
              <a:spcBef>
                <a:spcPct val="50000"/>
              </a:spcBef>
            </a:pPr>
            <a:r>
              <a:rPr kumimoji="1" lang="en-US" altLang="zh-CN" sz="2800" i="1"/>
              <a:t>u</a:t>
            </a:r>
            <a:r>
              <a:rPr kumimoji="1" lang="en-US" altLang="zh-CN" sz="2800" baseline="-25000"/>
              <a:t>A</a:t>
            </a:r>
            <a:r>
              <a:rPr kumimoji="1" lang="en-US" altLang="zh-CN" sz="2800" i="1"/>
              <a:t>-u</a:t>
            </a:r>
            <a:r>
              <a:rPr kumimoji="1" lang="en-US" altLang="zh-CN" sz="2800" baseline="-25000"/>
              <a:t>C</a:t>
            </a:r>
            <a:r>
              <a:rPr kumimoji="1" lang="en-US" altLang="zh-CN" sz="2800"/>
              <a:t>=?</a:t>
            </a:r>
            <a:endParaRPr kumimoji="1" lang="en-US" altLang="zh-CN" sz="2800" b="0" i="1" baseline="-25000">
              <a:solidFill>
                <a:schemeClr val="tx1"/>
              </a:solidFill>
            </a:endParaRPr>
          </a:p>
        </p:txBody>
      </p:sp>
      <p:grpSp>
        <p:nvGrpSpPr>
          <p:cNvPr id="146" name="组合 83"/>
          <p:cNvGrpSpPr>
            <a:grpSpLocks/>
          </p:cNvGrpSpPr>
          <p:nvPr/>
        </p:nvGrpSpPr>
        <p:grpSpPr bwMode="auto">
          <a:xfrm>
            <a:off x="7156457" y="1793857"/>
            <a:ext cx="1797050" cy="561975"/>
            <a:chOff x="7235825" y="1412875"/>
            <a:chExt cx="1797050" cy="561976"/>
          </a:xfrm>
        </p:grpSpPr>
        <p:sp>
          <p:nvSpPr>
            <p:cNvPr id="147" name="Line 69"/>
            <p:cNvSpPr>
              <a:spLocks noChangeShapeType="1"/>
            </p:cNvSpPr>
            <p:nvPr/>
          </p:nvSpPr>
          <p:spPr bwMode="auto">
            <a:xfrm>
              <a:off x="7918450" y="1687513"/>
              <a:ext cx="0" cy="215900"/>
            </a:xfrm>
            <a:prstGeom prst="line">
              <a:avLst/>
            </a:prstGeom>
            <a:noFill/>
            <a:ln w="28575">
              <a:solidFill>
                <a:schemeClr val="bg1"/>
              </a:solidFill>
              <a:round/>
              <a:headEnd/>
              <a:tailEnd/>
            </a:ln>
          </p:spPr>
          <p:txBody>
            <a:bodyPr/>
            <a:lstStyle/>
            <a:p>
              <a:endParaRPr lang="zh-CN" altLang="en-US"/>
            </a:p>
          </p:txBody>
        </p:sp>
        <p:sp>
          <p:nvSpPr>
            <p:cNvPr id="148" name="Line 70"/>
            <p:cNvSpPr>
              <a:spLocks noChangeShapeType="1"/>
            </p:cNvSpPr>
            <p:nvPr/>
          </p:nvSpPr>
          <p:spPr bwMode="auto">
            <a:xfrm>
              <a:off x="8048625" y="1614488"/>
              <a:ext cx="0" cy="360363"/>
            </a:xfrm>
            <a:prstGeom prst="line">
              <a:avLst/>
            </a:prstGeom>
            <a:noFill/>
            <a:ln w="28575">
              <a:solidFill>
                <a:schemeClr val="bg1"/>
              </a:solidFill>
              <a:round/>
              <a:headEnd/>
              <a:tailEnd/>
            </a:ln>
          </p:spPr>
          <p:txBody>
            <a:bodyPr/>
            <a:lstStyle/>
            <a:p>
              <a:endParaRPr lang="zh-CN" altLang="en-US"/>
            </a:p>
          </p:txBody>
        </p:sp>
        <p:sp>
          <p:nvSpPr>
            <p:cNvPr id="149" name="Line 71"/>
            <p:cNvSpPr>
              <a:spLocks noChangeShapeType="1"/>
            </p:cNvSpPr>
            <p:nvPr/>
          </p:nvSpPr>
          <p:spPr bwMode="auto">
            <a:xfrm>
              <a:off x="7486650" y="1801813"/>
              <a:ext cx="431800" cy="0"/>
            </a:xfrm>
            <a:prstGeom prst="line">
              <a:avLst/>
            </a:prstGeom>
            <a:noFill/>
            <a:ln w="28575">
              <a:solidFill>
                <a:schemeClr val="bg1"/>
              </a:solidFill>
              <a:round/>
              <a:headEnd/>
              <a:tailEnd/>
            </a:ln>
          </p:spPr>
          <p:txBody>
            <a:bodyPr/>
            <a:lstStyle/>
            <a:p>
              <a:endParaRPr lang="zh-CN" altLang="en-US"/>
            </a:p>
          </p:txBody>
        </p:sp>
        <p:sp>
          <p:nvSpPr>
            <p:cNvPr id="150" name="Line 72"/>
            <p:cNvSpPr>
              <a:spLocks noChangeShapeType="1"/>
            </p:cNvSpPr>
            <p:nvPr/>
          </p:nvSpPr>
          <p:spPr bwMode="auto">
            <a:xfrm>
              <a:off x="8048625" y="1787526"/>
              <a:ext cx="576263" cy="0"/>
            </a:xfrm>
            <a:prstGeom prst="line">
              <a:avLst/>
            </a:prstGeom>
            <a:noFill/>
            <a:ln w="28575">
              <a:solidFill>
                <a:schemeClr val="bg1"/>
              </a:solidFill>
              <a:round/>
              <a:headEnd/>
              <a:tailEnd/>
            </a:ln>
          </p:spPr>
          <p:txBody>
            <a:bodyPr/>
            <a:lstStyle/>
            <a:p>
              <a:endParaRPr lang="zh-CN" altLang="en-US"/>
            </a:p>
          </p:txBody>
        </p:sp>
        <p:sp>
          <p:nvSpPr>
            <p:cNvPr id="151" name="Text Box 78"/>
            <p:cNvSpPr txBox="1">
              <a:spLocks noChangeArrowheads="1"/>
            </p:cNvSpPr>
            <p:nvPr/>
          </p:nvSpPr>
          <p:spPr bwMode="auto">
            <a:xfrm>
              <a:off x="8696325" y="1412875"/>
              <a:ext cx="336550" cy="457200"/>
            </a:xfrm>
            <a:prstGeom prst="rect">
              <a:avLst/>
            </a:prstGeom>
            <a:noFill/>
            <a:ln w="9525">
              <a:noFill/>
              <a:miter lim="800000"/>
              <a:headEnd/>
              <a:tailEnd/>
            </a:ln>
          </p:spPr>
          <p:txBody>
            <a:bodyPr wrap="none">
              <a:spAutoFit/>
            </a:bodyPr>
            <a:lstStyle/>
            <a:p>
              <a:r>
                <a:rPr kumimoji="1" lang="en-US" altLang="zh-CN" i="1"/>
                <a:t>p</a:t>
              </a:r>
            </a:p>
          </p:txBody>
        </p:sp>
        <p:sp>
          <p:nvSpPr>
            <p:cNvPr id="152" name="Text Box 79"/>
            <p:cNvSpPr txBox="1">
              <a:spLocks noChangeArrowheads="1"/>
            </p:cNvSpPr>
            <p:nvPr/>
          </p:nvSpPr>
          <p:spPr bwMode="auto">
            <a:xfrm>
              <a:off x="7235825" y="1425575"/>
              <a:ext cx="412750" cy="457200"/>
            </a:xfrm>
            <a:prstGeom prst="rect">
              <a:avLst/>
            </a:prstGeom>
            <a:noFill/>
            <a:ln w="9525">
              <a:noFill/>
              <a:miter lim="800000"/>
              <a:headEnd/>
              <a:tailEnd/>
            </a:ln>
          </p:spPr>
          <p:txBody>
            <a:bodyPr wrap="none">
              <a:spAutoFit/>
            </a:bodyPr>
            <a:lstStyle/>
            <a:p>
              <a:r>
                <a:rPr kumimoji="1" lang="en-US" altLang="zh-CN" b="0" i="1"/>
                <a:t>o</a:t>
              </a:r>
              <a:r>
                <a:rPr kumimoji="1" lang="en-US" altLang="zh-CN">
                  <a:sym typeface="Symbol" pitchFamily="18" charset="2"/>
                </a:rPr>
                <a:t></a:t>
              </a:r>
            </a:p>
          </p:txBody>
        </p:sp>
      </p:grpSp>
      <p:grpSp>
        <p:nvGrpSpPr>
          <p:cNvPr id="153" name="组合 84"/>
          <p:cNvGrpSpPr>
            <a:grpSpLocks/>
          </p:cNvGrpSpPr>
          <p:nvPr/>
        </p:nvGrpSpPr>
        <p:grpSpPr bwMode="auto">
          <a:xfrm>
            <a:off x="7248532" y="2152632"/>
            <a:ext cx="1296988" cy="1393825"/>
            <a:chOff x="7327900" y="1771651"/>
            <a:chExt cx="1296988" cy="1393824"/>
          </a:xfrm>
        </p:grpSpPr>
        <p:sp>
          <p:nvSpPr>
            <p:cNvPr id="154" name="Line 73"/>
            <p:cNvSpPr>
              <a:spLocks noChangeShapeType="1"/>
            </p:cNvSpPr>
            <p:nvPr/>
          </p:nvSpPr>
          <p:spPr bwMode="auto">
            <a:xfrm>
              <a:off x="8048625" y="2349501"/>
              <a:ext cx="142875" cy="142875"/>
            </a:xfrm>
            <a:prstGeom prst="line">
              <a:avLst/>
            </a:prstGeom>
            <a:noFill/>
            <a:ln w="28575">
              <a:solidFill>
                <a:schemeClr val="bg1"/>
              </a:solidFill>
              <a:round/>
              <a:headEnd/>
              <a:tailEnd/>
            </a:ln>
          </p:spPr>
          <p:txBody>
            <a:bodyPr/>
            <a:lstStyle/>
            <a:p>
              <a:endParaRPr lang="zh-CN" altLang="en-US"/>
            </a:p>
          </p:txBody>
        </p:sp>
        <p:sp>
          <p:nvSpPr>
            <p:cNvPr id="155" name="Line 74"/>
            <p:cNvSpPr>
              <a:spLocks noChangeShapeType="1"/>
            </p:cNvSpPr>
            <p:nvPr/>
          </p:nvSpPr>
          <p:spPr bwMode="auto">
            <a:xfrm>
              <a:off x="8048625" y="2205038"/>
              <a:ext cx="287338" cy="287338"/>
            </a:xfrm>
            <a:prstGeom prst="line">
              <a:avLst/>
            </a:prstGeom>
            <a:noFill/>
            <a:ln w="28575">
              <a:solidFill>
                <a:schemeClr val="bg1"/>
              </a:solidFill>
              <a:round/>
              <a:headEnd/>
              <a:tailEnd/>
            </a:ln>
          </p:spPr>
          <p:txBody>
            <a:bodyPr/>
            <a:lstStyle/>
            <a:p>
              <a:endParaRPr lang="zh-CN" altLang="en-US"/>
            </a:p>
          </p:txBody>
        </p:sp>
        <p:sp>
          <p:nvSpPr>
            <p:cNvPr id="156" name="Line 75"/>
            <p:cNvSpPr>
              <a:spLocks noChangeShapeType="1"/>
            </p:cNvSpPr>
            <p:nvPr/>
          </p:nvSpPr>
          <p:spPr bwMode="auto">
            <a:xfrm flipH="1">
              <a:off x="8191500" y="1771651"/>
              <a:ext cx="433388" cy="576263"/>
            </a:xfrm>
            <a:prstGeom prst="line">
              <a:avLst/>
            </a:prstGeom>
            <a:noFill/>
            <a:ln w="28575">
              <a:solidFill>
                <a:schemeClr val="bg1"/>
              </a:solidFill>
              <a:round/>
              <a:headEnd/>
              <a:tailEnd/>
            </a:ln>
          </p:spPr>
          <p:txBody>
            <a:bodyPr/>
            <a:lstStyle/>
            <a:p>
              <a:endParaRPr lang="zh-CN" altLang="en-US"/>
            </a:p>
          </p:txBody>
        </p:sp>
        <p:sp>
          <p:nvSpPr>
            <p:cNvPr id="157" name="Line 76"/>
            <p:cNvSpPr>
              <a:spLocks noChangeShapeType="1"/>
            </p:cNvSpPr>
            <p:nvPr/>
          </p:nvSpPr>
          <p:spPr bwMode="auto">
            <a:xfrm flipH="1">
              <a:off x="7688263" y="2420938"/>
              <a:ext cx="431800" cy="503238"/>
            </a:xfrm>
            <a:prstGeom prst="line">
              <a:avLst/>
            </a:prstGeom>
            <a:noFill/>
            <a:ln w="28575">
              <a:solidFill>
                <a:schemeClr val="bg1"/>
              </a:solidFill>
              <a:round/>
              <a:headEnd/>
              <a:tailEnd/>
            </a:ln>
          </p:spPr>
          <p:txBody>
            <a:bodyPr/>
            <a:lstStyle/>
            <a:p>
              <a:endParaRPr lang="zh-CN" altLang="en-US"/>
            </a:p>
          </p:txBody>
        </p:sp>
        <p:sp>
          <p:nvSpPr>
            <p:cNvPr id="158" name="Text Box 80"/>
            <p:cNvSpPr txBox="1">
              <a:spLocks noChangeArrowheads="1"/>
            </p:cNvSpPr>
            <p:nvPr/>
          </p:nvSpPr>
          <p:spPr bwMode="auto">
            <a:xfrm>
              <a:off x="7327900" y="2708275"/>
              <a:ext cx="336550" cy="457200"/>
            </a:xfrm>
            <a:prstGeom prst="rect">
              <a:avLst/>
            </a:prstGeom>
            <a:noFill/>
            <a:ln w="9525">
              <a:noFill/>
              <a:miter lim="800000"/>
              <a:headEnd/>
              <a:tailEnd/>
            </a:ln>
          </p:spPr>
          <p:txBody>
            <a:bodyPr wrap="none">
              <a:spAutoFit/>
            </a:bodyPr>
            <a:lstStyle/>
            <a:p>
              <a:r>
                <a:rPr kumimoji="1" lang="en-US" altLang="zh-CN" b="0" i="1"/>
                <a:t>o</a:t>
              </a:r>
            </a:p>
          </p:txBody>
        </p:sp>
      </p:grpSp>
      <p:grpSp>
        <p:nvGrpSpPr>
          <p:cNvPr id="169" name="组合 168"/>
          <p:cNvGrpSpPr/>
          <p:nvPr/>
        </p:nvGrpSpPr>
        <p:grpSpPr>
          <a:xfrm>
            <a:off x="714348" y="3543304"/>
            <a:ext cx="2427295" cy="671514"/>
            <a:chOff x="642910" y="3500438"/>
            <a:chExt cx="2427295" cy="671514"/>
          </a:xfrm>
        </p:grpSpPr>
        <p:sp>
          <p:nvSpPr>
            <p:cNvPr id="93" name="Line 12"/>
            <p:cNvSpPr>
              <a:spLocks noChangeShapeType="1"/>
            </p:cNvSpPr>
            <p:nvPr/>
          </p:nvSpPr>
          <p:spPr bwMode="auto">
            <a:xfrm>
              <a:off x="2001829" y="3643314"/>
              <a:ext cx="0" cy="263979"/>
            </a:xfrm>
            <a:prstGeom prst="line">
              <a:avLst/>
            </a:prstGeom>
            <a:noFill/>
            <a:ln w="28575">
              <a:solidFill>
                <a:schemeClr val="bg1"/>
              </a:solidFill>
              <a:round/>
              <a:headEnd/>
              <a:tailEnd/>
            </a:ln>
          </p:spPr>
          <p:txBody>
            <a:bodyPr/>
            <a:lstStyle/>
            <a:p>
              <a:endParaRPr lang="zh-CN" altLang="en-US"/>
            </a:p>
          </p:txBody>
        </p:sp>
        <p:sp>
          <p:nvSpPr>
            <p:cNvPr id="94" name="Line 13"/>
            <p:cNvSpPr>
              <a:spLocks noChangeShapeType="1"/>
            </p:cNvSpPr>
            <p:nvPr/>
          </p:nvSpPr>
          <p:spPr bwMode="auto">
            <a:xfrm>
              <a:off x="2144705" y="3500438"/>
              <a:ext cx="0" cy="615951"/>
            </a:xfrm>
            <a:prstGeom prst="line">
              <a:avLst/>
            </a:prstGeom>
            <a:noFill/>
            <a:ln w="28575">
              <a:solidFill>
                <a:schemeClr val="bg1"/>
              </a:solidFill>
              <a:round/>
              <a:headEnd/>
              <a:tailEnd/>
            </a:ln>
          </p:spPr>
          <p:txBody>
            <a:bodyPr/>
            <a:lstStyle/>
            <a:p>
              <a:endParaRPr lang="zh-CN" altLang="en-US"/>
            </a:p>
          </p:txBody>
        </p:sp>
        <p:sp>
          <p:nvSpPr>
            <p:cNvPr id="90" name="Line 14"/>
            <p:cNvSpPr>
              <a:spLocks noChangeShapeType="1"/>
            </p:cNvSpPr>
            <p:nvPr/>
          </p:nvSpPr>
          <p:spPr bwMode="auto">
            <a:xfrm flipV="1">
              <a:off x="2156979" y="3773916"/>
              <a:ext cx="642942" cy="0"/>
            </a:xfrm>
            <a:prstGeom prst="line">
              <a:avLst/>
            </a:prstGeom>
            <a:noFill/>
            <a:ln w="9525">
              <a:solidFill>
                <a:schemeClr val="bg1"/>
              </a:solidFill>
              <a:round/>
              <a:headEnd/>
              <a:tailEnd/>
            </a:ln>
          </p:spPr>
          <p:txBody>
            <a:bodyPr/>
            <a:lstStyle/>
            <a:p>
              <a:endParaRPr lang="zh-CN" altLang="en-US"/>
            </a:p>
          </p:txBody>
        </p:sp>
        <p:sp>
          <p:nvSpPr>
            <p:cNvPr id="91" name="Text Box 16"/>
            <p:cNvSpPr txBox="1">
              <a:spLocks noChangeArrowheads="1"/>
            </p:cNvSpPr>
            <p:nvPr/>
          </p:nvSpPr>
          <p:spPr bwMode="auto">
            <a:xfrm>
              <a:off x="2571736" y="3714752"/>
              <a:ext cx="498469" cy="457200"/>
            </a:xfrm>
            <a:prstGeom prst="rect">
              <a:avLst/>
            </a:prstGeom>
            <a:noFill/>
            <a:ln w="9525">
              <a:noFill/>
              <a:miter lim="800000"/>
              <a:headEnd/>
              <a:tailEnd/>
            </a:ln>
          </p:spPr>
          <p:txBody>
            <a:bodyPr>
              <a:spAutoFit/>
            </a:bodyPr>
            <a:lstStyle/>
            <a:p>
              <a:pPr>
                <a:spcBef>
                  <a:spcPct val="50000"/>
                </a:spcBef>
              </a:pPr>
              <a:r>
                <a:rPr kumimoji="1" lang="en-US" altLang="zh-CN" i="1" dirty="0"/>
                <a:t>C</a:t>
              </a:r>
              <a:endParaRPr kumimoji="1" lang="en-US" altLang="zh-CN" b="0" dirty="0">
                <a:solidFill>
                  <a:schemeClr val="tx1"/>
                </a:solidFill>
              </a:endParaRPr>
            </a:p>
          </p:txBody>
        </p:sp>
        <p:sp>
          <p:nvSpPr>
            <p:cNvPr id="92" name="Text Box 17"/>
            <p:cNvSpPr txBox="1">
              <a:spLocks noChangeArrowheads="1"/>
            </p:cNvSpPr>
            <p:nvPr/>
          </p:nvSpPr>
          <p:spPr bwMode="auto">
            <a:xfrm>
              <a:off x="1590015" y="3714752"/>
              <a:ext cx="414332" cy="457200"/>
            </a:xfrm>
            <a:prstGeom prst="rect">
              <a:avLst/>
            </a:prstGeom>
            <a:noFill/>
            <a:ln w="9525">
              <a:noFill/>
              <a:miter lim="800000"/>
              <a:headEnd/>
              <a:tailEnd/>
            </a:ln>
          </p:spPr>
          <p:txBody>
            <a:bodyPr>
              <a:spAutoFit/>
            </a:bodyPr>
            <a:lstStyle/>
            <a:p>
              <a:pPr>
                <a:spcBef>
                  <a:spcPct val="50000"/>
                </a:spcBef>
              </a:pPr>
              <a:r>
                <a:rPr kumimoji="1" lang="en-US" altLang="zh-CN" b="0" i="1" dirty="0"/>
                <a:t>o</a:t>
              </a:r>
              <a:endParaRPr kumimoji="1" lang="en-US" altLang="zh-CN" b="0" dirty="0">
                <a:solidFill>
                  <a:schemeClr val="tx1"/>
                </a:solidFill>
              </a:endParaRPr>
            </a:p>
          </p:txBody>
        </p:sp>
        <p:sp>
          <p:nvSpPr>
            <p:cNvPr id="160" name="Line 6"/>
            <p:cNvSpPr>
              <a:spLocks noChangeShapeType="1"/>
            </p:cNvSpPr>
            <p:nvPr/>
          </p:nvSpPr>
          <p:spPr bwMode="auto">
            <a:xfrm>
              <a:off x="887909" y="3761642"/>
              <a:ext cx="531820" cy="0"/>
            </a:xfrm>
            <a:prstGeom prst="line">
              <a:avLst/>
            </a:prstGeom>
            <a:noFill/>
            <a:ln w="9525">
              <a:solidFill>
                <a:schemeClr val="bg1"/>
              </a:solidFill>
              <a:round/>
              <a:headEnd/>
              <a:tailEnd/>
            </a:ln>
          </p:spPr>
          <p:txBody>
            <a:bodyPr/>
            <a:lstStyle/>
            <a:p>
              <a:endParaRPr lang="zh-CN" altLang="en-US"/>
            </a:p>
          </p:txBody>
        </p:sp>
        <p:sp>
          <p:nvSpPr>
            <p:cNvPr id="164" name="Line 8"/>
            <p:cNvSpPr>
              <a:spLocks noChangeShapeType="1"/>
            </p:cNvSpPr>
            <p:nvPr/>
          </p:nvSpPr>
          <p:spPr bwMode="auto">
            <a:xfrm>
              <a:off x="1428728" y="3500438"/>
              <a:ext cx="0" cy="582612"/>
            </a:xfrm>
            <a:prstGeom prst="line">
              <a:avLst/>
            </a:prstGeom>
            <a:noFill/>
            <a:ln w="28575">
              <a:solidFill>
                <a:schemeClr val="bg1"/>
              </a:solidFill>
              <a:round/>
              <a:headEnd/>
              <a:tailEnd/>
            </a:ln>
          </p:spPr>
          <p:txBody>
            <a:bodyPr/>
            <a:lstStyle/>
            <a:p>
              <a:endParaRPr lang="zh-CN" altLang="en-US"/>
            </a:p>
          </p:txBody>
        </p:sp>
        <p:sp>
          <p:nvSpPr>
            <p:cNvPr id="165" name="Line 9"/>
            <p:cNvSpPr>
              <a:spLocks noChangeShapeType="1"/>
            </p:cNvSpPr>
            <p:nvPr/>
          </p:nvSpPr>
          <p:spPr bwMode="auto">
            <a:xfrm>
              <a:off x="1571604" y="3643314"/>
              <a:ext cx="0" cy="249691"/>
            </a:xfrm>
            <a:prstGeom prst="line">
              <a:avLst/>
            </a:prstGeom>
            <a:noFill/>
            <a:ln w="28575">
              <a:solidFill>
                <a:schemeClr val="bg1"/>
              </a:solidFill>
              <a:round/>
              <a:headEnd/>
              <a:tailEnd/>
            </a:ln>
          </p:spPr>
          <p:txBody>
            <a:bodyPr/>
            <a:lstStyle/>
            <a:p>
              <a:endParaRPr lang="zh-CN" altLang="en-US"/>
            </a:p>
          </p:txBody>
        </p:sp>
        <p:sp>
          <p:nvSpPr>
            <p:cNvPr id="162" name="Text Box 15"/>
            <p:cNvSpPr txBox="1">
              <a:spLocks noChangeArrowheads="1"/>
            </p:cNvSpPr>
            <p:nvPr/>
          </p:nvSpPr>
          <p:spPr bwMode="auto">
            <a:xfrm>
              <a:off x="642910" y="3714752"/>
              <a:ext cx="381006" cy="457200"/>
            </a:xfrm>
            <a:prstGeom prst="rect">
              <a:avLst/>
            </a:prstGeom>
            <a:noFill/>
            <a:ln w="9525">
              <a:noFill/>
              <a:miter lim="800000"/>
              <a:headEnd/>
              <a:tailEnd/>
            </a:ln>
          </p:spPr>
          <p:txBody>
            <a:bodyPr>
              <a:spAutoFit/>
            </a:bodyPr>
            <a:lstStyle/>
            <a:p>
              <a:pPr>
                <a:spcBef>
                  <a:spcPct val="50000"/>
                </a:spcBef>
              </a:pPr>
              <a:r>
                <a:rPr kumimoji="1" lang="en-US" altLang="zh-CN" i="1" dirty="0"/>
                <a:t>A</a:t>
              </a:r>
              <a:endParaRPr kumimoji="1" lang="en-US" altLang="zh-CN" b="0" dirty="0">
                <a:solidFill>
                  <a:schemeClr val="tx1"/>
                </a:solidFill>
              </a:endParaRPr>
            </a:p>
          </p:txBody>
        </p:sp>
        <p:cxnSp>
          <p:nvCxnSpPr>
            <p:cNvPr id="163" name="直接连接符 84"/>
            <p:cNvCxnSpPr>
              <a:cxnSpLocks noChangeShapeType="1"/>
            </p:cNvCxnSpPr>
            <p:nvPr/>
          </p:nvCxnSpPr>
          <p:spPr bwMode="auto">
            <a:xfrm flipV="1">
              <a:off x="1571603" y="3786190"/>
              <a:ext cx="432000" cy="2"/>
            </a:xfrm>
            <a:prstGeom prst="line">
              <a:avLst/>
            </a:prstGeom>
            <a:noFill/>
            <a:ln w="9525" algn="ctr">
              <a:solidFill>
                <a:schemeClr val="bg1"/>
              </a:solidFill>
              <a:round/>
              <a:headEnd/>
              <a:tailEnd/>
            </a:ln>
          </p:spPr>
        </p:cxnSp>
      </p:grpSp>
      <p:grpSp>
        <p:nvGrpSpPr>
          <p:cNvPr id="166" name="组合 165"/>
          <p:cNvGrpSpPr/>
          <p:nvPr/>
        </p:nvGrpSpPr>
        <p:grpSpPr>
          <a:xfrm>
            <a:off x="5429256" y="357166"/>
            <a:ext cx="1760544" cy="461665"/>
            <a:chOff x="5429256" y="357166"/>
            <a:chExt cx="1760544" cy="461665"/>
          </a:xfrm>
        </p:grpSpPr>
        <p:graphicFrame>
          <p:nvGraphicFramePr>
            <p:cNvPr id="167" name="Object 73"/>
            <p:cNvGraphicFramePr>
              <a:graphicFrameLocks noChangeAspect="1"/>
            </p:cNvGraphicFramePr>
            <p:nvPr/>
          </p:nvGraphicFramePr>
          <p:xfrm>
            <a:off x="6429388" y="428604"/>
            <a:ext cx="760412" cy="358775"/>
          </p:xfrm>
          <a:graphic>
            <a:graphicData uri="http://schemas.openxmlformats.org/presentationml/2006/ole">
              <mc:AlternateContent xmlns:mc="http://schemas.openxmlformats.org/markup-compatibility/2006">
                <mc:Choice xmlns:v="urn:schemas-microsoft-com:vml" Requires="v">
                  <p:oleObj spid="_x0000_s19551" name="公式" r:id="rId11" imgW="723600" imgH="342720" progId="Equation.3">
                    <p:embed/>
                  </p:oleObj>
                </mc:Choice>
                <mc:Fallback>
                  <p:oleObj name="公式" r:id="rId11" imgW="723600" imgH="342720" progId="Equation.3">
                    <p:embed/>
                    <p:pic>
                      <p:nvPicPr>
                        <p:cNvPr id="0" name="Object 7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29388" y="428604"/>
                          <a:ext cx="76041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3399"/>
                              </a:solidFill>
                              <a:miter lim="800000"/>
                              <a:headEnd/>
                              <a:tailEnd/>
                            </a14:hiddenLine>
                          </a:ext>
                        </a:extLst>
                      </p:spPr>
                    </p:pic>
                  </p:oleObj>
                </mc:Fallback>
              </mc:AlternateContent>
            </a:graphicData>
          </a:graphic>
        </p:graphicFrame>
        <p:sp>
          <p:nvSpPr>
            <p:cNvPr id="168" name="TextBox 167"/>
            <p:cNvSpPr txBox="1"/>
            <p:nvPr/>
          </p:nvSpPr>
          <p:spPr>
            <a:xfrm>
              <a:off x="5429256" y="357166"/>
              <a:ext cx="1112805" cy="461665"/>
            </a:xfrm>
            <a:prstGeom prst="rect">
              <a:avLst/>
            </a:prstGeom>
            <a:noFill/>
          </p:spPr>
          <p:txBody>
            <a:bodyPr wrap="none" rtlCol="0">
              <a:spAutoFit/>
            </a:bodyPr>
            <a:lstStyle/>
            <a:p>
              <a:r>
                <a:rPr lang="zh-CN" altLang="en-US" dirty="0" smtClean="0"/>
                <a:t>方向：</a:t>
              </a:r>
              <a:endParaRPr lang="zh-CN" altLang="en-US"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 calcmode="lin" valueType="num">
                                      <p:cBhvr additive="base">
                                        <p:cTn id="7" dur="500" fill="hold"/>
                                        <p:tgtEl>
                                          <p:spTgt spid="105"/>
                                        </p:tgtEl>
                                        <p:attrNameLst>
                                          <p:attrName>ppt_x</p:attrName>
                                        </p:attrNameLst>
                                      </p:cBhvr>
                                      <p:tavLst>
                                        <p:tav tm="0">
                                          <p:val>
                                            <p:strVal val="#ppt_x"/>
                                          </p:val>
                                        </p:tav>
                                        <p:tav tm="100000">
                                          <p:val>
                                            <p:strVal val="#ppt_x"/>
                                          </p:val>
                                        </p:tav>
                                      </p:tavLst>
                                    </p:anim>
                                    <p:anim calcmode="lin" valueType="num">
                                      <p:cBhvr additive="base">
                                        <p:cTn id="8" dur="500" fill="hold"/>
                                        <p:tgtEl>
                                          <p:spTgt spid="10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9" presetClass="entr" presetSubtype="0" fill="hold" nodeType="afterEffect">
                                  <p:stCondLst>
                                    <p:cond delay="0"/>
                                  </p:stCondLst>
                                  <p:childTnLst>
                                    <p:set>
                                      <p:cBhvr>
                                        <p:cTn id="11" dur="1" fill="hold">
                                          <p:stCondLst>
                                            <p:cond delay="0"/>
                                          </p:stCondLst>
                                        </p:cTn>
                                        <p:tgtEl>
                                          <p:spTgt spid="166"/>
                                        </p:tgtEl>
                                        <p:attrNameLst>
                                          <p:attrName>style.visibility</p:attrName>
                                        </p:attrNameLst>
                                      </p:cBhvr>
                                      <p:to>
                                        <p:strVal val="visible"/>
                                      </p:to>
                                    </p:set>
                                    <p:animEffect transition="in" filter="dissolve">
                                      <p:cBhvr>
                                        <p:cTn id="12" dur="500"/>
                                        <p:tgtEl>
                                          <p:spTgt spid="16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9"/>
                                        </p:tgtEl>
                                        <p:attrNameLst>
                                          <p:attrName>style.visibility</p:attrName>
                                        </p:attrNameLst>
                                      </p:cBhvr>
                                      <p:to>
                                        <p:strVal val="visible"/>
                                      </p:to>
                                    </p:set>
                                    <p:animEffect transition="in" filter="blinds(horizontal)">
                                      <p:cBhvr>
                                        <p:cTn id="17" dur="500"/>
                                        <p:tgtEl>
                                          <p:spTgt spid="16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6"/>
                                        </p:tgtEl>
                                        <p:attrNameLst>
                                          <p:attrName>style.visibility</p:attrName>
                                        </p:attrNameLst>
                                      </p:cBhvr>
                                      <p:to>
                                        <p:strVal val="visible"/>
                                      </p:to>
                                    </p:set>
                                    <p:animEffect transition="in" filter="wipe(left)">
                                      <p:cBhvr>
                                        <p:cTn id="22" dur="500"/>
                                        <p:tgtEl>
                                          <p:spTgt spid="86"/>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3" fill="hold" nodeType="clickEffect">
                                  <p:stCondLst>
                                    <p:cond delay="0"/>
                                  </p:stCondLst>
                                  <p:childTnLst>
                                    <p:set>
                                      <p:cBhvr>
                                        <p:cTn id="26" dur="1" fill="hold">
                                          <p:stCondLst>
                                            <p:cond delay="0"/>
                                          </p:stCondLst>
                                        </p:cTn>
                                        <p:tgtEl>
                                          <p:spTgt spid="95"/>
                                        </p:tgtEl>
                                        <p:attrNameLst>
                                          <p:attrName>style.visibility</p:attrName>
                                        </p:attrNameLst>
                                      </p:cBhvr>
                                      <p:to>
                                        <p:strVal val="visible"/>
                                      </p:to>
                                    </p:set>
                                    <p:anim calcmode="lin" valueType="num">
                                      <p:cBhvr additive="base">
                                        <p:cTn id="27" dur="500" fill="hold"/>
                                        <p:tgtEl>
                                          <p:spTgt spid="95"/>
                                        </p:tgtEl>
                                        <p:attrNameLst>
                                          <p:attrName>ppt_x</p:attrName>
                                        </p:attrNameLst>
                                      </p:cBhvr>
                                      <p:tavLst>
                                        <p:tav tm="0">
                                          <p:val>
                                            <p:strVal val="1+#ppt_w/2"/>
                                          </p:val>
                                        </p:tav>
                                        <p:tav tm="100000">
                                          <p:val>
                                            <p:strVal val="#ppt_x"/>
                                          </p:val>
                                        </p:tav>
                                      </p:tavLst>
                                    </p:anim>
                                    <p:anim calcmode="lin" valueType="num">
                                      <p:cBhvr additive="base">
                                        <p:cTn id="28" dur="500" fill="hold"/>
                                        <p:tgtEl>
                                          <p:spTgt spid="95"/>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96"/>
                                        </p:tgtEl>
                                        <p:attrNameLst>
                                          <p:attrName>style.visibility</p:attrName>
                                        </p:attrNameLst>
                                      </p:cBhvr>
                                      <p:to>
                                        <p:strVal val="visible"/>
                                      </p:to>
                                    </p:set>
                                    <p:animEffect transition="in" filter="wipe(left)">
                                      <p:cBhvr>
                                        <p:cTn id="33" dur="500"/>
                                        <p:tgtEl>
                                          <p:spTgt spid="9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97"/>
                                        </p:tgtEl>
                                        <p:attrNameLst>
                                          <p:attrName>style.visibility</p:attrName>
                                        </p:attrNameLst>
                                      </p:cBhvr>
                                      <p:to>
                                        <p:strVal val="visible"/>
                                      </p:to>
                                    </p:set>
                                    <p:animEffect transition="in" filter="wipe(left)">
                                      <p:cBhvr>
                                        <p:cTn id="38" dur="500"/>
                                        <p:tgtEl>
                                          <p:spTgt spid="97"/>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124"/>
                                        </p:tgtEl>
                                        <p:attrNameLst>
                                          <p:attrName>style.visibility</p:attrName>
                                        </p:attrNameLst>
                                      </p:cBhvr>
                                      <p:to>
                                        <p:strVal val="visible"/>
                                      </p:to>
                                    </p:set>
                                    <p:anim calcmode="lin" valueType="num">
                                      <p:cBhvr additive="base">
                                        <p:cTn id="43" dur="500" fill="hold"/>
                                        <p:tgtEl>
                                          <p:spTgt spid="124"/>
                                        </p:tgtEl>
                                        <p:attrNameLst>
                                          <p:attrName>ppt_x</p:attrName>
                                        </p:attrNameLst>
                                      </p:cBhvr>
                                      <p:tavLst>
                                        <p:tav tm="0">
                                          <p:val>
                                            <p:strVal val="1+#ppt_w/2"/>
                                          </p:val>
                                        </p:tav>
                                        <p:tav tm="100000">
                                          <p:val>
                                            <p:strVal val="#ppt_x"/>
                                          </p:val>
                                        </p:tav>
                                      </p:tavLst>
                                    </p:anim>
                                    <p:anim calcmode="lin" valueType="num">
                                      <p:cBhvr additive="base">
                                        <p:cTn id="44" dur="500" fill="hold"/>
                                        <p:tgtEl>
                                          <p:spTgt spid="124"/>
                                        </p:tgtEl>
                                        <p:attrNameLst>
                                          <p:attrName>ppt_y</p:attrName>
                                        </p:attrNameLst>
                                      </p:cBhvr>
                                      <p:tavLst>
                                        <p:tav tm="0">
                                          <p:val>
                                            <p:strVal val="#ppt_y"/>
                                          </p:val>
                                        </p:tav>
                                        <p:tav tm="100000">
                                          <p:val>
                                            <p:strVal val="#ppt_y"/>
                                          </p:val>
                                        </p:tav>
                                      </p:tavLst>
                                    </p:anim>
                                  </p:childTnLst>
                                </p:cTn>
                              </p:par>
                            </p:childTnLst>
                          </p:cTn>
                        </p:par>
                        <p:par>
                          <p:cTn id="45" fill="hold">
                            <p:stCondLst>
                              <p:cond delay="500"/>
                            </p:stCondLst>
                            <p:childTnLst>
                              <p:par>
                                <p:cTn id="46" presetID="22" presetClass="entr" presetSubtype="2" fill="hold" grpId="0" nodeType="afterEffect">
                                  <p:stCondLst>
                                    <p:cond delay="0"/>
                                  </p:stCondLst>
                                  <p:childTnLst>
                                    <p:set>
                                      <p:cBhvr>
                                        <p:cTn id="47" dur="1" fill="hold">
                                          <p:stCondLst>
                                            <p:cond delay="0"/>
                                          </p:stCondLst>
                                        </p:cTn>
                                        <p:tgtEl>
                                          <p:spTgt spid="98"/>
                                        </p:tgtEl>
                                        <p:attrNameLst>
                                          <p:attrName>style.visibility</p:attrName>
                                        </p:attrNameLst>
                                      </p:cBhvr>
                                      <p:to>
                                        <p:strVal val="visible"/>
                                      </p:to>
                                    </p:set>
                                    <p:animEffect transition="in" filter="wipe(right)">
                                      <p:cBhvr>
                                        <p:cTn id="48" dur="500"/>
                                        <p:tgtEl>
                                          <p:spTgt spid="9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99"/>
                                        </p:tgtEl>
                                        <p:attrNameLst>
                                          <p:attrName>style.visibility</p:attrName>
                                        </p:attrNameLst>
                                      </p:cBhvr>
                                      <p:to>
                                        <p:strVal val="visible"/>
                                      </p:to>
                                    </p:set>
                                    <p:animEffect transition="in" filter="wipe(left)">
                                      <p:cBhvr>
                                        <p:cTn id="53" dur="500"/>
                                        <p:tgtEl>
                                          <p:spTgt spid="9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02"/>
                                        </p:tgtEl>
                                        <p:attrNameLst>
                                          <p:attrName>style.visibility</p:attrName>
                                        </p:attrNameLst>
                                      </p:cBhvr>
                                      <p:to>
                                        <p:strVal val="visible"/>
                                      </p:to>
                                    </p:set>
                                    <p:animEffect transition="in" filter="wipe(left)">
                                      <p:cBhvr>
                                        <p:cTn id="58" dur="500"/>
                                        <p:tgtEl>
                                          <p:spTgt spid="102"/>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46"/>
                                        </p:tgtEl>
                                        <p:attrNameLst>
                                          <p:attrName>style.visibility</p:attrName>
                                        </p:attrNameLst>
                                      </p:cBhvr>
                                      <p:to>
                                        <p:strVal val="visible"/>
                                      </p:to>
                                    </p:set>
                                    <p:animEffect transition="in" filter="wipe(left)">
                                      <p:cBhvr>
                                        <p:cTn id="63" dur="500"/>
                                        <p:tgtEl>
                                          <p:spTgt spid="14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153"/>
                                        </p:tgtEl>
                                        <p:attrNameLst>
                                          <p:attrName>style.visibility</p:attrName>
                                        </p:attrNameLst>
                                      </p:cBhvr>
                                      <p:to>
                                        <p:strVal val="visible"/>
                                      </p:to>
                                    </p:set>
                                    <p:animEffect transition="in" filter="wipe(down)">
                                      <p:cBhvr>
                                        <p:cTn id="68" dur="500"/>
                                        <p:tgtEl>
                                          <p:spTgt spid="153"/>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03"/>
                                        </p:tgtEl>
                                        <p:attrNameLst>
                                          <p:attrName>style.visibility</p:attrName>
                                        </p:attrNameLst>
                                      </p:cBhvr>
                                      <p:to>
                                        <p:strVal val="visible"/>
                                      </p:to>
                                    </p:set>
                                    <p:anim calcmode="lin" valueType="num">
                                      <p:cBhvr additive="base">
                                        <p:cTn id="73" dur="500" fill="hold"/>
                                        <p:tgtEl>
                                          <p:spTgt spid="103"/>
                                        </p:tgtEl>
                                        <p:attrNameLst>
                                          <p:attrName>ppt_x</p:attrName>
                                        </p:attrNameLst>
                                      </p:cBhvr>
                                      <p:tavLst>
                                        <p:tav tm="0">
                                          <p:val>
                                            <p:strVal val="#ppt_x"/>
                                          </p:val>
                                        </p:tav>
                                        <p:tav tm="100000">
                                          <p:val>
                                            <p:strVal val="#ppt_x"/>
                                          </p:val>
                                        </p:tav>
                                      </p:tavLst>
                                    </p:anim>
                                    <p:anim calcmode="lin" valueType="num">
                                      <p:cBhvr additive="base">
                                        <p:cTn id="74"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00"/>
                                        </p:tgtEl>
                                        <p:attrNameLst>
                                          <p:attrName>style.visibility</p:attrName>
                                        </p:attrNameLst>
                                      </p:cBhvr>
                                      <p:to>
                                        <p:strVal val="visible"/>
                                      </p:to>
                                    </p:set>
                                    <p:animEffect transition="in" filter="wipe(left)">
                                      <p:cBhvr>
                                        <p:cTn id="79" dur="500"/>
                                        <p:tgtEl>
                                          <p:spTgt spid="100"/>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101"/>
                                        </p:tgtEl>
                                        <p:attrNameLst>
                                          <p:attrName>style.visibility</p:attrName>
                                        </p:attrNameLst>
                                      </p:cBhvr>
                                      <p:to>
                                        <p:strVal val="visible"/>
                                      </p:to>
                                    </p:set>
                                    <p:animEffect transition="in" filter="wipe(left)">
                                      <p:cBhvr>
                                        <p:cTn id="84" dur="500"/>
                                        <p:tgtEl>
                                          <p:spTgt spid="101"/>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2" fill="hold" nodeType="clickEffect">
                                  <p:stCondLst>
                                    <p:cond delay="0"/>
                                  </p:stCondLst>
                                  <p:childTnLst>
                                    <p:set>
                                      <p:cBhvr>
                                        <p:cTn id="88" dur="1" fill="hold">
                                          <p:stCondLst>
                                            <p:cond delay="0"/>
                                          </p:stCondLst>
                                        </p:cTn>
                                        <p:tgtEl>
                                          <p:spTgt spid="104"/>
                                        </p:tgtEl>
                                        <p:attrNameLst>
                                          <p:attrName>style.visibility</p:attrName>
                                        </p:attrNameLst>
                                      </p:cBhvr>
                                      <p:to>
                                        <p:strVal val="visible"/>
                                      </p:to>
                                    </p:set>
                                    <p:animEffect transition="in" filter="wipe(right)">
                                      <p:cBhvr>
                                        <p:cTn id="89"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utoUpdateAnimBg="0"/>
      <p:bldP spid="96" grpId="0" autoUpdateAnimBg="0"/>
      <p:bldP spid="97" grpId="0" autoUpdateAnimBg="0"/>
      <p:bldP spid="98" grpId="0" autoUpdateAnimBg="0"/>
      <p:bldP spid="99" grpId="0" autoUpdateAnimBg="0"/>
      <p:bldP spid="100" grpId="0" autoUpdateAnimBg="0"/>
      <p:bldP spid="102" grpId="0" animBg="1"/>
      <p:bldP spid="103"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灯片编号占位符 3"/>
          <p:cNvSpPr>
            <a:spLocks noGrp="1"/>
          </p:cNvSpPr>
          <p:nvPr>
            <p:ph type="sldNum" sz="quarter" idx="12"/>
          </p:nvPr>
        </p:nvSpPr>
        <p:spPr/>
        <p:txBody>
          <a:bodyPr/>
          <a:lstStyle/>
          <a:p>
            <a:pPr>
              <a:defRPr/>
            </a:pPr>
            <a:fld id="{5A71FD85-024F-4796-AE56-CC374A7F4D5F}" type="slidenum">
              <a:rPr lang="en-US" altLang="zh-CN"/>
              <a:pPr>
                <a:defRPr/>
              </a:pPr>
              <a:t>27</a:t>
            </a:fld>
            <a:endParaRPr lang="en-US" altLang="zh-CN"/>
          </a:p>
        </p:txBody>
      </p:sp>
      <p:sp>
        <p:nvSpPr>
          <p:cNvPr id="27650" name="Text Box 2"/>
          <p:cNvSpPr txBox="1">
            <a:spLocks noChangeArrowheads="1"/>
          </p:cNvSpPr>
          <p:nvPr/>
        </p:nvSpPr>
        <p:spPr bwMode="auto">
          <a:xfrm>
            <a:off x="419099" y="1484784"/>
            <a:ext cx="5984875" cy="572464"/>
          </a:xfrm>
          <a:prstGeom prst="rect">
            <a:avLst/>
          </a:prstGeom>
          <a:noFill/>
          <a:ln w="9525">
            <a:noFill/>
            <a:miter lim="800000"/>
            <a:headEnd/>
            <a:tailEnd/>
          </a:ln>
        </p:spPr>
        <p:txBody>
          <a:bodyPr wrap="square">
            <a:spAutoFit/>
          </a:bodyPr>
          <a:lstStyle/>
          <a:p>
            <a:pPr>
              <a:lnSpc>
                <a:spcPct val="130000"/>
              </a:lnSpc>
              <a:spcBef>
                <a:spcPct val="50000"/>
              </a:spcBef>
            </a:pPr>
            <a:r>
              <a:rPr kumimoji="1" lang="en-US" altLang="zh-CN" b="0" dirty="0">
                <a:solidFill>
                  <a:schemeClr val="tx1"/>
                </a:solidFill>
              </a:rPr>
              <a:t>      </a:t>
            </a:r>
            <a:r>
              <a:rPr kumimoji="1" lang="en-US" altLang="zh-CN" dirty="0"/>
              <a:t> </a:t>
            </a:r>
            <a:r>
              <a:rPr kumimoji="1" lang="zh-CN" altLang="en-US" dirty="0" smtClean="0"/>
              <a:t>用导线连接</a:t>
            </a:r>
            <a:r>
              <a:rPr kumimoji="1" lang="en-US" altLang="zh-CN" i="1" dirty="0" err="1"/>
              <a:t>bd</a:t>
            </a:r>
            <a:r>
              <a:rPr kumimoji="1" lang="zh-CN" altLang="en-US" dirty="0"/>
              <a:t>组成一个三角形回路</a:t>
            </a:r>
            <a:r>
              <a:rPr kumimoji="1" lang="en-US" altLang="zh-CN" i="1" dirty="0" err="1"/>
              <a:t>bcd</a:t>
            </a:r>
            <a:r>
              <a:rPr kumimoji="1" lang="zh-CN" altLang="en-US" dirty="0"/>
              <a:t>。</a:t>
            </a:r>
            <a:endParaRPr kumimoji="1" lang="zh-CN" altLang="en-US" b="0" dirty="0">
              <a:solidFill>
                <a:schemeClr val="tx1"/>
              </a:solidFill>
            </a:endParaRPr>
          </a:p>
        </p:txBody>
      </p:sp>
      <p:sp>
        <p:nvSpPr>
          <p:cNvPr id="27651" name="Text Box 3"/>
          <p:cNvSpPr txBox="1">
            <a:spLocks noChangeArrowheads="1"/>
          </p:cNvSpPr>
          <p:nvPr/>
        </p:nvSpPr>
        <p:spPr bwMode="auto">
          <a:xfrm>
            <a:off x="539552" y="3434385"/>
            <a:ext cx="3152775" cy="519112"/>
          </a:xfrm>
          <a:prstGeom prst="rect">
            <a:avLst/>
          </a:prstGeom>
          <a:noFill/>
          <a:ln w="9525">
            <a:noFill/>
            <a:miter lim="800000"/>
            <a:headEnd/>
            <a:tailEnd/>
          </a:ln>
        </p:spPr>
        <p:txBody>
          <a:bodyPr>
            <a:spAutoFit/>
          </a:bodyPr>
          <a:lstStyle/>
          <a:p>
            <a:pPr>
              <a:spcBef>
                <a:spcPct val="50000"/>
              </a:spcBef>
            </a:pPr>
            <a:r>
              <a:rPr kumimoji="1" lang="en-US" altLang="zh-CN" i="1" dirty="0">
                <a:sym typeface="Symbol" pitchFamily="18" charset="2"/>
              </a:rPr>
              <a:t></a:t>
            </a:r>
            <a:r>
              <a:rPr kumimoji="1" lang="en-US" altLang="zh-CN" sz="2800" i="1" baseline="-25000" dirty="0">
                <a:sym typeface="Symbol" pitchFamily="18" charset="2"/>
              </a:rPr>
              <a:t>m</a:t>
            </a:r>
            <a:r>
              <a:rPr kumimoji="1" lang="en-US" altLang="zh-CN" sz="2800" dirty="0">
                <a:sym typeface="Symbol" pitchFamily="18" charset="2"/>
              </a:rPr>
              <a:t>=</a:t>
            </a:r>
            <a:r>
              <a:rPr kumimoji="1" lang="en-US" altLang="zh-CN" sz="2800" i="1" dirty="0" err="1">
                <a:sym typeface="Symbol" pitchFamily="18" charset="2"/>
              </a:rPr>
              <a:t>BS</a:t>
            </a:r>
            <a:r>
              <a:rPr kumimoji="1" lang="en-US" altLang="zh-CN" sz="2800" dirty="0" err="1">
                <a:sym typeface="Symbol" pitchFamily="18" charset="2"/>
              </a:rPr>
              <a:t>cos</a:t>
            </a:r>
            <a:r>
              <a:rPr kumimoji="1" lang="en-US" altLang="zh-CN" sz="2800" i="1" dirty="0">
                <a:sym typeface="Symbol" pitchFamily="18" charset="2"/>
              </a:rPr>
              <a:t> </a:t>
            </a:r>
            <a:r>
              <a:rPr kumimoji="1" lang="en-US" altLang="zh-CN" sz="2800" dirty="0">
                <a:sym typeface="Symbol" pitchFamily="18" charset="2"/>
              </a:rPr>
              <a:t>(</a:t>
            </a:r>
            <a:r>
              <a:rPr kumimoji="1" lang="en-US" altLang="zh-CN" sz="2800" i="1" dirty="0">
                <a:sym typeface="Symbol" pitchFamily="18" charset="2"/>
              </a:rPr>
              <a:t>t </a:t>
            </a:r>
            <a:r>
              <a:rPr kumimoji="1" lang="en-US" altLang="zh-CN" sz="2800" dirty="0">
                <a:sym typeface="Symbol" pitchFamily="18" charset="2"/>
              </a:rPr>
              <a:t>+</a:t>
            </a:r>
            <a:r>
              <a:rPr kumimoji="1" lang="en-US" altLang="zh-CN" sz="2800" i="1" dirty="0">
                <a:sym typeface="Symbol" pitchFamily="18" charset="2"/>
              </a:rPr>
              <a:t></a:t>
            </a:r>
            <a:r>
              <a:rPr kumimoji="1" lang="en-US" altLang="zh-CN" sz="2800" baseline="-25000" dirty="0">
                <a:sym typeface="Symbol" pitchFamily="18" charset="2"/>
              </a:rPr>
              <a:t>o</a:t>
            </a:r>
            <a:r>
              <a:rPr kumimoji="1" lang="en-US" altLang="zh-CN" sz="2800" dirty="0">
                <a:sym typeface="Symbol" pitchFamily="18" charset="2"/>
              </a:rPr>
              <a:t>)</a:t>
            </a:r>
          </a:p>
        </p:txBody>
      </p:sp>
      <p:graphicFrame>
        <p:nvGraphicFramePr>
          <p:cNvPr id="27652" name="Object 4"/>
          <p:cNvGraphicFramePr>
            <a:graphicFrameLocks noChangeAspect="1"/>
          </p:cNvGraphicFramePr>
          <p:nvPr>
            <p:extLst>
              <p:ext uri="{D42A27DB-BD31-4B8C-83A1-F6EECF244321}">
                <p14:modId xmlns:p14="http://schemas.microsoft.com/office/powerpoint/2010/main" val="129888058"/>
              </p:ext>
            </p:extLst>
          </p:nvPr>
        </p:nvGraphicFramePr>
        <p:xfrm>
          <a:off x="1043608" y="4077072"/>
          <a:ext cx="2879725" cy="863600"/>
        </p:xfrm>
        <a:graphic>
          <a:graphicData uri="http://schemas.openxmlformats.org/presentationml/2006/ole">
            <mc:AlternateContent xmlns:mc="http://schemas.openxmlformats.org/markup-compatibility/2006">
              <mc:Choice xmlns:v="urn:schemas-microsoft-com:vml" Requires="v">
                <p:oleObj spid="_x0000_s20554" name="公式" r:id="rId3" imgW="2831760" imgH="863280" progId="Equation.3">
                  <p:embed/>
                </p:oleObj>
              </mc:Choice>
              <mc:Fallback>
                <p:oleObj name="公式" r:id="rId3" imgW="2831760" imgH="8632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4077072"/>
                        <a:ext cx="2879725"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3" name="Object 5"/>
          <p:cNvGraphicFramePr>
            <a:graphicFrameLocks noChangeAspect="1"/>
          </p:cNvGraphicFramePr>
          <p:nvPr>
            <p:extLst>
              <p:ext uri="{D42A27DB-BD31-4B8C-83A1-F6EECF244321}">
                <p14:modId xmlns:p14="http://schemas.microsoft.com/office/powerpoint/2010/main" val="3092991940"/>
              </p:ext>
            </p:extLst>
          </p:nvPr>
        </p:nvGraphicFramePr>
        <p:xfrm>
          <a:off x="4427984" y="4149080"/>
          <a:ext cx="2951163" cy="790575"/>
        </p:xfrm>
        <a:graphic>
          <a:graphicData uri="http://schemas.openxmlformats.org/presentationml/2006/ole">
            <mc:AlternateContent xmlns:mc="http://schemas.openxmlformats.org/markup-compatibility/2006">
              <mc:Choice xmlns:v="urn:schemas-microsoft-com:vml" Requires="v">
                <p:oleObj spid="_x0000_s20555" name="公式" r:id="rId5" imgW="3035160" imgH="838080" progId="Equation.3">
                  <p:embed/>
                </p:oleObj>
              </mc:Choice>
              <mc:Fallback>
                <p:oleObj name="公式" r:id="rId5" imgW="3035160" imgH="8380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984" y="4149080"/>
                        <a:ext cx="2951163"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4" name="Object 6"/>
          <p:cNvGraphicFramePr>
            <a:graphicFrameLocks noChangeAspect="1"/>
          </p:cNvGraphicFramePr>
          <p:nvPr>
            <p:extLst>
              <p:ext uri="{D42A27DB-BD31-4B8C-83A1-F6EECF244321}">
                <p14:modId xmlns:p14="http://schemas.microsoft.com/office/powerpoint/2010/main" val="1794116387"/>
              </p:ext>
            </p:extLst>
          </p:nvPr>
        </p:nvGraphicFramePr>
        <p:xfrm>
          <a:off x="755576" y="5229225"/>
          <a:ext cx="1550987" cy="823913"/>
        </p:xfrm>
        <a:graphic>
          <a:graphicData uri="http://schemas.openxmlformats.org/presentationml/2006/ole">
            <mc:AlternateContent xmlns:mc="http://schemas.openxmlformats.org/markup-compatibility/2006">
              <mc:Choice xmlns:v="urn:schemas-microsoft-com:vml" Requires="v">
                <p:oleObj spid="_x0000_s20556" name="公式" r:id="rId7" imgW="1434960" imgH="761760" progId="Equation.3">
                  <p:embed/>
                </p:oleObj>
              </mc:Choice>
              <mc:Fallback>
                <p:oleObj name="公式" r:id="rId7" imgW="1434960" imgH="76176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576" y="5229225"/>
                        <a:ext cx="1550987"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5" name="Object 7"/>
          <p:cNvGraphicFramePr>
            <a:graphicFrameLocks noChangeAspect="1"/>
          </p:cNvGraphicFramePr>
          <p:nvPr>
            <p:extLst>
              <p:ext uri="{D42A27DB-BD31-4B8C-83A1-F6EECF244321}">
                <p14:modId xmlns:p14="http://schemas.microsoft.com/office/powerpoint/2010/main" val="2631353958"/>
              </p:ext>
            </p:extLst>
          </p:nvPr>
        </p:nvGraphicFramePr>
        <p:xfrm>
          <a:off x="2339901" y="5229225"/>
          <a:ext cx="3241675" cy="850900"/>
        </p:xfrm>
        <a:graphic>
          <a:graphicData uri="http://schemas.openxmlformats.org/presentationml/2006/ole">
            <mc:AlternateContent xmlns:mc="http://schemas.openxmlformats.org/markup-compatibility/2006">
              <mc:Choice xmlns:v="urn:schemas-microsoft-com:vml" Requires="v">
                <p:oleObj spid="_x0000_s20557" name="公式" r:id="rId9" imgW="3162240" imgH="863280" progId="Equation.3">
                  <p:embed/>
                </p:oleObj>
              </mc:Choice>
              <mc:Fallback>
                <p:oleObj name="公式" r:id="rId9" imgW="3162240" imgH="86328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39901" y="5229225"/>
                        <a:ext cx="3241675" cy="85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6" name="Text Box 8"/>
          <p:cNvSpPr txBox="1">
            <a:spLocks noChangeArrowheads="1"/>
          </p:cNvSpPr>
          <p:nvPr/>
        </p:nvSpPr>
        <p:spPr bwMode="auto">
          <a:xfrm>
            <a:off x="366712" y="2226296"/>
            <a:ext cx="4853359" cy="1052596"/>
          </a:xfrm>
          <a:prstGeom prst="rect">
            <a:avLst/>
          </a:prstGeom>
          <a:noFill/>
          <a:ln w="9525">
            <a:noFill/>
            <a:miter lim="800000"/>
            <a:headEnd/>
            <a:tailEnd/>
          </a:ln>
        </p:spPr>
        <p:txBody>
          <a:bodyPr wrap="square">
            <a:spAutoFit/>
          </a:bodyPr>
          <a:lstStyle/>
          <a:p>
            <a:pPr>
              <a:lnSpc>
                <a:spcPct val="130000"/>
              </a:lnSpc>
              <a:spcBef>
                <a:spcPct val="50000"/>
              </a:spcBef>
            </a:pPr>
            <a:r>
              <a:rPr kumimoji="1" lang="zh-CN" altLang="en-US" dirty="0" smtClean="0">
                <a:solidFill>
                  <a:srgbClr val="FFFF00"/>
                </a:solidFill>
              </a:rPr>
              <a:t>由于</a:t>
            </a:r>
            <a:r>
              <a:rPr kumimoji="1" lang="en-US" altLang="zh-CN" i="1" dirty="0" err="1">
                <a:solidFill>
                  <a:srgbClr val="FFFF00"/>
                </a:solidFill>
              </a:rPr>
              <a:t>bd</a:t>
            </a:r>
            <a:r>
              <a:rPr kumimoji="1" lang="zh-CN" altLang="en-US" dirty="0">
                <a:solidFill>
                  <a:srgbClr val="FFFF00"/>
                </a:solidFill>
              </a:rPr>
              <a:t>段</a:t>
            </a:r>
            <a:r>
              <a:rPr kumimoji="1" lang="zh-CN" altLang="en-US" dirty="0" smtClean="0">
                <a:solidFill>
                  <a:srgbClr val="FFFF00"/>
                </a:solidFill>
              </a:rPr>
              <a:t>不动</a:t>
            </a:r>
            <a:r>
              <a:rPr kumimoji="1" lang="zh-CN" altLang="en-US" dirty="0" smtClean="0"/>
              <a:t>，所以</a:t>
            </a:r>
            <a:r>
              <a:rPr kumimoji="1" lang="zh-CN" altLang="en-US" dirty="0"/>
              <a:t>整个</a:t>
            </a:r>
            <a:r>
              <a:rPr kumimoji="1" lang="zh-CN" altLang="en-US" dirty="0" smtClean="0"/>
              <a:t>回路</a:t>
            </a:r>
            <a:r>
              <a:rPr kumimoji="1" lang="zh-CN" altLang="en-US" dirty="0"/>
              <a:t>中的电动势就是导线</a:t>
            </a:r>
            <a:r>
              <a:rPr kumimoji="1" lang="en-US" altLang="zh-CN" i="1" dirty="0" err="1"/>
              <a:t>bcd</a:t>
            </a:r>
            <a:r>
              <a:rPr kumimoji="1" lang="zh-CN" altLang="en-US" dirty="0"/>
              <a:t>中电动势的。</a:t>
            </a:r>
          </a:p>
        </p:txBody>
      </p:sp>
      <p:grpSp>
        <p:nvGrpSpPr>
          <p:cNvPr id="20490" name="Group 9"/>
          <p:cNvGrpSpPr>
            <a:grpSpLocks/>
          </p:cNvGrpSpPr>
          <p:nvPr/>
        </p:nvGrpSpPr>
        <p:grpSpPr bwMode="auto">
          <a:xfrm>
            <a:off x="365125" y="360264"/>
            <a:ext cx="8461375" cy="1052512"/>
            <a:chOff x="230" y="171"/>
            <a:chExt cx="5330" cy="663"/>
          </a:xfrm>
        </p:grpSpPr>
        <p:sp>
          <p:nvSpPr>
            <p:cNvPr id="20551" name="Text Box 10"/>
            <p:cNvSpPr txBox="1">
              <a:spLocks noChangeArrowheads="1"/>
            </p:cNvSpPr>
            <p:nvPr/>
          </p:nvSpPr>
          <p:spPr bwMode="auto">
            <a:xfrm>
              <a:off x="230" y="171"/>
              <a:ext cx="5330" cy="663"/>
            </a:xfrm>
            <a:prstGeom prst="rect">
              <a:avLst/>
            </a:prstGeom>
            <a:noFill/>
            <a:ln w="9525">
              <a:noFill/>
              <a:miter lim="800000"/>
              <a:headEnd/>
              <a:tailEnd/>
            </a:ln>
          </p:spPr>
          <p:txBody>
            <a:bodyPr>
              <a:spAutoFit/>
            </a:bodyPr>
            <a:lstStyle/>
            <a:p>
              <a:pPr>
                <a:lnSpc>
                  <a:spcPct val="130000"/>
                </a:lnSpc>
                <a:spcBef>
                  <a:spcPct val="50000"/>
                </a:spcBef>
              </a:pPr>
              <a:r>
                <a:rPr kumimoji="1" lang="zh-CN" altLang="en-US" dirty="0">
                  <a:solidFill>
                    <a:srgbClr val="66FF33"/>
                  </a:solidFill>
                </a:rPr>
                <a:t>例</a:t>
              </a:r>
              <a:r>
                <a:rPr kumimoji="1" lang="en-US" altLang="zh-CN" dirty="0">
                  <a:solidFill>
                    <a:srgbClr val="66FF33"/>
                  </a:solidFill>
                </a:rPr>
                <a:t>12-8 </a:t>
              </a:r>
              <a:r>
                <a:rPr kumimoji="1" lang="zh-CN" altLang="en-US" dirty="0"/>
                <a:t>：</a:t>
              </a:r>
              <a:r>
                <a:rPr kumimoji="1" lang="zh-CN" altLang="en-US" dirty="0" smtClean="0"/>
                <a:t>导线</a:t>
              </a:r>
              <a:r>
                <a:rPr kumimoji="1" lang="en-US" altLang="zh-CN" dirty="0" err="1" smtClean="0"/>
                <a:t>bcd</a:t>
              </a:r>
              <a:r>
                <a:rPr kumimoji="1" lang="en-US" altLang="zh-CN" dirty="0" smtClean="0"/>
                <a:t>(</a:t>
              </a:r>
              <a:r>
                <a:rPr kumimoji="1" lang="en-US" altLang="zh-CN" dirty="0">
                  <a:sym typeface="Symbol" pitchFamily="18" charset="2"/>
                </a:rPr>
                <a:t></a:t>
              </a:r>
              <a:r>
                <a:rPr kumimoji="1" lang="en-US" altLang="zh-CN" i="1" dirty="0" err="1">
                  <a:sym typeface="Symbol" pitchFamily="18" charset="2"/>
                </a:rPr>
                <a:t>bcd</a:t>
              </a:r>
              <a:r>
                <a:rPr kumimoji="1" lang="en-US" altLang="zh-CN" dirty="0">
                  <a:sym typeface="Symbol" pitchFamily="18" charset="2"/>
                </a:rPr>
                <a:t>=60</a:t>
              </a:r>
              <a:r>
                <a:rPr kumimoji="1" lang="en-US" altLang="zh-CN" dirty="0">
                  <a:cs typeface="Times New Roman" pitchFamily="18" charset="0"/>
                  <a:sym typeface="Symbol" pitchFamily="18" charset="2"/>
                </a:rPr>
                <a:t>º, </a:t>
              </a:r>
              <a:r>
                <a:rPr kumimoji="1" lang="en-US" altLang="zh-CN" i="1" dirty="0" err="1">
                  <a:cs typeface="Times New Roman" pitchFamily="18" charset="0"/>
                  <a:sym typeface="Symbol" pitchFamily="18" charset="2"/>
                </a:rPr>
                <a:t>bc</a:t>
              </a:r>
              <a:r>
                <a:rPr kumimoji="1" lang="en-US" altLang="zh-CN" i="1" dirty="0">
                  <a:cs typeface="Times New Roman" pitchFamily="18" charset="0"/>
                  <a:sym typeface="Symbol" pitchFamily="18" charset="2"/>
                </a:rPr>
                <a:t>=cd=a</a:t>
              </a:r>
              <a:r>
                <a:rPr kumimoji="1" lang="en-US" altLang="zh-CN" dirty="0"/>
                <a:t>)</a:t>
              </a:r>
              <a:r>
                <a:rPr kumimoji="1" lang="zh-CN" altLang="en-US" dirty="0"/>
                <a:t>，在匀强磁场</a:t>
              </a:r>
              <a:r>
                <a:rPr kumimoji="1" lang="en-US" altLang="zh-CN" i="1" dirty="0"/>
                <a:t>B</a:t>
              </a:r>
              <a:r>
                <a:rPr kumimoji="1" lang="zh-CN" altLang="en-US" dirty="0"/>
                <a:t>中绕</a:t>
              </a:r>
              <a:r>
                <a:rPr kumimoji="1" lang="en-US" altLang="zh-CN" i="1" dirty="0" err="1"/>
                <a:t>oo</a:t>
              </a:r>
              <a:r>
                <a:rPr kumimoji="1" lang="en-US" altLang="zh-CN" dirty="0">
                  <a:cs typeface="Times New Roman" pitchFamily="18" charset="0"/>
                </a:rPr>
                <a:t>´</a:t>
              </a:r>
              <a:r>
                <a:rPr kumimoji="1" lang="zh-CN" altLang="en-US" dirty="0"/>
                <a:t>轴转动，转速每分种</a:t>
              </a:r>
              <a:r>
                <a:rPr kumimoji="1" lang="en-US" altLang="zh-CN" i="1" dirty="0"/>
                <a:t>n</a:t>
              </a:r>
              <a:r>
                <a:rPr kumimoji="1" lang="zh-CN" altLang="en-US" dirty="0"/>
                <a:t>转</a:t>
              </a:r>
              <a:r>
                <a:rPr kumimoji="1" lang="en-US" altLang="zh-CN" dirty="0"/>
                <a:t>,  </a:t>
              </a:r>
              <a:r>
                <a:rPr kumimoji="1" lang="en-US" altLang="zh-CN" i="1" dirty="0"/>
                <a:t>t</a:t>
              </a:r>
              <a:r>
                <a:rPr kumimoji="1" lang="en-US" altLang="zh-CN" dirty="0"/>
                <a:t>=0</a:t>
              </a:r>
              <a:r>
                <a:rPr kumimoji="1" lang="zh-CN" altLang="en-US" dirty="0"/>
                <a:t>时如图所示，求导线</a:t>
              </a:r>
              <a:r>
                <a:rPr kumimoji="1" lang="en-US" altLang="zh-CN" i="1" dirty="0" err="1"/>
                <a:t>bcd</a:t>
              </a:r>
              <a:r>
                <a:rPr kumimoji="1" lang="zh-CN" altLang="en-US" dirty="0"/>
                <a:t>中的</a:t>
              </a:r>
              <a:r>
                <a:rPr kumimoji="1" lang="zh-CN" altLang="en-US" i="1" dirty="0">
                  <a:sym typeface="Symbol" pitchFamily="18" charset="2"/>
                </a:rPr>
                <a:t></a:t>
              </a:r>
              <a:r>
                <a:rPr kumimoji="1" lang="en-US" altLang="zh-CN" i="1" baseline="-25000" dirty="0" err="1">
                  <a:sym typeface="Symbol" pitchFamily="18" charset="2"/>
                </a:rPr>
                <a:t>i</a:t>
              </a:r>
              <a:r>
                <a:rPr kumimoji="1" lang="zh-CN" altLang="en-US" dirty="0">
                  <a:sym typeface="Symbol" pitchFamily="18" charset="2"/>
                </a:rPr>
                <a:t>。</a:t>
              </a:r>
            </a:p>
          </p:txBody>
        </p:sp>
        <p:sp>
          <p:nvSpPr>
            <p:cNvPr id="20552" name="Line 11"/>
            <p:cNvSpPr>
              <a:spLocks noChangeShapeType="1"/>
            </p:cNvSpPr>
            <p:nvPr/>
          </p:nvSpPr>
          <p:spPr bwMode="auto">
            <a:xfrm>
              <a:off x="4694" y="271"/>
              <a:ext cx="91" cy="0"/>
            </a:xfrm>
            <a:prstGeom prst="line">
              <a:avLst/>
            </a:prstGeom>
            <a:noFill/>
            <a:ln w="19050">
              <a:solidFill>
                <a:schemeClr val="bg1"/>
              </a:solidFill>
              <a:round/>
              <a:headEnd/>
              <a:tailEnd type="triangle" w="sm" len="med"/>
            </a:ln>
          </p:spPr>
          <p:txBody>
            <a:bodyPr wrap="none" anchor="ctr"/>
            <a:lstStyle/>
            <a:p>
              <a:endParaRPr lang="zh-CN" altLang="en-US"/>
            </a:p>
          </p:txBody>
        </p:sp>
      </p:grpSp>
      <p:grpSp>
        <p:nvGrpSpPr>
          <p:cNvPr id="20491" name="Group 12"/>
          <p:cNvGrpSpPr>
            <a:grpSpLocks/>
          </p:cNvGrpSpPr>
          <p:nvPr/>
        </p:nvGrpSpPr>
        <p:grpSpPr bwMode="auto">
          <a:xfrm>
            <a:off x="5089525" y="1938958"/>
            <a:ext cx="3781425" cy="2570162"/>
            <a:chOff x="3206" y="891"/>
            <a:chExt cx="2382" cy="1619"/>
          </a:xfrm>
        </p:grpSpPr>
        <p:sp>
          <p:nvSpPr>
            <p:cNvPr id="20494" name="Text Box 13"/>
            <p:cNvSpPr txBox="1">
              <a:spLocks noChangeArrowheads="1"/>
            </p:cNvSpPr>
            <p:nvPr/>
          </p:nvSpPr>
          <p:spPr bwMode="auto">
            <a:xfrm>
              <a:off x="4184" y="891"/>
              <a:ext cx="303" cy="327"/>
            </a:xfrm>
            <a:prstGeom prst="rect">
              <a:avLst/>
            </a:prstGeom>
            <a:noFill/>
            <a:ln w="9525">
              <a:noFill/>
              <a:miter lim="800000"/>
              <a:headEnd/>
              <a:tailEnd/>
            </a:ln>
          </p:spPr>
          <p:txBody>
            <a:bodyPr>
              <a:spAutoFit/>
            </a:bodyPr>
            <a:lstStyle/>
            <a:p>
              <a:pPr>
                <a:spcBef>
                  <a:spcPct val="50000"/>
                </a:spcBef>
              </a:pPr>
              <a:r>
                <a:rPr kumimoji="1" lang="en-US" altLang="zh-CN" sz="2800" i="1"/>
                <a:t>c</a:t>
              </a:r>
            </a:p>
          </p:txBody>
        </p:sp>
        <p:grpSp>
          <p:nvGrpSpPr>
            <p:cNvPr id="20495" name="Group 14"/>
            <p:cNvGrpSpPr>
              <a:grpSpLocks/>
            </p:cNvGrpSpPr>
            <p:nvPr/>
          </p:nvGrpSpPr>
          <p:grpSpPr bwMode="auto">
            <a:xfrm>
              <a:off x="3206" y="1049"/>
              <a:ext cx="2382" cy="1461"/>
              <a:chOff x="3206" y="1049"/>
              <a:chExt cx="2382" cy="1461"/>
            </a:xfrm>
          </p:grpSpPr>
          <p:sp>
            <p:nvSpPr>
              <p:cNvPr id="20496" name="Text Box 15"/>
              <p:cNvSpPr txBox="1">
                <a:spLocks noChangeArrowheads="1"/>
              </p:cNvSpPr>
              <p:nvPr/>
            </p:nvSpPr>
            <p:spPr bwMode="auto">
              <a:xfrm>
                <a:off x="4768" y="1181"/>
                <a:ext cx="356" cy="327"/>
              </a:xfrm>
              <a:prstGeom prst="rect">
                <a:avLst/>
              </a:prstGeom>
              <a:noFill/>
              <a:ln w="9525">
                <a:noFill/>
                <a:miter lim="800000"/>
                <a:headEnd/>
                <a:tailEnd/>
              </a:ln>
            </p:spPr>
            <p:txBody>
              <a:bodyPr>
                <a:spAutoFit/>
              </a:bodyPr>
              <a:lstStyle/>
              <a:p>
                <a:pPr>
                  <a:spcBef>
                    <a:spcPct val="50000"/>
                  </a:spcBef>
                </a:pPr>
                <a:r>
                  <a:rPr kumimoji="1" lang="en-US" altLang="zh-CN" sz="2800" i="1"/>
                  <a:t>B</a:t>
                </a:r>
                <a:endParaRPr kumimoji="1" lang="en-US" altLang="zh-CN" sz="2800" b="0" i="1">
                  <a:solidFill>
                    <a:schemeClr val="tx1"/>
                  </a:solidFill>
                </a:endParaRPr>
              </a:p>
            </p:txBody>
          </p:sp>
          <p:sp>
            <p:nvSpPr>
              <p:cNvPr id="20497" name="Line 16"/>
              <p:cNvSpPr>
                <a:spLocks noChangeShapeType="1"/>
              </p:cNvSpPr>
              <p:nvPr/>
            </p:nvSpPr>
            <p:spPr bwMode="auto">
              <a:xfrm>
                <a:off x="4859" y="1232"/>
                <a:ext cx="136" cy="0"/>
              </a:xfrm>
              <a:prstGeom prst="line">
                <a:avLst/>
              </a:prstGeom>
              <a:noFill/>
              <a:ln w="19050">
                <a:solidFill>
                  <a:schemeClr val="bg1"/>
                </a:solidFill>
                <a:round/>
                <a:headEnd/>
                <a:tailEnd type="triangle" w="sm" len="med"/>
              </a:ln>
            </p:spPr>
            <p:txBody>
              <a:bodyPr/>
              <a:lstStyle/>
              <a:p>
                <a:endParaRPr lang="zh-CN" altLang="en-US"/>
              </a:p>
            </p:txBody>
          </p:sp>
          <p:sp>
            <p:nvSpPr>
              <p:cNvPr id="20498" name="Line 17"/>
              <p:cNvSpPr>
                <a:spLocks noChangeShapeType="1"/>
              </p:cNvSpPr>
              <p:nvPr/>
            </p:nvSpPr>
            <p:spPr bwMode="auto">
              <a:xfrm flipV="1">
                <a:off x="3828" y="1152"/>
                <a:ext cx="482" cy="785"/>
              </a:xfrm>
              <a:prstGeom prst="line">
                <a:avLst/>
              </a:prstGeom>
              <a:noFill/>
              <a:ln w="57150">
                <a:solidFill>
                  <a:srgbClr val="FF3399"/>
                </a:solidFill>
                <a:round/>
                <a:headEnd/>
                <a:tailEnd/>
              </a:ln>
            </p:spPr>
            <p:txBody>
              <a:bodyPr/>
              <a:lstStyle/>
              <a:p>
                <a:endParaRPr lang="zh-CN" altLang="en-US"/>
              </a:p>
            </p:txBody>
          </p:sp>
          <p:sp>
            <p:nvSpPr>
              <p:cNvPr id="20499" name="Line 18"/>
              <p:cNvSpPr>
                <a:spLocks noChangeShapeType="1"/>
              </p:cNvSpPr>
              <p:nvPr/>
            </p:nvSpPr>
            <p:spPr bwMode="auto">
              <a:xfrm>
                <a:off x="4300" y="1151"/>
                <a:ext cx="460" cy="775"/>
              </a:xfrm>
              <a:prstGeom prst="line">
                <a:avLst/>
              </a:prstGeom>
              <a:noFill/>
              <a:ln w="57150">
                <a:solidFill>
                  <a:srgbClr val="FF3399"/>
                </a:solidFill>
                <a:round/>
                <a:headEnd/>
                <a:tailEnd/>
              </a:ln>
            </p:spPr>
            <p:txBody>
              <a:bodyPr/>
              <a:lstStyle/>
              <a:p>
                <a:endParaRPr lang="zh-CN" altLang="en-US"/>
              </a:p>
            </p:txBody>
          </p:sp>
          <p:sp>
            <p:nvSpPr>
              <p:cNvPr id="20500" name="Line 19"/>
              <p:cNvSpPr>
                <a:spLocks noChangeShapeType="1"/>
              </p:cNvSpPr>
              <p:nvPr/>
            </p:nvSpPr>
            <p:spPr bwMode="auto">
              <a:xfrm>
                <a:off x="4760" y="1937"/>
                <a:ext cx="649" cy="0"/>
              </a:xfrm>
              <a:prstGeom prst="line">
                <a:avLst/>
              </a:prstGeom>
              <a:noFill/>
              <a:ln w="38100">
                <a:solidFill>
                  <a:schemeClr val="bg1"/>
                </a:solidFill>
                <a:round/>
                <a:headEnd/>
                <a:tailEnd/>
              </a:ln>
            </p:spPr>
            <p:txBody>
              <a:bodyPr/>
              <a:lstStyle/>
              <a:p>
                <a:endParaRPr lang="zh-CN" altLang="en-US"/>
              </a:p>
            </p:txBody>
          </p:sp>
          <p:sp>
            <p:nvSpPr>
              <p:cNvPr id="20501" name="Line 20"/>
              <p:cNvSpPr>
                <a:spLocks noChangeShapeType="1"/>
              </p:cNvSpPr>
              <p:nvPr/>
            </p:nvSpPr>
            <p:spPr bwMode="auto">
              <a:xfrm>
                <a:off x="3206" y="1933"/>
                <a:ext cx="649" cy="0"/>
              </a:xfrm>
              <a:prstGeom prst="line">
                <a:avLst/>
              </a:prstGeom>
              <a:noFill/>
              <a:ln w="38100">
                <a:solidFill>
                  <a:schemeClr val="bg1"/>
                </a:solidFill>
                <a:round/>
                <a:headEnd/>
                <a:tailEnd/>
              </a:ln>
            </p:spPr>
            <p:txBody>
              <a:bodyPr/>
              <a:lstStyle/>
              <a:p>
                <a:endParaRPr lang="zh-CN" altLang="en-US"/>
              </a:p>
            </p:txBody>
          </p:sp>
          <p:pic>
            <p:nvPicPr>
              <p:cNvPr id="20502" name="Picture 21" descr="HARVBULL"/>
              <p:cNvPicPr>
                <a:picLocks noChangeAspect="1" noChangeArrowheads="1"/>
              </p:cNvPicPr>
              <p:nvPr/>
            </p:nvPicPr>
            <p:blipFill>
              <a:blip r:embed="rId11"/>
              <a:srcRect/>
              <a:stretch>
                <a:fillRect/>
              </a:stretch>
            </p:blipFill>
            <p:spPr bwMode="auto">
              <a:xfrm>
                <a:off x="3426" y="1908"/>
                <a:ext cx="66" cy="66"/>
              </a:xfrm>
              <a:prstGeom prst="rect">
                <a:avLst/>
              </a:prstGeom>
              <a:noFill/>
              <a:ln w="9525">
                <a:noFill/>
                <a:miter lim="800000"/>
                <a:headEnd/>
                <a:tailEnd/>
              </a:ln>
            </p:spPr>
          </p:pic>
          <p:pic>
            <p:nvPicPr>
              <p:cNvPr id="20503" name="Picture 22" descr="HARVBULL"/>
              <p:cNvPicPr>
                <a:picLocks noChangeAspect="1" noChangeArrowheads="1"/>
              </p:cNvPicPr>
              <p:nvPr/>
            </p:nvPicPr>
            <p:blipFill>
              <a:blip r:embed="rId11"/>
              <a:srcRect/>
              <a:stretch>
                <a:fillRect/>
              </a:stretch>
            </p:blipFill>
            <p:spPr bwMode="auto">
              <a:xfrm>
                <a:off x="5059" y="1907"/>
                <a:ext cx="66" cy="66"/>
              </a:xfrm>
              <a:prstGeom prst="rect">
                <a:avLst/>
              </a:prstGeom>
              <a:noFill/>
              <a:ln w="9525">
                <a:noFill/>
                <a:miter lim="800000"/>
                <a:headEnd/>
                <a:tailEnd/>
              </a:ln>
            </p:spPr>
          </p:pic>
          <p:sp>
            <p:nvSpPr>
              <p:cNvPr id="20504" name="Text Box 23"/>
              <p:cNvSpPr txBox="1">
                <a:spLocks noChangeArrowheads="1"/>
              </p:cNvSpPr>
              <p:nvPr/>
            </p:nvSpPr>
            <p:spPr bwMode="auto">
              <a:xfrm>
                <a:off x="3337" y="1659"/>
                <a:ext cx="262" cy="288"/>
              </a:xfrm>
              <a:prstGeom prst="rect">
                <a:avLst/>
              </a:prstGeom>
              <a:noFill/>
              <a:ln w="9525">
                <a:noFill/>
                <a:miter lim="800000"/>
                <a:headEnd/>
                <a:tailEnd/>
              </a:ln>
            </p:spPr>
            <p:txBody>
              <a:bodyPr>
                <a:spAutoFit/>
              </a:bodyPr>
              <a:lstStyle/>
              <a:p>
                <a:pPr>
                  <a:spcBef>
                    <a:spcPct val="50000"/>
                  </a:spcBef>
                </a:pPr>
                <a:r>
                  <a:rPr kumimoji="1" lang="en-US" altLang="zh-CN" b="0" i="1"/>
                  <a:t>o</a:t>
                </a:r>
                <a:endParaRPr kumimoji="1" lang="en-US" altLang="zh-CN" sz="2800" b="0">
                  <a:solidFill>
                    <a:schemeClr val="tx1"/>
                  </a:solidFill>
                </a:endParaRPr>
              </a:p>
            </p:txBody>
          </p:sp>
          <p:sp>
            <p:nvSpPr>
              <p:cNvPr id="20505" name="Text Box 24"/>
              <p:cNvSpPr txBox="1">
                <a:spLocks noChangeArrowheads="1"/>
              </p:cNvSpPr>
              <p:nvPr/>
            </p:nvSpPr>
            <p:spPr bwMode="auto">
              <a:xfrm>
                <a:off x="5000" y="1643"/>
                <a:ext cx="346" cy="327"/>
              </a:xfrm>
              <a:prstGeom prst="rect">
                <a:avLst/>
              </a:prstGeom>
              <a:noFill/>
              <a:ln w="9525">
                <a:noFill/>
                <a:miter lim="800000"/>
                <a:headEnd/>
                <a:tailEnd/>
              </a:ln>
            </p:spPr>
            <p:txBody>
              <a:bodyPr>
                <a:spAutoFit/>
              </a:bodyPr>
              <a:lstStyle/>
              <a:p>
                <a:pPr>
                  <a:spcBef>
                    <a:spcPct val="50000"/>
                  </a:spcBef>
                </a:pPr>
                <a:r>
                  <a:rPr kumimoji="1" lang="en-US" altLang="zh-CN" b="0" i="1"/>
                  <a:t>o</a:t>
                </a:r>
                <a:r>
                  <a:rPr kumimoji="1" lang="en-US" altLang="zh-CN" sz="2800">
                    <a:cs typeface="Times New Roman" pitchFamily="18" charset="0"/>
                  </a:rPr>
                  <a:t>´</a:t>
                </a:r>
                <a:endParaRPr kumimoji="1" lang="en-US" altLang="zh-CN" sz="2800">
                  <a:solidFill>
                    <a:schemeClr val="tx1"/>
                  </a:solidFill>
                </a:endParaRPr>
              </a:p>
            </p:txBody>
          </p:sp>
          <p:sp>
            <p:nvSpPr>
              <p:cNvPr id="20506" name="Text Box 25"/>
              <p:cNvSpPr txBox="1">
                <a:spLocks noChangeArrowheads="1"/>
              </p:cNvSpPr>
              <p:nvPr/>
            </p:nvSpPr>
            <p:spPr bwMode="auto">
              <a:xfrm>
                <a:off x="3679" y="1653"/>
                <a:ext cx="325" cy="327"/>
              </a:xfrm>
              <a:prstGeom prst="rect">
                <a:avLst/>
              </a:prstGeom>
              <a:noFill/>
              <a:ln w="9525">
                <a:noFill/>
                <a:miter lim="800000"/>
                <a:headEnd/>
                <a:tailEnd/>
              </a:ln>
            </p:spPr>
            <p:txBody>
              <a:bodyPr>
                <a:spAutoFit/>
              </a:bodyPr>
              <a:lstStyle/>
              <a:p>
                <a:pPr>
                  <a:spcBef>
                    <a:spcPct val="50000"/>
                  </a:spcBef>
                </a:pPr>
                <a:r>
                  <a:rPr kumimoji="1" lang="en-US" altLang="zh-CN" sz="2800" i="1"/>
                  <a:t>b</a:t>
                </a:r>
                <a:endParaRPr kumimoji="1" lang="en-US" altLang="zh-CN" sz="2800" b="0" i="1">
                  <a:solidFill>
                    <a:schemeClr val="tx1"/>
                  </a:solidFill>
                </a:endParaRPr>
              </a:p>
            </p:txBody>
          </p:sp>
          <p:sp>
            <p:nvSpPr>
              <p:cNvPr id="20507" name="Text Box 26"/>
              <p:cNvSpPr txBox="1">
                <a:spLocks noChangeArrowheads="1"/>
              </p:cNvSpPr>
              <p:nvPr/>
            </p:nvSpPr>
            <p:spPr bwMode="auto">
              <a:xfrm>
                <a:off x="4717" y="1653"/>
                <a:ext cx="324" cy="327"/>
              </a:xfrm>
              <a:prstGeom prst="rect">
                <a:avLst/>
              </a:prstGeom>
              <a:noFill/>
              <a:ln w="9525">
                <a:noFill/>
                <a:miter lim="800000"/>
                <a:headEnd/>
                <a:tailEnd/>
              </a:ln>
            </p:spPr>
            <p:txBody>
              <a:bodyPr>
                <a:spAutoFit/>
              </a:bodyPr>
              <a:lstStyle/>
              <a:p>
                <a:pPr>
                  <a:spcBef>
                    <a:spcPct val="50000"/>
                  </a:spcBef>
                </a:pPr>
                <a:r>
                  <a:rPr kumimoji="1" lang="en-US" altLang="zh-CN" sz="2800" i="1"/>
                  <a:t>d</a:t>
                </a:r>
                <a:endParaRPr kumimoji="1" lang="en-US" altLang="zh-CN" sz="2800" b="0" i="1">
                  <a:solidFill>
                    <a:schemeClr val="tx1"/>
                  </a:solidFill>
                </a:endParaRPr>
              </a:p>
            </p:txBody>
          </p:sp>
          <p:sp>
            <p:nvSpPr>
              <p:cNvPr id="20508" name="Text Box 27"/>
              <p:cNvSpPr txBox="1">
                <a:spLocks noChangeArrowheads="1"/>
              </p:cNvSpPr>
              <p:nvPr/>
            </p:nvSpPr>
            <p:spPr bwMode="auto">
              <a:xfrm>
                <a:off x="4034" y="2222"/>
                <a:ext cx="837" cy="288"/>
              </a:xfrm>
              <a:prstGeom prst="rect">
                <a:avLst/>
              </a:prstGeom>
              <a:noFill/>
              <a:ln w="9525">
                <a:noFill/>
                <a:miter lim="800000"/>
                <a:headEnd/>
                <a:tailEnd/>
              </a:ln>
            </p:spPr>
            <p:txBody>
              <a:bodyPr>
                <a:spAutoFit/>
              </a:bodyPr>
              <a:lstStyle/>
              <a:p>
                <a:pPr>
                  <a:spcBef>
                    <a:spcPct val="50000"/>
                  </a:spcBef>
                </a:pPr>
                <a:endParaRPr kumimoji="1" lang="zh-CN" altLang="zh-CN">
                  <a:solidFill>
                    <a:srgbClr val="FFFF00"/>
                  </a:solidFill>
                </a:endParaRPr>
              </a:p>
            </p:txBody>
          </p:sp>
          <p:grpSp>
            <p:nvGrpSpPr>
              <p:cNvPr id="20509" name="Group 28"/>
              <p:cNvGrpSpPr>
                <a:grpSpLocks/>
              </p:cNvGrpSpPr>
              <p:nvPr/>
            </p:nvGrpSpPr>
            <p:grpSpPr bwMode="auto">
              <a:xfrm>
                <a:off x="3391" y="1049"/>
                <a:ext cx="1784" cy="1134"/>
                <a:chOff x="3391" y="1049"/>
                <a:chExt cx="1784" cy="1134"/>
              </a:xfrm>
            </p:grpSpPr>
            <p:grpSp>
              <p:nvGrpSpPr>
                <p:cNvPr id="20512" name="Group 29"/>
                <p:cNvGrpSpPr>
                  <a:grpSpLocks/>
                </p:cNvGrpSpPr>
                <p:nvPr/>
              </p:nvGrpSpPr>
              <p:grpSpPr bwMode="auto">
                <a:xfrm>
                  <a:off x="3786" y="1501"/>
                  <a:ext cx="126" cy="125"/>
                  <a:chOff x="1529" y="2630"/>
                  <a:chExt cx="126" cy="125"/>
                </a:xfrm>
              </p:grpSpPr>
              <p:sp>
                <p:nvSpPr>
                  <p:cNvPr id="20549" name="Line 30"/>
                  <p:cNvSpPr>
                    <a:spLocks noChangeShapeType="1"/>
                  </p:cNvSpPr>
                  <p:nvPr/>
                </p:nvSpPr>
                <p:spPr bwMode="auto">
                  <a:xfrm flipH="1">
                    <a:off x="1539" y="2639"/>
                    <a:ext cx="116" cy="115"/>
                  </a:xfrm>
                  <a:prstGeom prst="line">
                    <a:avLst/>
                  </a:prstGeom>
                  <a:noFill/>
                  <a:ln w="19050">
                    <a:solidFill>
                      <a:schemeClr val="bg1"/>
                    </a:solidFill>
                    <a:round/>
                    <a:headEnd/>
                    <a:tailEnd/>
                  </a:ln>
                </p:spPr>
                <p:txBody>
                  <a:bodyPr/>
                  <a:lstStyle/>
                  <a:p>
                    <a:endParaRPr lang="zh-CN" altLang="en-US"/>
                  </a:p>
                </p:txBody>
              </p:sp>
              <p:sp>
                <p:nvSpPr>
                  <p:cNvPr id="20550" name="Line 31"/>
                  <p:cNvSpPr>
                    <a:spLocks noChangeShapeType="1"/>
                  </p:cNvSpPr>
                  <p:nvPr/>
                </p:nvSpPr>
                <p:spPr bwMode="auto">
                  <a:xfrm>
                    <a:off x="1529" y="2630"/>
                    <a:ext cx="126" cy="125"/>
                  </a:xfrm>
                  <a:prstGeom prst="line">
                    <a:avLst/>
                  </a:prstGeom>
                  <a:noFill/>
                  <a:ln w="19050">
                    <a:solidFill>
                      <a:schemeClr val="bg1"/>
                    </a:solidFill>
                    <a:round/>
                    <a:headEnd/>
                    <a:tailEnd/>
                  </a:ln>
                </p:spPr>
                <p:txBody>
                  <a:bodyPr/>
                  <a:lstStyle/>
                  <a:p>
                    <a:endParaRPr lang="zh-CN" altLang="en-US"/>
                  </a:p>
                </p:txBody>
              </p:sp>
            </p:grpSp>
            <p:grpSp>
              <p:nvGrpSpPr>
                <p:cNvPr id="20513" name="Group 32"/>
                <p:cNvGrpSpPr>
                  <a:grpSpLocks/>
                </p:cNvGrpSpPr>
                <p:nvPr/>
              </p:nvGrpSpPr>
              <p:grpSpPr bwMode="auto">
                <a:xfrm>
                  <a:off x="4659" y="1499"/>
                  <a:ext cx="126" cy="125"/>
                  <a:chOff x="1529" y="2630"/>
                  <a:chExt cx="126" cy="125"/>
                </a:xfrm>
              </p:grpSpPr>
              <p:sp>
                <p:nvSpPr>
                  <p:cNvPr id="20547" name="Line 33"/>
                  <p:cNvSpPr>
                    <a:spLocks noChangeShapeType="1"/>
                  </p:cNvSpPr>
                  <p:nvPr/>
                </p:nvSpPr>
                <p:spPr bwMode="auto">
                  <a:xfrm flipH="1">
                    <a:off x="1539" y="2639"/>
                    <a:ext cx="116" cy="115"/>
                  </a:xfrm>
                  <a:prstGeom prst="line">
                    <a:avLst/>
                  </a:prstGeom>
                  <a:noFill/>
                  <a:ln w="19050">
                    <a:solidFill>
                      <a:schemeClr val="bg1"/>
                    </a:solidFill>
                    <a:round/>
                    <a:headEnd/>
                    <a:tailEnd/>
                  </a:ln>
                </p:spPr>
                <p:txBody>
                  <a:bodyPr/>
                  <a:lstStyle/>
                  <a:p>
                    <a:endParaRPr lang="zh-CN" altLang="en-US"/>
                  </a:p>
                </p:txBody>
              </p:sp>
              <p:sp>
                <p:nvSpPr>
                  <p:cNvPr id="20548" name="Line 34"/>
                  <p:cNvSpPr>
                    <a:spLocks noChangeShapeType="1"/>
                  </p:cNvSpPr>
                  <p:nvPr/>
                </p:nvSpPr>
                <p:spPr bwMode="auto">
                  <a:xfrm>
                    <a:off x="1529" y="2630"/>
                    <a:ext cx="126" cy="125"/>
                  </a:xfrm>
                  <a:prstGeom prst="line">
                    <a:avLst/>
                  </a:prstGeom>
                  <a:noFill/>
                  <a:ln w="19050">
                    <a:solidFill>
                      <a:schemeClr val="bg1"/>
                    </a:solidFill>
                    <a:round/>
                    <a:headEnd/>
                    <a:tailEnd/>
                  </a:ln>
                </p:spPr>
                <p:txBody>
                  <a:bodyPr/>
                  <a:lstStyle/>
                  <a:p>
                    <a:endParaRPr lang="zh-CN" altLang="en-US"/>
                  </a:p>
                </p:txBody>
              </p:sp>
            </p:grpSp>
            <p:grpSp>
              <p:nvGrpSpPr>
                <p:cNvPr id="20514" name="Group 35"/>
                <p:cNvGrpSpPr>
                  <a:grpSpLocks/>
                </p:cNvGrpSpPr>
                <p:nvPr/>
              </p:nvGrpSpPr>
              <p:grpSpPr bwMode="auto">
                <a:xfrm>
                  <a:off x="3391" y="2058"/>
                  <a:ext cx="126" cy="125"/>
                  <a:chOff x="1529" y="2630"/>
                  <a:chExt cx="126" cy="125"/>
                </a:xfrm>
              </p:grpSpPr>
              <p:sp>
                <p:nvSpPr>
                  <p:cNvPr id="20545" name="Line 36"/>
                  <p:cNvSpPr>
                    <a:spLocks noChangeShapeType="1"/>
                  </p:cNvSpPr>
                  <p:nvPr/>
                </p:nvSpPr>
                <p:spPr bwMode="auto">
                  <a:xfrm flipH="1">
                    <a:off x="1539" y="2639"/>
                    <a:ext cx="116" cy="115"/>
                  </a:xfrm>
                  <a:prstGeom prst="line">
                    <a:avLst/>
                  </a:prstGeom>
                  <a:noFill/>
                  <a:ln w="19050">
                    <a:solidFill>
                      <a:schemeClr val="bg1"/>
                    </a:solidFill>
                    <a:round/>
                    <a:headEnd/>
                    <a:tailEnd/>
                  </a:ln>
                </p:spPr>
                <p:txBody>
                  <a:bodyPr/>
                  <a:lstStyle/>
                  <a:p>
                    <a:endParaRPr lang="zh-CN" altLang="en-US"/>
                  </a:p>
                </p:txBody>
              </p:sp>
              <p:sp>
                <p:nvSpPr>
                  <p:cNvPr id="20546" name="Line 37"/>
                  <p:cNvSpPr>
                    <a:spLocks noChangeShapeType="1"/>
                  </p:cNvSpPr>
                  <p:nvPr/>
                </p:nvSpPr>
                <p:spPr bwMode="auto">
                  <a:xfrm>
                    <a:off x="1529" y="2630"/>
                    <a:ext cx="126" cy="125"/>
                  </a:xfrm>
                  <a:prstGeom prst="line">
                    <a:avLst/>
                  </a:prstGeom>
                  <a:noFill/>
                  <a:ln w="19050">
                    <a:solidFill>
                      <a:schemeClr val="bg1"/>
                    </a:solidFill>
                    <a:round/>
                    <a:headEnd/>
                    <a:tailEnd/>
                  </a:ln>
                </p:spPr>
                <p:txBody>
                  <a:bodyPr/>
                  <a:lstStyle/>
                  <a:p>
                    <a:endParaRPr lang="zh-CN" altLang="en-US"/>
                  </a:p>
                </p:txBody>
              </p:sp>
            </p:grpSp>
            <p:grpSp>
              <p:nvGrpSpPr>
                <p:cNvPr id="20515" name="Group 38"/>
                <p:cNvGrpSpPr>
                  <a:grpSpLocks/>
                </p:cNvGrpSpPr>
                <p:nvPr/>
              </p:nvGrpSpPr>
              <p:grpSpPr bwMode="auto">
                <a:xfrm>
                  <a:off x="3802" y="2049"/>
                  <a:ext cx="126" cy="125"/>
                  <a:chOff x="1529" y="2630"/>
                  <a:chExt cx="126" cy="125"/>
                </a:xfrm>
              </p:grpSpPr>
              <p:sp>
                <p:nvSpPr>
                  <p:cNvPr id="20543" name="Line 39"/>
                  <p:cNvSpPr>
                    <a:spLocks noChangeShapeType="1"/>
                  </p:cNvSpPr>
                  <p:nvPr/>
                </p:nvSpPr>
                <p:spPr bwMode="auto">
                  <a:xfrm flipH="1">
                    <a:off x="1539" y="2639"/>
                    <a:ext cx="116" cy="115"/>
                  </a:xfrm>
                  <a:prstGeom prst="line">
                    <a:avLst/>
                  </a:prstGeom>
                  <a:noFill/>
                  <a:ln w="19050">
                    <a:solidFill>
                      <a:schemeClr val="bg1"/>
                    </a:solidFill>
                    <a:round/>
                    <a:headEnd/>
                    <a:tailEnd/>
                  </a:ln>
                </p:spPr>
                <p:txBody>
                  <a:bodyPr/>
                  <a:lstStyle/>
                  <a:p>
                    <a:endParaRPr lang="zh-CN" altLang="en-US"/>
                  </a:p>
                </p:txBody>
              </p:sp>
              <p:sp>
                <p:nvSpPr>
                  <p:cNvPr id="20544" name="Line 40"/>
                  <p:cNvSpPr>
                    <a:spLocks noChangeShapeType="1"/>
                  </p:cNvSpPr>
                  <p:nvPr/>
                </p:nvSpPr>
                <p:spPr bwMode="auto">
                  <a:xfrm>
                    <a:off x="1529" y="2630"/>
                    <a:ext cx="126" cy="125"/>
                  </a:xfrm>
                  <a:prstGeom prst="line">
                    <a:avLst/>
                  </a:prstGeom>
                  <a:noFill/>
                  <a:ln w="19050">
                    <a:solidFill>
                      <a:schemeClr val="bg1"/>
                    </a:solidFill>
                    <a:round/>
                    <a:headEnd/>
                    <a:tailEnd/>
                  </a:ln>
                </p:spPr>
                <p:txBody>
                  <a:bodyPr/>
                  <a:lstStyle/>
                  <a:p>
                    <a:endParaRPr lang="zh-CN" altLang="en-US"/>
                  </a:p>
                </p:txBody>
              </p:sp>
            </p:grpSp>
            <p:grpSp>
              <p:nvGrpSpPr>
                <p:cNvPr id="20516" name="Group 41"/>
                <p:cNvGrpSpPr>
                  <a:grpSpLocks/>
                </p:cNvGrpSpPr>
                <p:nvPr/>
              </p:nvGrpSpPr>
              <p:grpSpPr bwMode="auto">
                <a:xfrm>
                  <a:off x="3395" y="1487"/>
                  <a:ext cx="126" cy="125"/>
                  <a:chOff x="1529" y="2630"/>
                  <a:chExt cx="126" cy="125"/>
                </a:xfrm>
              </p:grpSpPr>
              <p:sp>
                <p:nvSpPr>
                  <p:cNvPr id="20541" name="Line 42"/>
                  <p:cNvSpPr>
                    <a:spLocks noChangeShapeType="1"/>
                  </p:cNvSpPr>
                  <p:nvPr/>
                </p:nvSpPr>
                <p:spPr bwMode="auto">
                  <a:xfrm flipH="1">
                    <a:off x="1539" y="2639"/>
                    <a:ext cx="116" cy="115"/>
                  </a:xfrm>
                  <a:prstGeom prst="line">
                    <a:avLst/>
                  </a:prstGeom>
                  <a:noFill/>
                  <a:ln w="19050">
                    <a:solidFill>
                      <a:schemeClr val="bg1"/>
                    </a:solidFill>
                    <a:round/>
                    <a:headEnd/>
                    <a:tailEnd/>
                  </a:ln>
                </p:spPr>
                <p:txBody>
                  <a:bodyPr/>
                  <a:lstStyle/>
                  <a:p>
                    <a:endParaRPr lang="zh-CN" altLang="en-US"/>
                  </a:p>
                </p:txBody>
              </p:sp>
              <p:sp>
                <p:nvSpPr>
                  <p:cNvPr id="20542" name="Line 43"/>
                  <p:cNvSpPr>
                    <a:spLocks noChangeShapeType="1"/>
                  </p:cNvSpPr>
                  <p:nvPr/>
                </p:nvSpPr>
                <p:spPr bwMode="auto">
                  <a:xfrm>
                    <a:off x="1529" y="2630"/>
                    <a:ext cx="126" cy="125"/>
                  </a:xfrm>
                  <a:prstGeom prst="line">
                    <a:avLst/>
                  </a:prstGeom>
                  <a:noFill/>
                  <a:ln w="19050">
                    <a:solidFill>
                      <a:schemeClr val="bg1"/>
                    </a:solidFill>
                    <a:round/>
                    <a:headEnd/>
                    <a:tailEnd/>
                  </a:ln>
                </p:spPr>
                <p:txBody>
                  <a:bodyPr/>
                  <a:lstStyle/>
                  <a:p>
                    <a:endParaRPr lang="zh-CN" altLang="en-US"/>
                  </a:p>
                </p:txBody>
              </p:sp>
            </p:grpSp>
            <p:grpSp>
              <p:nvGrpSpPr>
                <p:cNvPr id="20517" name="Group 44"/>
                <p:cNvGrpSpPr>
                  <a:grpSpLocks/>
                </p:cNvGrpSpPr>
                <p:nvPr/>
              </p:nvGrpSpPr>
              <p:grpSpPr bwMode="auto">
                <a:xfrm>
                  <a:off x="5049" y="1486"/>
                  <a:ext cx="126" cy="125"/>
                  <a:chOff x="1529" y="2630"/>
                  <a:chExt cx="126" cy="125"/>
                </a:xfrm>
              </p:grpSpPr>
              <p:sp>
                <p:nvSpPr>
                  <p:cNvPr id="20539" name="Line 45"/>
                  <p:cNvSpPr>
                    <a:spLocks noChangeShapeType="1"/>
                  </p:cNvSpPr>
                  <p:nvPr/>
                </p:nvSpPr>
                <p:spPr bwMode="auto">
                  <a:xfrm flipH="1">
                    <a:off x="1539" y="2639"/>
                    <a:ext cx="116" cy="115"/>
                  </a:xfrm>
                  <a:prstGeom prst="line">
                    <a:avLst/>
                  </a:prstGeom>
                  <a:noFill/>
                  <a:ln w="19050">
                    <a:solidFill>
                      <a:schemeClr val="bg1"/>
                    </a:solidFill>
                    <a:round/>
                    <a:headEnd/>
                    <a:tailEnd/>
                  </a:ln>
                </p:spPr>
                <p:txBody>
                  <a:bodyPr/>
                  <a:lstStyle/>
                  <a:p>
                    <a:endParaRPr lang="zh-CN" altLang="en-US"/>
                  </a:p>
                </p:txBody>
              </p:sp>
              <p:sp>
                <p:nvSpPr>
                  <p:cNvPr id="20540" name="Line 46"/>
                  <p:cNvSpPr>
                    <a:spLocks noChangeShapeType="1"/>
                  </p:cNvSpPr>
                  <p:nvPr/>
                </p:nvSpPr>
                <p:spPr bwMode="auto">
                  <a:xfrm>
                    <a:off x="1529" y="2630"/>
                    <a:ext cx="126" cy="125"/>
                  </a:xfrm>
                  <a:prstGeom prst="line">
                    <a:avLst/>
                  </a:prstGeom>
                  <a:noFill/>
                  <a:ln w="19050">
                    <a:solidFill>
                      <a:schemeClr val="bg1"/>
                    </a:solidFill>
                    <a:round/>
                    <a:headEnd/>
                    <a:tailEnd/>
                  </a:ln>
                </p:spPr>
                <p:txBody>
                  <a:bodyPr/>
                  <a:lstStyle/>
                  <a:p>
                    <a:endParaRPr lang="zh-CN" altLang="en-US"/>
                  </a:p>
                </p:txBody>
              </p:sp>
            </p:grpSp>
            <p:grpSp>
              <p:nvGrpSpPr>
                <p:cNvPr id="20518" name="Group 47"/>
                <p:cNvGrpSpPr>
                  <a:grpSpLocks/>
                </p:cNvGrpSpPr>
                <p:nvPr/>
              </p:nvGrpSpPr>
              <p:grpSpPr bwMode="auto">
                <a:xfrm>
                  <a:off x="4234" y="1499"/>
                  <a:ext cx="126" cy="125"/>
                  <a:chOff x="1529" y="2630"/>
                  <a:chExt cx="126" cy="125"/>
                </a:xfrm>
              </p:grpSpPr>
              <p:sp>
                <p:nvSpPr>
                  <p:cNvPr id="20537" name="Line 48"/>
                  <p:cNvSpPr>
                    <a:spLocks noChangeShapeType="1"/>
                  </p:cNvSpPr>
                  <p:nvPr/>
                </p:nvSpPr>
                <p:spPr bwMode="auto">
                  <a:xfrm flipH="1">
                    <a:off x="1539" y="2639"/>
                    <a:ext cx="116" cy="115"/>
                  </a:xfrm>
                  <a:prstGeom prst="line">
                    <a:avLst/>
                  </a:prstGeom>
                  <a:noFill/>
                  <a:ln w="19050">
                    <a:solidFill>
                      <a:schemeClr val="bg1"/>
                    </a:solidFill>
                    <a:round/>
                    <a:headEnd/>
                    <a:tailEnd/>
                  </a:ln>
                </p:spPr>
                <p:txBody>
                  <a:bodyPr/>
                  <a:lstStyle/>
                  <a:p>
                    <a:endParaRPr lang="zh-CN" altLang="en-US"/>
                  </a:p>
                </p:txBody>
              </p:sp>
              <p:sp>
                <p:nvSpPr>
                  <p:cNvPr id="20538" name="Line 49"/>
                  <p:cNvSpPr>
                    <a:spLocks noChangeShapeType="1"/>
                  </p:cNvSpPr>
                  <p:nvPr/>
                </p:nvSpPr>
                <p:spPr bwMode="auto">
                  <a:xfrm>
                    <a:off x="1529" y="2630"/>
                    <a:ext cx="126" cy="125"/>
                  </a:xfrm>
                  <a:prstGeom prst="line">
                    <a:avLst/>
                  </a:prstGeom>
                  <a:noFill/>
                  <a:ln w="19050">
                    <a:solidFill>
                      <a:schemeClr val="bg1"/>
                    </a:solidFill>
                    <a:round/>
                    <a:headEnd/>
                    <a:tailEnd/>
                  </a:ln>
                </p:spPr>
                <p:txBody>
                  <a:bodyPr/>
                  <a:lstStyle/>
                  <a:p>
                    <a:endParaRPr lang="zh-CN" altLang="en-US"/>
                  </a:p>
                </p:txBody>
              </p:sp>
            </p:grpSp>
            <p:grpSp>
              <p:nvGrpSpPr>
                <p:cNvPr id="20519" name="Group 50"/>
                <p:cNvGrpSpPr>
                  <a:grpSpLocks/>
                </p:cNvGrpSpPr>
                <p:nvPr/>
              </p:nvGrpSpPr>
              <p:grpSpPr bwMode="auto">
                <a:xfrm>
                  <a:off x="4699" y="2054"/>
                  <a:ext cx="126" cy="125"/>
                  <a:chOff x="1529" y="2630"/>
                  <a:chExt cx="126" cy="125"/>
                </a:xfrm>
              </p:grpSpPr>
              <p:sp>
                <p:nvSpPr>
                  <p:cNvPr id="20535" name="Line 51"/>
                  <p:cNvSpPr>
                    <a:spLocks noChangeShapeType="1"/>
                  </p:cNvSpPr>
                  <p:nvPr/>
                </p:nvSpPr>
                <p:spPr bwMode="auto">
                  <a:xfrm flipH="1">
                    <a:off x="1539" y="2639"/>
                    <a:ext cx="116" cy="115"/>
                  </a:xfrm>
                  <a:prstGeom prst="line">
                    <a:avLst/>
                  </a:prstGeom>
                  <a:noFill/>
                  <a:ln w="19050">
                    <a:solidFill>
                      <a:schemeClr val="bg1"/>
                    </a:solidFill>
                    <a:round/>
                    <a:headEnd/>
                    <a:tailEnd/>
                  </a:ln>
                </p:spPr>
                <p:txBody>
                  <a:bodyPr/>
                  <a:lstStyle/>
                  <a:p>
                    <a:endParaRPr lang="zh-CN" altLang="en-US"/>
                  </a:p>
                </p:txBody>
              </p:sp>
              <p:sp>
                <p:nvSpPr>
                  <p:cNvPr id="20536" name="Line 52"/>
                  <p:cNvSpPr>
                    <a:spLocks noChangeShapeType="1"/>
                  </p:cNvSpPr>
                  <p:nvPr/>
                </p:nvSpPr>
                <p:spPr bwMode="auto">
                  <a:xfrm>
                    <a:off x="1529" y="2630"/>
                    <a:ext cx="126" cy="125"/>
                  </a:xfrm>
                  <a:prstGeom prst="line">
                    <a:avLst/>
                  </a:prstGeom>
                  <a:noFill/>
                  <a:ln w="19050">
                    <a:solidFill>
                      <a:schemeClr val="bg1"/>
                    </a:solidFill>
                    <a:round/>
                    <a:headEnd/>
                    <a:tailEnd/>
                  </a:ln>
                </p:spPr>
                <p:txBody>
                  <a:bodyPr/>
                  <a:lstStyle/>
                  <a:p>
                    <a:endParaRPr lang="zh-CN" altLang="en-US"/>
                  </a:p>
                </p:txBody>
              </p:sp>
            </p:grpSp>
            <p:grpSp>
              <p:nvGrpSpPr>
                <p:cNvPr id="20520" name="Group 53"/>
                <p:cNvGrpSpPr>
                  <a:grpSpLocks/>
                </p:cNvGrpSpPr>
                <p:nvPr/>
              </p:nvGrpSpPr>
              <p:grpSpPr bwMode="auto">
                <a:xfrm>
                  <a:off x="4259" y="2036"/>
                  <a:ext cx="126" cy="125"/>
                  <a:chOff x="1529" y="2630"/>
                  <a:chExt cx="126" cy="125"/>
                </a:xfrm>
              </p:grpSpPr>
              <p:sp>
                <p:nvSpPr>
                  <p:cNvPr id="20533" name="Line 54"/>
                  <p:cNvSpPr>
                    <a:spLocks noChangeShapeType="1"/>
                  </p:cNvSpPr>
                  <p:nvPr/>
                </p:nvSpPr>
                <p:spPr bwMode="auto">
                  <a:xfrm flipH="1">
                    <a:off x="1539" y="2639"/>
                    <a:ext cx="116" cy="115"/>
                  </a:xfrm>
                  <a:prstGeom prst="line">
                    <a:avLst/>
                  </a:prstGeom>
                  <a:noFill/>
                  <a:ln w="19050">
                    <a:solidFill>
                      <a:schemeClr val="bg1"/>
                    </a:solidFill>
                    <a:round/>
                    <a:headEnd/>
                    <a:tailEnd/>
                  </a:ln>
                </p:spPr>
                <p:txBody>
                  <a:bodyPr/>
                  <a:lstStyle/>
                  <a:p>
                    <a:endParaRPr lang="zh-CN" altLang="en-US"/>
                  </a:p>
                </p:txBody>
              </p:sp>
              <p:sp>
                <p:nvSpPr>
                  <p:cNvPr id="20534" name="Line 55"/>
                  <p:cNvSpPr>
                    <a:spLocks noChangeShapeType="1"/>
                  </p:cNvSpPr>
                  <p:nvPr/>
                </p:nvSpPr>
                <p:spPr bwMode="auto">
                  <a:xfrm>
                    <a:off x="1529" y="2630"/>
                    <a:ext cx="126" cy="125"/>
                  </a:xfrm>
                  <a:prstGeom prst="line">
                    <a:avLst/>
                  </a:prstGeom>
                  <a:noFill/>
                  <a:ln w="19050">
                    <a:solidFill>
                      <a:schemeClr val="bg1"/>
                    </a:solidFill>
                    <a:round/>
                    <a:headEnd/>
                    <a:tailEnd/>
                  </a:ln>
                </p:spPr>
                <p:txBody>
                  <a:bodyPr/>
                  <a:lstStyle/>
                  <a:p>
                    <a:endParaRPr lang="zh-CN" altLang="en-US"/>
                  </a:p>
                </p:txBody>
              </p:sp>
            </p:grpSp>
            <p:grpSp>
              <p:nvGrpSpPr>
                <p:cNvPr id="20521" name="Group 56"/>
                <p:cNvGrpSpPr>
                  <a:grpSpLocks/>
                </p:cNvGrpSpPr>
                <p:nvPr/>
              </p:nvGrpSpPr>
              <p:grpSpPr bwMode="auto">
                <a:xfrm>
                  <a:off x="3397" y="1049"/>
                  <a:ext cx="126" cy="125"/>
                  <a:chOff x="1529" y="2630"/>
                  <a:chExt cx="126" cy="125"/>
                </a:xfrm>
              </p:grpSpPr>
              <p:sp>
                <p:nvSpPr>
                  <p:cNvPr id="20531" name="Line 57"/>
                  <p:cNvSpPr>
                    <a:spLocks noChangeShapeType="1"/>
                  </p:cNvSpPr>
                  <p:nvPr/>
                </p:nvSpPr>
                <p:spPr bwMode="auto">
                  <a:xfrm flipH="1">
                    <a:off x="1539" y="2639"/>
                    <a:ext cx="116" cy="115"/>
                  </a:xfrm>
                  <a:prstGeom prst="line">
                    <a:avLst/>
                  </a:prstGeom>
                  <a:noFill/>
                  <a:ln w="19050">
                    <a:solidFill>
                      <a:schemeClr val="bg1"/>
                    </a:solidFill>
                    <a:round/>
                    <a:headEnd/>
                    <a:tailEnd/>
                  </a:ln>
                </p:spPr>
                <p:txBody>
                  <a:bodyPr/>
                  <a:lstStyle/>
                  <a:p>
                    <a:endParaRPr lang="zh-CN" altLang="en-US"/>
                  </a:p>
                </p:txBody>
              </p:sp>
              <p:sp>
                <p:nvSpPr>
                  <p:cNvPr id="20532" name="Line 58"/>
                  <p:cNvSpPr>
                    <a:spLocks noChangeShapeType="1"/>
                  </p:cNvSpPr>
                  <p:nvPr/>
                </p:nvSpPr>
                <p:spPr bwMode="auto">
                  <a:xfrm>
                    <a:off x="1529" y="2630"/>
                    <a:ext cx="126" cy="125"/>
                  </a:xfrm>
                  <a:prstGeom prst="line">
                    <a:avLst/>
                  </a:prstGeom>
                  <a:noFill/>
                  <a:ln w="19050">
                    <a:solidFill>
                      <a:schemeClr val="bg1"/>
                    </a:solidFill>
                    <a:round/>
                    <a:headEnd/>
                    <a:tailEnd/>
                  </a:ln>
                </p:spPr>
                <p:txBody>
                  <a:bodyPr/>
                  <a:lstStyle/>
                  <a:p>
                    <a:endParaRPr lang="zh-CN" altLang="en-US"/>
                  </a:p>
                </p:txBody>
              </p:sp>
            </p:grpSp>
            <p:grpSp>
              <p:nvGrpSpPr>
                <p:cNvPr id="20522" name="Group 59"/>
                <p:cNvGrpSpPr>
                  <a:grpSpLocks/>
                </p:cNvGrpSpPr>
                <p:nvPr/>
              </p:nvGrpSpPr>
              <p:grpSpPr bwMode="auto">
                <a:xfrm>
                  <a:off x="3808" y="1072"/>
                  <a:ext cx="126" cy="125"/>
                  <a:chOff x="1529" y="2630"/>
                  <a:chExt cx="126" cy="125"/>
                </a:xfrm>
              </p:grpSpPr>
              <p:sp>
                <p:nvSpPr>
                  <p:cNvPr id="20529" name="Line 60"/>
                  <p:cNvSpPr>
                    <a:spLocks noChangeShapeType="1"/>
                  </p:cNvSpPr>
                  <p:nvPr/>
                </p:nvSpPr>
                <p:spPr bwMode="auto">
                  <a:xfrm flipH="1">
                    <a:off x="1539" y="2639"/>
                    <a:ext cx="116" cy="115"/>
                  </a:xfrm>
                  <a:prstGeom prst="line">
                    <a:avLst/>
                  </a:prstGeom>
                  <a:noFill/>
                  <a:ln w="19050">
                    <a:solidFill>
                      <a:schemeClr val="bg1"/>
                    </a:solidFill>
                    <a:round/>
                    <a:headEnd/>
                    <a:tailEnd/>
                  </a:ln>
                </p:spPr>
                <p:txBody>
                  <a:bodyPr/>
                  <a:lstStyle/>
                  <a:p>
                    <a:endParaRPr lang="zh-CN" altLang="en-US"/>
                  </a:p>
                </p:txBody>
              </p:sp>
              <p:sp>
                <p:nvSpPr>
                  <p:cNvPr id="20530" name="Line 61"/>
                  <p:cNvSpPr>
                    <a:spLocks noChangeShapeType="1"/>
                  </p:cNvSpPr>
                  <p:nvPr/>
                </p:nvSpPr>
                <p:spPr bwMode="auto">
                  <a:xfrm>
                    <a:off x="1529" y="2630"/>
                    <a:ext cx="126" cy="125"/>
                  </a:xfrm>
                  <a:prstGeom prst="line">
                    <a:avLst/>
                  </a:prstGeom>
                  <a:noFill/>
                  <a:ln w="19050">
                    <a:solidFill>
                      <a:schemeClr val="bg1"/>
                    </a:solidFill>
                    <a:round/>
                    <a:headEnd/>
                    <a:tailEnd/>
                  </a:ln>
                </p:spPr>
                <p:txBody>
                  <a:bodyPr/>
                  <a:lstStyle/>
                  <a:p>
                    <a:endParaRPr lang="zh-CN" altLang="en-US"/>
                  </a:p>
                </p:txBody>
              </p:sp>
            </p:grpSp>
            <p:grpSp>
              <p:nvGrpSpPr>
                <p:cNvPr id="20523" name="Group 62"/>
                <p:cNvGrpSpPr>
                  <a:grpSpLocks/>
                </p:cNvGrpSpPr>
                <p:nvPr/>
              </p:nvGrpSpPr>
              <p:grpSpPr bwMode="auto">
                <a:xfrm>
                  <a:off x="4645" y="1082"/>
                  <a:ext cx="126" cy="125"/>
                  <a:chOff x="1529" y="2630"/>
                  <a:chExt cx="126" cy="125"/>
                </a:xfrm>
              </p:grpSpPr>
              <p:sp>
                <p:nvSpPr>
                  <p:cNvPr id="20527" name="Line 63"/>
                  <p:cNvSpPr>
                    <a:spLocks noChangeShapeType="1"/>
                  </p:cNvSpPr>
                  <p:nvPr/>
                </p:nvSpPr>
                <p:spPr bwMode="auto">
                  <a:xfrm flipH="1">
                    <a:off x="1539" y="2639"/>
                    <a:ext cx="116" cy="115"/>
                  </a:xfrm>
                  <a:prstGeom prst="line">
                    <a:avLst/>
                  </a:prstGeom>
                  <a:noFill/>
                  <a:ln w="19050">
                    <a:solidFill>
                      <a:schemeClr val="bg1"/>
                    </a:solidFill>
                    <a:round/>
                    <a:headEnd/>
                    <a:tailEnd/>
                  </a:ln>
                </p:spPr>
                <p:txBody>
                  <a:bodyPr/>
                  <a:lstStyle/>
                  <a:p>
                    <a:endParaRPr lang="zh-CN" altLang="en-US"/>
                  </a:p>
                </p:txBody>
              </p:sp>
              <p:sp>
                <p:nvSpPr>
                  <p:cNvPr id="20528" name="Line 64"/>
                  <p:cNvSpPr>
                    <a:spLocks noChangeShapeType="1"/>
                  </p:cNvSpPr>
                  <p:nvPr/>
                </p:nvSpPr>
                <p:spPr bwMode="auto">
                  <a:xfrm>
                    <a:off x="1529" y="2630"/>
                    <a:ext cx="126" cy="125"/>
                  </a:xfrm>
                  <a:prstGeom prst="line">
                    <a:avLst/>
                  </a:prstGeom>
                  <a:noFill/>
                  <a:ln w="19050">
                    <a:solidFill>
                      <a:schemeClr val="bg1"/>
                    </a:solidFill>
                    <a:round/>
                    <a:headEnd/>
                    <a:tailEnd/>
                  </a:ln>
                </p:spPr>
                <p:txBody>
                  <a:bodyPr/>
                  <a:lstStyle/>
                  <a:p>
                    <a:endParaRPr lang="zh-CN" altLang="en-US"/>
                  </a:p>
                </p:txBody>
              </p:sp>
            </p:grpSp>
            <p:grpSp>
              <p:nvGrpSpPr>
                <p:cNvPr id="20524" name="Group 65"/>
                <p:cNvGrpSpPr>
                  <a:grpSpLocks/>
                </p:cNvGrpSpPr>
                <p:nvPr/>
              </p:nvGrpSpPr>
              <p:grpSpPr bwMode="auto">
                <a:xfrm>
                  <a:off x="5042" y="1074"/>
                  <a:ext cx="126" cy="125"/>
                  <a:chOff x="1529" y="2630"/>
                  <a:chExt cx="126" cy="125"/>
                </a:xfrm>
              </p:grpSpPr>
              <p:sp>
                <p:nvSpPr>
                  <p:cNvPr id="20525" name="Line 66"/>
                  <p:cNvSpPr>
                    <a:spLocks noChangeShapeType="1"/>
                  </p:cNvSpPr>
                  <p:nvPr/>
                </p:nvSpPr>
                <p:spPr bwMode="auto">
                  <a:xfrm flipH="1">
                    <a:off x="1539" y="2639"/>
                    <a:ext cx="116" cy="115"/>
                  </a:xfrm>
                  <a:prstGeom prst="line">
                    <a:avLst/>
                  </a:prstGeom>
                  <a:noFill/>
                  <a:ln w="19050">
                    <a:solidFill>
                      <a:schemeClr val="bg1"/>
                    </a:solidFill>
                    <a:round/>
                    <a:headEnd/>
                    <a:tailEnd/>
                  </a:ln>
                </p:spPr>
                <p:txBody>
                  <a:bodyPr/>
                  <a:lstStyle/>
                  <a:p>
                    <a:endParaRPr lang="zh-CN" altLang="en-US"/>
                  </a:p>
                </p:txBody>
              </p:sp>
              <p:sp>
                <p:nvSpPr>
                  <p:cNvPr id="20526" name="Line 67"/>
                  <p:cNvSpPr>
                    <a:spLocks noChangeShapeType="1"/>
                  </p:cNvSpPr>
                  <p:nvPr/>
                </p:nvSpPr>
                <p:spPr bwMode="auto">
                  <a:xfrm>
                    <a:off x="1529" y="2630"/>
                    <a:ext cx="126" cy="125"/>
                  </a:xfrm>
                  <a:prstGeom prst="line">
                    <a:avLst/>
                  </a:prstGeom>
                  <a:noFill/>
                  <a:ln w="19050">
                    <a:solidFill>
                      <a:schemeClr val="bg1"/>
                    </a:solidFill>
                    <a:round/>
                    <a:headEnd/>
                    <a:tailEnd/>
                  </a:ln>
                </p:spPr>
                <p:txBody>
                  <a:bodyPr/>
                  <a:lstStyle/>
                  <a:p>
                    <a:endParaRPr lang="zh-CN" altLang="en-US"/>
                  </a:p>
                </p:txBody>
              </p:sp>
            </p:grpSp>
          </p:grpSp>
          <p:sp>
            <p:nvSpPr>
              <p:cNvPr id="20510" name="Freeform 68"/>
              <p:cNvSpPr>
                <a:spLocks/>
              </p:cNvSpPr>
              <p:nvPr/>
            </p:nvSpPr>
            <p:spPr bwMode="auto">
              <a:xfrm>
                <a:off x="5183" y="1764"/>
                <a:ext cx="161" cy="271"/>
              </a:xfrm>
              <a:custGeom>
                <a:avLst/>
                <a:gdLst>
                  <a:gd name="T0" fmla="*/ 854 w 152"/>
                  <a:gd name="T1" fmla="*/ 0 h 282"/>
                  <a:gd name="T2" fmla="*/ 263 w 152"/>
                  <a:gd name="T3" fmla="*/ 15 h 282"/>
                  <a:gd name="T4" fmla="*/ 83 w 152"/>
                  <a:gd name="T5" fmla="*/ 55 h 282"/>
                  <a:gd name="T6" fmla="*/ 801 w 152"/>
                  <a:gd name="T7" fmla="*/ 85 h 282"/>
                  <a:gd name="T8" fmla="*/ 0 60000 65536"/>
                  <a:gd name="T9" fmla="*/ 0 60000 65536"/>
                  <a:gd name="T10" fmla="*/ 0 60000 65536"/>
                  <a:gd name="T11" fmla="*/ 0 60000 65536"/>
                  <a:gd name="T12" fmla="*/ 0 w 152"/>
                  <a:gd name="T13" fmla="*/ 0 h 282"/>
                  <a:gd name="T14" fmla="*/ 152 w 152"/>
                  <a:gd name="T15" fmla="*/ 282 h 282"/>
                </a:gdLst>
                <a:ahLst/>
                <a:cxnLst>
                  <a:cxn ang="T8">
                    <a:pos x="T0" y="T1"/>
                  </a:cxn>
                  <a:cxn ang="T9">
                    <a:pos x="T2" y="T3"/>
                  </a:cxn>
                  <a:cxn ang="T10">
                    <a:pos x="T4" y="T5"/>
                  </a:cxn>
                  <a:cxn ang="T11">
                    <a:pos x="T6" y="T7"/>
                  </a:cxn>
                </a:cxnLst>
                <a:rect l="T12" t="T13" r="T14" b="T15"/>
                <a:pathLst>
                  <a:path w="152" h="282">
                    <a:moveTo>
                      <a:pt x="152" y="0"/>
                    </a:moveTo>
                    <a:cubicBezTo>
                      <a:pt x="111" y="11"/>
                      <a:pt x="70" y="22"/>
                      <a:pt x="47" y="52"/>
                    </a:cubicBezTo>
                    <a:cubicBezTo>
                      <a:pt x="24" y="82"/>
                      <a:pt x="0" y="140"/>
                      <a:pt x="16" y="178"/>
                    </a:cubicBezTo>
                    <a:cubicBezTo>
                      <a:pt x="32" y="216"/>
                      <a:pt x="87" y="249"/>
                      <a:pt x="142" y="282"/>
                    </a:cubicBezTo>
                  </a:path>
                </a:pathLst>
              </a:custGeom>
              <a:noFill/>
              <a:ln w="38100">
                <a:solidFill>
                  <a:srgbClr val="FF3300"/>
                </a:solidFill>
                <a:round/>
                <a:headEnd type="triangle" w="sm" len="med"/>
                <a:tailEnd/>
              </a:ln>
            </p:spPr>
            <p:txBody>
              <a:bodyPr/>
              <a:lstStyle/>
              <a:p>
                <a:endParaRPr lang="zh-CN" altLang="en-US"/>
              </a:p>
            </p:txBody>
          </p:sp>
          <p:sp>
            <p:nvSpPr>
              <p:cNvPr id="20511" name="Text Box 69"/>
              <p:cNvSpPr txBox="1">
                <a:spLocks noChangeArrowheads="1"/>
              </p:cNvSpPr>
              <p:nvPr/>
            </p:nvSpPr>
            <p:spPr bwMode="auto">
              <a:xfrm>
                <a:off x="5284" y="1591"/>
                <a:ext cx="304" cy="327"/>
              </a:xfrm>
              <a:prstGeom prst="rect">
                <a:avLst/>
              </a:prstGeom>
              <a:noFill/>
              <a:ln w="9525">
                <a:noFill/>
                <a:miter lim="800000"/>
                <a:headEnd/>
                <a:tailEnd/>
              </a:ln>
            </p:spPr>
            <p:txBody>
              <a:bodyPr>
                <a:spAutoFit/>
              </a:bodyPr>
              <a:lstStyle/>
              <a:p>
                <a:pPr>
                  <a:spcBef>
                    <a:spcPct val="50000"/>
                  </a:spcBef>
                </a:pPr>
                <a:r>
                  <a:rPr kumimoji="1" lang="en-US" altLang="zh-CN" sz="2800" b="0">
                    <a:sym typeface="Symbol" pitchFamily="18" charset="2"/>
                  </a:rPr>
                  <a:t></a:t>
                </a:r>
                <a:endParaRPr kumimoji="1" lang="en-US" altLang="zh-CN" sz="2800" b="0">
                  <a:solidFill>
                    <a:schemeClr val="tx1"/>
                  </a:solidFill>
                  <a:sym typeface="Symbol" pitchFamily="18" charset="2"/>
                </a:endParaRPr>
              </a:p>
            </p:txBody>
          </p:sp>
        </p:grpSp>
      </p:grpSp>
      <p:sp>
        <p:nvSpPr>
          <p:cNvPr id="27718" name="Line 70"/>
          <p:cNvSpPr>
            <a:spLocks noChangeShapeType="1"/>
          </p:cNvSpPr>
          <p:nvPr/>
        </p:nvSpPr>
        <p:spPr bwMode="auto">
          <a:xfrm>
            <a:off x="6081713" y="3594720"/>
            <a:ext cx="1497012" cy="0"/>
          </a:xfrm>
          <a:prstGeom prst="line">
            <a:avLst/>
          </a:prstGeom>
          <a:noFill/>
          <a:ln w="38100">
            <a:solidFill>
              <a:srgbClr val="FF6600"/>
            </a:solidFill>
            <a:round/>
            <a:headEnd/>
            <a:tailEnd/>
          </a:ln>
        </p:spPr>
        <p:txBody>
          <a:bodyPr/>
          <a:lstStyle/>
          <a:p>
            <a:endParaRPr lang="zh-CN" altLang="en-US"/>
          </a:p>
        </p:txBody>
      </p:sp>
      <p:sp>
        <p:nvSpPr>
          <p:cNvPr id="27720" name="Text Box 72"/>
          <p:cNvSpPr txBox="1">
            <a:spLocks noChangeArrowheads="1"/>
          </p:cNvSpPr>
          <p:nvPr/>
        </p:nvSpPr>
        <p:spPr bwMode="auto">
          <a:xfrm>
            <a:off x="346054" y="1556792"/>
            <a:ext cx="1296988" cy="457200"/>
          </a:xfrm>
          <a:prstGeom prst="rect">
            <a:avLst/>
          </a:prstGeom>
          <a:noFill/>
          <a:ln w="9525">
            <a:noFill/>
            <a:miter lim="800000"/>
            <a:headEnd/>
            <a:tailEnd/>
          </a:ln>
        </p:spPr>
        <p:txBody>
          <a:bodyPr>
            <a:spAutoFit/>
          </a:bodyPr>
          <a:lstStyle/>
          <a:p>
            <a:pPr>
              <a:spcBef>
                <a:spcPct val="50000"/>
              </a:spcBef>
            </a:pPr>
            <a:r>
              <a:rPr kumimoji="1" lang="zh-CN" altLang="en-US" dirty="0">
                <a:solidFill>
                  <a:srgbClr val="66FF33"/>
                </a:solidFill>
              </a:rPr>
              <a:t>解</a:t>
            </a:r>
            <a:r>
              <a:rPr kumimoji="1" lang="en-US" altLang="zh-CN" dirty="0">
                <a:solidFill>
                  <a:srgbClr val="66FF33"/>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720"/>
                                        </p:tgtEl>
                                        <p:attrNameLst>
                                          <p:attrName>style.visibility</p:attrName>
                                        </p:attrNameLst>
                                      </p:cBhvr>
                                      <p:to>
                                        <p:strVal val="visible"/>
                                      </p:to>
                                    </p:set>
                                    <p:anim calcmode="lin" valueType="num">
                                      <p:cBhvr additive="base">
                                        <p:cTn id="7" dur="500" fill="hold"/>
                                        <p:tgtEl>
                                          <p:spTgt spid="27720"/>
                                        </p:tgtEl>
                                        <p:attrNameLst>
                                          <p:attrName>ppt_x</p:attrName>
                                        </p:attrNameLst>
                                      </p:cBhvr>
                                      <p:tavLst>
                                        <p:tav tm="0">
                                          <p:val>
                                            <p:strVal val="0-#ppt_w/2"/>
                                          </p:val>
                                        </p:tav>
                                        <p:tav tm="100000">
                                          <p:val>
                                            <p:strVal val="#ppt_x"/>
                                          </p:val>
                                        </p:tav>
                                      </p:tavLst>
                                    </p:anim>
                                    <p:anim calcmode="lin" valueType="num">
                                      <p:cBhvr additive="base">
                                        <p:cTn id="8" dur="500" fill="hold"/>
                                        <p:tgtEl>
                                          <p:spTgt spid="277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7650"/>
                                        </p:tgtEl>
                                        <p:attrNameLst>
                                          <p:attrName>style.visibility</p:attrName>
                                        </p:attrNameLst>
                                      </p:cBhvr>
                                      <p:to>
                                        <p:strVal val="visible"/>
                                      </p:to>
                                    </p:set>
                                    <p:animEffect transition="in" filter="wipe(left)">
                                      <p:cBhvr>
                                        <p:cTn id="13" dur="500"/>
                                        <p:tgtEl>
                                          <p:spTgt spid="2765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7718"/>
                                        </p:tgtEl>
                                        <p:attrNameLst>
                                          <p:attrName>style.visibility</p:attrName>
                                        </p:attrNameLst>
                                      </p:cBhvr>
                                      <p:to>
                                        <p:strVal val="visible"/>
                                      </p:to>
                                    </p:set>
                                    <p:anim calcmode="lin" valueType="num">
                                      <p:cBhvr additive="base">
                                        <p:cTn id="18" dur="500" fill="hold"/>
                                        <p:tgtEl>
                                          <p:spTgt spid="27718"/>
                                        </p:tgtEl>
                                        <p:attrNameLst>
                                          <p:attrName>ppt_x</p:attrName>
                                        </p:attrNameLst>
                                      </p:cBhvr>
                                      <p:tavLst>
                                        <p:tav tm="0">
                                          <p:val>
                                            <p:strVal val="#ppt_x"/>
                                          </p:val>
                                        </p:tav>
                                        <p:tav tm="100000">
                                          <p:val>
                                            <p:strVal val="#ppt_x"/>
                                          </p:val>
                                        </p:tav>
                                      </p:tavLst>
                                    </p:anim>
                                    <p:anim calcmode="lin" valueType="num">
                                      <p:cBhvr additive="base">
                                        <p:cTn id="19" dur="500" fill="hold"/>
                                        <p:tgtEl>
                                          <p:spTgt spid="2771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27656"/>
                                        </p:tgtEl>
                                        <p:attrNameLst>
                                          <p:attrName>style.visibility</p:attrName>
                                        </p:attrNameLst>
                                      </p:cBhvr>
                                      <p:to>
                                        <p:strVal val="visible"/>
                                      </p:to>
                                    </p:set>
                                    <p:animEffect transition="in" filter="wipe(up)">
                                      <p:cBhvr>
                                        <p:cTn id="24" dur="500"/>
                                        <p:tgtEl>
                                          <p:spTgt spid="2765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7651"/>
                                        </p:tgtEl>
                                        <p:attrNameLst>
                                          <p:attrName>style.visibility</p:attrName>
                                        </p:attrNameLst>
                                      </p:cBhvr>
                                      <p:to>
                                        <p:strVal val="visible"/>
                                      </p:to>
                                    </p:set>
                                    <p:animEffect transition="in" filter="wipe(left)">
                                      <p:cBhvr>
                                        <p:cTn id="29" dur="500"/>
                                        <p:tgtEl>
                                          <p:spTgt spid="2765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7652"/>
                                        </p:tgtEl>
                                        <p:attrNameLst>
                                          <p:attrName>style.visibility</p:attrName>
                                        </p:attrNameLst>
                                      </p:cBhvr>
                                      <p:to>
                                        <p:strVal val="visible"/>
                                      </p:to>
                                    </p:set>
                                    <p:animEffect transition="in" filter="wipe(left)">
                                      <p:cBhvr>
                                        <p:cTn id="34" dur="500"/>
                                        <p:tgtEl>
                                          <p:spTgt spid="2765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7653"/>
                                        </p:tgtEl>
                                        <p:attrNameLst>
                                          <p:attrName>style.visibility</p:attrName>
                                        </p:attrNameLst>
                                      </p:cBhvr>
                                      <p:to>
                                        <p:strVal val="visible"/>
                                      </p:to>
                                    </p:set>
                                    <p:animEffect transition="in" filter="wipe(left)">
                                      <p:cBhvr>
                                        <p:cTn id="39" dur="500"/>
                                        <p:tgtEl>
                                          <p:spTgt spid="27653"/>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27654"/>
                                        </p:tgtEl>
                                        <p:attrNameLst>
                                          <p:attrName>style.visibility</p:attrName>
                                        </p:attrNameLst>
                                      </p:cBhvr>
                                      <p:to>
                                        <p:strVal val="visible"/>
                                      </p:to>
                                    </p:set>
                                    <p:anim calcmode="lin" valueType="num">
                                      <p:cBhvr additive="base">
                                        <p:cTn id="44" dur="500" fill="hold"/>
                                        <p:tgtEl>
                                          <p:spTgt spid="27654"/>
                                        </p:tgtEl>
                                        <p:attrNameLst>
                                          <p:attrName>ppt_x</p:attrName>
                                        </p:attrNameLst>
                                      </p:cBhvr>
                                      <p:tavLst>
                                        <p:tav tm="0">
                                          <p:val>
                                            <p:strVal val="#ppt_x"/>
                                          </p:val>
                                        </p:tav>
                                        <p:tav tm="100000">
                                          <p:val>
                                            <p:strVal val="#ppt_x"/>
                                          </p:val>
                                        </p:tav>
                                      </p:tavLst>
                                    </p:anim>
                                    <p:anim calcmode="lin" valueType="num">
                                      <p:cBhvr additive="base">
                                        <p:cTn id="45" dur="500" fill="hold"/>
                                        <p:tgtEl>
                                          <p:spTgt spid="27654"/>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27655"/>
                                        </p:tgtEl>
                                        <p:attrNameLst>
                                          <p:attrName>style.visibility</p:attrName>
                                        </p:attrNameLst>
                                      </p:cBhvr>
                                      <p:to>
                                        <p:strVal val="visible"/>
                                      </p:to>
                                    </p:set>
                                    <p:anim calcmode="lin" valueType="num">
                                      <p:cBhvr additive="base">
                                        <p:cTn id="50" dur="500" fill="hold"/>
                                        <p:tgtEl>
                                          <p:spTgt spid="27655"/>
                                        </p:tgtEl>
                                        <p:attrNameLst>
                                          <p:attrName>ppt_x</p:attrName>
                                        </p:attrNameLst>
                                      </p:cBhvr>
                                      <p:tavLst>
                                        <p:tav tm="0">
                                          <p:val>
                                            <p:strVal val="#ppt_x"/>
                                          </p:val>
                                        </p:tav>
                                        <p:tav tm="100000">
                                          <p:val>
                                            <p:strVal val="#ppt_x"/>
                                          </p:val>
                                        </p:tav>
                                      </p:tavLst>
                                    </p:anim>
                                    <p:anim calcmode="lin" valueType="num">
                                      <p:cBhvr additive="base">
                                        <p:cTn id="51" dur="500" fill="hold"/>
                                        <p:tgtEl>
                                          <p:spTgt spid="276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utoUpdateAnimBg="0"/>
      <p:bldP spid="27651" grpId="0" autoUpdateAnimBg="0"/>
      <p:bldP spid="27656" grpId="0" autoUpdateAnimBg="0"/>
      <p:bldP spid="27718" grpId="0" animBg="1"/>
      <p:bldP spid="27720"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灯片编号占位符 3"/>
          <p:cNvSpPr>
            <a:spLocks noGrp="1"/>
          </p:cNvSpPr>
          <p:nvPr>
            <p:ph type="sldNum" sz="quarter" idx="12"/>
          </p:nvPr>
        </p:nvSpPr>
        <p:spPr/>
        <p:txBody>
          <a:bodyPr/>
          <a:lstStyle/>
          <a:p>
            <a:pPr>
              <a:defRPr/>
            </a:pPr>
            <a:fld id="{06BF3DE2-69C2-4673-9DC4-4DBAC1CAD1F2}" type="slidenum">
              <a:rPr lang="en-US" altLang="zh-CN"/>
              <a:pPr>
                <a:defRPr/>
              </a:pPr>
              <a:t>28</a:t>
            </a:fld>
            <a:endParaRPr lang="en-US" altLang="zh-CN"/>
          </a:p>
        </p:txBody>
      </p:sp>
      <p:sp>
        <p:nvSpPr>
          <p:cNvPr id="21514" name="Text Box 4"/>
          <p:cNvSpPr txBox="1">
            <a:spLocks noChangeArrowheads="1"/>
          </p:cNvSpPr>
          <p:nvPr/>
        </p:nvSpPr>
        <p:spPr bwMode="auto">
          <a:xfrm>
            <a:off x="250825" y="188913"/>
            <a:ext cx="8424863" cy="1406525"/>
          </a:xfrm>
          <a:prstGeom prst="rect">
            <a:avLst/>
          </a:prstGeom>
          <a:noFill/>
          <a:ln w="9525">
            <a:noFill/>
            <a:miter lim="800000"/>
            <a:headEnd/>
            <a:tailEnd/>
          </a:ln>
        </p:spPr>
        <p:txBody>
          <a:bodyPr>
            <a:spAutoFit/>
          </a:bodyPr>
          <a:lstStyle/>
          <a:p>
            <a:pPr>
              <a:lnSpc>
                <a:spcPct val="120000"/>
              </a:lnSpc>
            </a:pPr>
            <a:r>
              <a:rPr kumimoji="1" lang="zh-CN" altLang="en-US">
                <a:solidFill>
                  <a:srgbClr val="00FF00"/>
                </a:solidFill>
                <a:sym typeface="Symbol" pitchFamily="18" charset="2"/>
              </a:rPr>
              <a:t>例</a:t>
            </a:r>
            <a:r>
              <a:rPr kumimoji="1" lang="en-US" altLang="zh-CN">
                <a:solidFill>
                  <a:srgbClr val="00FF00"/>
                </a:solidFill>
                <a:sym typeface="Symbol" pitchFamily="18" charset="2"/>
              </a:rPr>
              <a:t>12-9</a:t>
            </a:r>
            <a:r>
              <a:rPr kumimoji="1" lang="en-US" altLang="zh-CN">
                <a:sym typeface="Symbol" pitchFamily="18" charset="2"/>
              </a:rPr>
              <a:t> </a:t>
            </a:r>
            <a:r>
              <a:rPr kumimoji="1" lang="zh-CN" altLang="en-US">
                <a:sym typeface="Symbol" pitchFamily="18" charset="2"/>
              </a:rPr>
              <a:t>一长直导线中通有直流电流</a:t>
            </a:r>
            <a:r>
              <a:rPr kumimoji="1" lang="en-US" altLang="zh-CN" i="1">
                <a:sym typeface="Symbol" pitchFamily="18" charset="2"/>
              </a:rPr>
              <a:t>I</a:t>
            </a:r>
            <a:r>
              <a:rPr kumimoji="1" lang="zh-CN" altLang="en-US">
                <a:sym typeface="Symbol" pitchFamily="18" charset="2"/>
              </a:rPr>
              <a:t>，旁边有一与它共面的矩形线圈，长为</a:t>
            </a:r>
            <a:r>
              <a:rPr kumimoji="1" lang="en-US" altLang="zh-CN" i="1">
                <a:sym typeface="Symbol" pitchFamily="18" charset="2"/>
              </a:rPr>
              <a:t>l</a:t>
            </a:r>
            <a:r>
              <a:rPr kumimoji="1" lang="zh-CN" altLang="en-US">
                <a:sym typeface="Symbol" pitchFamily="18" charset="2"/>
              </a:rPr>
              <a:t>，宽为</a:t>
            </a:r>
            <a:r>
              <a:rPr kumimoji="1" lang="en-US" altLang="zh-CN">
                <a:sym typeface="Symbol" pitchFamily="18" charset="2"/>
              </a:rPr>
              <a:t>(</a:t>
            </a:r>
            <a:r>
              <a:rPr kumimoji="1" lang="en-US" altLang="zh-CN" i="1">
                <a:sym typeface="Symbol" pitchFamily="18" charset="2"/>
              </a:rPr>
              <a:t>b</a:t>
            </a:r>
            <a:r>
              <a:rPr kumimoji="1" lang="en-US" altLang="zh-CN">
                <a:sym typeface="Symbol" pitchFamily="18" charset="2"/>
              </a:rPr>
              <a:t>-</a:t>
            </a:r>
            <a:r>
              <a:rPr kumimoji="1" lang="en-US" altLang="zh-CN" i="1">
                <a:sym typeface="Symbol" pitchFamily="18" charset="2"/>
              </a:rPr>
              <a:t>a</a:t>
            </a:r>
            <a:r>
              <a:rPr kumimoji="1" lang="en-US" altLang="zh-CN">
                <a:sym typeface="Symbol" pitchFamily="18" charset="2"/>
              </a:rPr>
              <a:t>)</a:t>
            </a:r>
            <a:r>
              <a:rPr kumimoji="1" lang="zh-CN" altLang="en-US">
                <a:sym typeface="Symbol" pitchFamily="18" charset="2"/>
              </a:rPr>
              <a:t>，线圈共有</a:t>
            </a:r>
            <a:r>
              <a:rPr kumimoji="1" lang="en-US" altLang="zh-CN" i="1">
                <a:sym typeface="Symbol" pitchFamily="18" charset="2"/>
              </a:rPr>
              <a:t>N</a:t>
            </a:r>
            <a:r>
              <a:rPr kumimoji="1" lang="zh-CN" altLang="en-US">
                <a:sym typeface="Symbol" pitchFamily="18" charset="2"/>
              </a:rPr>
              <a:t>匝，以速度</a:t>
            </a:r>
            <a:r>
              <a:rPr kumimoji="1" lang="en-US" altLang="zh-CN" i="1">
                <a:latin typeface="Book Antiqua" pitchFamily="18" charset="0"/>
                <a:sym typeface="Symbol" pitchFamily="18" charset="2"/>
              </a:rPr>
              <a:t>v</a:t>
            </a:r>
            <a:r>
              <a:rPr kumimoji="1" lang="zh-CN" altLang="en-US">
                <a:sym typeface="Symbol" pitchFamily="18" charset="2"/>
              </a:rPr>
              <a:t>离开直导线。求线圈中的感应电动势的大小和方向。</a:t>
            </a:r>
          </a:p>
        </p:txBody>
      </p:sp>
      <p:sp>
        <p:nvSpPr>
          <p:cNvPr id="141317" name="Rectangle 5"/>
          <p:cNvSpPr>
            <a:spLocks noChangeArrowheads="1"/>
          </p:cNvSpPr>
          <p:nvPr/>
        </p:nvSpPr>
        <p:spPr bwMode="auto">
          <a:xfrm>
            <a:off x="250825" y="1628775"/>
            <a:ext cx="1409700" cy="457200"/>
          </a:xfrm>
          <a:prstGeom prst="rect">
            <a:avLst/>
          </a:prstGeom>
          <a:noFill/>
          <a:ln w="9525">
            <a:noFill/>
            <a:miter lim="800000"/>
            <a:headEnd/>
            <a:tailEnd/>
          </a:ln>
        </p:spPr>
        <p:txBody>
          <a:bodyPr wrap="none">
            <a:spAutoFit/>
          </a:bodyPr>
          <a:lstStyle/>
          <a:p>
            <a:pPr algn="ctr">
              <a:spcBef>
                <a:spcPct val="50000"/>
              </a:spcBef>
            </a:pPr>
            <a:r>
              <a:rPr kumimoji="1" lang="zh-CN" altLang="en-US">
                <a:solidFill>
                  <a:srgbClr val="00FF00"/>
                </a:solidFill>
                <a:sym typeface="Symbol" pitchFamily="18" charset="2"/>
              </a:rPr>
              <a:t>解法一：</a:t>
            </a:r>
          </a:p>
        </p:txBody>
      </p:sp>
      <p:sp>
        <p:nvSpPr>
          <p:cNvPr id="21516" name="Rectangle 6"/>
          <p:cNvSpPr>
            <a:spLocks noChangeArrowheads="1"/>
          </p:cNvSpPr>
          <p:nvPr/>
        </p:nvSpPr>
        <p:spPr bwMode="auto">
          <a:xfrm>
            <a:off x="1973263" y="1881188"/>
            <a:ext cx="184150" cy="457200"/>
          </a:xfrm>
          <a:prstGeom prst="rect">
            <a:avLst/>
          </a:prstGeom>
          <a:noFill/>
          <a:ln w="9525">
            <a:noFill/>
            <a:miter lim="800000"/>
            <a:headEnd/>
            <a:tailEnd/>
          </a:ln>
        </p:spPr>
        <p:txBody>
          <a:bodyPr wrap="none">
            <a:spAutoFit/>
          </a:bodyPr>
          <a:lstStyle/>
          <a:p>
            <a:pPr algn="ctr">
              <a:spcBef>
                <a:spcPct val="50000"/>
              </a:spcBef>
            </a:pPr>
            <a:endParaRPr kumimoji="1" lang="zh-CN" altLang="zh-CN">
              <a:sym typeface="Symbol" pitchFamily="18" charset="2"/>
            </a:endParaRPr>
          </a:p>
        </p:txBody>
      </p:sp>
      <p:sp>
        <p:nvSpPr>
          <p:cNvPr id="21517" name="Rectangle 7"/>
          <p:cNvSpPr>
            <a:spLocks noChangeArrowheads="1"/>
          </p:cNvSpPr>
          <p:nvPr/>
        </p:nvSpPr>
        <p:spPr bwMode="auto">
          <a:xfrm>
            <a:off x="2211388" y="2271713"/>
            <a:ext cx="184150" cy="457200"/>
          </a:xfrm>
          <a:prstGeom prst="rect">
            <a:avLst/>
          </a:prstGeom>
          <a:noFill/>
          <a:ln w="9525">
            <a:noFill/>
            <a:miter lim="800000"/>
            <a:headEnd/>
            <a:tailEnd/>
          </a:ln>
        </p:spPr>
        <p:txBody>
          <a:bodyPr wrap="none">
            <a:spAutoFit/>
          </a:bodyPr>
          <a:lstStyle/>
          <a:p>
            <a:pPr algn="ctr"/>
            <a:endParaRPr kumimoji="1" lang="zh-CN" altLang="zh-CN">
              <a:sym typeface="Symbol" pitchFamily="18" charset="2"/>
            </a:endParaRPr>
          </a:p>
        </p:txBody>
      </p:sp>
      <p:grpSp>
        <p:nvGrpSpPr>
          <p:cNvPr id="21518" name="Group 8"/>
          <p:cNvGrpSpPr>
            <a:grpSpLocks/>
          </p:cNvGrpSpPr>
          <p:nvPr/>
        </p:nvGrpSpPr>
        <p:grpSpPr bwMode="auto">
          <a:xfrm>
            <a:off x="6400800" y="3048000"/>
            <a:ext cx="2549525" cy="3200400"/>
            <a:chOff x="4080" y="1392"/>
            <a:chExt cx="1606" cy="2016"/>
          </a:xfrm>
        </p:grpSpPr>
        <p:sp>
          <p:nvSpPr>
            <p:cNvPr id="21568" name="Line 9"/>
            <p:cNvSpPr>
              <a:spLocks noChangeShapeType="1"/>
            </p:cNvSpPr>
            <p:nvPr/>
          </p:nvSpPr>
          <p:spPr bwMode="auto">
            <a:xfrm flipV="1">
              <a:off x="4320" y="1392"/>
              <a:ext cx="0" cy="2016"/>
            </a:xfrm>
            <a:prstGeom prst="line">
              <a:avLst/>
            </a:prstGeom>
            <a:noFill/>
            <a:ln w="12700">
              <a:solidFill>
                <a:srgbClr val="FF0000"/>
              </a:solidFill>
              <a:prstDash val="dash"/>
              <a:round/>
              <a:headEnd type="none" w="sm" len="sm"/>
              <a:tailEnd type="none" w="sm" len="sm"/>
            </a:ln>
          </p:spPr>
          <p:txBody>
            <a:bodyPr wrap="none"/>
            <a:lstStyle/>
            <a:p>
              <a:endParaRPr lang="zh-CN" altLang="en-US"/>
            </a:p>
          </p:txBody>
        </p:sp>
        <p:sp>
          <p:nvSpPr>
            <p:cNvPr id="21569" name="Line 10"/>
            <p:cNvSpPr>
              <a:spLocks noChangeShapeType="1"/>
            </p:cNvSpPr>
            <p:nvPr/>
          </p:nvSpPr>
          <p:spPr bwMode="auto">
            <a:xfrm flipV="1">
              <a:off x="4320" y="1704"/>
              <a:ext cx="0" cy="1392"/>
            </a:xfrm>
            <a:prstGeom prst="line">
              <a:avLst/>
            </a:prstGeom>
            <a:noFill/>
            <a:ln w="38100" cap="sq">
              <a:solidFill>
                <a:srgbClr val="FF0000"/>
              </a:solidFill>
              <a:round/>
              <a:headEnd type="none" w="sm" len="sm"/>
              <a:tailEnd type="none" w="sm" len="sm"/>
            </a:ln>
          </p:spPr>
          <p:txBody>
            <a:bodyPr wrap="none"/>
            <a:lstStyle/>
            <a:p>
              <a:endParaRPr lang="zh-CN" altLang="en-US"/>
            </a:p>
          </p:txBody>
        </p:sp>
        <p:sp>
          <p:nvSpPr>
            <p:cNvPr id="21570" name="Rectangle 11"/>
            <p:cNvSpPr>
              <a:spLocks noChangeArrowheads="1"/>
            </p:cNvSpPr>
            <p:nvPr/>
          </p:nvSpPr>
          <p:spPr bwMode="auto">
            <a:xfrm>
              <a:off x="4704" y="1920"/>
              <a:ext cx="624" cy="912"/>
            </a:xfrm>
            <a:prstGeom prst="rect">
              <a:avLst/>
            </a:prstGeom>
            <a:noFill/>
            <a:ln w="38100" cap="sq">
              <a:solidFill>
                <a:schemeClr val="bg1"/>
              </a:solidFill>
              <a:miter lim="800000"/>
              <a:headEnd type="none" w="sm" len="sm"/>
              <a:tailEnd type="none" w="sm" len="sm"/>
            </a:ln>
          </p:spPr>
          <p:txBody>
            <a:bodyPr wrap="none" anchor="ctr"/>
            <a:lstStyle/>
            <a:p>
              <a:endParaRPr lang="zh-CN" altLang="en-US"/>
            </a:p>
          </p:txBody>
        </p:sp>
        <p:sp>
          <p:nvSpPr>
            <p:cNvPr id="21571" name="Line 12"/>
            <p:cNvSpPr>
              <a:spLocks noChangeShapeType="1"/>
            </p:cNvSpPr>
            <p:nvPr/>
          </p:nvSpPr>
          <p:spPr bwMode="auto">
            <a:xfrm flipV="1">
              <a:off x="5328" y="2386"/>
              <a:ext cx="314" cy="0"/>
            </a:xfrm>
            <a:prstGeom prst="line">
              <a:avLst/>
            </a:prstGeom>
            <a:noFill/>
            <a:ln w="38100" cap="sq">
              <a:solidFill>
                <a:srgbClr val="FF3300"/>
              </a:solidFill>
              <a:round/>
              <a:headEnd type="none" w="sm" len="sm"/>
              <a:tailEnd type="triangle" w="med" len="lg"/>
            </a:ln>
          </p:spPr>
          <p:txBody>
            <a:bodyPr wrap="none"/>
            <a:lstStyle/>
            <a:p>
              <a:endParaRPr lang="zh-CN" altLang="en-US"/>
            </a:p>
          </p:txBody>
        </p:sp>
        <p:sp>
          <p:nvSpPr>
            <p:cNvPr id="21572" name="Rectangle 13"/>
            <p:cNvSpPr>
              <a:spLocks noChangeArrowheads="1"/>
            </p:cNvSpPr>
            <p:nvPr/>
          </p:nvSpPr>
          <p:spPr bwMode="auto">
            <a:xfrm>
              <a:off x="4732" y="2880"/>
              <a:ext cx="212" cy="288"/>
            </a:xfrm>
            <a:prstGeom prst="rect">
              <a:avLst/>
            </a:prstGeom>
            <a:noFill/>
            <a:ln w="12700" cap="sq">
              <a:noFill/>
              <a:miter lim="800000"/>
              <a:headEnd type="none" w="sm" len="sm"/>
              <a:tailEnd type="none" w="sm" len="sm"/>
            </a:ln>
          </p:spPr>
          <p:txBody>
            <a:bodyPr wrap="none">
              <a:spAutoFit/>
            </a:bodyPr>
            <a:lstStyle/>
            <a:p>
              <a:r>
                <a:rPr kumimoji="1" lang="en-US" altLang="zh-CN" i="1">
                  <a:sym typeface="Symbol" pitchFamily="18" charset="2"/>
                </a:rPr>
                <a:t>b</a:t>
              </a:r>
            </a:p>
          </p:txBody>
        </p:sp>
        <p:sp>
          <p:nvSpPr>
            <p:cNvPr id="21573" name="Line 14"/>
            <p:cNvSpPr>
              <a:spLocks noChangeShapeType="1"/>
            </p:cNvSpPr>
            <p:nvPr/>
          </p:nvSpPr>
          <p:spPr bwMode="auto">
            <a:xfrm>
              <a:off x="5328" y="2832"/>
              <a:ext cx="0" cy="384"/>
            </a:xfrm>
            <a:prstGeom prst="line">
              <a:avLst/>
            </a:prstGeom>
            <a:noFill/>
            <a:ln w="12700" cap="sq">
              <a:solidFill>
                <a:schemeClr val="bg1"/>
              </a:solidFill>
              <a:round/>
              <a:headEnd type="none" w="sm" len="sm"/>
              <a:tailEnd type="none" w="sm" len="sm"/>
            </a:ln>
          </p:spPr>
          <p:txBody>
            <a:bodyPr wrap="none"/>
            <a:lstStyle/>
            <a:p>
              <a:endParaRPr lang="zh-CN" altLang="en-US"/>
            </a:p>
          </p:txBody>
        </p:sp>
        <p:sp>
          <p:nvSpPr>
            <p:cNvPr id="21574" name="Line 15"/>
            <p:cNvSpPr>
              <a:spLocks noChangeShapeType="1"/>
            </p:cNvSpPr>
            <p:nvPr/>
          </p:nvSpPr>
          <p:spPr bwMode="auto">
            <a:xfrm>
              <a:off x="4944" y="3024"/>
              <a:ext cx="384" cy="0"/>
            </a:xfrm>
            <a:prstGeom prst="line">
              <a:avLst/>
            </a:prstGeom>
            <a:noFill/>
            <a:ln w="12700" cap="sq">
              <a:solidFill>
                <a:schemeClr val="bg1"/>
              </a:solidFill>
              <a:round/>
              <a:headEnd type="none" w="sm" len="sm"/>
              <a:tailEnd type="triangle" w="med" len="lg"/>
            </a:ln>
          </p:spPr>
          <p:txBody>
            <a:bodyPr wrap="none"/>
            <a:lstStyle/>
            <a:p>
              <a:endParaRPr lang="zh-CN" altLang="en-US"/>
            </a:p>
          </p:txBody>
        </p:sp>
        <p:sp>
          <p:nvSpPr>
            <p:cNvPr id="21575" name="Line 16"/>
            <p:cNvSpPr>
              <a:spLocks noChangeShapeType="1"/>
            </p:cNvSpPr>
            <p:nvPr/>
          </p:nvSpPr>
          <p:spPr bwMode="auto">
            <a:xfrm flipH="1">
              <a:off x="4320" y="3024"/>
              <a:ext cx="384" cy="0"/>
            </a:xfrm>
            <a:prstGeom prst="line">
              <a:avLst/>
            </a:prstGeom>
            <a:noFill/>
            <a:ln w="12700" cap="sq">
              <a:solidFill>
                <a:schemeClr val="bg1"/>
              </a:solidFill>
              <a:round/>
              <a:headEnd type="none" w="sm" len="sm"/>
              <a:tailEnd type="triangle" w="med" len="lg"/>
            </a:ln>
          </p:spPr>
          <p:txBody>
            <a:bodyPr wrap="none"/>
            <a:lstStyle/>
            <a:p>
              <a:endParaRPr lang="zh-CN" altLang="en-US"/>
            </a:p>
          </p:txBody>
        </p:sp>
        <p:sp>
          <p:nvSpPr>
            <p:cNvPr id="21576" name="Line 17"/>
            <p:cNvSpPr>
              <a:spLocks noChangeShapeType="1"/>
            </p:cNvSpPr>
            <p:nvPr/>
          </p:nvSpPr>
          <p:spPr bwMode="auto">
            <a:xfrm flipH="1">
              <a:off x="4320" y="2496"/>
              <a:ext cx="384" cy="0"/>
            </a:xfrm>
            <a:prstGeom prst="line">
              <a:avLst/>
            </a:prstGeom>
            <a:noFill/>
            <a:ln w="12700" cap="sq">
              <a:solidFill>
                <a:schemeClr val="bg1"/>
              </a:solidFill>
              <a:round/>
              <a:headEnd type="triangle" w="med" len="lg"/>
              <a:tailEnd type="triangle" w="med" len="lg"/>
            </a:ln>
          </p:spPr>
          <p:txBody>
            <a:bodyPr wrap="none"/>
            <a:lstStyle/>
            <a:p>
              <a:endParaRPr lang="zh-CN" altLang="en-US"/>
            </a:p>
          </p:txBody>
        </p:sp>
        <p:sp>
          <p:nvSpPr>
            <p:cNvPr id="21577" name="Rectangle 18"/>
            <p:cNvSpPr>
              <a:spLocks noChangeArrowheads="1"/>
            </p:cNvSpPr>
            <p:nvPr/>
          </p:nvSpPr>
          <p:spPr bwMode="auto">
            <a:xfrm>
              <a:off x="4368" y="2496"/>
              <a:ext cx="212" cy="288"/>
            </a:xfrm>
            <a:prstGeom prst="rect">
              <a:avLst/>
            </a:prstGeom>
            <a:noFill/>
            <a:ln w="12700" cap="sq">
              <a:noFill/>
              <a:miter lim="800000"/>
              <a:headEnd type="none" w="sm" len="sm"/>
              <a:tailEnd type="none" w="sm" len="sm"/>
            </a:ln>
          </p:spPr>
          <p:txBody>
            <a:bodyPr wrap="none">
              <a:spAutoFit/>
            </a:bodyPr>
            <a:lstStyle/>
            <a:p>
              <a:r>
                <a:rPr kumimoji="1" lang="en-US" altLang="zh-CN" i="1">
                  <a:sym typeface="Symbol" pitchFamily="18" charset="2"/>
                </a:rPr>
                <a:t>a</a:t>
              </a:r>
            </a:p>
          </p:txBody>
        </p:sp>
        <p:sp>
          <p:nvSpPr>
            <p:cNvPr id="21578" name="Rectangle 19"/>
            <p:cNvSpPr>
              <a:spLocks noChangeArrowheads="1"/>
            </p:cNvSpPr>
            <p:nvPr/>
          </p:nvSpPr>
          <p:spPr bwMode="auto">
            <a:xfrm>
              <a:off x="5463" y="2073"/>
              <a:ext cx="223" cy="288"/>
            </a:xfrm>
            <a:prstGeom prst="rect">
              <a:avLst/>
            </a:prstGeom>
            <a:noFill/>
            <a:ln w="12700" cap="sq">
              <a:noFill/>
              <a:miter lim="800000"/>
              <a:headEnd type="none" w="sm" len="sm"/>
              <a:tailEnd type="none" w="sm" len="sm"/>
            </a:ln>
          </p:spPr>
          <p:txBody>
            <a:bodyPr wrap="none">
              <a:spAutoFit/>
            </a:bodyPr>
            <a:lstStyle/>
            <a:p>
              <a:r>
                <a:rPr kumimoji="1" lang="en-US" altLang="zh-CN" i="1">
                  <a:latin typeface="Book Antiqua" pitchFamily="18" charset="0"/>
                  <a:ea typeface="BatangChe" pitchFamily="49" charset="-127"/>
                  <a:sym typeface="Symbol" pitchFamily="18" charset="2"/>
                </a:rPr>
                <a:t>v</a:t>
              </a:r>
            </a:p>
          </p:txBody>
        </p:sp>
        <p:sp>
          <p:nvSpPr>
            <p:cNvPr id="21579" name="Line 20"/>
            <p:cNvSpPr>
              <a:spLocks noChangeShapeType="1"/>
            </p:cNvSpPr>
            <p:nvPr/>
          </p:nvSpPr>
          <p:spPr bwMode="auto">
            <a:xfrm rot="-5400000">
              <a:off x="4160" y="2229"/>
              <a:ext cx="314" cy="0"/>
            </a:xfrm>
            <a:prstGeom prst="line">
              <a:avLst/>
            </a:prstGeom>
            <a:noFill/>
            <a:ln w="38100" cap="sq">
              <a:solidFill>
                <a:srgbClr val="FF3300"/>
              </a:solidFill>
              <a:round/>
              <a:headEnd type="none" w="sm" len="sm"/>
              <a:tailEnd type="triangle" w="med" len="lg"/>
            </a:ln>
          </p:spPr>
          <p:txBody>
            <a:bodyPr wrap="none"/>
            <a:lstStyle/>
            <a:p>
              <a:endParaRPr lang="zh-CN" altLang="en-US"/>
            </a:p>
          </p:txBody>
        </p:sp>
        <p:sp>
          <p:nvSpPr>
            <p:cNvPr id="21580" name="Rectangle 21"/>
            <p:cNvSpPr>
              <a:spLocks noChangeArrowheads="1"/>
            </p:cNvSpPr>
            <p:nvPr/>
          </p:nvSpPr>
          <p:spPr bwMode="auto">
            <a:xfrm>
              <a:off x="4080" y="1968"/>
              <a:ext cx="191" cy="288"/>
            </a:xfrm>
            <a:prstGeom prst="rect">
              <a:avLst/>
            </a:prstGeom>
            <a:noFill/>
            <a:ln w="12700" cap="sq">
              <a:noFill/>
              <a:miter lim="800000"/>
              <a:headEnd type="none" w="sm" len="sm"/>
              <a:tailEnd type="none" w="sm" len="sm"/>
            </a:ln>
          </p:spPr>
          <p:txBody>
            <a:bodyPr wrap="none">
              <a:spAutoFit/>
            </a:bodyPr>
            <a:lstStyle/>
            <a:p>
              <a:r>
                <a:rPr kumimoji="1" lang="en-US" altLang="zh-CN" i="1">
                  <a:sym typeface="Symbol" pitchFamily="18" charset="2"/>
                </a:rPr>
                <a:t>I</a:t>
              </a:r>
            </a:p>
          </p:txBody>
        </p:sp>
        <p:sp>
          <p:nvSpPr>
            <p:cNvPr id="21581" name="Rectangle 22"/>
            <p:cNvSpPr>
              <a:spLocks noChangeArrowheads="1"/>
            </p:cNvSpPr>
            <p:nvPr/>
          </p:nvSpPr>
          <p:spPr bwMode="auto">
            <a:xfrm>
              <a:off x="4490" y="1728"/>
              <a:ext cx="244" cy="288"/>
            </a:xfrm>
            <a:prstGeom prst="rect">
              <a:avLst/>
            </a:prstGeom>
            <a:noFill/>
            <a:ln w="12700" cap="sq">
              <a:noFill/>
              <a:miter lim="800000"/>
              <a:headEnd type="none" w="sm" len="sm"/>
              <a:tailEnd type="none" w="sm" len="sm"/>
            </a:ln>
          </p:spPr>
          <p:txBody>
            <a:bodyPr wrap="none">
              <a:spAutoFit/>
            </a:bodyPr>
            <a:lstStyle/>
            <a:p>
              <a:r>
                <a:rPr kumimoji="1" lang="en-US" altLang="zh-CN" i="1">
                  <a:sym typeface="Symbol" pitchFamily="18" charset="2"/>
                </a:rPr>
                <a:t>A</a:t>
              </a:r>
            </a:p>
          </p:txBody>
        </p:sp>
        <p:sp>
          <p:nvSpPr>
            <p:cNvPr id="21582" name="Rectangle 23"/>
            <p:cNvSpPr>
              <a:spLocks noChangeArrowheads="1"/>
            </p:cNvSpPr>
            <p:nvPr/>
          </p:nvSpPr>
          <p:spPr bwMode="auto">
            <a:xfrm>
              <a:off x="4490" y="2688"/>
              <a:ext cx="244" cy="288"/>
            </a:xfrm>
            <a:prstGeom prst="rect">
              <a:avLst/>
            </a:prstGeom>
            <a:noFill/>
            <a:ln w="12700" cap="sq">
              <a:noFill/>
              <a:miter lim="800000"/>
              <a:headEnd type="none" w="sm" len="sm"/>
              <a:tailEnd type="none" w="sm" len="sm"/>
            </a:ln>
          </p:spPr>
          <p:txBody>
            <a:bodyPr wrap="none">
              <a:spAutoFit/>
            </a:bodyPr>
            <a:lstStyle/>
            <a:p>
              <a:r>
                <a:rPr kumimoji="1" lang="en-US" altLang="zh-CN" i="1">
                  <a:sym typeface="Symbol" pitchFamily="18" charset="2"/>
                </a:rPr>
                <a:t>B</a:t>
              </a:r>
            </a:p>
          </p:txBody>
        </p:sp>
        <p:sp>
          <p:nvSpPr>
            <p:cNvPr id="21583" name="Rectangle 24"/>
            <p:cNvSpPr>
              <a:spLocks noChangeArrowheads="1"/>
            </p:cNvSpPr>
            <p:nvPr/>
          </p:nvSpPr>
          <p:spPr bwMode="auto">
            <a:xfrm>
              <a:off x="5315" y="2666"/>
              <a:ext cx="244" cy="288"/>
            </a:xfrm>
            <a:prstGeom prst="rect">
              <a:avLst/>
            </a:prstGeom>
            <a:noFill/>
            <a:ln w="12700" cap="sq">
              <a:noFill/>
              <a:miter lim="800000"/>
              <a:headEnd type="none" w="sm" len="sm"/>
              <a:tailEnd type="none" w="sm" len="sm"/>
            </a:ln>
          </p:spPr>
          <p:txBody>
            <a:bodyPr wrap="none">
              <a:spAutoFit/>
            </a:bodyPr>
            <a:lstStyle/>
            <a:p>
              <a:r>
                <a:rPr kumimoji="1" lang="en-US" altLang="zh-CN" i="1">
                  <a:sym typeface="Symbol" pitchFamily="18" charset="2"/>
                </a:rPr>
                <a:t>C</a:t>
              </a:r>
            </a:p>
          </p:txBody>
        </p:sp>
        <p:sp>
          <p:nvSpPr>
            <p:cNvPr id="21584" name="Rectangle 25"/>
            <p:cNvSpPr>
              <a:spLocks noChangeArrowheads="1"/>
            </p:cNvSpPr>
            <p:nvPr/>
          </p:nvSpPr>
          <p:spPr bwMode="auto">
            <a:xfrm>
              <a:off x="5319" y="1776"/>
              <a:ext cx="255" cy="288"/>
            </a:xfrm>
            <a:prstGeom prst="rect">
              <a:avLst/>
            </a:prstGeom>
            <a:noFill/>
            <a:ln w="12700" cap="sq">
              <a:noFill/>
              <a:miter lim="800000"/>
              <a:headEnd type="none" w="sm" len="sm"/>
              <a:tailEnd type="none" w="sm" len="sm"/>
            </a:ln>
          </p:spPr>
          <p:txBody>
            <a:bodyPr wrap="none">
              <a:spAutoFit/>
            </a:bodyPr>
            <a:lstStyle/>
            <a:p>
              <a:r>
                <a:rPr kumimoji="1" lang="en-US" altLang="zh-CN" i="1">
                  <a:sym typeface="Symbol" pitchFamily="18" charset="2"/>
                </a:rPr>
                <a:t>D</a:t>
              </a:r>
            </a:p>
          </p:txBody>
        </p:sp>
        <p:sp>
          <p:nvSpPr>
            <p:cNvPr id="21585" name="Line 26"/>
            <p:cNvSpPr>
              <a:spLocks noChangeShapeType="1"/>
            </p:cNvSpPr>
            <p:nvPr/>
          </p:nvSpPr>
          <p:spPr bwMode="auto">
            <a:xfrm>
              <a:off x="4848" y="1894"/>
              <a:ext cx="0" cy="362"/>
            </a:xfrm>
            <a:prstGeom prst="line">
              <a:avLst/>
            </a:prstGeom>
            <a:noFill/>
            <a:ln w="12700" cap="sq">
              <a:solidFill>
                <a:schemeClr val="bg1"/>
              </a:solidFill>
              <a:round/>
              <a:headEnd type="triangle" w="med" len="lg"/>
              <a:tailEnd type="none" w="sm" len="sm"/>
            </a:ln>
          </p:spPr>
          <p:txBody>
            <a:bodyPr wrap="none"/>
            <a:lstStyle/>
            <a:p>
              <a:endParaRPr lang="zh-CN" altLang="en-US"/>
            </a:p>
          </p:txBody>
        </p:sp>
        <p:sp>
          <p:nvSpPr>
            <p:cNvPr id="21586" name="Line 27"/>
            <p:cNvSpPr>
              <a:spLocks noChangeShapeType="1"/>
            </p:cNvSpPr>
            <p:nvPr/>
          </p:nvSpPr>
          <p:spPr bwMode="auto">
            <a:xfrm flipV="1">
              <a:off x="4848" y="2496"/>
              <a:ext cx="0" cy="336"/>
            </a:xfrm>
            <a:prstGeom prst="line">
              <a:avLst/>
            </a:prstGeom>
            <a:noFill/>
            <a:ln w="12700" cap="sq">
              <a:solidFill>
                <a:schemeClr val="bg1"/>
              </a:solidFill>
              <a:round/>
              <a:headEnd type="triangle" w="med" len="lg"/>
              <a:tailEnd type="none" w="sm" len="sm"/>
            </a:ln>
          </p:spPr>
          <p:txBody>
            <a:bodyPr wrap="none"/>
            <a:lstStyle/>
            <a:p>
              <a:endParaRPr lang="zh-CN" altLang="en-US"/>
            </a:p>
          </p:txBody>
        </p:sp>
        <p:sp>
          <p:nvSpPr>
            <p:cNvPr id="21587" name="Rectangle 28"/>
            <p:cNvSpPr>
              <a:spLocks noChangeArrowheads="1"/>
            </p:cNvSpPr>
            <p:nvPr/>
          </p:nvSpPr>
          <p:spPr bwMode="auto">
            <a:xfrm>
              <a:off x="4752" y="2208"/>
              <a:ext cx="169" cy="288"/>
            </a:xfrm>
            <a:prstGeom prst="rect">
              <a:avLst/>
            </a:prstGeom>
            <a:noFill/>
            <a:ln w="12700" cap="sq">
              <a:noFill/>
              <a:miter lim="800000"/>
              <a:headEnd type="none" w="sm" len="sm"/>
              <a:tailEnd type="none" w="sm" len="sm"/>
            </a:ln>
          </p:spPr>
          <p:txBody>
            <a:bodyPr wrap="none">
              <a:spAutoFit/>
            </a:bodyPr>
            <a:lstStyle/>
            <a:p>
              <a:r>
                <a:rPr kumimoji="1" lang="en-US" altLang="zh-CN" i="1">
                  <a:sym typeface="Symbol" pitchFamily="18" charset="2"/>
                </a:rPr>
                <a:t>l</a:t>
              </a:r>
            </a:p>
          </p:txBody>
        </p:sp>
      </p:grpSp>
      <p:grpSp>
        <p:nvGrpSpPr>
          <p:cNvPr id="3" name="Group 30"/>
          <p:cNvGrpSpPr>
            <a:grpSpLocks/>
          </p:cNvGrpSpPr>
          <p:nvPr/>
        </p:nvGrpSpPr>
        <p:grpSpPr bwMode="auto">
          <a:xfrm>
            <a:off x="7812088" y="3068638"/>
            <a:ext cx="762000" cy="457200"/>
            <a:chOff x="4512" y="672"/>
            <a:chExt cx="480" cy="288"/>
          </a:xfrm>
        </p:grpSpPr>
        <p:grpSp>
          <p:nvGrpSpPr>
            <p:cNvPr id="21565" name="Group 31"/>
            <p:cNvGrpSpPr>
              <a:grpSpLocks/>
            </p:cNvGrpSpPr>
            <p:nvPr/>
          </p:nvGrpSpPr>
          <p:grpSpPr bwMode="auto">
            <a:xfrm>
              <a:off x="4512" y="720"/>
              <a:ext cx="192" cy="192"/>
              <a:chOff x="4656" y="672"/>
              <a:chExt cx="192" cy="192"/>
            </a:xfrm>
          </p:grpSpPr>
          <p:sp>
            <p:nvSpPr>
              <p:cNvPr id="21567" name="Oval 32"/>
              <p:cNvSpPr>
                <a:spLocks noChangeArrowheads="1"/>
              </p:cNvSpPr>
              <p:nvPr/>
            </p:nvSpPr>
            <p:spPr bwMode="auto">
              <a:xfrm>
                <a:off x="4656" y="672"/>
                <a:ext cx="192" cy="192"/>
              </a:xfrm>
              <a:prstGeom prst="ellipse">
                <a:avLst/>
              </a:prstGeom>
              <a:noFill/>
              <a:ln w="9525">
                <a:solidFill>
                  <a:schemeClr val="bg1"/>
                </a:solidFill>
                <a:round/>
                <a:headEnd/>
                <a:tailEnd/>
              </a:ln>
            </p:spPr>
            <p:txBody>
              <a:bodyPr wrap="none" anchor="ctr"/>
              <a:lstStyle/>
              <a:p>
                <a:endParaRPr lang="zh-CN" altLang="en-US"/>
              </a:p>
            </p:txBody>
          </p:sp>
          <p:graphicFrame>
            <p:nvGraphicFramePr>
              <p:cNvPr id="21512" name="Object 33"/>
              <p:cNvGraphicFramePr>
                <a:graphicFrameLocks noChangeAspect="1"/>
              </p:cNvGraphicFramePr>
              <p:nvPr/>
            </p:nvGraphicFramePr>
            <p:xfrm>
              <a:off x="4656" y="672"/>
              <a:ext cx="164" cy="183"/>
            </p:xfrm>
            <a:graphic>
              <a:graphicData uri="http://schemas.openxmlformats.org/presentationml/2006/ole">
                <mc:AlternateContent xmlns:mc="http://schemas.openxmlformats.org/markup-compatibility/2006">
                  <mc:Choice xmlns:v="urn:schemas-microsoft-com:vml" Requires="v">
                    <p:oleObj spid="_x0000_s21625" name="公式" r:id="rId3" imgW="114120" imgH="126720" progId="Equation.3">
                      <p:embed/>
                    </p:oleObj>
                  </mc:Choice>
                  <mc:Fallback>
                    <p:oleObj name="公式" r:id="rId3" imgW="114120" imgH="126720" progId="Equation.3">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6" y="672"/>
                            <a:ext cx="164" cy="1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1566" name="Text Box 34"/>
            <p:cNvSpPr txBox="1">
              <a:spLocks noChangeArrowheads="1"/>
            </p:cNvSpPr>
            <p:nvPr/>
          </p:nvSpPr>
          <p:spPr bwMode="auto">
            <a:xfrm>
              <a:off x="4704" y="672"/>
              <a:ext cx="288" cy="288"/>
            </a:xfrm>
            <a:prstGeom prst="rect">
              <a:avLst/>
            </a:prstGeom>
            <a:noFill/>
            <a:ln w="9525">
              <a:noFill/>
              <a:miter lim="800000"/>
              <a:headEnd/>
              <a:tailEnd/>
            </a:ln>
          </p:spPr>
          <p:txBody>
            <a:bodyPr>
              <a:spAutoFit/>
            </a:bodyPr>
            <a:lstStyle/>
            <a:p>
              <a:pPr algn="ctr">
                <a:spcBef>
                  <a:spcPct val="50000"/>
                </a:spcBef>
              </a:pPr>
              <a:r>
                <a:rPr kumimoji="1" lang="en-US" altLang="zh-CN" i="1">
                  <a:sym typeface="Symbol" pitchFamily="18" charset="2"/>
                </a:rPr>
                <a:t>B</a:t>
              </a:r>
            </a:p>
          </p:txBody>
        </p:sp>
      </p:grpSp>
      <p:sp>
        <p:nvSpPr>
          <p:cNvPr id="141347" name="Rectangle 35"/>
          <p:cNvSpPr>
            <a:spLocks noChangeArrowheads="1"/>
          </p:cNvSpPr>
          <p:nvPr/>
        </p:nvSpPr>
        <p:spPr bwMode="auto">
          <a:xfrm>
            <a:off x="1547813" y="1628775"/>
            <a:ext cx="3248025" cy="457200"/>
          </a:xfrm>
          <a:prstGeom prst="rect">
            <a:avLst/>
          </a:prstGeom>
          <a:noFill/>
          <a:ln w="9525">
            <a:noFill/>
            <a:miter lim="800000"/>
            <a:headEnd/>
            <a:tailEnd/>
          </a:ln>
        </p:spPr>
        <p:txBody>
          <a:bodyPr wrap="none">
            <a:spAutoFit/>
          </a:bodyPr>
          <a:lstStyle/>
          <a:p>
            <a:pPr algn="ctr">
              <a:spcBef>
                <a:spcPct val="50000"/>
              </a:spcBef>
            </a:pPr>
            <a:r>
              <a:rPr kumimoji="1" lang="zh-CN" altLang="en-US">
                <a:sym typeface="Symbol" pitchFamily="18" charset="2"/>
              </a:rPr>
              <a:t>用</a:t>
            </a:r>
            <a:r>
              <a:rPr kumimoji="1" lang="zh-CN" altLang="en-US"/>
              <a:t>动生电动势公式</a:t>
            </a:r>
            <a:r>
              <a:rPr kumimoji="1" lang="zh-CN" altLang="en-US">
                <a:sym typeface="Symbol" pitchFamily="18" charset="2"/>
              </a:rPr>
              <a:t>计算</a:t>
            </a:r>
          </a:p>
        </p:txBody>
      </p:sp>
      <p:graphicFrame>
        <p:nvGraphicFramePr>
          <p:cNvPr id="141348" name="Object 36"/>
          <p:cNvGraphicFramePr>
            <a:graphicFrameLocks noChangeAspect="1"/>
          </p:cNvGraphicFramePr>
          <p:nvPr/>
        </p:nvGraphicFramePr>
        <p:xfrm>
          <a:off x="2987675" y="2060575"/>
          <a:ext cx="2736850" cy="904875"/>
        </p:xfrm>
        <a:graphic>
          <a:graphicData uri="http://schemas.openxmlformats.org/presentationml/2006/ole">
            <mc:AlternateContent xmlns:mc="http://schemas.openxmlformats.org/markup-compatibility/2006">
              <mc:Choice xmlns:v="urn:schemas-microsoft-com:vml" Requires="v">
                <p:oleObj spid="_x0000_s21626" name="公式" r:id="rId5" imgW="2819160" imgH="914400" progId="Equation.3">
                  <p:embed/>
                </p:oleObj>
              </mc:Choice>
              <mc:Fallback>
                <p:oleObj name="公式" r:id="rId5" imgW="2819160" imgH="914400" progId="Equation.3">
                  <p:embed/>
                  <p:pic>
                    <p:nvPicPr>
                      <p:cNvPr id="0"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675" y="2060575"/>
                        <a:ext cx="2736850" cy="904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1349" name="Object 37"/>
          <p:cNvGraphicFramePr>
            <a:graphicFrameLocks noChangeAspect="1"/>
          </p:cNvGraphicFramePr>
          <p:nvPr/>
        </p:nvGraphicFramePr>
        <p:xfrm>
          <a:off x="611188" y="2924175"/>
          <a:ext cx="2447925" cy="873125"/>
        </p:xfrm>
        <a:graphic>
          <a:graphicData uri="http://schemas.openxmlformats.org/presentationml/2006/ole">
            <mc:AlternateContent xmlns:mc="http://schemas.openxmlformats.org/markup-compatibility/2006">
              <mc:Choice xmlns:v="urn:schemas-microsoft-com:vml" Requires="v">
                <p:oleObj spid="_x0000_s21627" name="公式" r:id="rId7" imgW="2374560" imgH="914400" progId="Equation.3">
                  <p:embed/>
                </p:oleObj>
              </mc:Choice>
              <mc:Fallback>
                <p:oleObj name="公式" r:id="rId7" imgW="2374560" imgH="914400" progId="Equation.3">
                  <p:embed/>
                  <p:pic>
                    <p:nvPicPr>
                      <p:cNvPr id="0" name="Object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2924175"/>
                        <a:ext cx="2447925" cy="87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1350" name="Rectangle 38"/>
          <p:cNvSpPr>
            <a:spLocks noChangeArrowheads="1"/>
          </p:cNvSpPr>
          <p:nvPr/>
        </p:nvSpPr>
        <p:spPr bwMode="auto">
          <a:xfrm>
            <a:off x="5651500" y="2276475"/>
            <a:ext cx="2546350" cy="457200"/>
          </a:xfrm>
          <a:prstGeom prst="rect">
            <a:avLst/>
          </a:prstGeom>
          <a:noFill/>
          <a:ln w="9525">
            <a:noFill/>
            <a:miter lim="800000"/>
            <a:headEnd/>
            <a:tailEnd/>
          </a:ln>
        </p:spPr>
        <p:txBody>
          <a:bodyPr>
            <a:spAutoFit/>
          </a:bodyPr>
          <a:lstStyle/>
          <a:p>
            <a:pPr algn="ctr">
              <a:spcBef>
                <a:spcPct val="50000"/>
              </a:spcBef>
            </a:pPr>
            <a:r>
              <a:rPr kumimoji="1" lang="zh-CN" altLang="en-US">
                <a:sym typeface="Symbol" pitchFamily="18" charset="2"/>
              </a:rPr>
              <a:t>方向</a:t>
            </a:r>
            <a:r>
              <a:rPr kumimoji="1" lang="en-US" altLang="zh-CN">
                <a:sym typeface="Symbol" pitchFamily="18" charset="2"/>
              </a:rPr>
              <a:t>: </a:t>
            </a:r>
            <a:r>
              <a:rPr kumimoji="1" lang="en-US" altLang="zh-CN" i="1">
                <a:sym typeface="Symbol" pitchFamily="18" charset="2"/>
              </a:rPr>
              <a:t>B </a:t>
            </a:r>
            <a:r>
              <a:rPr kumimoji="1" lang="en-US" altLang="zh-CN">
                <a:sym typeface="Symbol" pitchFamily="18" charset="2"/>
              </a:rPr>
              <a:t></a:t>
            </a:r>
            <a:r>
              <a:rPr kumimoji="1" lang="en-US" altLang="zh-CN" i="1">
                <a:sym typeface="Symbol" pitchFamily="18" charset="2"/>
              </a:rPr>
              <a:t>A</a:t>
            </a:r>
          </a:p>
        </p:txBody>
      </p:sp>
      <p:sp>
        <p:nvSpPr>
          <p:cNvPr id="141351" name="Rectangle 39"/>
          <p:cNvSpPr>
            <a:spLocks noChangeArrowheads="1"/>
          </p:cNvSpPr>
          <p:nvPr/>
        </p:nvSpPr>
        <p:spPr bwMode="auto">
          <a:xfrm>
            <a:off x="3276600" y="3213100"/>
            <a:ext cx="2293938" cy="457200"/>
          </a:xfrm>
          <a:prstGeom prst="rect">
            <a:avLst/>
          </a:prstGeom>
          <a:noFill/>
          <a:ln w="9525">
            <a:noFill/>
            <a:miter lim="800000"/>
            <a:headEnd/>
            <a:tailEnd/>
          </a:ln>
        </p:spPr>
        <p:txBody>
          <a:bodyPr>
            <a:spAutoFit/>
          </a:bodyPr>
          <a:lstStyle/>
          <a:p>
            <a:pPr algn="ctr">
              <a:spcBef>
                <a:spcPct val="50000"/>
              </a:spcBef>
            </a:pPr>
            <a:r>
              <a:rPr kumimoji="1" lang="zh-CN" altLang="en-US">
                <a:sym typeface="Symbol" pitchFamily="18" charset="2"/>
              </a:rPr>
              <a:t>方向</a:t>
            </a:r>
            <a:r>
              <a:rPr kumimoji="1" lang="en-US" altLang="zh-CN">
                <a:sym typeface="Symbol" pitchFamily="18" charset="2"/>
              </a:rPr>
              <a:t>: </a:t>
            </a:r>
            <a:r>
              <a:rPr kumimoji="1" lang="en-US" altLang="zh-CN" i="1">
                <a:sym typeface="Symbol" pitchFamily="18" charset="2"/>
              </a:rPr>
              <a:t>C </a:t>
            </a:r>
            <a:r>
              <a:rPr kumimoji="1" lang="en-US" altLang="zh-CN">
                <a:sym typeface="Symbol" pitchFamily="18" charset="2"/>
              </a:rPr>
              <a:t></a:t>
            </a:r>
            <a:r>
              <a:rPr kumimoji="1" lang="en-US" altLang="zh-CN" i="1">
                <a:sym typeface="Symbol" pitchFamily="18" charset="2"/>
              </a:rPr>
              <a:t>D</a:t>
            </a:r>
          </a:p>
        </p:txBody>
      </p:sp>
      <p:sp>
        <p:nvSpPr>
          <p:cNvPr id="141352" name="Rectangle 40"/>
          <p:cNvSpPr>
            <a:spLocks noChangeArrowheads="1"/>
          </p:cNvSpPr>
          <p:nvPr/>
        </p:nvSpPr>
        <p:spPr bwMode="auto">
          <a:xfrm>
            <a:off x="250825" y="3860800"/>
            <a:ext cx="3554413" cy="457200"/>
          </a:xfrm>
          <a:prstGeom prst="rect">
            <a:avLst/>
          </a:prstGeom>
          <a:noFill/>
          <a:ln w="9525">
            <a:noFill/>
            <a:miter lim="800000"/>
            <a:headEnd/>
            <a:tailEnd/>
          </a:ln>
        </p:spPr>
        <p:txBody>
          <a:bodyPr wrap="none">
            <a:spAutoFit/>
          </a:bodyPr>
          <a:lstStyle/>
          <a:p>
            <a:pPr algn="ctr">
              <a:spcBef>
                <a:spcPct val="50000"/>
              </a:spcBef>
            </a:pPr>
            <a:r>
              <a:rPr kumimoji="1" lang="zh-CN" altLang="en-US">
                <a:sym typeface="Symbol" pitchFamily="18" charset="2"/>
              </a:rPr>
              <a:t>线圈中总的动生电动势为</a:t>
            </a:r>
          </a:p>
        </p:txBody>
      </p:sp>
      <p:graphicFrame>
        <p:nvGraphicFramePr>
          <p:cNvPr id="141353" name="Object 41"/>
          <p:cNvGraphicFramePr>
            <a:graphicFrameLocks noChangeAspect="1"/>
          </p:cNvGraphicFramePr>
          <p:nvPr/>
        </p:nvGraphicFramePr>
        <p:xfrm>
          <a:off x="393700" y="4440238"/>
          <a:ext cx="3965575" cy="455612"/>
        </p:xfrm>
        <a:graphic>
          <a:graphicData uri="http://schemas.openxmlformats.org/presentationml/2006/ole">
            <mc:AlternateContent xmlns:mc="http://schemas.openxmlformats.org/markup-compatibility/2006">
              <mc:Choice xmlns:v="urn:schemas-microsoft-com:vml" Requires="v">
                <p:oleObj spid="_x0000_s21628" name="公式" r:id="rId9" imgW="3759120" imgH="431640" progId="Equation.3">
                  <p:embed/>
                </p:oleObj>
              </mc:Choice>
              <mc:Fallback>
                <p:oleObj name="公式" r:id="rId9" imgW="3759120" imgH="431640" progId="Equation.3">
                  <p:embed/>
                  <p:pic>
                    <p:nvPicPr>
                      <p:cNvPr id="0" name="Object 4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3700" y="4440238"/>
                        <a:ext cx="3965575" cy="455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1354" name="Object 42"/>
          <p:cNvGraphicFramePr>
            <a:graphicFrameLocks noChangeAspect="1"/>
          </p:cNvGraphicFramePr>
          <p:nvPr/>
        </p:nvGraphicFramePr>
        <p:xfrm>
          <a:off x="785813" y="5072063"/>
          <a:ext cx="4176712" cy="881062"/>
        </p:xfrm>
        <a:graphic>
          <a:graphicData uri="http://schemas.openxmlformats.org/presentationml/2006/ole">
            <mc:AlternateContent xmlns:mc="http://schemas.openxmlformats.org/markup-compatibility/2006">
              <mc:Choice xmlns:v="urn:schemas-microsoft-com:vml" Requires="v">
                <p:oleObj spid="_x0000_s21629" name="公式" r:id="rId11" imgW="3441600" imgH="825480" progId="Equation.3">
                  <p:embed/>
                </p:oleObj>
              </mc:Choice>
              <mc:Fallback>
                <p:oleObj name="公式" r:id="rId11" imgW="3441600" imgH="825480" progId="Equation.3">
                  <p:embed/>
                  <p:pic>
                    <p:nvPicPr>
                      <p:cNvPr id="0" name="Object 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5813" y="5072063"/>
                        <a:ext cx="4176712" cy="881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1355" name="Rectangle 43"/>
          <p:cNvSpPr>
            <a:spLocks noChangeArrowheads="1"/>
          </p:cNvSpPr>
          <p:nvPr/>
        </p:nvSpPr>
        <p:spPr bwMode="auto">
          <a:xfrm>
            <a:off x="533400" y="6021388"/>
            <a:ext cx="3798888" cy="461962"/>
          </a:xfrm>
          <a:prstGeom prst="rect">
            <a:avLst/>
          </a:prstGeom>
          <a:noFill/>
          <a:ln w="9525">
            <a:noFill/>
            <a:miter lim="800000"/>
            <a:headEnd/>
            <a:tailEnd/>
          </a:ln>
        </p:spPr>
        <p:txBody>
          <a:bodyPr wrap="none">
            <a:spAutoFit/>
          </a:bodyPr>
          <a:lstStyle/>
          <a:p>
            <a:pPr algn="ctr">
              <a:spcBef>
                <a:spcPct val="50000"/>
              </a:spcBef>
            </a:pPr>
            <a:r>
              <a:rPr kumimoji="1" lang="en-US" altLang="zh-CN" i="1">
                <a:sym typeface="Symbol" pitchFamily="18" charset="2"/>
              </a:rPr>
              <a:t></a:t>
            </a:r>
            <a:r>
              <a:rPr kumimoji="1" lang="en-US" altLang="zh-CN" i="1" baseline="-25000">
                <a:sym typeface="Symbol" pitchFamily="18" charset="2"/>
              </a:rPr>
              <a:t>i</a:t>
            </a:r>
            <a:r>
              <a:rPr kumimoji="1" lang="en-US" altLang="zh-CN">
                <a:sym typeface="Symbol" pitchFamily="18" charset="2"/>
              </a:rPr>
              <a:t>&gt;0</a:t>
            </a:r>
            <a:r>
              <a:rPr kumimoji="1" lang="zh-CN" altLang="en-US">
                <a:sym typeface="Symbol" pitchFamily="18" charset="2"/>
              </a:rPr>
              <a:t>，方向为顺时针方向。</a:t>
            </a:r>
          </a:p>
        </p:txBody>
      </p:sp>
      <p:graphicFrame>
        <p:nvGraphicFramePr>
          <p:cNvPr id="141357" name="Object 45"/>
          <p:cNvGraphicFramePr>
            <a:graphicFrameLocks noChangeAspect="1"/>
          </p:cNvGraphicFramePr>
          <p:nvPr/>
        </p:nvGraphicFramePr>
        <p:xfrm>
          <a:off x="611188" y="2124075"/>
          <a:ext cx="2320925" cy="642938"/>
        </p:xfrm>
        <a:graphic>
          <a:graphicData uri="http://schemas.openxmlformats.org/presentationml/2006/ole">
            <mc:AlternateContent xmlns:mc="http://schemas.openxmlformats.org/markup-compatibility/2006">
              <mc:Choice xmlns:v="urn:schemas-microsoft-com:vml" Requires="v">
                <p:oleObj spid="_x0000_s21630" name="公式" r:id="rId13" imgW="2743200" imgH="647640" progId="Equation.3">
                  <p:embed/>
                </p:oleObj>
              </mc:Choice>
              <mc:Fallback>
                <p:oleObj name="公式" r:id="rId13" imgW="2743200" imgH="647640" progId="Equation.3">
                  <p:embed/>
                  <p:pic>
                    <p:nvPicPr>
                      <p:cNvPr id="0" name="Object 4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1188" y="2124075"/>
                        <a:ext cx="2320925" cy="642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94"/>
          <p:cNvGrpSpPr>
            <a:grpSpLocks/>
          </p:cNvGrpSpPr>
          <p:nvPr/>
        </p:nvGrpSpPr>
        <p:grpSpPr bwMode="auto">
          <a:xfrm>
            <a:off x="6002338" y="3006725"/>
            <a:ext cx="2965450" cy="3313113"/>
            <a:chOff x="3606" y="2069"/>
            <a:chExt cx="1868" cy="2087"/>
          </a:xfrm>
        </p:grpSpPr>
        <p:sp>
          <p:nvSpPr>
            <p:cNvPr id="21540" name="Rectangle 95"/>
            <p:cNvSpPr>
              <a:spLocks noChangeArrowheads="1"/>
            </p:cNvSpPr>
            <p:nvPr/>
          </p:nvSpPr>
          <p:spPr bwMode="auto">
            <a:xfrm>
              <a:off x="3651" y="2069"/>
              <a:ext cx="1814" cy="2087"/>
            </a:xfrm>
            <a:prstGeom prst="rect">
              <a:avLst/>
            </a:prstGeom>
            <a:solidFill>
              <a:schemeClr val="accent2"/>
            </a:solidFill>
            <a:ln w="9525">
              <a:noFill/>
              <a:miter lim="800000"/>
              <a:headEnd/>
              <a:tailEnd/>
            </a:ln>
          </p:spPr>
          <p:txBody>
            <a:bodyPr wrap="none" anchor="ctr"/>
            <a:lstStyle/>
            <a:p>
              <a:endParaRPr lang="zh-CN" altLang="en-US"/>
            </a:p>
          </p:txBody>
        </p:sp>
        <p:grpSp>
          <p:nvGrpSpPr>
            <p:cNvPr id="21541" name="Group 96"/>
            <p:cNvGrpSpPr>
              <a:grpSpLocks/>
            </p:cNvGrpSpPr>
            <p:nvPr/>
          </p:nvGrpSpPr>
          <p:grpSpPr bwMode="auto">
            <a:xfrm>
              <a:off x="3606" y="2117"/>
              <a:ext cx="1868" cy="2016"/>
              <a:chOff x="3606" y="2117"/>
              <a:chExt cx="1868" cy="2016"/>
            </a:xfrm>
          </p:grpSpPr>
          <p:sp>
            <p:nvSpPr>
              <p:cNvPr id="21542" name="Line 97"/>
              <p:cNvSpPr>
                <a:spLocks noChangeShapeType="1"/>
              </p:cNvSpPr>
              <p:nvPr/>
            </p:nvSpPr>
            <p:spPr bwMode="auto">
              <a:xfrm flipV="1">
                <a:off x="3868" y="2117"/>
                <a:ext cx="0" cy="2016"/>
              </a:xfrm>
              <a:prstGeom prst="line">
                <a:avLst/>
              </a:prstGeom>
              <a:noFill/>
              <a:ln w="12700">
                <a:solidFill>
                  <a:srgbClr val="FF0000"/>
                </a:solidFill>
                <a:prstDash val="dash"/>
                <a:round/>
                <a:headEnd type="none" w="sm" len="sm"/>
                <a:tailEnd type="none" w="sm" len="sm"/>
              </a:ln>
            </p:spPr>
            <p:txBody>
              <a:bodyPr wrap="none"/>
              <a:lstStyle/>
              <a:p>
                <a:endParaRPr lang="zh-CN" altLang="en-US"/>
              </a:p>
            </p:txBody>
          </p:sp>
          <p:grpSp>
            <p:nvGrpSpPr>
              <p:cNvPr id="21543" name="Group 98"/>
              <p:cNvGrpSpPr>
                <a:grpSpLocks/>
              </p:cNvGrpSpPr>
              <p:nvPr/>
            </p:nvGrpSpPr>
            <p:grpSpPr bwMode="auto">
              <a:xfrm>
                <a:off x="3606" y="2160"/>
                <a:ext cx="1868" cy="1781"/>
                <a:chOff x="3606" y="2160"/>
                <a:chExt cx="1868" cy="1781"/>
              </a:xfrm>
            </p:grpSpPr>
            <p:sp>
              <p:nvSpPr>
                <p:cNvPr id="21544" name="Line 99"/>
                <p:cNvSpPr>
                  <a:spLocks noChangeShapeType="1"/>
                </p:cNvSpPr>
                <p:nvPr/>
              </p:nvSpPr>
              <p:spPr bwMode="auto">
                <a:xfrm flipV="1">
                  <a:off x="3868" y="2429"/>
                  <a:ext cx="0" cy="1392"/>
                </a:xfrm>
                <a:prstGeom prst="line">
                  <a:avLst/>
                </a:prstGeom>
                <a:noFill/>
                <a:ln w="38100" cap="sq">
                  <a:solidFill>
                    <a:srgbClr val="FF0000"/>
                  </a:solidFill>
                  <a:round/>
                  <a:headEnd type="none" w="sm" len="sm"/>
                  <a:tailEnd type="none" w="sm" len="sm"/>
                </a:ln>
              </p:spPr>
              <p:txBody>
                <a:bodyPr wrap="none"/>
                <a:lstStyle/>
                <a:p>
                  <a:endParaRPr lang="zh-CN" altLang="en-US"/>
                </a:p>
              </p:txBody>
            </p:sp>
            <p:sp>
              <p:nvSpPr>
                <p:cNvPr id="21545" name="Rectangle 100"/>
                <p:cNvSpPr>
                  <a:spLocks noChangeArrowheads="1"/>
                </p:cNvSpPr>
                <p:nvPr/>
              </p:nvSpPr>
              <p:spPr bwMode="auto">
                <a:xfrm>
                  <a:off x="4492" y="2645"/>
                  <a:ext cx="624" cy="912"/>
                </a:xfrm>
                <a:prstGeom prst="rect">
                  <a:avLst/>
                </a:prstGeom>
                <a:noFill/>
                <a:ln w="38100" cap="sq">
                  <a:solidFill>
                    <a:schemeClr val="bg1"/>
                  </a:solidFill>
                  <a:miter lim="800000"/>
                  <a:headEnd type="none" w="sm" len="sm"/>
                  <a:tailEnd type="none" w="sm" len="sm"/>
                </a:ln>
              </p:spPr>
              <p:txBody>
                <a:bodyPr wrap="none" anchor="ctr"/>
                <a:lstStyle/>
                <a:p>
                  <a:endParaRPr lang="zh-CN" altLang="en-US"/>
                </a:p>
              </p:txBody>
            </p:sp>
            <p:sp>
              <p:nvSpPr>
                <p:cNvPr id="21546" name="Rectangle 101"/>
                <p:cNvSpPr>
                  <a:spLocks noChangeArrowheads="1"/>
                </p:cNvSpPr>
                <p:nvPr/>
              </p:nvSpPr>
              <p:spPr bwMode="auto">
                <a:xfrm>
                  <a:off x="4278" y="3605"/>
                  <a:ext cx="481" cy="288"/>
                </a:xfrm>
                <a:prstGeom prst="rect">
                  <a:avLst/>
                </a:prstGeom>
                <a:noFill/>
                <a:ln w="12700" cap="sq">
                  <a:noFill/>
                  <a:miter lim="800000"/>
                  <a:headEnd type="none" w="sm" len="sm"/>
                  <a:tailEnd type="none" w="sm" len="sm"/>
                </a:ln>
              </p:spPr>
              <p:txBody>
                <a:bodyPr wrap="none">
                  <a:spAutoFit/>
                </a:bodyPr>
                <a:lstStyle/>
                <a:p>
                  <a:r>
                    <a:rPr kumimoji="1" lang="en-US" altLang="zh-CN" i="1">
                      <a:sym typeface="Symbol" pitchFamily="18" charset="2"/>
                    </a:rPr>
                    <a:t>b</a:t>
                  </a:r>
                  <a:r>
                    <a:rPr kumimoji="1" lang="en-US" altLang="zh-CN">
                      <a:sym typeface="Symbol" pitchFamily="18" charset="2"/>
                    </a:rPr>
                    <a:t>+</a:t>
                  </a:r>
                  <a:r>
                    <a:rPr kumimoji="1" lang="en-US" altLang="zh-CN" i="1">
                      <a:latin typeface="Book Antiqua" pitchFamily="18" charset="0"/>
                      <a:sym typeface="Symbol" pitchFamily="18" charset="2"/>
                    </a:rPr>
                    <a:t>v</a:t>
                  </a:r>
                  <a:r>
                    <a:rPr kumimoji="1" lang="en-US" altLang="zh-CN" i="1">
                      <a:sym typeface="Symbol" pitchFamily="18" charset="2"/>
                    </a:rPr>
                    <a:t>t</a:t>
                  </a:r>
                </a:p>
              </p:txBody>
            </p:sp>
            <p:sp>
              <p:nvSpPr>
                <p:cNvPr id="21547" name="Line 102"/>
                <p:cNvSpPr>
                  <a:spLocks noChangeShapeType="1"/>
                </p:cNvSpPr>
                <p:nvPr/>
              </p:nvSpPr>
              <p:spPr bwMode="auto">
                <a:xfrm>
                  <a:off x="5116" y="3557"/>
                  <a:ext cx="0" cy="384"/>
                </a:xfrm>
                <a:prstGeom prst="line">
                  <a:avLst/>
                </a:prstGeom>
                <a:noFill/>
                <a:ln w="12700" cap="sq">
                  <a:solidFill>
                    <a:schemeClr val="bg1"/>
                  </a:solidFill>
                  <a:round/>
                  <a:headEnd type="none" w="sm" len="sm"/>
                  <a:tailEnd type="none" w="sm" len="sm"/>
                </a:ln>
              </p:spPr>
              <p:txBody>
                <a:bodyPr wrap="none"/>
                <a:lstStyle/>
                <a:p>
                  <a:endParaRPr lang="zh-CN" altLang="en-US"/>
                </a:p>
              </p:txBody>
            </p:sp>
            <p:sp>
              <p:nvSpPr>
                <p:cNvPr id="21548" name="Line 103"/>
                <p:cNvSpPr>
                  <a:spLocks noChangeShapeType="1"/>
                </p:cNvSpPr>
                <p:nvPr/>
              </p:nvSpPr>
              <p:spPr bwMode="auto">
                <a:xfrm>
                  <a:off x="4732" y="3749"/>
                  <a:ext cx="384" cy="0"/>
                </a:xfrm>
                <a:prstGeom prst="line">
                  <a:avLst/>
                </a:prstGeom>
                <a:noFill/>
                <a:ln w="12700" cap="sq">
                  <a:solidFill>
                    <a:schemeClr val="bg1"/>
                  </a:solidFill>
                  <a:round/>
                  <a:headEnd type="none" w="sm" len="sm"/>
                  <a:tailEnd type="triangle" w="med" len="lg"/>
                </a:ln>
              </p:spPr>
              <p:txBody>
                <a:bodyPr wrap="none"/>
                <a:lstStyle/>
                <a:p>
                  <a:endParaRPr lang="zh-CN" altLang="en-US"/>
                </a:p>
              </p:txBody>
            </p:sp>
            <p:sp>
              <p:nvSpPr>
                <p:cNvPr id="21549" name="Freeform 104"/>
                <p:cNvSpPr>
                  <a:spLocks/>
                </p:cNvSpPr>
                <p:nvPr/>
              </p:nvSpPr>
              <p:spPr bwMode="auto">
                <a:xfrm>
                  <a:off x="3856" y="3749"/>
                  <a:ext cx="457" cy="1"/>
                </a:xfrm>
                <a:custGeom>
                  <a:avLst/>
                  <a:gdLst>
                    <a:gd name="T0" fmla="*/ 457 w 457"/>
                    <a:gd name="T1" fmla="*/ 0 h 1"/>
                    <a:gd name="T2" fmla="*/ 0 w 457"/>
                    <a:gd name="T3" fmla="*/ 1 h 1"/>
                    <a:gd name="T4" fmla="*/ 0 60000 65536"/>
                    <a:gd name="T5" fmla="*/ 0 60000 65536"/>
                    <a:gd name="T6" fmla="*/ 0 w 457"/>
                    <a:gd name="T7" fmla="*/ 0 h 1"/>
                    <a:gd name="T8" fmla="*/ 457 w 457"/>
                    <a:gd name="T9" fmla="*/ 1 h 1"/>
                  </a:gdLst>
                  <a:ahLst/>
                  <a:cxnLst>
                    <a:cxn ang="T4">
                      <a:pos x="T0" y="T1"/>
                    </a:cxn>
                    <a:cxn ang="T5">
                      <a:pos x="T2" y="T3"/>
                    </a:cxn>
                  </a:cxnLst>
                  <a:rect l="T6" t="T7" r="T8" b="T9"/>
                  <a:pathLst>
                    <a:path w="457" h="1">
                      <a:moveTo>
                        <a:pt x="457" y="0"/>
                      </a:moveTo>
                      <a:lnTo>
                        <a:pt x="0" y="1"/>
                      </a:lnTo>
                    </a:path>
                  </a:pathLst>
                </a:custGeom>
                <a:noFill/>
                <a:ln w="12700" cap="sq">
                  <a:solidFill>
                    <a:schemeClr val="bg1"/>
                  </a:solidFill>
                  <a:round/>
                  <a:headEnd type="none" w="sm" len="sm"/>
                  <a:tailEnd type="triangle" w="med" len="lg"/>
                </a:ln>
              </p:spPr>
              <p:txBody>
                <a:bodyPr wrap="none"/>
                <a:lstStyle/>
                <a:p>
                  <a:endParaRPr lang="zh-CN" altLang="en-US"/>
                </a:p>
              </p:txBody>
            </p:sp>
            <p:sp>
              <p:nvSpPr>
                <p:cNvPr id="21550" name="Rectangle 105"/>
                <p:cNvSpPr>
                  <a:spLocks noChangeArrowheads="1"/>
                </p:cNvSpPr>
                <p:nvPr/>
              </p:nvSpPr>
              <p:spPr bwMode="auto">
                <a:xfrm>
                  <a:off x="3951" y="3195"/>
                  <a:ext cx="481" cy="288"/>
                </a:xfrm>
                <a:prstGeom prst="rect">
                  <a:avLst/>
                </a:prstGeom>
                <a:noFill/>
                <a:ln w="12700" cap="sq">
                  <a:noFill/>
                  <a:miter lim="800000"/>
                  <a:headEnd type="none" w="sm" len="sm"/>
                  <a:tailEnd type="none" w="sm" len="sm"/>
                </a:ln>
              </p:spPr>
              <p:txBody>
                <a:bodyPr wrap="none">
                  <a:spAutoFit/>
                </a:bodyPr>
                <a:lstStyle/>
                <a:p>
                  <a:r>
                    <a:rPr kumimoji="1" lang="en-US" altLang="zh-CN" i="1">
                      <a:sym typeface="Symbol" pitchFamily="18" charset="2"/>
                    </a:rPr>
                    <a:t>a</a:t>
                  </a:r>
                  <a:r>
                    <a:rPr kumimoji="1" lang="en-US" altLang="zh-CN">
                      <a:sym typeface="Symbol" pitchFamily="18" charset="2"/>
                    </a:rPr>
                    <a:t>+</a:t>
                  </a:r>
                  <a:r>
                    <a:rPr kumimoji="1" lang="en-US" altLang="zh-CN" i="1">
                      <a:latin typeface="Book Antiqua" pitchFamily="18" charset="0"/>
                      <a:sym typeface="Symbol" pitchFamily="18" charset="2"/>
                    </a:rPr>
                    <a:t>v</a:t>
                  </a:r>
                  <a:r>
                    <a:rPr kumimoji="1" lang="en-US" altLang="zh-CN" i="1">
                      <a:sym typeface="Symbol" pitchFamily="18" charset="2"/>
                    </a:rPr>
                    <a:t>t</a:t>
                  </a:r>
                </a:p>
              </p:txBody>
            </p:sp>
            <p:sp>
              <p:nvSpPr>
                <p:cNvPr id="21551" name="Rectangle 106"/>
                <p:cNvSpPr>
                  <a:spLocks noChangeArrowheads="1"/>
                </p:cNvSpPr>
                <p:nvPr/>
              </p:nvSpPr>
              <p:spPr bwMode="auto">
                <a:xfrm>
                  <a:off x="5251" y="2798"/>
                  <a:ext cx="223" cy="288"/>
                </a:xfrm>
                <a:prstGeom prst="rect">
                  <a:avLst/>
                </a:prstGeom>
                <a:noFill/>
                <a:ln w="12700" cap="sq">
                  <a:noFill/>
                  <a:miter lim="800000"/>
                  <a:headEnd type="none" w="sm" len="sm"/>
                  <a:tailEnd type="none" w="sm" len="sm"/>
                </a:ln>
              </p:spPr>
              <p:txBody>
                <a:bodyPr wrap="none">
                  <a:spAutoFit/>
                </a:bodyPr>
                <a:lstStyle/>
                <a:p>
                  <a:r>
                    <a:rPr kumimoji="1" lang="en-US" altLang="zh-CN" i="1">
                      <a:latin typeface="Book Antiqua" pitchFamily="18" charset="0"/>
                      <a:sym typeface="Symbol" pitchFamily="18" charset="2"/>
                    </a:rPr>
                    <a:t>v</a:t>
                  </a:r>
                </a:p>
              </p:txBody>
            </p:sp>
            <p:sp>
              <p:nvSpPr>
                <p:cNvPr id="21552" name="Line 107"/>
                <p:cNvSpPr>
                  <a:spLocks noChangeShapeType="1"/>
                </p:cNvSpPr>
                <p:nvPr/>
              </p:nvSpPr>
              <p:spPr bwMode="auto">
                <a:xfrm rot="-5400000">
                  <a:off x="3714" y="2762"/>
                  <a:ext cx="314" cy="0"/>
                </a:xfrm>
                <a:prstGeom prst="line">
                  <a:avLst/>
                </a:prstGeom>
                <a:noFill/>
                <a:ln w="38100" cap="sq">
                  <a:solidFill>
                    <a:srgbClr val="FF3300"/>
                  </a:solidFill>
                  <a:round/>
                  <a:headEnd type="none" w="sm" len="sm"/>
                  <a:tailEnd type="triangle" w="med" len="lg"/>
                </a:ln>
              </p:spPr>
              <p:txBody>
                <a:bodyPr wrap="none"/>
                <a:lstStyle/>
                <a:p>
                  <a:endParaRPr lang="zh-CN" altLang="en-US"/>
                </a:p>
              </p:txBody>
            </p:sp>
            <p:sp>
              <p:nvSpPr>
                <p:cNvPr id="21553" name="Rectangle 108"/>
                <p:cNvSpPr>
                  <a:spLocks noChangeArrowheads="1"/>
                </p:cNvSpPr>
                <p:nvPr/>
              </p:nvSpPr>
              <p:spPr bwMode="auto">
                <a:xfrm>
                  <a:off x="3654" y="2501"/>
                  <a:ext cx="191" cy="288"/>
                </a:xfrm>
                <a:prstGeom prst="rect">
                  <a:avLst/>
                </a:prstGeom>
                <a:noFill/>
                <a:ln w="12700" cap="sq">
                  <a:noFill/>
                  <a:miter lim="800000"/>
                  <a:headEnd type="none" w="sm" len="sm"/>
                  <a:tailEnd type="none" w="sm" len="sm"/>
                </a:ln>
              </p:spPr>
              <p:txBody>
                <a:bodyPr wrap="none">
                  <a:spAutoFit/>
                </a:bodyPr>
                <a:lstStyle/>
                <a:p>
                  <a:r>
                    <a:rPr kumimoji="1" lang="en-US" altLang="zh-CN" i="1">
                      <a:sym typeface="Symbol" pitchFamily="18" charset="2"/>
                    </a:rPr>
                    <a:t>I</a:t>
                  </a:r>
                </a:p>
              </p:txBody>
            </p:sp>
            <p:sp>
              <p:nvSpPr>
                <p:cNvPr id="21554" name="Rectangle 109"/>
                <p:cNvSpPr>
                  <a:spLocks noChangeArrowheads="1"/>
                </p:cNvSpPr>
                <p:nvPr/>
              </p:nvSpPr>
              <p:spPr bwMode="auto">
                <a:xfrm>
                  <a:off x="4278" y="2453"/>
                  <a:ext cx="244" cy="288"/>
                </a:xfrm>
                <a:prstGeom prst="rect">
                  <a:avLst/>
                </a:prstGeom>
                <a:noFill/>
                <a:ln w="12700" cap="sq">
                  <a:noFill/>
                  <a:miter lim="800000"/>
                  <a:headEnd type="none" w="sm" len="sm"/>
                  <a:tailEnd type="none" w="sm" len="sm"/>
                </a:ln>
              </p:spPr>
              <p:txBody>
                <a:bodyPr wrap="none">
                  <a:spAutoFit/>
                </a:bodyPr>
                <a:lstStyle/>
                <a:p>
                  <a:r>
                    <a:rPr kumimoji="1" lang="en-US" altLang="zh-CN" i="1">
                      <a:sym typeface="Symbol" pitchFamily="18" charset="2"/>
                    </a:rPr>
                    <a:t>A</a:t>
                  </a:r>
                </a:p>
              </p:txBody>
            </p:sp>
            <p:sp>
              <p:nvSpPr>
                <p:cNvPr id="21555" name="Rectangle 110"/>
                <p:cNvSpPr>
                  <a:spLocks noChangeArrowheads="1"/>
                </p:cNvSpPr>
                <p:nvPr/>
              </p:nvSpPr>
              <p:spPr bwMode="auto">
                <a:xfrm>
                  <a:off x="4278" y="3413"/>
                  <a:ext cx="244" cy="288"/>
                </a:xfrm>
                <a:prstGeom prst="rect">
                  <a:avLst/>
                </a:prstGeom>
                <a:noFill/>
                <a:ln w="12700" cap="sq">
                  <a:noFill/>
                  <a:miter lim="800000"/>
                  <a:headEnd type="none" w="sm" len="sm"/>
                  <a:tailEnd type="none" w="sm" len="sm"/>
                </a:ln>
              </p:spPr>
              <p:txBody>
                <a:bodyPr wrap="none">
                  <a:spAutoFit/>
                </a:bodyPr>
                <a:lstStyle/>
                <a:p>
                  <a:r>
                    <a:rPr kumimoji="1" lang="en-US" altLang="zh-CN" i="1">
                      <a:sym typeface="Symbol" pitchFamily="18" charset="2"/>
                    </a:rPr>
                    <a:t>B</a:t>
                  </a:r>
                </a:p>
              </p:txBody>
            </p:sp>
            <p:sp>
              <p:nvSpPr>
                <p:cNvPr id="21556" name="Rectangle 111"/>
                <p:cNvSpPr>
                  <a:spLocks noChangeArrowheads="1"/>
                </p:cNvSpPr>
                <p:nvPr/>
              </p:nvSpPr>
              <p:spPr bwMode="auto">
                <a:xfrm>
                  <a:off x="5103" y="3391"/>
                  <a:ext cx="244" cy="288"/>
                </a:xfrm>
                <a:prstGeom prst="rect">
                  <a:avLst/>
                </a:prstGeom>
                <a:noFill/>
                <a:ln w="12700" cap="sq">
                  <a:noFill/>
                  <a:miter lim="800000"/>
                  <a:headEnd type="none" w="sm" len="sm"/>
                  <a:tailEnd type="none" w="sm" len="sm"/>
                </a:ln>
              </p:spPr>
              <p:txBody>
                <a:bodyPr wrap="none">
                  <a:spAutoFit/>
                </a:bodyPr>
                <a:lstStyle/>
                <a:p>
                  <a:r>
                    <a:rPr kumimoji="1" lang="en-US" altLang="zh-CN" i="1">
                      <a:sym typeface="Symbol" pitchFamily="18" charset="2"/>
                    </a:rPr>
                    <a:t>C</a:t>
                  </a:r>
                </a:p>
              </p:txBody>
            </p:sp>
            <p:sp>
              <p:nvSpPr>
                <p:cNvPr id="21557" name="Rectangle 112"/>
                <p:cNvSpPr>
                  <a:spLocks noChangeArrowheads="1"/>
                </p:cNvSpPr>
                <p:nvPr/>
              </p:nvSpPr>
              <p:spPr bwMode="auto">
                <a:xfrm>
                  <a:off x="5107" y="2501"/>
                  <a:ext cx="255" cy="288"/>
                </a:xfrm>
                <a:prstGeom prst="rect">
                  <a:avLst/>
                </a:prstGeom>
                <a:noFill/>
                <a:ln w="12700" cap="sq">
                  <a:noFill/>
                  <a:miter lim="800000"/>
                  <a:headEnd type="none" w="sm" len="sm"/>
                  <a:tailEnd type="none" w="sm" len="sm"/>
                </a:ln>
              </p:spPr>
              <p:txBody>
                <a:bodyPr wrap="none">
                  <a:spAutoFit/>
                </a:bodyPr>
                <a:lstStyle/>
                <a:p>
                  <a:r>
                    <a:rPr kumimoji="1" lang="en-US" altLang="zh-CN" i="1">
                      <a:sym typeface="Symbol" pitchFamily="18" charset="2"/>
                    </a:rPr>
                    <a:t>D</a:t>
                  </a:r>
                </a:p>
              </p:txBody>
            </p:sp>
            <p:sp>
              <p:nvSpPr>
                <p:cNvPr id="21558" name="Line 113"/>
                <p:cNvSpPr>
                  <a:spLocks noChangeShapeType="1"/>
                </p:cNvSpPr>
                <p:nvPr/>
              </p:nvSpPr>
              <p:spPr bwMode="auto">
                <a:xfrm flipH="1">
                  <a:off x="3855" y="3221"/>
                  <a:ext cx="637" cy="0"/>
                </a:xfrm>
                <a:prstGeom prst="line">
                  <a:avLst/>
                </a:prstGeom>
                <a:noFill/>
                <a:ln w="12700" cap="sq">
                  <a:solidFill>
                    <a:schemeClr val="bg1"/>
                  </a:solidFill>
                  <a:round/>
                  <a:headEnd type="triangle" w="med" len="lg"/>
                  <a:tailEnd type="triangle" w="med" len="lg"/>
                </a:ln>
              </p:spPr>
              <p:txBody>
                <a:bodyPr wrap="none"/>
                <a:lstStyle/>
                <a:p>
                  <a:endParaRPr lang="zh-CN" altLang="en-US"/>
                </a:p>
              </p:txBody>
            </p:sp>
            <p:sp>
              <p:nvSpPr>
                <p:cNvPr id="21559" name="Rectangle 114"/>
                <p:cNvSpPr>
                  <a:spLocks noChangeArrowheads="1"/>
                </p:cNvSpPr>
                <p:nvPr/>
              </p:nvSpPr>
              <p:spPr bwMode="auto">
                <a:xfrm>
                  <a:off x="3606" y="3029"/>
                  <a:ext cx="255" cy="288"/>
                </a:xfrm>
                <a:prstGeom prst="rect">
                  <a:avLst/>
                </a:prstGeom>
                <a:noFill/>
                <a:ln w="12700" cap="sq">
                  <a:noFill/>
                  <a:miter lim="800000"/>
                  <a:headEnd type="none" w="sm" len="sm"/>
                  <a:tailEnd type="none" w="sm" len="sm"/>
                </a:ln>
              </p:spPr>
              <p:txBody>
                <a:bodyPr wrap="none">
                  <a:spAutoFit/>
                </a:bodyPr>
                <a:lstStyle/>
                <a:p>
                  <a:r>
                    <a:rPr kumimoji="1" lang="en-US" altLang="zh-CN" i="1">
                      <a:sym typeface="Symbol" pitchFamily="18" charset="2"/>
                    </a:rPr>
                    <a:t>O</a:t>
                  </a:r>
                </a:p>
              </p:txBody>
            </p:sp>
            <p:grpSp>
              <p:nvGrpSpPr>
                <p:cNvPr id="21560" name="Group 115"/>
                <p:cNvGrpSpPr>
                  <a:grpSpLocks/>
                </p:cNvGrpSpPr>
                <p:nvPr/>
              </p:nvGrpSpPr>
              <p:grpSpPr bwMode="auto">
                <a:xfrm>
                  <a:off x="4513" y="2160"/>
                  <a:ext cx="480" cy="288"/>
                  <a:chOff x="4512" y="672"/>
                  <a:chExt cx="480" cy="288"/>
                </a:xfrm>
              </p:grpSpPr>
              <p:grpSp>
                <p:nvGrpSpPr>
                  <p:cNvPr id="21562" name="Group 116"/>
                  <p:cNvGrpSpPr>
                    <a:grpSpLocks/>
                  </p:cNvGrpSpPr>
                  <p:nvPr/>
                </p:nvGrpSpPr>
                <p:grpSpPr bwMode="auto">
                  <a:xfrm>
                    <a:off x="4512" y="720"/>
                    <a:ext cx="192" cy="192"/>
                    <a:chOff x="4656" y="672"/>
                    <a:chExt cx="192" cy="192"/>
                  </a:xfrm>
                </p:grpSpPr>
                <p:sp>
                  <p:nvSpPr>
                    <p:cNvPr id="21564" name="Oval 117"/>
                    <p:cNvSpPr>
                      <a:spLocks noChangeArrowheads="1"/>
                    </p:cNvSpPr>
                    <p:nvPr/>
                  </p:nvSpPr>
                  <p:spPr bwMode="auto">
                    <a:xfrm>
                      <a:off x="4656" y="672"/>
                      <a:ext cx="192" cy="192"/>
                    </a:xfrm>
                    <a:prstGeom prst="ellipse">
                      <a:avLst/>
                    </a:prstGeom>
                    <a:noFill/>
                    <a:ln w="9525">
                      <a:solidFill>
                        <a:schemeClr val="bg1"/>
                      </a:solidFill>
                      <a:round/>
                      <a:headEnd/>
                      <a:tailEnd/>
                    </a:ln>
                  </p:spPr>
                  <p:txBody>
                    <a:bodyPr wrap="none" anchor="ctr"/>
                    <a:lstStyle/>
                    <a:p>
                      <a:endParaRPr lang="zh-CN" altLang="en-US"/>
                    </a:p>
                  </p:txBody>
                </p:sp>
                <p:graphicFrame>
                  <p:nvGraphicFramePr>
                    <p:cNvPr id="21511" name="Object 118"/>
                    <p:cNvGraphicFramePr>
                      <a:graphicFrameLocks noChangeAspect="1"/>
                    </p:cNvGraphicFramePr>
                    <p:nvPr/>
                  </p:nvGraphicFramePr>
                  <p:xfrm>
                    <a:off x="4668" y="672"/>
                    <a:ext cx="164" cy="183"/>
                  </p:xfrm>
                  <a:graphic>
                    <a:graphicData uri="http://schemas.openxmlformats.org/presentationml/2006/ole">
                      <mc:AlternateContent xmlns:mc="http://schemas.openxmlformats.org/markup-compatibility/2006">
                        <mc:Choice xmlns:v="urn:schemas-microsoft-com:vml" Requires="v">
                          <p:oleObj spid="_x0000_s21631" name="公式" r:id="rId15" imgW="114120" imgH="126720" progId="Equation.3">
                            <p:embed/>
                          </p:oleObj>
                        </mc:Choice>
                        <mc:Fallback>
                          <p:oleObj name="公式" r:id="rId15" imgW="114120" imgH="126720" progId="Equation.3">
                            <p:embed/>
                            <p:pic>
                              <p:nvPicPr>
                                <p:cNvPr id="0" name="Object 1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68" y="672"/>
                                  <a:ext cx="164" cy="1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1563" name="Text Box 119"/>
                  <p:cNvSpPr txBox="1">
                    <a:spLocks noChangeArrowheads="1"/>
                  </p:cNvSpPr>
                  <p:nvPr/>
                </p:nvSpPr>
                <p:spPr bwMode="auto">
                  <a:xfrm>
                    <a:off x="4704" y="672"/>
                    <a:ext cx="288" cy="288"/>
                  </a:xfrm>
                  <a:prstGeom prst="rect">
                    <a:avLst/>
                  </a:prstGeom>
                  <a:noFill/>
                  <a:ln w="9525">
                    <a:noFill/>
                    <a:miter lim="800000"/>
                    <a:headEnd/>
                    <a:tailEnd/>
                  </a:ln>
                </p:spPr>
                <p:txBody>
                  <a:bodyPr>
                    <a:spAutoFit/>
                  </a:bodyPr>
                  <a:lstStyle/>
                  <a:p>
                    <a:pPr algn="ctr">
                      <a:spcBef>
                        <a:spcPct val="50000"/>
                      </a:spcBef>
                    </a:pPr>
                    <a:r>
                      <a:rPr kumimoji="1" lang="en-US" altLang="zh-CN" i="1">
                        <a:sym typeface="Symbol" pitchFamily="18" charset="2"/>
                      </a:rPr>
                      <a:t>B</a:t>
                    </a:r>
                  </a:p>
                </p:txBody>
              </p:sp>
            </p:grpSp>
            <p:sp>
              <p:nvSpPr>
                <p:cNvPr id="21561" name="Line 120"/>
                <p:cNvSpPr>
                  <a:spLocks noChangeShapeType="1"/>
                </p:cNvSpPr>
                <p:nvPr/>
              </p:nvSpPr>
              <p:spPr bwMode="auto">
                <a:xfrm>
                  <a:off x="5103" y="3113"/>
                  <a:ext cx="317" cy="0"/>
                </a:xfrm>
                <a:prstGeom prst="line">
                  <a:avLst/>
                </a:prstGeom>
                <a:noFill/>
                <a:ln w="38100">
                  <a:solidFill>
                    <a:srgbClr val="FF0000"/>
                  </a:solidFill>
                  <a:round/>
                  <a:headEnd/>
                  <a:tailEnd type="triangle" w="med" len="med"/>
                </a:ln>
              </p:spPr>
              <p:txBody>
                <a:bodyPr/>
                <a:lstStyle/>
                <a:p>
                  <a:endParaRPr lang="zh-CN" altLang="en-US"/>
                </a:p>
              </p:txBody>
            </p:sp>
          </p:grpSp>
        </p:grpSp>
      </p:grpSp>
      <p:grpSp>
        <p:nvGrpSpPr>
          <p:cNvPr id="10" name="Group 127"/>
          <p:cNvGrpSpPr>
            <a:grpSpLocks/>
          </p:cNvGrpSpPr>
          <p:nvPr/>
        </p:nvGrpSpPr>
        <p:grpSpPr bwMode="auto">
          <a:xfrm>
            <a:off x="7264400" y="4076700"/>
            <a:ext cx="287338" cy="504825"/>
            <a:chOff x="3243" y="2568"/>
            <a:chExt cx="181" cy="318"/>
          </a:xfrm>
        </p:grpSpPr>
        <p:sp>
          <p:nvSpPr>
            <p:cNvPr id="21534" name="Rectangle 126"/>
            <p:cNvSpPr>
              <a:spLocks noChangeArrowheads="1"/>
            </p:cNvSpPr>
            <p:nvPr/>
          </p:nvSpPr>
          <p:spPr bwMode="auto">
            <a:xfrm>
              <a:off x="3243" y="2568"/>
              <a:ext cx="181" cy="318"/>
            </a:xfrm>
            <a:prstGeom prst="rect">
              <a:avLst/>
            </a:prstGeom>
            <a:solidFill>
              <a:schemeClr val="accent2"/>
            </a:solidFill>
            <a:ln w="9525">
              <a:noFill/>
              <a:miter lim="800000"/>
              <a:headEnd/>
              <a:tailEnd/>
            </a:ln>
          </p:spPr>
          <p:txBody>
            <a:bodyPr wrap="none" anchor="ctr"/>
            <a:lstStyle/>
            <a:p>
              <a:endParaRPr lang="zh-CN" altLang="en-US"/>
            </a:p>
          </p:txBody>
        </p:sp>
        <p:grpSp>
          <p:nvGrpSpPr>
            <p:cNvPr id="21535" name="Group 125"/>
            <p:cNvGrpSpPr>
              <a:grpSpLocks/>
            </p:cNvGrpSpPr>
            <p:nvPr/>
          </p:nvGrpSpPr>
          <p:grpSpPr bwMode="auto">
            <a:xfrm>
              <a:off x="3243" y="2568"/>
              <a:ext cx="181" cy="318"/>
              <a:chOff x="2835" y="2432"/>
              <a:chExt cx="181" cy="318"/>
            </a:xfrm>
          </p:grpSpPr>
          <p:sp>
            <p:nvSpPr>
              <p:cNvPr id="21536" name="Line 121"/>
              <p:cNvSpPr>
                <a:spLocks noChangeShapeType="1"/>
              </p:cNvSpPr>
              <p:nvPr/>
            </p:nvSpPr>
            <p:spPr bwMode="auto">
              <a:xfrm>
                <a:off x="2835" y="2568"/>
                <a:ext cx="181" cy="0"/>
              </a:xfrm>
              <a:prstGeom prst="line">
                <a:avLst/>
              </a:prstGeom>
              <a:noFill/>
              <a:ln w="28575">
                <a:solidFill>
                  <a:srgbClr val="FFFF00"/>
                </a:solidFill>
                <a:round/>
                <a:headEnd/>
                <a:tailEnd/>
              </a:ln>
            </p:spPr>
            <p:txBody>
              <a:bodyPr/>
              <a:lstStyle/>
              <a:p>
                <a:endParaRPr lang="zh-CN" altLang="en-US"/>
              </a:p>
            </p:txBody>
          </p:sp>
          <p:sp>
            <p:nvSpPr>
              <p:cNvPr id="21537" name="Line 122"/>
              <p:cNvSpPr>
                <a:spLocks noChangeShapeType="1"/>
              </p:cNvSpPr>
              <p:nvPr/>
            </p:nvSpPr>
            <p:spPr bwMode="auto">
              <a:xfrm>
                <a:off x="2880" y="2614"/>
                <a:ext cx="91" cy="0"/>
              </a:xfrm>
              <a:prstGeom prst="line">
                <a:avLst/>
              </a:prstGeom>
              <a:noFill/>
              <a:ln w="28575">
                <a:solidFill>
                  <a:srgbClr val="FFFF00"/>
                </a:solidFill>
                <a:round/>
                <a:headEnd/>
                <a:tailEnd/>
              </a:ln>
            </p:spPr>
            <p:txBody>
              <a:bodyPr/>
              <a:lstStyle/>
              <a:p>
                <a:endParaRPr lang="zh-CN" altLang="en-US"/>
              </a:p>
            </p:txBody>
          </p:sp>
          <p:sp>
            <p:nvSpPr>
              <p:cNvPr id="21538" name="Line 123"/>
              <p:cNvSpPr>
                <a:spLocks noChangeShapeType="1"/>
              </p:cNvSpPr>
              <p:nvPr/>
            </p:nvSpPr>
            <p:spPr bwMode="auto">
              <a:xfrm>
                <a:off x="2925" y="2614"/>
                <a:ext cx="0" cy="136"/>
              </a:xfrm>
              <a:prstGeom prst="line">
                <a:avLst/>
              </a:prstGeom>
              <a:noFill/>
              <a:ln w="28575">
                <a:solidFill>
                  <a:srgbClr val="FFFF00"/>
                </a:solidFill>
                <a:round/>
                <a:headEnd/>
                <a:tailEnd/>
              </a:ln>
            </p:spPr>
            <p:txBody>
              <a:bodyPr/>
              <a:lstStyle/>
              <a:p>
                <a:endParaRPr lang="zh-CN" altLang="en-US"/>
              </a:p>
            </p:txBody>
          </p:sp>
          <p:sp>
            <p:nvSpPr>
              <p:cNvPr id="21539" name="Line 124"/>
              <p:cNvSpPr>
                <a:spLocks noChangeShapeType="1"/>
              </p:cNvSpPr>
              <p:nvPr/>
            </p:nvSpPr>
            <p:spPr bwMode="auto">
              <a:xfrm flipV="1">
                <a:off x="2925" y="2432"/>
                <a:ext cx="0" cy="136"/>
              </a:xfrm>
              <a:prstGeom prst="line">
                <a:avLst/>
              </a:prstGeom>
              <a:noFill/>
              <a:ln w="28575">
                <a:solidFill>
                  <a:srgbClr val="FFFF00"/>
                </a:solidFill>
                <a:round/>
                <a:headEnd/>
                <a:tailEnd/>
              </a:ln>
            </p:spPr>
            <p:txBody>
              <a:bodyPr/>
              <a:lstStyle/>
              <a:p>
                <a:endParaRPr lang="zh-CN" altLang="en-US"/>
              </a:p>
            </p:txBody>
          </p:sp>
        </p:grpSp>
      </p:grpSp>
      <p:grpSp>
        <p:nvGrpSpPr>
          <p:cNvPr id="12" name="Group 128"/>
          <p:cNvGrpSpPr>
            <a:grpSpLocks/>
          </p:cNvGrpSpPr>
          <p:nvPr/>
        </p:nvGrpSpPr>
        <p:grpSpPr bwMode="auto">
          <a:xfrm>
            <a:off x="8253413" y="4076700"/>
            <a:ext cx="287337" cy="504825"/>
            <a:chOff x="3243" y="2568"/>
            <a:chExt cx="181" cy="318"/>
          </a:xfrm>
        </p:grpSpPr>
        <p:sp>
          <p:nvSpPr>
            <p:cNvPr id="21528" name="Rectangle 129"/>
            <p:cNvSpPr>
              <a:spLocks noChangeArrowheads="1"/>
            </p:cNvSpPr>
            <p:nvPr/>
          </p:nvSpPr>
          <p:spPr bwMode="auto">
            <a:xfrm>
              <a:off x="3243" y="2568"/>
              <a:ext cx="181" cy="318"/>
            </a:xfrm>
            <a:prstGeom prst="rect">
              <a:avLst/>
            </a:prstGeom>
            <a:solidFill>
              <a:schemeClr val="accent2"/>
            </a:solidFill>
            <a:ln w="9525">
              <a:noFill/>
              <a:miter lim="800000"/>
              <a:headEnd/>
              <a:tailEnd/>
            </a:ln>
          </p:spPr>
          <p:txBody>
            <a:bodyPr wrap="none" anchor="ctr"/>
            <a:lstStyle/>
            <a:p>
              <a:endParaRPr lang="zh-CN" altLang="en-US"/>
            </a:p>
          </p:txBody>
        </p:sp>
        <p:grpSp>
          <p:nvGrpSpPr>
            <p:cNvPr id="21529" name="Group 130"/>
            <p:cNvGrpSpPr>
              <a:grpSpLocks/>
            </p:cNvGrpSpPr>
            <p:nvPr/>
          </p:nvGrpSpPr>
          <p:grpSpPr bwMode="auto">
            <a:xfrm>
              <a:off x="3243" y="2568"/>
              <a:ext cx="181" cy="318"/>
              <a:chOff x="2835" y="2432"/>
              <a:chExt cx="181" cy="318"/>
            </a:xfrm>
          </p:grpSpPr>
          <p:sp>
            <p:nvSpPr>
              <p:cNvPr id="21530" name="Line 131"/>
              <p:cNvSpPr>
                <a:spLocks noChangeShapeType="1"/>
              </p:cNvSpPr>
              <p:nvPr/>
            </p:nvSpPr>
            <p:spPr bwMode="auto">
              <a:xfrm>
                <a:off x="2835" y="2568"/>
                <a:ext cx="181" cy="0"/>
              </a:xfrm>
              <a:prstGeom prst="line">
                <a:avLst/>
              </a:prstGeom>
              <a:noFill/>
              <a:ln w="28575">
                <a:solidFill>
                  <a:srgbClr val="FFFF00"/>
                </a:solidFill>
                <a:round/>
                <a:headEnd/>
                <a:tailEnd/>
              </a:ln>
            </p:spPr>
            <p:txBody>
              <a:bodyPr/>
              <a:lstStyle/>
              <a:p>
                <a:endParaRPr lang="zh-CN" altLang="en-US"/>
              </a:p>
            </p:txBody>
          </p:sp>
          <p:sp>
            <p:nvSpPr>
              <p:cNvPr id="21531" name="Line 132"/>
              <p:cNvSpPr>
                <a:spLocks noChangeShapeType="1"/>
              </p:cNvSpPr>
              <p:nvPr/>
            </p:nvSpPr>
            <p:spPr bwMode="auto">
              <a:xfrm>
                <a:off x="2880" y="2614"/>
                <a:ext cx="91" cy="0"/>
              </a:xfrm>
              <a:prstGeom prst="line">
                <a:avLst/>
              </a:prstGeom>
              <a:noFill/>
              <a:ln w="28575">
                <a:solidFill>
                  <a:srgbClr val="FFFF00"/>
                </a:solidFill>
                <a:round/>
                <a:headEnd/>
                <a:tailEnd/>
              </a:ln>
            </p:spPr>
            <p:txBody>
              <a:bodyPr/>
              <a:lstStyle/>
              <a:p>
                <a:endParaRPr lang="zh-CN" altLang="en-US"/>
              </a:p>
            </p:txBody>
          </p:sp>
          <p:sp>
            <p:nvSpPr>
              <p:cNvPr id="21532" name="Line 133"/>
              <p:cNvSpPr>
                <a:spLocks noChangeShapeType="1"/>
              </p:cNvSpPr>
              <p:nvPr/>
            </p:nvSpPr>
            <p:spPr bwMode="auto">
              <a:xfrm>
                <a:off x="2925" y="2614"/>
                <a:ext cx="0" cy="136"/>
              </a:xfrm>
              <a:prstGeom prst="line">
                <a:avLst/>
              </a:prstGeom>
              <a:noFill/>
              <a:ln w="28575">
                <a:solidFill>
                  <a:srgbClr val="FFFF00"/>
                </a:solidFill>
                <a:round/>
                <a:headEnd/>
                <a:tailEnd/>
              </a:ln>
            </p:spPr>
            <p:txBody>
              <a:bodyPr/>
              <a:lstStyle/>
              <a:p>
                <a:endParaRPr lang="zh-CN" altLang="en-US"/>
              </a:p>
            </p:txBody>
          </p:sp>
          <p:sp>
            <p:nvSpPr>
              <p:cNvPr id="21533" name="Line 134"/>
              <p:cNvSpPr>
                <a:spLocks noChangeShapeType="1"/>
              </p:cNvSpPr>
              <p:nvPr/>
            </p:nvSpPr>
            <p:spPr bwMode="auto">
              <a:xfrm flipV="1">
                <a:off x="2925" y="2432"/>
                <a:ext cx="0" cy="136"/>
              </a:xfrm>
              <a:prstGeom prst="line">
                <a:avLst/>
              </a:prstGeom>
              <a:noFill/>
              <a:ln w="28575">
                <a:solidFill>
                  <a:srgbClr val="FFFF00"/>
                </a:solidFill>
                <a:round/>
                <a:headEnd/>
                <a:tailEnd/>
              </a:ln>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1317"/>
                                        </p:tgtEl>
                                        <p:attrNameLst>
                                          <p:attrName>style.visibility</p:attrName>
                                        </p:attrNameLst>
                                      </p:cBhvr>
                                      <p:to>
                                        <p:strVal val="visible"/>
                                      </p:to>
                                    </p:set>
                                    <p:anim calcmode="lin" valueType="num">
                                      <p:cBhvr additive="base">
                                        <p:cTn id="7" dur="500" fill="hold"/>
                                        <p:tgtEl>
                                          <p:spTgt spid="141317"/>
                                        </p:tgtEl>
                                        <p:attrNameLst>
                                          <p:attrName>ppt_x</p:attrName>
                                        </p:attrNameLst>
                                      </p:cBhvr>
                                      <p:tavLst>
                                        <p:tav tm="0">
                                          <p:val>
                                            <p:strVal val="0-#ppt_w/2"/>
                                          </p:val>
                                        </p:tav>
                                        <p:tav tm="100000">
                                          <p:val>
                                            <p:strVal val="#ppt_x"/>
                                          </p:val>
                                        </p:tav>
                                      </p:tavLst>
                                    </p:anim>
                                    <p:anim calcmode="lin" valueType="num">
                                      <p:cBhvr additive="base">
                                        <p:cTn id="8" dur="500" fill="hold"/>
                                        <p:tgtEl>
                                          <p:spTgt spid="1413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iterate type="lt">
                                    <p:tmPct val="10000"/>
                                  </p:iterate>
                                  <p:childTnLst>
                                    <p:set>
                                      <p:cBhvr>
                                        <p:cTn id="12" dur="1" fill="hold">
                                          <p:stCondLst>
                                            <p:cond delay="0"/>
                                          </p:stCondLst>
                                        </p:cTn>
                                        <p:tgtEl>
                                          <p:spTgt spid="141347"/>
                                        </p:tgtEl>
                                        <p:attrNameLst>
                                          <p:attrName>style.visibility</p:attrName>
                                        </p:attrNameLst>
                                      </p:cBhvr>
                                      <p:to>
                                        <p:strVal val="visible"/>
                                      </p:to>
                                    </p:set>
                                    <p:anim calcmode="lin" valueType="num">
                                      <p:cBhvr additive="base">
                                        <p:cTn id="13" dur="500" fill="hold"/>
                                        <p:tgtEl>
                                          <p:spTgt spid="141347"/>
                                        </p:tgtEl>
                                        <p:attrNameLst>
                                          <p:attrName>ppt_x</p:attrName>
                                        </p:attrNameLst>
                                      </p:cBhvr>
                                      <p:tavLst>
                                        <p:tav tm="0">
                                          <p:val>
                                            <p:strVal val="#ppt_x"/>
                                          </p:val>
                                        </p:tav>
                                        <p:tav tm="100000">
                                          <p:val>
                                            <p:strVal val="#ppt_x"/>
                                          </p:val>
                                        </p:tav>
                                      </p:tavLst>
                                    </p:anim>
                                    <p:anim calcmode="lin" valueType="num">
                                      <p:cBhvr additive="base">
                                        <p:cTn id="14" dur="500" fill="hold"/>
                                        <p:tgtEl>
                                          <p:spTgt spid="141347"/>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80">
                                          <p:stCondLst>
                                            <p:cond delay="0"/>
                                          </p:stCondLst>
                                        </p:cTn>
                                        <p:tgtEl>
                                          <p:spTgt spid="3"/>
                                        </p:tgtEl>
                                      </p:cBhvr>
                                    </p:animEffect>
                                    <p:anim calcmode="lin" valueType="num">
                                      <p:cBhvr>
                                        <p:cTn id="20"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5" dur="26">
                                          <p:stCondLst>
                                            <p:cond delay="650"/>
                                          </p:stCondLst>
                                        </p:cTn>
                                        <p:tgtEl>
                                          <p:spTgt spid="3"/>
                                        </p:tgtEl>
                                      </p:cBhvr>
                                      <p:to x="100000" y="60000"/>
                                    </p:animScale>
                                    <p:animScale>
                                      <p:cBhvr>
                                        <p:cTn id="26" dur="166" decel="50000">
                                          <p:stCondLst>
                                            <p:cond delay="676"/>
                                          </p:stCondLst>
                                        </p:cTn>
                                        <p:tgtEl>
                                          <p:spTgt spid="3"/>
                                        </p:tgtEl>
                                      </p:cBhvr>
                                      <p:to x="100000" y="100000"/>
                                    </p:animScale>
                                    <p:animScale>
                                      <p:cBhvr>
                                        <p:cTn id="27" dur="26">
                                          <p:stCondLst>
                                            <p:cond delay="1312"/>
                                          </p:stCondLst>
                                        </p:cTn>
                                        <p:tgtEl>
                                          <p:spTgt spid="3"/>
                                        </p:tgtEl>
                                      </p:cBhvr>
                                      <p:to x="100000" y="80000"/>
                                    </p:animScale>
                                    <p:animScale>
                                      <p:cBhvr>
                                        <p:cTn id="28" dur="166" decel="50000">
                                          <p:stCondLst>
                                            <p:cond delay="1338"/>
                                          </p:stCondLst>
                                        </p:cTn>
                                        <p:tgtEl>
                                          <p:spTgt spid="3"/>
                                        </p:tgtEl>
                                      </p:cBhvr>
                                      <p:to x="100000" y="100000"/>
                                    </p:animScale>
                                    <p:animScale>
                                      <p:cBhvr>
                                        <p:cTn id="29" dur="26">
                                          <p:stCondLst>
                                            <p:cond delay="1642"/>
                                          </p:stCondLst>
                                        </p:cTn>
                                        <p:tgtEl>
                                          <p:spTgt spid="3"/>
                                        </p:tgtEl>
                                      </p:cBhvr>
                                      <p:to x="100000" y="90000"/>
                                    </p:animScale>
                                    <p:animScale>
                                      <p:cBhvr>
                                        <p:cTn id="30" dur="166" decel="50000">
                                          <p:stCondLst>
                                            <p:cond delay="1668"/>
                                          </p:stCondLst>
                                        </p:cTn>
                                        <p:tgtEl>
                                          <p:spTgt spid="3"/>
                                        </p:tgtEl>
                                      </p:cBhvr>
                                      <p:to x="100000" y="100000"/>
                                    </p:animScale>
                                    <p:animScale>
                                      <p:cBhvr>
                                        <p:cTn id="31" dur="26">
                                          <p:stCondLst>
                                            <p:cond delay="1808"/>
                                          </p:stCondLst>
                                        </p:cTn>
                                        <p:tgtEl>
                                          <p:spTgt spid="3"/>
                                        </p:tgtEl>
                                      </p:cBhvr>
                                      <p:to x="100000" y="95000"/>
                                    </p:animScale>
                                    <p:animScale>
                                      <p:cBhvr>
                                        <p:cTn id="32" dur="166" decel="50000">
                                          <p:stCondLst>
                                            <p:cond delay="1834"/>
                                          </p:stCondLst>
                                        </p:cTn>
                                        <p:tgtEl>
                                          <p:spTgt spid="3"/>
                                        </p:tgtEl>
                                      </p:cBhvr>
                                      <p:to x="100000" y="100000"/>
                                    </p:animScale>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41357"/>
                                        </p:tgtEl>
                                        <p:attrNameLst>
                                          <p:attrName>style.visibility</p:attrName>
                                        </p:attrNameLst>
                                      </p:cBhvr>
                                      <p:to>
                                        <p:strVal val="visible"/>
                                      </p:to>
                                    </p:set>
                                    <p:anim calcmode="lin" valueType="num">
                                      <p:cBhvr additive="base">
                                        <p:cTn id="37" dur="500" fill="hold"/>
                                        <p:tgtEl>
                                          <p:spTgt spid="141357"/>
                                        </p:tgtEl>
                                        <p:attrNameLst>
                                          <p:attrName>ppt_x</p:attrName>
                                        </p:attrNameLst>
                                      </p:cBhvr>
                                      <p:tavLst>
                                        <p:tav tm="0">
                                          <p:val>
                                            <p:strVal val="0-#ppt_w/2"/>
                                          </p:val>
                                        </p:tav>
                                        <p:tav tm="100000">
                                          <p:val>
                                            <p:strVal val="#ppt_x"/>
                                          </p:val>
                                        </p:tav>
                                      </p:tavLst>
                                    </p:anim>
                                    <p:anim calcmode="lin" valueType="num">
                                      <p:cBhvr additive="base">
                                        <p:cTn id="38" dur="500" fill="hold"/>
                                        <p:tgtEl>
                                          <p:spTgt spid="14135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dissolve">
                                      <p:cBhvr>
                                        <p:cTn id="43" dur="5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nodeType="clickEffect">
                                  <p:stCondLst>
                                    <p:cond delay="0"/>
                                  </p:stCondLst>
                                  <p:childTnLst>
                                    <p:set>
                                      <p:cBhvr>
                                        <p:cTn id="47" dur="1" fill="hold">
                                          <p:stCondLst>
                                            <p:cond delay="0"/>
                                          </p:stCondLst>
                                        </p:cTn>
                                        <p:tgtEl>
                                          <p:spTgt spid="141348"/>
                                        </p:tgtEl>
                                        <p:attrNameLst>
                                          <p:attrName>style.visibility</p:attrName>
                                        </p:attrNameLst>
                                      </p:cBhvr>
                                      <p:to>
                                        <p:strVal val="visible"/>
                                      </p:to>
                                    </p:set>
                                    <p:animEffect transition="in" filter="checkerboard(across)">
                                      <p:cBhvr>
                                        <p:cTn id="48" dur="500"/>
                                        <p:tgtEl>
                                          <p:spTgt spid="141348"/>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1" fill="hold" grpId="0" nodeType="clickEffect">
                                  <p:stCondLst>
                                    <p:cond delay="0"/>
                                  </p:stCondLst>
                                  <p:childTnLst>
                                    <p:set>
                                      <p:cBhvr>
                                        <p:cTn id="52" dur="1" fill="hold">
                                          <p:stCondLst>
                                            <p:cond delay="0"/>
                                          </p:stCondLst>
                                        </p:cTn>
                                        <p:tgtEl>
                                          <p:spTgt spid="141350"/>
                                        </p:tgtEl>
                                        <p:attrNameLst>
                                          <p:attrName>style.visibility</p:attrName>
                                        </p:attrNameLst>
                                      </p:cBhvr>
                                      <p:to>
                                        <p:strVal val="visible"/>
                                      </p:to>
                                    </p:set>
                                    <p:anim calcmode="lin" valueType="num">
                                      <p:cBhvr additive="base">
                                        <p:cTn id="53" dur="500" fill="hold"/>
                                        <p:tgtEl>
                                          <p:spTgt spid="141350"/>
                                        </p:tgtEl>
                                        <p:attrNameLst>
                                          <p:attrName>ppt_x</p:attrName>
                                        </p:attrNameLst>
                                      </p:cBhvr>
                                      <p:tavLst>
                                        <p:tav tm="0">
                                          <p:val>
                                            <p:strVal val="#ppt_x"/>
                                          </p:val>
                                        </p:tav>
                                        <p:tav tm="100000">
                                          <p:val>
                                            <p:strVal val="#ppt_x"/>
                                          </p:val>
                                        </p:tav>
                                      </p:tavLst>
                                    </p:anim>
                                    <p:anim calcmode="lin" valueType="num">
                                      <p:cBhvr additive="base">
                                        <p:cTn id="54" dur="500" fill="hold"/>
                                        <p:tgtEl>
                                          <p:spTgt spid="141350"/>
                                        </p:tgtEl>
                                        <p:attrNameLst>
                                          <p:attrName>ppt_y</p:attrName>
                                        </p:attrNameLst>
                                      </p:cBhvr>
                                      <p:tavLst>
                                        <p:tav tm="0">
                                          <p:val>
                                            <p:strVal val="0-#ppt_h/2"/>
                                          </p:val>
                                        </p:tav>
                                        <p:tav tm="100000">
                                          <p:val>
                                            <p:strVal val="#ppt_y"/>
                                          </p:val>
                                        </p:tav>
                                      </p:tavLst>
                                    </p:anim>
                                  </p:childTnLst>
                                </p:cTn>
                              </p:par>
                            </p:childTnLst>
                          </p:cTn>
                        </p:par>
                        <p:par>
                          <p:cTn id="55" fill="hold">
                            <p:stCondLst>
                              <p:cond delay="500"/>
                            </p:stCondLst>
                            <p:childTnLst>
                              <p:par>
                                <p:cTn id="56" presetID="9" presetClass="entr" presetSubtype="0" fill="hold" nodeType="after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dissolve">
                                      <p:cBhvr>
                                        <p:cTn id="58" dur="500"/>
                                        <p:tgtEl>
                                          <p:spTgt spid="10"/>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nodeType="clickEffect">
                                  <p:stCondLst>
                                    <p:cond delay="0"/>
                                  </p:stCondLst>
                                  <p:childTnLst>
                                    <p:set>
                                      <p:cBhvr>
                                        <p:cTn id="62" dur="1" fill="hold">
                                          <p:stCondLst>
                                            <p:cond delay="0"/>
                                          </p:stCondLst>
                                        </p:cTn>
                                        <p:tgtEl>
                                          <p:spTgt spid="141349"/>
                                        </p:tgtEl>
                                        <p:attrNameLst>
                                          <p:attrName>style.visibility</p:attrName>
                                        </p:attrNameLst>
                                      </p:cBhvr>
                                      <p:to>
                                        <p:strVal val="visible"/>
                                      </p:to>
                                    </p:set>
                                    <p:anim calcmode="lin" valueType="num">
                                      <p:cBhvr additive="base">
                                        <p:cTn id="63" dur="500" fill="hold"/>
                                        <p:tgtEl>
                                          <p:spTgt spid="141349"/>
                                        </p:tgtEl>
                                        <p:attrNameLst>
                                          <p:attrName>ppt_x</p:attrName>
                                        </p:attrNameLst>
                                      </p:cBhvr>
                                      <p:tavLst>
                                        <p:tav tm="0">
                                          <p:val>
                                            <p:strVal val="0-#ppt_w/2"/>
                                          </p:val>
                                        </p:tav>
                                        <p:tav tm="100000">
                                          <p:val>
                                            <p:strVal val="#ppt_x"/>
                                          </p:val>
                                        </p:tav>
                                      </p:tavLst>
                                    </p:anim>
                                    <p:anim calcmode="lin" valueType="num">
                                      <p:cBhvr additive="base">
                                        <p:cTn id="64" dur="500" fill="hold"/>
                                        <p:tgtEl>
                                          <p:spTgt spid="141349"/>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1" fill="hold" grpId="0" nodeType="clickEffect">
                                  <p:stCondLst>
                                    <p:cond delay="0"/>
                                  </p:stCondLst>
                                  <p:childTnLst>
                                    <p:set>
                                      <p:cBhvr>
                                        <p:cTn id="68" dur="1" fill="hold">
                                          <p:stCondLst>
                                            <p:cond delay="0"/>
                                          </p:stCondLst>
                                        </p:cTn>
                                        <p:tgtEl>
                                          <p:spTgt spid="141351"/>
                                        </p:tgtEl>
                                        <p:attrNameLst>
                                          <p:attrName>style.visibility</p:attrName>
                                        </p:attrNameLst>
                                      </p:cBhvr>
                                      <p:to>
                                        <p:strVal val="visible"/>
                                      </p:to>
                                    </p:set>
                                    <p:anim calcmode="lin" valueType="num">
                                      <p:cBhvr additive="base">
                                        <p:cTn id="69" dur="500" fill="hold"/>
                                        <p:tgtEl>
                                          <p:spTgt spid="141351"/>
                                        </p:tgtEl>
                                        <p:attrNameLst>
                                          <p:attrName>ppt_x</p:attrName>
                                        </p:attrNameLst>
                                      </p:cBhvr>
                                      <p:tavLst>
                                        <p:tav tm="0">
                                          <p:val>
                                            <p:strVal val="#ppt_x"/>
                                          </p:val>
                                        </p:tav>
                                        <p:tav tm="100000">
                                          <p:val>
                                            <p:strVal val="#ppt_x"/>
                                          </p:val>
                                        </p:tav>
                                      </p:tavLst>
                                    </p:anim>
                                    <p:anim calcmode="lin" valueType="num">
                                      <p:cBhvr additive="base">
                                        <p:cTn id="70" dur="500" fill="hold"/>
                                        <p:tgtEl>
                                          <p:spTgt spid="141351"/>
                                        </p:tgtEl>
                                        <p:attrNameLst>
                                          <p:attrName>ppt_y</p:attrName>
                                        </p:attrNameLst>
                                      </p:cBhvr>
                                      <p:tavLst>
                                        <p:tav tm="0">
                                          <p:val>
                                            <p:strVal val="0-#ppt_h/2"/>
                                          </p:val>
                                        </p:tav>
                                        <p:tav tm="100000">
                                          <p:val>
                                            <p:strVal val="#ppt_y"/>
                                          </p:val>
                                        </p:tav>
                                      </p:tavLst>
                                    </p:anim>
                                  </p:childTnLst>
                                </p:cTn>
                              </p:par>
                            </p:childTnLst>
                          </p:cTn>
                        </p:par>
                        <p:par>
                          <p:cTn id="71" fill="hold">
                            <p:stCondLst>
                              <p:cond delay="500"/>
                            </p:stCondLst>
                            <p:childTnLst>
                              <p:par>
                                <p:cTn id="72" presetID="9" presetClass="entr" presetSubtype="0" fill="hold" nodeType="after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dissolve">
                                      <p:cBhvr>
                                        <p:cTn id="74" dur="500"/>
                                        <p:tgtEl>
                                          <p:spTgt spid="12"/>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1" fill="hold" grpId="0" nodeType="clickEffect">
                                  <p:stCondLst>
                                    <p:cond delay="0"/>
                                  </p:stCondLst>
                                  <p:iterate type="lt">
                                    <p:tmPct val="16000"/>
                                  </p:iterate>
                                  <p:childTnLst>
                                    <p:set>
                                      <p:cBhvr>
                                        <p:cTn id="78" dur="1" fill="hold">
                                          <p:stCondLst>
                                            <p:cond delay="0"/>
                                          </p:stCondLst>
                                        </p:cTn>
                                        <p:tgtEl>
                                          <p:spTgt spid="141352"/>
                                        </p:tgtEl>
                                        <p:attrNameLst>
                                          <p:attrName>style.visibility</p:attrName>
                                        </p:attrNameLst>
                                      </p:cBhvr>
                                      <p:to>
                                        <p:strVal val="visible"/>
                                      </p:to>
                                    </p:set>
                                    <p:anim calcmode="lin" valueType="num">
                                      <p:cBhvr additive="base">
                                        <p:cTn id="79" dur="500" fill="hold"/>
                                        <p:tgtEl>
                                          <p:spTgt spid="141352"/>
                                        </p:tgtEl>
                                        <p:attrNameLst>
                                          <p:attrName>ppt_x</p:attrName>
                                        </p:attrNameLst>
                                      </p:cBhvr>
                                      <p:tavLst>
                                        <p:tav tm="0">
                                          <p:val>
                                            <p:strVal val="#ppt_x"/>
                                          </p:val>
                                        </p:tav>
                                        <p:tav tm="100000">
                                          <p:val>
                                            <p:strVal val="#ppt_x"/>
                                          </p:val>
                                        </p:tav>
                                      </p:tavLst>
                                    </p:anim>
                                    <p:anim calcmode="lin" valueType="num">
                                      <p:cBhvr additive="base">
                                        <p:cTn id="80" dur="500" fill="hold"/>
                                        <p:tgtEl>
                                          <p:spTgt spid="141352"/>
                                        </p:tgtEl>
                                        <p:attrNameLst>
                                          <p:attrName>ppt_y</p:attrName>
                                        </p:attrNameLst>
                                      </p:cBhvr>
                                      <p:tavLst>
                                        <p:tav tm="0">
                                          <p:val>
                                            <p:strVal val="0-#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141353"/>
                                        </p:tgtEl>
                                        <p:attrNameLst>
                                          <p:attrName>style.visibility</p:attrName>
                                        </p:attrNameLst>
                                      </p:cBhvr>
                                      <p:to>
                                        <p:strVal val="visible"/>
                                      </p:to>
                                    </p:set>
                                    <p:anim calcmode="lin" valueType="num">
                                      <p:cBhvr additive="base">
                                        <p:cTn id="85" dur="500" fill="hold"/>
                                        <p:tgtEl>
                                          <p:spTgt spid="141353"/>
                                        </p:tgtEl>
                                        <p:attrNameLst>
                                          <p:attrName>ppt_x</p:attrName>
                                        </p:attrNameLst>
                                      </p:cBhvr>
                                      <p:tavLst>
                                        <p:tav tm="0">
                                          <p:val>
                                            <p:strVal val="0-#ppt_w/2"/>
                                          </p:val>
                                        </p:tav>
                                        <p:tav tm="100000">
                                          <p:val>
                                            <p:strVal val="#ppt_x"/>
                                          </p:val>
                                        </p:tav>
                                      </p:tavLst>
                                    </p:anim>
                                    <p:anim calcmode="lin" valueType="num">
                                      <p:cBhvr additive="base">
                                        <p:cTn id="86" dur="500" fill="hold"/>
                                        <p:tgtEl>
                                          <p:spTgt spid="141353"/>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5" presetClass="entr" presetSubtype="10" fill="hold" nodeType="clickEffect">
                                  <p:stCondLst>
                                    <p:cond delay="0"/>
                                  </p:stCondLst>
                                  <p:childTnLst>
                                    <p:set>
                                      <p:cBhvr>
                                        <p:cTn id="90" dur="1" fill="hold">
                                          <p:stCondLst>
                                            <p:cond delay="0"/>
                                          </p:stCondLst>
                                        </p:cTn>
                                        <p:tgtEl>
                                          <p:spTgt spid="141354"/>
                                        </p:tgtEl>
                                        <p:attrNameLst>
                                          <p:attrName>style.visibility</p:attrName>
                                        </p:attrNameLst>
                                      </p:cBhvr>
                                      <p:to>
                                        <p:strVal val="visible"/>
                                      </p:to>
                                    </p:set>
                                    <p:animEffect transition="in" filter="checkerboard(across)">
                                      <p:cBhvr>
                                        <p:cTn id="91" dur="500"/>
                                        <p:tgtEl>
                                          <p:spTgt spid="141354"/>
                                        </p:tgtEl>
                                      </p:cBhvr>
                                    </p:animEffect>
                                  </p:childTnLst>
                                </p:cTn>
                              </p:par>
                            </p:childTnLst>
                          </p:cTn>
                        </p:par>
                      </p:childTnLst>
                    </p:cTn>
                  </p:par>
                  <p:par>
                    <p:cTn id="92" fill="hold">
                      <p:stCondLst>
                        <p:cond delay="indefinite"/>
                      </p:stCondLst>
                      <p:childTnLst>
                        <p:par>
                          <p:cTn id="93" fill="hold">
                            <p:stCondLst>
                              <p:cond delay="0"/>
                            </p:stCondLst>
                            <p:childTnLst>
                              <p:par>
                                <p:cTn id="94" presetID="2" presetClass="entr" presetSubtype="4" fill="hold" grpId="0" nodeType="clickEffect">
                                  <p:stCondLst>
                                    <p:cond delay="0"/>
                                  </p:stCondLst>
                                  <p:childTnLst>
                                    <p:set>
                                      <p:cBhvr>
                                        <p:cTn id="95" dur="1" fill="hold">
                                          <p:stCondLst>
                                            <p:cond delay="0"/>
                                          </p:stCondLst>
                                        </p:cTn>
                                        <p:tgtEl>
                                          <p:spTgt spid="141355"/>
                                        </p:tgtEl>
                                        <p:attrNameLst>
                                          <p:attrName>style.visibility</p:attrName>
                                        </p:attrNameLst>
                                      </p:cBhvr>
                                      <p:to>
                                        <p:strVal val="visible"/>
                                      </p:to>
                                    </p:set>
                                    <p:anim calcmode="lin" valueType="num">
                                      <p:cBhvr additive="base">
                                        <p:cTn id="96" dur="500" fill="hold"/>
                                        <p:tgtEl>
                                          <p:spTgt spid="141355"/>
                                        </p:tgtEl>
                                        <p:attrNameLst>
                                          <p:attrName>ppt_x</p:attrName>
                                        </p:attrNameLst>
                                      </p:cBhvr>
                                      <p:tavLst>
                                        <p:tav tm="0">
                                          <p:val>
                                            <p:strVal val="#ppt_x"/>
                                          </p:val>
                                        </p:tav>
                                        <p:tav tm="100000">
                                          <p:val>
                                            <p:strVal val="#ppt_x"/>
                                          </p:val>
                                        </p:tav>
                                      </p:tavLst>
                                    </p:anim>
                                    <p:anim calcmode="lin" valueType="num">
                                      <p:cBhvr additive="base">
                                        <p:cTn id="97" dur="500" fill="hold"/>
                                        <p:tgtEl>
                                          <p:spTgt spid="1413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7" grpId="0" autoUpdateAnimBg="0"/>
      <p:bldP spid="141347" grpId="0" autoUpdateAnimBg="0"/>
      <p:bldP spid="141350" grpId="0" autoUpdateAnimBg="0"/>
      <p:bldP spid="141351" grpId="0" autoUpdateAnimBg="0"/>
      <p:bldP spid="141352" grpId="0" autoUpdateAnimBg="0"/>
      <p:bldP spid="141355"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灯片编号占位符 3"/>
          <p:cNvSpPr>
            <a:spLocks noGrp="1"/>
          </p:cNvSpPr>
          <p:nvPr>
            <p:ph type="sldNum" sz="quarter" idx="12"/>
          </p:nvPr>
        </p:nvSpPr>
        <p:spPr/>
        <p:txBody>
          <a:bodyPr/>
          <a:lstStyle/>
          <a:p>
            <a:pPr>
              <a:defRPr/>
            </a:pPr>
            <a:fld id="{E63052EF-DB40-44BC-8C65-3EFFAA9682E1}" type="slidenum">
              <a:rPr lang="en-US" altLang="zh-CN"/>
              <a:pPr>
                <a:defRPr/>
              </a:pPr>
              <a:t>29</a:t>
            </a:fld>
            <a:endParaRPr lang="en-US" altLang="zh-CN"/>
          </a:p>
        </p:txBody>
      </p:sp>
      <p:graphicFrame>
        <p:nvGraphicFramePr>
          <p:cNvPr id="144388" name="Object 4"/>
          <p:cNvGraphicFramePr>
            <a:graphicFrameLocks noChangeAspect="1"/>
          </p:cNvGraphicFramePr>
          <p:nvPr/>
        </p:nvGraphicFramePr>
        <p:xfrm>
          <a:off x="1428728" y="3898183"/>
          <a:ext cx="2214578" cy="855092"/>
        </p:xfrm>
        <a:graphic>
          <a:graphicData uri="http://schemas.openxmlformats.org/presentationml/2006/ole">
            <mc:AlternateContent xmlns:mc="http://schemas.openxmlformats.org/markup-compatibility/2006">
              <mc:Choice xmlns:v="urn:schemas-microsoft-com:vml" Requires="v">
                <p:oleObj spid="_x0000_s22632" name="公式" r:id="rId3" imgW="1930320" imgH="838080" progId="Equation.3">
                  <p:embed/>
                </p:oleObj>
              </mc:Choice>
              <mc:Fallback>
                <p:oleObj name="公式" r:id="rId3" imgW="1930320" imgH="8380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28" y="3898183"/>
                        <a:ext cx="2214578" cy="8550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4416" name="Rectangle 32"/>
          <p:cNvSpPr>
            <a:spLocks noChangeArrowheads="1"/>
          </p:cNvSpPr>
          <p:nvPr/>
        </p:nvSpPr>
        <p:spPr bwMode="auto">
          <a:xfrm>
            <a:off x="477838" y="2420938"/>
            <a:ext cx="4306887" cy="457200"/>
          </a:xfrm>
          <a:prstGeom prst="rect">
            <a:avLst/>
          </a:prstGeom>
          <a:noFill/>
          <a:ln w="9525">
            <a:noFill/>
            <a:miter lim="800000"/>
            <a:headEnd/>
            <a:tailEnd/>
          </a:ln>
        </p:spPr>
        <p:txBody>
          <a:bodyPr wrap="none">
            <a:spAutoFit/>
          </a:bodyPr>
          <a:lstStyle/>
          <a:p>
            <a:pPr algn="ctr">
              <a:spcBef>
                <a:spcPct val="50000"/>
              </a:spcBef>
            </a:pPr>
            <a:r>
              <a:rPr kumimoji="1" lang="zh-CN" altLang="en-US">
                <a:sym typeface="Symbol" pitchFamily="18" charset="2"/>
              </a:rPr>
              <a:t>任意时刻</a:t>
            </a:r>
            <a:r>
              <a:rPr kumimoji="1" lang="en-US" altLang="zh-CN" i="1">
                <a:sym typeface="Symbol" pitchFamily="18" charset="2"/>
              </a:rPr>
              <a:t>t </a:t>
            </a:r>
            <a:r>
              <a:rPr kumimoji="1" lang="zh-CN" altLang="en-US">
                <a:sym typeface="Symbol" pitchFamily="18" charset="2"/>
              </a:rPr>
              <a:t>每匝线圈中的磁通量</a:t>
            </a:r>
          </a:p>
        </p:txBody>
      </p:sp>
      <p:sp>
        <p:nvSpPr>
          <p:cNvPr id="144419" name="Rectangle 35"/>
          <p:cNvSpPr>
            <a:spLocks noChangeArrowheads="1"/>
          </p:cNvSpPr>
          <p:nvPr/>
        </p:nvSpPr>
        <p:spPr bwMode="auto">
          <a:xfrm>
            <a:off x="1835150" y="1773238"/>
            <a:ext cx="3841750" cy="457200"/>
          </a:xfrm>
          <a:prstGeom prst="rect">
            <a:avLst/>
          </a:prstGeom>
          <a:noFill/>
          <a:ln w="9525">
            <a:noFill/>
            <a:miter lim="800000"/>
            <a:headEnd/>
            <a:tailEnd/>
          </a:ln>
        </p:spPr>
        <p:txBody>
          <a:bodyPr wrap="none">
            <a:spAutoFit/>
          </a:bodyPr>
          <a:lstStyle/>
          <a:p>
            <a:pPr algn="ctr">
              <a:spcBef>
                <a:spcPct val="50000"/>
              </a:spcBef>
            </a:pPr>
            <a:r>
              <a:rPr kumimoji="1" lang="zh-CN" altLang="en-US">
                <a:sym typeface="Symbol" pitchFamily="18" charset="2"/>
              </a:rPr>
              <a:t>用法拉第电磁感应定律计算</a:t>
            </a:r>
          </a:p>
        </p:txBody>
      </p:sp>
      <p:sp>
        <p:nvSpPr>
          <p:cNvPr id="22539" name="Rectangle 57"/>
          <p:cNvSpPr>
            <a:spLocks noChangeArrowheads="1"/>
          </p:cNvSpPr>
          <p:nvPr/>
        </p:nvSpPr>
        <p:spPr bwMode="auto">
          <a:xfrm>
            <a:off x="400050" y="836613"/>
            <a:ext cx="2803525" cy="457200"/>
          </a:xfrm>
          <a:prstGeom prst="rect">
            <a:avLst/>
          </a:prstGeom>
          <a:noFill/>
          <a:ln w="9525">
            <a:noFill/>
            <a:miter lim="800000"/>
            <a:headEnd/>
            <a:tailEnd/>
          </a:ln>
        </p:spPr>
        <p:txBody>
          <a:bodyPr wrap="none">
            <a:spAutoFit/>
          </a:bodyPr>
          <a:lstStyle/>
          <a:p>
            <a:pPr algn="ctr">
              <a:spcBef>
                <a:spcPct val="50000"/>
              </a:spcBef>
            </a:pPr>
            <a:r>
              <a:rPr kumimoji="1" lang="zh-CN" altLang="en-US">
                <a:sym typeface="Symbol" pitchFamily="18" charset="2"/>
              </a:rPr>
              <a:t>若</a:t>
            </a:r>
            <a:r>
              <a:rPr kumimoji="1" lang="en-US" altLang="zh-CN" i="1">
                <a:sym typeface="Symbol" pitchFamily="18" charset="2"/>
              </a:rPr>
              <a:t>t</a:t>
            </a:r>
            <a:r>
              <a:rPr kumimoji="1" lang="en-US" altLang="zh-CN">
                <a:sym typeface="Symbol" pitchFamily="18" charset="2"/>
              </a:rPr>
              <a:t>=0 </a:t>
            </a:r>
            <a:r>
              <a:rPr kumimoji="1" lang="zh-CN" altLang="en-US">
                <a:sym typeface="Symbol" pitchFamily="18" charset="2"/>
              </a:rPr>
              <a:t>，</a:t>
            </a:r>
            <a:r>
              <a:rPr kumimoji="1" lang="zh-CN" altLang="zh-CN">
                <a:sym typeface="Symbol" pitchFamily="18" charset="2"/>
              </a:rPr>
              <a:t>即图示位置</a:t>
            </a:r>
            <a:endParaRPr kumimoji="1" lang="zh-CN" altLang="en-US">
              <a:sym typeface="Symbol" pitchFamily="18" charset="2"/>
            </a:endParaRPr>
          </a:p>
        </p:txBody>
      </p:sp>
      <p:graphicFrame>
        <p:nvGraphicFramePr>
          <p:cNvPr id="144442" name="Object 58"/>
          <p:cNvGraphicFramePr>
            <a:graphicFrameLocks noChangeAspect="1"/>
          </p:cNvGraphicFramePr>
          <p:nvPr/>
        </p:nvGraphicFramePr>
        <p:xfrm>
          <a:off x="3233738" y="620713"/>
          <a:ext cx="3097212" cy="893762"/>
        </p:xfrm>
        <a:graphic>
          <a:graphicData uri="http://schemas.openxmlformats.org/presentationml/2006/ole">
            <mc:AlternateContent xmlns:mc="http://schemas.openxmlformats.org/markup-compatibility/2006">
              <mc:Choice xmlns:v="urn:schemas-microsoft-com:vml" Requires="v">
                <p:oleObj spid="_x0000_s22633" name="公式" r:id="rId5" imgW="2654280" imgH="825480" progId="Equation.3">
                  <p:embed/>
                </p:oleObj>
              </mc:Choice>
              <mc:Fallback>
                <p:oleObj name="公式" r:id="rId5" imgW="2654280" imgH="825480" progId="Equation.3">
                  <p:embed/>
                  <p:pic>
                    <p:nvPicPr>
                      <p:cNvPr id="0" name="Object 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3738" y="620713"/>
                        <a:ext cx="3097212" cy="893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4443" name="Rectangle 59"/>
          <p:cNvSpPr>
            <a:spLocks noChangeArrowheads="1"/>
          </p:cNvSpPr>
          <p:nvPr/>
        </p:nvSpPr>
        <p:spPr bwMode="auto">
          <a:xfrm>
            <a:off x="468313" y="1773238"/>
            <a:ext cx="1403350" cy="457200"/>
          </a:xfrm>
          <a:prstGeom prst="rect">
            <a:avLst/>
          </a:prstGeom>
          <a:noFill/>
          <a:ln w="9525">
            <a:noFill/>
            <a:miter lim="800000"/>
            <a:headEnd/>
            <a:tailEnd/>
          </a:ln>
        </p:spPr>
        <p:txBody>
          <a:bodyPr wrap="none">
            <a:spAutoFit/>
          </a:bodyPr>
          <a:lstStyle/>
          <a:p>
            <a:pPr algn="ctr">
              <a:spcBef>
                <a:spcPct val="50000"/>
              </a:spcBef>
            </a:pPr>
            <a:r>
              <a:rPr kumimoji="1" lang="zh-CN" altLang="en-US">
                <a:solidFill>
                  <a:srgbClr val="00FF00"/>
                </a:solidFill>
                <a:sym typeface="Symbol" pitchFamily="18" charset="2"/>
              </a:rPr>
              <a:t>解法二：</a:t>
            </a:r>
          </a:p>
        </p:txBody>
      </p:sp>
      <p:grpSp>
        <p:nvGrpSpPr>
          <p:cNvPr id="22541" name="Group 65"/>
          <p:cNvGrpSpPr>
            <a:grpSpLocks/>
          </p:cNvGrpSpPr>
          <p:nvPr/>
        </p:nvGrpSpPr>
        <p:grpSpPr bwMode="auto">
          <a:xfrm>
            <a:off x="6594475" y="0"/>
            <a:ext cx="2549525" cy="3200400"/>
            <a:chOff x="4080" y="1392"/>
            <a:chExt cx="1606" cy="2016"/>
          </a:xfrm>
        </p:grpSpPr>
        <p:sp>
          <p:nvSpPr>
            <p:cNvPr id="22576" name="Line 66"/>
            <p:cNvSpPr>
              <a:spLocks noChangeShapeType="1"/>
            </p:cNvSpPr>
            <p:nvPr/>
          </p:nvSpPr>
          <p:spPr bwMode="auto">
            <a:xfrm flipV="1">
              <a:off x="4320" y="1392"/>
              <a:ext cx="0" cy="2016"/>
            </a:xfrm>
            <a:prstGeom prst="line">
              <a:avLst/>
            </a:prstGeom>
            <a:noFill/>
            <a:ln w="12700">
              <a:solidFill>
                <a:srgbClr val="FF0000"/>
              </a:solidFill>
              <a:prstDash val="dash"/>
              <a:round/>
              <a:headEnd type="none" w="sm" len="sm"/>
              <a:tailEnd type="none" w="sm" len="sm"/>
            </a:ln>
          </p:spPr>
          <p:txBody>
            <a:bodyPr wrap="none"/>
            <a:lstStyle/>
            <a:p>
              <a:endParaRPr lang="zh-CN" altLang="en-US"/>
            </a:p>
          </p:txBody>
        </p:sp>
        <p:sp>
          <p:nvSpPr>
            <p:cNvPr id="22577" name="Line 67"/>
            <p:cNvSpPr>
              <a:spLocks noChangeShapeType="1"/>
            </p:cNvSpPr>
            <p:nvPr/>
          </p:nvSpPr>
          <p:spPr bwMode="auto">
            <a:xfrm flipV="1">
              <a:off x="4320" y="1704"/>
              <a:ext cx="0" cy="1392"/>
            </a:xfrm>
            <a:prstGeom prst="line">
              <a:avLst/>
            </a:prstGeom>
            <a:noFill/>
            <a:ln w="38100" cap="sq">
              <a:solidFill>
                <a:srgbClr val="FF0000"/>
              </a:solidFill>
              <a:round/>
              <a:headEnd type="none" w="sm" len="sm"/>
              <a:tailEnd type="none" w="sm" len="sm"/>
            </a:ln>
          </p:spPr>
          <p:txBody>
            <a:bodyPr wrap="none"/>
            <a:lstStyle/>
            <a:p>
              <a:endParaRPr lang="zh-CN" altLang="en-US"/>
            </a:p>
          </p:txBody>
        </p:sp>
        <p:sp>
          <p:nvSpPr>
            <p:cNvPr id="22578" name="Rectangle 68"/>
            <p:cNvSpPr>
              <a:spLocks noChangeArrowheads="1"/>
            </p:cNvSpPr>
            <p:nvPr/>
          </p:nvSpPr>
          <p:spPr bwMode="auto">
            <a:xfrm>
              <a:off x="4704" y="1920"/>
              <a:ext cx="624" cy="912"/>
            </a:xfrm>
            <a:prstGeom prst="rect">
              <a:avLst/>
            </a:prstGeom>
            <a:noFill/>
            <a:ln w="38100" cap="sq">
              <a:solidFill>
                <a:schemeClr val="bg1"/>
              </a:solidFill>
              <a:miter lim="800000"/>
              <a:headEnd type="none" w="sm" len="sm"/>
              <a:tailEnd type="none" w="sm" len="sm"/>
            </a:ln>
          </p:spPr>
          <p:txBody>
            <a:bodyPr wrap="none" anchor="ctr"/>
            <a:lstStyle/>
            <a:p>
              <a:endParaRPr lang="zh-CN" altLang="en-US"/>
            </a:p>
          </p:txBody>
        </p:sp>
        <p:sp>
          <p:nvSpPr>
            <p:cNvPr id="22579" name="Line 69"/>
            <p:cNvSpPr>
              <a:spLocks noChangeShapeType="1"/>
            </p:cNvSpPr>
            <p:nvPr/>
          </p:nvSpPr>
          <p:spPr bwMode="auto">
            <a:xfrm flipV="1">
              <a:off x="5328" y="2386"/>
              <a:ext cx="314" cy="0"/>
            </a:xfrm>
            <a:prstGeom prst="line">
              <a:avLst/>
            </a:prstGeom>
            <a:noFill/>
            <a:ln w="38100" cap="sq">
              <a:solidFill>
                <a:srgbClr val="FF3300"/>
              </a:solidFill>
              <a:round/>
              <a:headEnd type="none" w="sm" len="sm"/>
              <a:tailEnd type="triangle" w="med" len="lg"/>
            </a:ln>
          </p:spPr>
          <p:txBody>
            <a:bodyPr wrap="none"/>
            <a:lstStyle/>
            <a:p>
              <a:endParaRPr lang="zh-CN" altLang="en-US"/>
            </a:p>
          </p:txBody>
        </p:sp>
        <p:sp>
          <p:nvSpPr>
            <p:cNvPr id="22580" name="Rectangle 70"/>
            <p:cNvSpPr>
              <a:spLocks noChangeArrowheads="1"/>
            </p:cNvSpPr>
            <p:nvPr/>
          </p:nvSpPr>
          <p:spPr bwMode="auto">
            <a:xfrm>
              <a:off x="4732" y="2880"/>
              <a:ext cx="212" cy="288"/>
            </a:xfrm>
            <a:prstGeom prst="rect">
              <a:avLst/>
            </a:prstGeom>
            <a:noFill/>
            <a:ln w="12700" cap="sq">
              <a:noFill/>
              <a:miter lim="800000"/>
              <a:headEnd type="none" w="sm" len="sm"/>
              <a:tailEnd type="none" w="sm" len="sm"/>
            </a:ln>
          </p:spPr>
          <p:txBody>
            <a:bodyPr wrap="none">
              <a:spAutoFit/>
            </a:bodyPr>
            <a:lstStyle/>
            <a:p>
              <a:r>
                <a:rPr kumimoji="1" lang="en-US" altLang="zh-CN" i="1">
                  <a:sym typeface="Symbol" pitchFamily="18" charset="2"/>
                </a:rPr>
                <a:t>b</a:t>
              </a:r>
            </a:p>
          </p:txBody>
        </p:sp>
        <p:sp>
          <p:nvSpPr>
            <p:cNvPr id="22581" name="Line 71"/>
            <p:cNvSpPr>
              <a:spLocks noChangeShapeType="1"/>
            </p:cNvSpPr>
            <p:nvPr/>
          </p:nvSpPr>
          <p:spPr bwMode="auto">
            <a:xfrm>
              <a:off x="5328" y="2832"/>
              <a:ext cx="0" cy="384"/>
            </a:xfrm>
            <a:prstGeom prst="line">
              <a:avLst/>
            </a:prstGeom>
            <a:noFill/>
            <a:ln w="12700" cap="sq">
              <a:solidFill>
                <a:schemeClr val="bg1"/>
              </a:solidFill>
              <a:round/>
              <a:headEnd type="none" w="sm" len="sm"/>
              <a:tailEnd type="none" w="sm" len="sm"/>
            </a:ln>
          </p:spPr>
          <p:txBody>
            <a:bodyPr wrap="none"/>
            <a:lstStyle/>
            <a:p>
              <a:endParaRPr lang="zh-CN" altLang="en-US"/>
            </a:p>
          </p:txBody>
        </p:sp>
        <p:sp>
          <p:nvSpPr>
            <p:cNvPr id="22582" name="Line 72"/>
            <p:cNvSpPr>
              <a:spLocks noChangeShapeType="1"/>
            </p:cNvSpPr>
            <p:nvPr/>
          </p:nvSpPr>
          <p:spPr bwMode="auto">
            <a:xfrm>
              <a:off x="4944" y="3024"/>
              <a:ext cx="384" cy="0"/>
            </a:xfrm>
            <a:prstGeom prst="line">
              <a:avLst/>
            </a:prstGeom>
            <a:noFill/>
            <a:ln w="12700" cap="sq">
              <a:solidFill>
                <a:schemeClr val="bg1"/>
              </a:solidFill>
              <a:round/>
              <a:headEnd type="none" w="sm" len="sm"/>
              <a:tailEnd type="triangle" w="med" len="lg"/>
            </a:ln>
          </p:spPr>
          <p:txBody>
            <a:bodyPr wrap="none"/>
            <a:lstStyle/>
            <a:p>
              <a:endParaRPr lang="zh-CN" altLang="en-US"/>
            </a:p>
          </p:txBody>
        </p:sp>
        <p:sp>
          <p:nvSpPr>
            <p:cNvPr id="22583" name="Line 73"/>
            <p:cNvSpPr>
              <a:spLocks noChangeShapeType="1"/>
            </p:cNvSpPr>
            <p:nvPr/>
          </p:nvSpPr>
          <p:spPr bwMode="auto">
            <a:xfrm flipH="1">
              <a:off x="4320" y="3024"/>
              <a:ext cx="384" cy="0"/>
            </a:xfrm>
            <a:prstGeom prst="line">
              <a:avLst/>
            </a:prstGeom>
            <a:noFill/>
            <a:ln w="12700" cap="sq">
              <a:solidFill>
                <a:schemeClr val="bg1"/>
              </a:solidFill>
              <a:round/>
              <a:headEnd type="none" w="sm" len="sm"/>
              <a:tailEnd type="triangle" w="med" len="lg"/>
            </a:ln>
          </p:spPr>
          <p:txBody>
            <a:bodyPr wrap="none"/>
            <a:lstStyle/>
            <a:p>
              <a:endParaRPr lang="zh-CN" altLang="en-US"/>
            </a:p>
          </p:txBody>
        </p:sp>
        <p:sp>
          <p:nvSpPr>
            <p:cNvPr id="22584" name="Line 74"/>
            <p:cNvSpPr>
              <a:spLocks noChangeShapeType="1"/>
            </p:cNvSpPr>
            <p:nvPr/>
          </p:nvSpPr>
          <p:spPr bwMode="auto">
            <a:xfrm flipH="1">
              <a:off x="4320" y="2496"/>
              <a:ext cx="384" cy="0"/>
            </a:xfrm>
            <a:prstGeom prst="line">
              <a:avLst/>
            </a:prstGeom>
            <a:noFill/>
            <a:ln w="12700" cap="sq">
              <a:solidFill>
                <a:schemeClr val="bg1"/>
              </a:solidFill>
              <a:round/>
              <a:headEnd type="triangle" w="med" len="lg"/>
              <a:tailEnd type="triangle" w="med" len="lg"/>
            </a:ln>
          </p:spPr>
          <p:txBody>
            <a:bodyPr wrap="none"/>
            <a:lstStyle/>
            <a:p>
              <a:endParaRPr lang="zh-CN" altLang="en-US"/>
            </a:p>
          </p:txBody>
        </p:sp>
        <p:sp>
          <p:nvSpPr>
            <p:cNvPr id="22585" name="Rectangle 75"/>
            <p:cNvSpPr>
              <a:spLocks noChangeArrowheads="1"/>
            </p:cNvSpPr>
            <p:nvPr/>
          </p:nvSpPr>
          <p:spPr bwMode="auto">
            <a:xfrm>
              <a:off x="4368" y="2496"/>
              <a:ext cx="212" cy="288"/>
            </a:xfrm>
            <a:prstGeom prst="rect">
              <a:avLst/>
            </a:prstGeom>
            <a:noFill/>
            <a:ln w="12700" cap="sq">
              <a:noFill/>
              <a:miter lim="800000"/>
              <a:headEnd type="none" w="sm" len="sm"/>
              <a:tailEnd type="none" w="sm" len="sm"/>
            </a:ln>
          </p:spPr>
          <p:txBody>
            <a:bodyPr wrap="none">
              <a:spAutoFit/>
            </a:bodyPr>
            <a:lstStyle/>
            <a:p>
              <a:r>
                <a:rPr kumimoji="1" lang="en-US" altLang="zh-CN" i="1">
                  <a:sym typeface="Symbol" pitchFamily="18" charset="2"/>
                </a:rPr>
                <a:t>a</a:t>
              </a:r>
            </a:p>
          </p:txBody>
        </p:sp>
        <p:sp>
          <p:nvSpPr>
            <p:cNvPr id="22586" name="Rectangle 76"/>
            <p:cNvSpPr>
              <a:spLocks noChangeArrowheads="1"/>
            </p:cNvSpPr>
            <p:nvPr/>
          </p:nvSpPr>
          <p:spPr bwMode="auto">
            <a:xfrm>
              <a:off x="5463" y="2073"/>
              <a:ext cx="223" cy="288"/>
            </a:xfrm>
            <a:prstGeom prst="rect">
              <a:avLst/>
            </a:prstGeom>
            <a:noFill/>
            <a:ln w="12700" cap="sq">
              <a:noFill/>
              <a:miter lim="800000"/>
              <a:headEnd type="none" w="sm" len="sm"/>
              <a:tailEnd type="none" w="sm" len="sm"/>
            </a:ln>
          </p:spPr>
          <p:txBody>
            <a:bodyPr wrap="none">
              <a:spAutoFit/>
            </a:bodyPr>
            <a:lstStyle/>
            <a:p>
              <a:r>
                <a:rPr kumimoji="1" lang="en-US" altLang="zh-CN" i="1">
                  <a:latin typeface="Book Antiqua" pitchFamily="18" charset="0"/>
                  <a:ea typeface="BatangChe" pitchFamily="49" charset="-127"/>
                  <a:sym typeface="Symbol" pitchFamily="18" charset="2"/>
                </a:rPr>
                <a:t>v</a:t>
              </a:r>
            </a:p>
          </p:txBody>
        </p:sp>
        <p:sp>
          <p:nvSpPr>
            <p:cNvPr id="22587" name="Line 77"/>
            <p:cNvSpPr>
              <a:spLocks noChangeShapeType="1"/>
            </p:cNvSpPr>
            <p:nvPr/>
          </p:nvSpPr>
          <p:spPr bwMode="auto">
            <a:xfrm rot="-5400000">
              <a:off x="4160" y="2229"/>
              <a:ext cx="314" cy="0"/>
            </a:xfrm>
            <a:prstGeom prst="line">
              <a:avLst/>
            </a:prstGeom>
            <a:noFill/>
            <a:ln w="38100" cap="sq">
              <a:solidFill>
                <a:srgbClr val="FF3300"/>
              </a:solidFill>
              <a:round/>
              <a:headEnd type="none" w="sm" len="sm"/>
              <a:tailEnd type="triangle" w="med" len="lg"/>
            </a:ln>
          </p:spPr>
          <p:txBody>
            <a:bodyPr wrap="none"/>
            <a:lstStyle/>
            <a:p>
              <a:endParaRPr lang="zh-CN" altLang="en-US"/>
            </a:p>
          </p:txBody>
        </p:sp>
        <p:sp>
          <p:nvSpPr>
            <p:cNvPr id="22588" name="Rectangle 78"/>
            <p:cNvSpPr>
              <a:spLocks noChangeArrowheads="1"/>
            </p:cNvSpPr>
            <p:nvPr/>
          </p:nvSpPr>
          <p:spPr bwMode="auto">
            <a:xfrm>
              <a:off x="4080" y="1968"/>
              <a:ext cx="191" cy="288"/>
            </a:xfrm>
            <a:prstGeom prst="rect">
              <a:avLst/>
            </a:prstGeom>
            <a:noFill/>
            <a:ln w="12700" cap="sq">
              <a:noFill/>
              <a:miter lim="800000"/>
              <a:headEnd type="none" w="sm" len="sm"/>
              <a:tailEnd type="none" w="sm" len="sm"/>
            </a:ln>
          </p:spPr>
          <p:txBody>
            <a:bodyPr wrap="none">
              <a:spAutoFit/>
            </a:bodyPr>
            <a:lstStyle/>
            <a:p>
              <a:r>
                <a:rPr kumimoji="1" lang="en-US" altLang="zh-CN" i="1">
                  <a:sym typeface="Symbol" pitchFamily="18" charset="2"/>
                </a:rPr>
                <a:t>I</a:t>
              </a:r>
            </a:p>
          </p:txBody>
        </p:sp>
        <p:sp>
          <p:nvSpPr>
            <p:cNvPr id="22589" name="Rectangle 79"/>
            <p:cNvSpPr>
              <a:spLocks noChangeArrowheads="1"/>
            </p:cNvSpPr>
            <p:nvPr/>
          </p:nvSpPr>
          <p:spPr bwMode="auto">
            <a:xfrm>
              <a:off x="4490" y="1728"/>
              <a:ext cx="244" cy="288"/>
            </a:xfrm>
            <a:prstGeom prst="rect">
              <a:avLst/>
            </a:prstGeom>
            <a:noFill/>
            <a:ln w="12700" cap="sq">
              <a:noFill/>
              <a:miter lim="800000"/>
              <a:headEnd type="none" w="sm" len="sm"/>
              <a:tailEnd type="none" w="sm" len="sm"/>
            </a:ln>
          </p:spPr>
          <p:txBody>
            <a:bodyPr wrap="none">
              <a:spAutoFit/>
            </a:bodyPr>
            <a:lstStyle/>
            <a:p>
              <a:r>
                <a:rPr kumimoji="1" lang="en-US" altLang="zh-CN" i="1">
                  <a:sym typeface="Symbol" pitchFamily="18" charset="2"/>
                </a:rPr>
                <a:t>A</a:t>
              </a:r>
            </a:p>
          </p:txBody>
        </p:sp>
        <p:sp>
          <p:nvSpPr>
            <p:cNvPr id="22590" name="Rectangle 80"/>
            <p:cNvSpPr>
              <a:spLocks noChangeArrowheads="1"/>
            </p:cNvSpPr>
            <p:nvPr/>
          </p:nvSpPr>
          <p:spPr bwMode="auto">
            <a:xfrm>
              <a:off x="4490" y="2688"/>
              <a:ext cx="244" cy="288"/>
            </a:xfrm>
            <a:prstGeom prst="rect">
              <a:avLst/>
            </a:prstGeom>
            <a:noFill/>
            <a:ln w="12700" cap="sq">
              <a:noFill/>
              <a:miter lim="800000"/>
              <a:headEnd type="none" w="sm" len="sm"/>
              <a:tailEnd type="none" w="sm" len="sm"/>
            </a:ln>
          </p:spPr>
          <p:txBody>
            <a:bodyPr wrap="none">
              <a:spAutoFit/>
            </a:bodyPr>
            <a:lstStyle/>
            <a:p>
              <a:r>
                <a:rPr kumimoji="1" lang="en-US" altLang="zh-CN" i="1">
                  <a:sym typeface="Symbol" pitchFamily="18" charset="2"/>
                </a:rPr>
                <a:t>B</a:t>
              </a:r>
            </a:p>
          </p:txBody>
        </p:sp>
        <p:sp>
          <p:nvSpPr>
            <p:cNvPr id="22591" name="Rectangle 81"/>
            <p:cNvSpPr>
              <a:spLocks noChangeArrowheads="1"/>
            </p:cNvSpPr>
            <p:nvPr/>
          </p:nvSpPr>
          <p:spPr bwMode="auto">
            <a:xfrm>
              <a:off x="5315" y="2666"/>
              <a:ext cx="244" cy="288"/>
            </a:xfrm>
            <a:prstGeom prst="rect">
              <a:avLst/>
            </a:prstGeom>
            <a:noFill/>
            <a:ln w="12700" cap="sq">
              <a:noFill/>
              <a:miter lim="800000"/>
              <a:headEnd type="none" w="sm" len="sm"/>
              <a:tailEnd type="none" w="sm" len="sm"/>
            </a:ln>
          </p:spPr>
          <p:txBody>
            <a:bodyPr wrap="none">
              <a:spAutoFit/>
            </a:bodyPr>
            <a:lstStyle/>
            <a:p>
              <a:r>
                <a:rPr kumimoji="1" lang="en-US" altLang="zh-CN" i="1">
                  <a:sym typeface="Symbol" pitchFamily="18" charset="2"/>
                </a:rPr>
                <a:t>C</a:t>
              </a:r>
            </a:p>
          </p:txBody>
        </p:sp>
        <p:sp>
          <p:nvSpPr>
            <p:cNvPr id="22592" name="Rectangle 82"/>
            <p:cNvSpPr>
              <a:spLocks noChangeArrowheads="1"/>
            </p:cNvSpPr>
            <p:nvPr/>
          </p:nvSpPr>
          <p:spPr bwMode="auto">
            <a:xfrm>
              <a:off x="5319" y="1776"/>
              <a:ext cx="255" cy="288"/>
            </a:xfrm>
            <a:prstGeom prst="rect">
              <a:avLst/>
            </a:prstGeom>
            <a:noFill/>
            <a:ln w="12700" cap="sq">
              <a:noFill/>
              <a:miter lim="800000"/>
              <a:headEnd type="none" w="sm" len="sm"/>
              <a:tailEnd type="none" w="sm" len="sm"/>
            </a:ln>
          </p:spPr>
          <p:txBody>
            <a:bodyPr wrap="none">
              <a:spAutoFit/>
            </a:bodyPr>
            <a:lstStyle/>
            <a:p>
              <a:r>
                <a:rPr kumimoji="1" lang="en-US" altLang="zh-CN" i="1">
                  <a:sym typeface="Symbol" pitchFamily="18" charset="2"/>
                </a:rPr>
                <a:t>D</a:t>
              </a:r>
            </a:p>
          </p:txBody>
        </p:sp>
        <p:sp>
          <p:nvSpPr>
            <p:cNvPr id="22593" name="Line 83"/>
            <p:cNvSpPr>
              <a:spLocks noChangeShapeType="1"/>
            </p:cNvSpPr>
            <p:nvPr/>
          </p:nvSpPr>
          <p:spPr bwMode="auto">
            <a:xfrm>
              <a:off x="4848" y="1894"/>
              <a:ext cx="0" cy="362"/>
            </a:xfrm>
            <a:prstGeom prst="line">
              <a:avLst/>
            </a:prstGeom>
            <a:noFill/>
            <a:ln w="12700" cap="sq">
              <a:solidFill>
                <a:schemeClr val="bg1"/>
              </a:solidFill>
              <a:round/>
              <a:headEnd type="triangle" w="med" len="lg"/>
              <a:tailEnd type="none" w="sm" len="sm"/>
            </a:ln>
          </p:spPr>
          <p:txBody>
            <a:bodyPr wrap="none"/>
            <a:lstStyle/>
            <a:p>
              <a:endParaRPr lang="zh-CN" altLang="en-US"/>
            </a:p>
          </p:txBody>
        </p:sp>
        <p:sp>
          <p:nvSpPr>
            <p:cNvPr id="22594" name="Line 84"/>
            <p:cNvSpPr>
              <a:spLocks noChangeShapeType="1"/>
            </p:cNvSpPr>
            <p:nvPr/>
          </p:nvSpPr>
          <p:spPr bwMode="auto">
            <a:xfrm flipV="1">
              <a:off x="4848" y="2496"/>
              <a:ext cx="0" cy="336"/>
            </a:xfrm>
            <a:prstGeom prst="line">
              <a:avLst/>
            </a:prstGeom>
            <a:noFill/>
            <a:ln w="12700" cap="sq">
              <a:solidFill>
                <a:schemeClr val="bg1"/>
              </a:solidFill>
              <a:round/>
              <a:headEnd type="triangle" w="med" len="lg"/>
              <a:tailEnd type="none" w="sm" len="sm"/>
            </a:ln>
          </p:spPr>
          <p:txBody>
            <a:bodyPr wrap="none"/>
            <a:lstStyle/>
            <a:p>
              <a:endParaRPr lang="zh-CN" altLang="en-US"/>
            </a:p>
          </p:txBody>
        </p:sp>
        <p:sp>
          <p:nvSpPr>
            <p:cNvPr id="22595" name="Rectangle 85"/>
            <p:cNvSpPr>
              <a:spLocks noChangeArrowheads="1"/>
            </p:cNvSpPr>
            <p:nvPr/>
          </p:nvSpPr>
          <p:spPr bwMode="auto">
            <a:xfrm>
              <a:off x="4752" y="2208"/>
              <a:ext cx="169" cy="288"/>
            </a:xfrm>
            <a:prstGeom prst="rect">
              <a:avLst/>
            </a:prstGeom>
            <a:noFill/>
            <a:ln w="12700" cap="sq">
              <a:noFill/>
              <a:miter lim="800000"/>
              <a:headEnd type="none" w="sm" len="sm"/>
              <a:tailEnd type="none" w="sm" len="sm"/>
            </a:ln>
          </p:spPr>
          <p:txBody>
            <a:bodyPr wrap="none">
              <a:spAutoFit/>
            </a:bodyPr>
            <a:lstStyle/>
            <a:p>
              <a:r>
                <a:rPr kumimoji="1" lang="en-US" altLang="zh-CN" i="1">
                  <a:sym typeface="Symbol" pitchFamily="18" charset="2"/>
                </a:rPr>
                <a:t>l</a:t>
              </a:r>
            </a:p>
          </p:txBody>
        </p:sp>
      </p:grpSp>
      <p:grpSp>
        <p:nvGrpSpPr>
          <p:cNvPr id="22542" name="Group 91"/>
          <p:cNvGrpSpPr>
            <a:grpSpLocks/>
          </p:cNvGrpSpPr>
          <p:nvPr/>
        </p:nvGrpSpPr>
        <p:grpSpPr bwMode="auto">
          <a:xfrm>
            <a:off x="7956550" y="260350"/>
            <a:ext cx="762000" cy="457200"/>
            <a:chOff x="4512" y="672"/>
            <a:chExt cx="480" cy="288"/>
          </a:xfrm>
        </p:grpSpPr>
        <p:grpSp>
          <p:nvGrpSpPr>
            <p:cNvPr id="22573" name="Group 92"/>
            <p:cNvGrpSpPr>
              <a:grpSpLocks/>
            </p:cNvGrpSpPr>
            <p:nvPr/>
          </p:nvGrpSpPr>
          <p:grpSpPr bwMode="auto">
            <a:xfrm>
              <a:off x="4512" y="720"/>
              <a:ext cx="192" cy="192"/>
              <a:chOff x="4656" y="672"/>
              <a:chExt cx="192" cy="192"/>
            </a:xfrm>
          </p:grpSpPr>
          <p:sp>
            <p:nvSpPr>
              <p:cNvPr id="22575" name="Oval 93"/>
              <p:cNvSpPr>
                <a:spLocks noChangeArrowheads="1"/>
              </p:cNvSpPr>
              <p:nvPr/>
            </p:nvSpPr>
            <p:spPr bwMode="auto">
              <a:xfrm>
                <a:off x="4656" y="672"/>
                <a:ext cx="192" cy="192"/>
              </a:xfrm>
              <a:prstGeom prst="ellipse">
                <a:avLst/>
              </a:prstGeom>
              <a:noFill/>
              <a:ln w="9525">
                <a:solidFill>
                  <a:schemeClr val="bg1"/>
                </a:solidFill>
                <a:round/>
                <a:headEnd/>
                <a:tailEnd/>
              </a:ln>
            </p:spPr>
            <p:txBody>
              <a:bodyPr wrap="none" anchor="ctr"/>
              <a:lstStyle/>
              <a:p>
                <a:endParaRPr lang="zh-CN" altLang="en-US"/>
              </a:p>
            </p:txBody>
          </p:sp>
          <p:graphicFrame>
            <p:nvGraphicFramePr>
              <p:cNvPr id="22535" name="Object 94"/>
              <p:cNvGraphicFramePr>
                <a:graphicFrameLocks noChangeAspect="1"/>
              </p:cNvGraphicFramePr>
              <p:nvPr/>
            </p:nvGraphicFramePr>
            <p:xfrm>
              <a:off x="4656" y="672"/>
              <a:ext cx="164" cy="183"/>
            </p:xfrm>
            <a:graphic>
              <a:graphicData uri="http://schemas.openxmlformats.org/presentationml/2006/ole">
                <mc:AlternateContent xmlns:mc="http://schemas.openxmlformats.org/markup-compatibility/2006">
                  <mc:Choice xmlns:v="urn:schemas-microsoft-com:vml" Requires="v">
                    <p:oleObj spid="_x0000_s22634" name="公式" r:id="rId7" imgW="114120" imgH="126720" progId="Equation.3">
                      <p:embed/>
                    </p:oleObj>
                  </mc:Choice>
                  <mc:Fallback>
                    <p:oleObj name="公式" r:id="rId7" imgW="114120" imgH="126720" progId="Equation.3">
                      <p:embed/>
                      <p:pic>
                        <p:nvPicPr>
                          <p:cNvPr id="0" name="Object 9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56" y="672"/>
                            <a:ext cx="164" cy="1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2574" name="Text Box 95"/>
            <p:cNvSpPr txBox="1">
              <a:spLocks noChangeArrowheads="1"/>
            </p:cNvSpPr>
            <p:nvPr/>
          </p:nvSpPr>
          <p:spPr bwMode="auto">
            <a:xfrm>
              <a:off x="4704" y="672"/>
              <a:ext cx="288" cy="288"/>
            </a:xfrm>
            <a:prstGeom prst="rect">
              <a:avLst/>
            </a:prstGeom>
            <a:noFill/>
            <a:ln w="9525">
              <a:noFill/>
              <a:miter lim="800000"/>
              <a:headEnd/>
              <a:tailEnd/>
            </a:ln>
          </p:spPr>
          <p:txBody>
            <a:bodyPr>
              <a:spAutoFit/>
            </a:bodyPr>
            <a:lstStyle/>
            <a:p>
              <a:pPr algn="ctr">
                <a:spcBef>
                  <a:spcPct val="50000"/>
                </a:spcBef>
              </a:pPr>
              <a:r>
                <a:rPr kumimoji="1" lang="en-US" altLang="zh-CN" i="1">
                  <a:sym typeface="Symbol" pitchFamily="18" charset="2"/>
                </a:rPr>
                <a:t>B</a:t>
              </a:r>
            </a:p>
          </p:txBody>
        </p:sp>
      </p:grpSp>
      <p:grpSp>
        <p:nvGrpSpPr>
          <p:cNvPr id="22543" name="Group 103"/>
          <p:cNvGrpSpPr>
            <a:grpSpLocks/>
          </p:cNvGrpSpPr>
          <p:nvPr/>
        </p:nvGrpSpPr>
        <p:grpSpPr bwMode="auto">
          <a:xfrm>
            <a:off x="5724525" y="3360738"/>
            <a:ext cx="2965450" cy="3200400"/>
            <a:chOff x="3606" y="2117"/>
            <a:chExt cx="1868" cy="2016"/>
          </a:xfrm>
        </p:grpSpPr>
        <p:sp>
          <p:nvSpPr>
            <p:cNvPr id="22550" name="Line 8"/>
            <p:cNvSpPr>
              <a:spLocks noChangeShapeType="1"/>
            </p:cNvSpPr>
            <p:nvPr/>
          </p:nvSpPr>
          <p:spPr bwMode="auto">
            <a:xfrm flipV="1">
              <a:off x="3868" y="2117"/>
              <a:ext cx="0" cy="2016"/>
            </a:xfrm>
            <a:prstGeom prst="line">
              <a:avLst/>
            </a:prstGeom>
            <a:noFill/>
            <a:ln w="12700">
              <a:solidFill>
                <a:srgbClr val="FF0000"/>
              </a:solidFill>
              <a:prstDash val="dash"/>
              <a:round/>
              <a:headEnd type="none" w="sm" len="sm"/>
              <a:tailEnd type="none" w="sm" len="sm"/>
            </a:ln>
          </p:spPr>
          <p:txBody>
            <a:bodyPr wrap="none"/>
            <a:lstStyle/>
            <a:p>
              <a:endParaRPr lang="zh-CN" altLang="en-US"/>
            </a:p>
          </p:txBody>
        </p:sp>
        <p:grpSp>
          <p:nvGrpSpPr>
            <p:cNvPr id="22551" name="Group 102"/>
            <p:cNvGrpSpPr>
              <a:grpSpLocks/>
            </p:cNvGrpSpPr>
            <p:nvPr/>
          </p:nvGrpSpPr>
          <p:grpSpPr bwMode="auto">
            <a:xfrm>
              <a:off x="3606" y="2160"/>
              <a:ext cx="1868" cy="1781"/>
              <a:chOff x="3606" y="2160"/>
              <a:chExt cx="1868" cy="1781"/>
            </a:xfrm>
          </p:grpSpPr>
          <p:sp>
            <p:nvSpPr>
              <p:cNvPr id="22552" name="Line 9"/>
              <p:cNvSpPr>
                <a:spLocks noChangeShapeType="1"/>
              </p:cNvSpPr>
              <p:nvPr/>
            </p:nvSpPr>
            <p:spPr bwMode="auto">
              <a:xfrm flipV="1">
                <a:off x="3868" y="2429"/>
                <a:ext cx="0" cy="1392"/>
              </a:xfrm>
              <a:prstGeom prst="line">
                <a:avLst/>
              </a:prstGeom>
              <a:noFill/>
              <a:ln w="38100" cap="sq">
                <a:solidFill>
                  <a:srgbClr val="FF0000"/>
                </a:solidFill>
                <a:round/>
                <a:headEnd type="none" w="sm" len="sm"/>
                <a:tailEnd type="none" w="sm" len="sm"/>
              </a:ln>
            </p:spPr>
            <p:txBody>
              <a:bodyPr wrap="none"/>
              <a:lstStyle/>
              <a:p>
                <a:endParaRPr lang="zh-CN" altLang="en-US"/>
              </a:p>
            </p:txBody>
          </p:sp>
          <p:sp>
            <p:nvSpPr>
              <p:cNvPr id="22553" name="Rectangle 10"/>
              <p:cNvSpPr>
                <a:spLocks noChangeArrowheads="1"/>
              </p:cNvSpPr>
              <p:nvPr/>
            </p:nvSpPr>
            <p:spPr bwMode="auto">
              <a:xfrm>
                <a:off x="4492" y="2645"/>
                <a:ext cx="624" cy="912"/>
              </a:xfrm>
              <a:prstGeom prst="rect">
                <a:avLst/>
              </a:prstGeom>
              <a:noFill/>
              <a:ln w="38100" cap="sq">
                <a:solidFill>
                  <a:schemeClr val="bg1"/>
                </a:solidFill>
                <a:miter lim="800000"/>
                <a:headEnd type="none" w="sm" len="sm"/>
                <a:tailEnd type="none" w="sm" len="sm"/>
              </a:ln>
            </p:spPr>
            <p:txBody>
              <a:bodyPr wrap="none" anchor="ctr"/>
              <a:lstStyle/>
              <a:p>
                <a:endParaRPr lang="zh-CN" altLang="en-US"/>
              </a:p>
            </p:txBody>
          </p:sp>
          <p:sp>
            <p:nvSpPr>
              <p:cNvPr id="22554" name="Rectangle 11"/>
              <p:cNvSpPr>
                <a:spLocks noChangeArrowheads="1"/>
              </p:cNvSpPr>
              <p:nvPr/>
            </p:nvSpPr>
            <p:spPr bwMode="auto">
              <a:xfrm>
                <a:off x="4278" y="3605"/>
                <a:ext cx="481" cy="288"/>
              </a:xfrm>
              <a:prstGeom prst="rect">
                <a:avLst/>
              </a:prstGeom>
              <a:noFill/>
              <a:ln w="12700" cap="sq">
                <a:noFill/>
                <a:miter lim="800000"/>
                <a:headEnd type="none" w="sm" len="sm"/>
                <a:tailEnd type="none" w="sm" len="sm"/>
              </a:ln>
            </p:spPr>
            <p:txBody>
              <a:bodyPr wrap="none">
                <a:spAutoFit/>
              </a:bodyPr>
              <a:lstStyle/>
              <a:p>
                <a:r>
                  <a:rPr kumimoji="1" lang="en-US" altLang="zh-CN" i="1">
                    <a:sym typeface="Symbol" pitchFamily="18" charset="2"/>
                  </a:rPr>
                  <a:t>b</a:t>
                </a:r>
                <a:r>
                  <a:rPr kumimoji="1" lang="en-US" altLang="zh-CN">
                    <a:sym typeface="Symbol" pitchFamily="18" charset="2"/>
                  </a:rPr>
                  <a:t>+</a:t>
                </a:r>
                <a:r>
                  <a:rPr kumimoji="1" lang="en-US" altLang="zh-CN" i="1">
                    <a:latin typeface="Book Antiqua" pitchFamily="18" charset="0"/>
                    <a:sym typeface="Symbol" pitchFamily="18" charset="2"/>
                  </a:rPr>
                  <a:t>v</a:t>
                </a:r>
                <a:r>
                  <a:rPr kumimoji="1" lang="en-US" altLang="zh-CN" i="1">
                    <a:sym typeface="Symbol" pitchFamily="18" charset="2"/>
                  </a:rPr>
                  <a:t>t</a:t>
                </a:r>
              </a:p>
            </p:txBody>
          </p:sp>
          <p:sp>
            <p:nvSpPr>
              <p:cNvPr id="22555" name="Line 12"/>
              <p:cNvSpPr>
                <a:spLocks noChangeShapeType="1"/>
              </p:cNvSpPr>
              <p:nvPr/>
            </p:nvSpPr>
            <p:spPr bwMode="auto">
              <a:xfrm>
                <a:off x="5116" y="3557"/>
                <a:ext cx="0" cy="384"/>
              </a:xfrm>
              <a:prstGeom prst="line">
                <a:avLst/>
              </a:prstGeom>
              <a:noFill/>
              <a:ln w="12700" cap="sq">
                <a:solidFill>
                  <a:schemeClr val="bg1"/>
                </a:solidFill>
                <a:round/>
                <a:headEnd type="none" w="sm" len="sm"/>
                <a:tailEnd type="none" w="sm" len="sm"/>
              </a:ln>
            </p:spPr>
            <p:txBody>
              <a:bodyPr wrap="none"/>
              <a:lstStyle/>
              <a:p>
                <a:endParaRPr lang="zh-CN" altLang="en-US"/>
              </a:p>
            </p:txBody>
          </p:sp>
          <p:sp>
            <p:nvSpPr>
              <p:cNvPr id="22556" name="Line 13"/>
              <p:cNvSpPr>
                <a:spLocks noChangeShapeType="1"/>
              </p:cNvSpPr>
              <p:nvPr/>
            </p:nvSpPr>
            <p:spPr bwMode="auto">
              <a:xfrm>
                <a:off x="4732" y="3749"/>
                <a:ext cx="384" cy="0"/>
              </a:xfrm>
              <a:prstGeom prst="line">
                <a:avLst/>
              </a:prstGeom>
              <a:noFill/>
              <a:ln w="12700" cap="sq">
                <a:solidFill>
                  <a:schemeClr val="bg1"/>
                </a:solidFill>
                <a:round/>
                <a:headEnd type="none" w="sm" len="sm"/>
                <a:tailEnd type="triangle" w="med" len="lg"/>
              </a:ln>
            </p:spPr>
            <p:txBody>
              <a:bodyPr wrap="none"/>
              <a:lstStyle/>
              <a:p>
                <a:endParaRPr lang="zh-CN" altLang="en-US"/>
              </a:p>
            </p:txBody>
          </p:sp>
          <p:sp>
            <p:nvSpPr>
              <p:cNvPr id="22557" name="Freeform 14"/>
              <p:cNvSpPr>
                <a:spLocks/>
              </p:cNvSpPr>
              <p:nvPr/>
            </p:nvSpPr>
            <p:spPr bwMode="auto">
              <a:xfrm>
                <a:off x="3856" y="3749"/>
                <a:ext cx="457" cy="1"/>
              </a:xfrm>
              <a:custGeom>
                <a:avLst/>
                <a:gdLst>
                  <a:gd name="T0" fmla="*/ 457 w 457"/>
                  <a:gd name="T1" fmla="*/ 0 h 1"/>
                  <a:gd name="T2" fmla="*/ 0 w 457"/>
                  <a:gd name="T3" fmla="*/ 1 h 1"/>
                  <a:gd name="T4" fmla="*/ 0 60000 65536"/>
                  <a:gd name="T5" fmla="*/ 0 60000 65536"/>
                  <a:gd name="T6" fmla="*/ 0 w 457"/>
                  <a:gd name="T7" fmla="*/ 0 h 1"/>
                  <a:gd name="T8" fmla="*/ 457 w 457"/>
                  <a:gd name="T9" fmla="*/ 1 h 1"/>
                </a:gdLst>
                <a:ahLst/>
                <a:cxnLst>
                  <a:cxn ang="T4">
                    <a:pos x="T0" y="T1"/>
                  </a:cxn>
                  <a:cxn ang="T5">
                    <a:pos x="T2" y="T3"/>
                  </a:cxn>
                </a:cxnLst>
                <a:rect l="T6" t="T7" r="T8" b="T9"/>
                <a:pathLst>
                  <a:path w="457" h="1">
                    <a:moveTo>
                      <a:pt x="457" y="0"/>
                    </a:moveTo>
                    <a:lnTo>
                      <a:pt x="0" y="1"/>
                    </a:lnTo>
                  </a:path>
                </a:pathLst>
              </a:custGeom>
              <a:noFill/>
              <a:ln w="12700" cap="sq">
                <a:solidFill>
                  <a:schemeClr val="bg1"/>
                </a:solidFill>
                <a:round/>
                <a:headEnd type="none" w="sm" len="sm"/>
                <a:tailEnd type="triangle" w="med" len="lg"/>
              </a:ln>
            </p:spPr>
            <p:txBody>
              <a:bodyPr wrap="none"/>
              <a:lstStyle/>
              <a:p>
                <a:endParaRPr lang="zh-CN" altLang="en-US"/>
              </a:p>
            </p:txBody>
          </p:sp>
          <p:sp>
            <p:nvSpPr>
              <p:cNvPr id="22558" name="Rectangle 15"/>
              <p:cNvSpPr>
                <a:spLocks noChangeArrowheads="1"/>
              </p:cNvSpPr>
              <p:nvPr/>
            </p:nvSpPr>
            <p:spPr bwMode="auto">
              <a:xfrm>
                <a:off x="3951" y="3195"/>
                <a:ext cx="481" cy="288"/>
              </a:xfrm>
              <a:prstGeom prst="rect">
                <a:avLst/>
              </a:prstGeom>
              <a:noFill/>
              <a:ln w="12700" cap="sq">
                <a:noFill/>
                <a:miter lim="800000"/>
                <a:headEnd type="none" w="sm" len="sm"/>
                <a:tailEnd type="none" w="sm" len="sm"/>
              </a:ln>
            </p:spPr>
            <p:txBody>
              <a:bodyPr wrap="none">
                <a:spAutoFit/>
              </a:bodyPr>
              <a:lstStyle/>
              <a:p>
                <a:r>
                  <a:rPr kumimoji="1" lang="en-US" altLang="zh-CN" i="1">
                    <a:sym typeface="Symbol" pitchFamily="18" charset="2"/>
                  </a:rPr>
                  <a:t>a</a:t>
                </a:r>
                <a:r>
                  <a:rPr kumimoji="1" lang="en-US" altLang="zh-CN">
                    <a:sym typeface="Symbol" pitchFamily="18" charset="2"/>
                  </a:rPr>
                  <a:t>+</a:t>
                </a:r>
                <a:r>
                  <a:rPr kumimoji="1" lang="en-US" altLang="zh-CN" i="1">
                    <a:latin typeface="Book Antiqua" pitchFamily="18" charset="0"/>
                    <a:sym typeface="Symbol" pitchFamily="18" charset="2"/>
                  </a:rPr>
                  <a:t>v</a:t>
                </a:r>
                <a:r>
                  <a:rPr kumimoji="1" lang="en-US" altLang="zh-CN" i="1">
                    <a:sym typeface="Symbol" pitchFamily="18" charset="2"/>
                  </a:rPr>
                  <a:t>t</a:t>
                </a:r>
              </a:p>
            </p:txBody>
          </p:sp>
          <p:sp>
            <p:nvSpPr>
              <p:cNvPr id="22559" name="Rectangle 16"/>
              <p:cNvSpPr>
                <a:spLocks noChangeArrowheads="1"/>
              </p:cNvSpPr>
              <p:nvPr/>
            </p:nvSpPr>
            <p:spPr bwMode="auto">
              <a:xfrm>
                <a:off x="5251" y="2798"/>
                <a:ext cx="223" cy="288"/>
              </a:xfrm>
              <a:prstGeom prst="rect">
                <a:avLst/>
              </a:prstGeom>
              <a:noFill/>
              <a:ln w="12700" cap="sq">
                <a:noFill/>
                <a:miter lim="800000"/>
                <a:headEnd type="none" w="sm" len="sm"/>
                <a:tailEnd type="none" w="sm" len="sm"/>
              </a:ln>
            </p:spPr>
            <p:txBody>
              <a:bodyPr wrap="none">
                <a:spAutoFit/>
              </a:bodyPr>
              <a:lstStyle/>
              <a:p>
                <a:r>
                  <a:rPr kumimoji="1" lang="en-US" altLang="zh-CN" i="1">
                    <a:latin typeface="Book Antiqua" pitchFamily="18" charset="0"/>
                    <a:sym typeface="Symbol" pitchFamily="18" charset="2"/>
                  </a:rPr>
                  <a:t>v</a:t>
                </a:r>
              </a:p>
            </p:txBody>
          </p:sp>
          <p:sp>
            <p:nvSpPr>
              <p:cNvPr id="22560" name="Line 17"/>
              <p:cNvSpPr>
                <a:spLocks noChangeShapeType="1"/>
              </p:cNvSpPr>
              <p:nvPr/>
            </p:nvSpPr>
            <p:spPr bwMode="auto">
              <a:xfrm rot="-5400000">
                <a:off x="3714" y="2762"/>
                <a:ext cx="314" cy="0"/>
              </a:xfrm>
              <a:prstGeom prst="line">
                <a:avLst/>
              </a:prstGeom>
              <a:noFill/>
              <a:ln w="38100" cap="sq">
                <a:solidFill>
                  <a:srgbClr val="FF3300"/>
                </a:solidFill>
                <a:round/>
                <a:headEnd type="none" w="sm" len="sm"/>
                <a:tailEnd type="triangle" w="med" len="lg"/>
              </a:ln>
            </p:spPr>
            <p:txBody>
              <a:bodyPr wrap="none"/>
              <a:lstStyle/>
              <a:p>
                <a:endParaRPr lang="zh-CN" altLang="en-US"/>
              </a:p>
            </p:txBody>
          </p:sp>
          <p:sp>
            <p:nvSpPr>
              <p:cNvPr id="22561" name="Rectangle 18"/>
              <p:cNvSpPr>
                <a:spLocks noChangeArrowheads="1"/>
              </p:cNvSpPr>
              <p:nvPr/>
            </p:nvSpPr>
            <p:spPr bwMode="auto">
              <a:xfrm>
                <a:off x="3654" y="2501"/>
                <a:ext cx="191" cy="288"/>
              </a:xfrm>
              <a:prstGeom prst="rect">
                <a:avLst/>
              </a:prstGeom>
              <a:noFill/>
              <a:ln w="12700" cap="sq">
                <a:noFill/>
                <a:miter lim="800000"/>
                <a:headEnd type="none" w="sm" len="sm"/>
                <a:tailEnd type="none" w="sm" len="sm"/>
              </a:ln>
            </p:spPr>
            <p:txBody>
              <a:bodyPr wrap="none">
                <a:spAutoFit/>
              </a:bodyPr>
              <a:lstStyle/>
              <a:p>
                <a:r>
                  <a:rPr kumimoji="1" lang="en-US" altLang="zh-CN" i="1">
                    <a:sym typeface="Symbol" pitchFamily="18" charset="2"/>
                  </a:rPr>
                  <a:t>I</a:t>
                </a:r>
              </a:p>
            </p:txBody>
          </p:sp>
          <p:sp>
            <p:nvSpPr>
              <p:cNvPr id="22562" name="Rectangle 19"/>
              <p:cNvSpPr>
                <a:spLocks noChangeArrowheads="1"/>
              </p:cNvSpPr>
              <p:nvPr/>
            </p:nvSpPr>
            <p:spPr bwMode="auto">
              <a:xfrm>
                <a:off x="4278" y="2453"/>
                <a:ext cx="244" cy="288"/>
              </a:xfrm>
              <a:prstGeom prst="rect">
                <a:avLst/>
              </a:prstGeom>
              <a:noFill/>
              <a:ln w="12700" cap="sq">
                <a:noFill/>
                <a:miter lim="800000"/>
                <a:headEnd type="none" w="sm" len="sm"/>
                <a:tailEnd type="none" w="sm" len="sm"/>
              </a:ln>
            </p:spPr>
            <p:txBody>
              <a:bodyPr wrap="none">
                <a:spAutoFit/>
              </a:bodyPr>
              <a:lstStyle/>
              <a:p>
                <a:r>
                  <a:rPr kumimoji="1" lang="en-US" altLang="zh-CN" i="1">
                    <a:sym typeface="Symbol" pitchFamily="18" charset="2"/>
                  </a:rPr>
                  <a:t>A</a:t>
                </a:r>
              </a:p>
            </p:txBody>
          </p:sp>
          <p:sp>
            <p:nvSpPr>
              <p:cNvPr id="22563" name="Rectangle 20"/>
              <p:cNvSpPr>
                <a:spLocks noChangeArrowheads="1"/>
              </p:cNvSpPr>
              <p:nvPr/>
            </p:nvSpPr>
            <p:spPr bwMode="auto">
              <a:xfrm>
                <a:off x="4278" y="3413"/>
                <a:ext cx="244" cy="288"/>
              </a:xfrm>
              <a:prstGeom prst="rect">
                <a:avLst/>
              </a:prstGeom>
              <a:noFill/>
              <a:ln w="12700" cap="sq">
                <a:noFill/>
                <a:miter lim="800000"/>
                <a:headEnd type="none" w="sm" len="sm"/>
                <a:tailEnd type="none" w="sm" len="sm"/>
              </a:ln>
            </p:spPr>
            <p:txBody>
              <a:bodyPr wrap="none">
                <a:spAutoFit/>
              </a:bodyPr>
              <a:lstStyle/>
              <a:p>
                <a:r>
                  <a:rPr kumimoji="1" lang="en-US" altLang="zh-CN" i="1">
                    <a:sym typeface="Symbol" pitchFamily="18" charset="2"/>
                  </a:rPr>
                  <a:t>B</a:t>
                </a:r>
              </a:p>
            </p:txBody>
          </p:sp>
          <p:sp>
            <p:nvSpPr>
              <p:cNvPr id="22564" name="Rectangle 21"/>
              <p:cNvSpPr>
                <a:spLocks noChangeArrowheads="1"/>
              </p:cNvSpPr>
              <p:nvPr/>
            </p:nvSpPr>
            <p:spPr bwMode="auto">
              <a:xfrm>
                <a:off x="5103" y="3391"/>
                <a:ext cx="244" cy="288"/>
              </a:xfrm>
              <a:prstGeom prst="rect">
                <a:avLst/>
              </a:prstGeom>
              <a:noFill/>
              <a:ln w="12700" cap="sq">
                <a:noFill/>
                <a:miter lim="800000"/>
                <a:headEnd type="none" w="sm" len="sm"/>
                <a:tailEnd type="none" w="sm" len="sm"/>
              </a:ln>
            </p:spPr>
            <p:txBody>
              <a:bodyPr wrap="none">
                <a:spAutoFit/>
              </a:bodyPr>
              <a:lstStyle/>
              <a:p>
                <a:r>
                  <a:rPr kumimoji="1" lang="en-US" altLang="zh-CN" i="1">
                    <a:sym typeface="Symbol" pitchFamily="18" charset="2"/>
                  </a:rPr>
                  <a:t>C</a:t>
                </a:r>
              </a:p>
            </p:txBody>
          </p:sp>
          <p:sp>
            <p:nvSpPr>
              <p:cNvPr id="22565" name="Rectangle 22"/>
              <p:cNvSpPr>
                <a:spLocks noChangeArrowheads="1"/>
              </p:cNvSpPr>
              <p:nvPr/>
            </p:nvSpPr>
            <p:spPr bwMode="auto">
              <a:xfrm>
                <a:off x="5107" y="2501"/>
                <a:ext cx="255" cy="288"/>
              </a:xfrm>
              <a:prstGeom prst="rect">
                <a:avLst/>
              </a:prstGeom>
              <a:noFill/>
              <a:ln w="12700" cap="sq">
                <a:noFill/>
                <a:miter lim="800000"/>
                <a:headEnd type="none" w="sm" len="sm"/>
                <a:tailEnd type="none" w="sm" len="sm"/>
              </a:ln>
            </p:spPr>
            <p:txBody>
              <a:bodyPr wrap="none">
                <a:spAutoFit/>
              </a:bodyPr>
              <a:lstStyle/>
              <a:p>
                <a:r>
                  <a:rPr kumimoji="1" lang="en-US" altLang="zh-CN" i="1">
                    <a:sym typeface="Symbol" pitchFamily="18" charset="2"/>
                  </a:rPr>
                  <a:t>D</a:t>
                </a:r>
              </a:p>
            </p:txBody>
          </p:sp>
          <p:sp>
            <p:nvSpPr>
              <p:cNvPr id="22566" name="Line 23"/>
              <p:cNvSpPr>
                <a:spLocks noChangeShapeType="1"/>
              </p:cNvSpPr>
              <p:nvPr/>
            </p:nvSpPr>
            <p:spPr bwMode="auto">
              <a:xfrm flipH="1">
                <a:off x="3855" y="3221"/>
                <a:ext cx="637" cy="0"/>
              </a:xfrm>
              <a:prstGeom prst="line">
                <a:avLst/>
              </a:prstGeom>
              <a:noFill/>
              <a:ln w="12700" cap="sq">
                <a:solidFill>
                  <a:schemeClr val="bg1"/>
                </a:solidFill>
                <a:round/>
                <a:headEnd type="triangle" w="med" len="lg"/>
                <a:tailEnd type="triangle" w="med" len="lg"/>
              </a:ln>
            </p:spPr>
            <p:txBody>
              <a:bodyPr wrap="none"/>
              <a:lstStyle/>
              <a:p>
                <a:endParaRPr lang="zh-CN" altLang="en-US"/>
              </a:p>
            </p:txBody>
          </p:sp>
          <p:sp>
            <p:nvSpPr>
              <p:cNvPr id="22567" name="Rectangle 26"/>
              <p:cNvSpPr>
                <a:spLocks noChangeArrowheads="1"/>
              </p:cNvSpPr>
              <p:nvPr/>
            </p:nvSpPr>
            <p:spPr bwMode="auto">
              <a:xfrm>
                <a:off x="3606" y="3029"/>
                <a:ext cx="255" cy="288"/>
              </a:xfrm>
              <a:prstGeom prst="rect">
                <a:avLst/>
              </a:prstGeom>
              <a:noFill/>
              <a:ln w="12700" cap="sq">
                <a:noFill/>
                <a:miter lim="800000"/>
                <a:headEnd type="none" w="sm" len="sm"/>
                <a:tailEnd type="none" w="sm" len="sm"/>
              </a:ln>
            </p:spPr>
            <p:txBody>
              <a:bodyPr wrap="none">
                <a:spAutoFit/>
              </a:bodyPr>
              <a:lstStyle/>
              <a:p>
                <a:r>
                  <a:rPr kumimoji="1" lang="en-US" altLang="zh-CN" i="1">
                    <a:sym typeface="Symbol" pitchFamily="18" charset="2"/>
                  </a:rPr>
                  <a:t>O</a:t>
                </a:r>
              </a:p>
            </p:txBody>
          </p:sp>
          <p:grpSp>
            <p:nvGrpSpPr>
              <p:cNvPr id="22568" name="Group 96"/>
              <p:cNvGrpSpPr>
                <a:grpSpLocks/>
              </p:cNvGrpSpPr>
              <p:nvPr/>
            </p:nvGrpSpPr>
            <p:grpSpPr bwMode="auto">
              <a:xfrm>
                <a:off x="4513" y="2160"/>
                <a:ext cx="480" cy="288"/>
                <a:chOff x="4512" y="672"/>
                <a:chExt cx="480" cy="288"/>
              </a:xfrm>
            </p:grpSpPr>
            <p:grpSp>
              <p:nvGrpSpPr>
                <p:cNvPr id="22570" name="Group 97"/>
                <p:cNvGrpSpPr>
                  <a:grpSpLocks/>
                </p:cNvGrpSpPr>
                <p:nvPr/>
              </p:nvGrpSpPr>
              <p:grpSpPr bwMode="auto">
                <a:xfrm>
                  <a:off x="4512" y="720"/>
                  <a:ext cx="192" cy="192"/>
                  <a:chOff x="4656" y="672"/>
                  <a:chExt cx="192" cy="192"/>
                </a:xfrm>
              </p:grpSpPr>
              <p:sp>
                <p:nvSpPr>
                  <p:cNvPr id="22572" name="Oval 98"/>
                  <p:cNvSpPr>
                    <a:spLocks noChangeArrowheads="1"/>
                  </p:cNvSpPr>
                  <p:nvPr/>
                </p:nvSpPr>
                <p:spPr bwMode="auto">
                  <a:xfrm>
                    <a:off x="4656" y="672"/>
                    <a:ext cx="192" cy="192"/>
                  </a:xfrm>
                  <a:prstGeom prst="ellipse">
                    <a:avLst/>
                  </a:prstGeom>
                  <a:noFill/>
                  <a:ln w="9525">
                    <a:solidFill>
                      <a:schemeClr val="bg1"/>
                    </a:solidFill>
                    <a:round/>
                    <a:headEnd/>
                    <a:tailEnd/>
                  </a:ln>
                </p:spPr>
                <p:txBody>
                  <a:bodyPr wrap="none" anchor="ctr"/>
                  <a:lstStyle/>
                  <a:p>
                    <a:endParaRPr lang="zh-CN" altLang="en-US"/>
                  </a:p>
                </p:txBody>
              </p:sp>
              <p:graphicFrame>
                <p:nvGraphicFramePr>
                  <p:cNvPr id="22534" name="Object 99"/>
                  <p:cNvGraphicFramePr>
                    <a:graphicFrameLocks noChangeAspect="1"/>
                  </p:cNvGraphicFramePr>
                  <p:nvPr/>
                </p:nvGraphicFramePr>
                <p:xfrm>
                  <a:off x="4656" y="672"/>
                  <a:ext cx="164" cy="183"/>
                </p:xfrm>
                <a:graphic>
                  <a:graphicData uri="http://schemas.openxmlformats.org/presentationml/2006/ole">
                    <mc:AlternateContent xmlns:mc="http://schemas.openxmlformats.org/markup-compatibility/2006">
                      <mc:Choice xmlns:v="urn:schemas-microsoft-com:vml" Requires="v">
                        <p:oleObj spid="_x0000_s22635" name="公式" r:id="rId9" imgW="114120" imgH="126720" progId="Equation.3">
                          <p:embed/>
                        </p:oleObj>
                      </mc:Choice>
                      <mc:Fallback>
                        <p:oleObj name="公式" r:id="rId9" imgW="114120" imgH="126720" progId="Equation.3">
                          <p:embed/>
                          <p:pic>
                            <p:nvPicPr>
                              <p:cNvPr id="0" name="Object 9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56" y="672"/>
                                <a:ext cx="164" cy="1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2571" name="Text Box 100"/>
                <p:cNvSpPr txBox="1">
                  <a:spLocks noChangeArrowheads="1"/>
                </p:cNvSpPr>
                <p:nvPr/>
              </p:nvSpPr>
              <p:spPr bwMode="auto">
                <a:xfrm>
                  <a:off x="4704" y="672"/>
                  <a:ext cx="288" cy="288"/>
                </a:xfrm>
                <a:prstGeom prst="rect">
                  <a:avLst/>
                </a:prstGeom>
                <a:noFill/>
                <a:ln w="9525">
                  <a:noFill/>
                  <a:miter lim="800000"/>
                  <a:headEnd/>
                  <a:tailEnd/>
                </a:ln>
              </p:spPr>
              <p:txBody>
                <a:bodyPr>
                  <a:spAutoFit/>
                </a:bodyPr>
                <a:lstStyle/>
                <a:p>
                  <a:pPr algn="ctr">
                    <a:spcBef>
                      <a:spcPct val="50000"/>
                    </a:spcBef>
                  </a:pPr>
                  <a:r>
                    <a:rPr kumimoji="1" lang="en-US" altLang="zh-CN" i="1">
                      <a:sym typeface="Symbol" pitchFamily="18" charset="2"/>
                    </a:rPr>
                    <a:t>B</a:t>
                  </a:r>
                </a:p>
              </p:txBody>
            </p:sp>
          </p:grpSp>
          <p:sp>
            <p:nvSpPr>
              <p:cNvPr id="22569" name="Line 101"/>
              <p:cNvSpPr>
                <a:spLocks noChangeShapeType="1"/>
              </p:cNvSpPr>
              <p:nvPr/>
            </p:nvSpPr>
            <p:spPr bwMode="auto">
              <a:xfrm>
                <a:off x="5103" y="3113"/>
                <a:ext cx="317" cy="0"/>
              </a:xfrm>
              <a:prstGeom prst="line">
                <a:avLst/>
              </a:prstGeom>
              <a:noFill/>
              <a:ln w="38100">
                <a:solidFill>
                  <a:srgbClr val="FF0000"/>
                </a:solidFill>
                <a:round/>
                <a:headEnd/>
                <a:tailEnd type="triangle" w="med" len="med"/>
              </a:ln>
            </p:spPr>
            <p:txBody>
              <a:bodyPr/>
              <a:lstStyle/>
              <a:p>
                <a:endParaRPr lang="zh-CN" altLang="en-US"/>
              </a:p>
            </p:txBody>
          </p:sp>
        </p:grpSp>
      </p:grpSp>
      <p:graphicFrame>
        <p:nvGraphicFramePr>
          <p:cNvPr id="144489" name="Object 105"/>
          <p:cNvGraphicFramePr>
            <a:graphicFrameLocks noChangeAspect="1"/>
          </p:cNvGraphicFramePr>
          <p:nvPr/>
        </p:nvGraphicFramePr>
        <p:xfrm>
          <a:off x="900113" y="3068638"/>
          <a:ext cx="3752850" cy="625475"/>
        </p:xfrm>
        <a:graphic>
          <a:graphicData uri="http://schemas.openxmlformats.org/presentationml/2006/ole">
            <mc:AlternateContent xmlns:mc="http://schemas.openxmlformats.org/markup-compatibility/2006">
              <mc:Choice xmlns:v="urn:schemas-microsoft-com:vml" Requires="v">
                <p:oleObj spid="_x0000_s22636" name="公式" r:id="rId11" imgW="3492360" imgH="583920" progId="Equation.3">
                  <p:embed/>
                </p:oleObj>
              </mc:Choice>
              <mc:Fallback>
                <p:oleObj name="公式" r:id="rId11" imgW="3492360" imgH="583920" progId="Equation.3">
                  <p:embed/>
                  <p:pic>
                    <p:nvPicPr>
                      <p:cNvPr id="0" name="Object 10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00113" y="3068638"/>
                        <a:ext cx="3752850"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Group 110"/>
          <p:cNvGrpSpPr>
            <a:grpSpLocks/>
          </p:cNvGrpSpPr>
          <p:nvPr/>
        </p:nvGrpSpPr>
        <p:grpSpPr bwMode="auto">
          <a:xfrm>
            <a:off x="6156325" y="3789363"/>
            <a:ext cx="1841500" cy="1846262"/>
            <a:chOff x="3878" y="2387"/>
            <a:chExt cx="1160" cy="1163"/>
          </a:xfrm>
        </p:grpSpPr>
        <p:grpSp>
          <p:nvGrpSpPr>
            <p:cNvPr id="22545" name="Group 108"/>
            <p:cNvGrpSpPr>
              <a:grpSpLocks/>
            </p:cNvGrpSpPr>
            <p:nvPr/>
          </p:nvGrpSpPr>
          <p:grpSpPr bwMode="auto">
            <a:xfrm>
              <a:off x="3878" y="2659"/>
              <a:ext cx="1030" cy="891"/>
              <a:chOff x="3878" y="2659"/>
              <a:chExt cx="1030" cy="891"/>
            </a:xfrm>
          </p:grpSpPr>
          <p:sp>
            <p:nvSpPr>
              <p:cNvPr id="22547" name="Rectangle 7"/>
              <p:cNvSpPr>
                <a:spLocks noChangeArrowheads="1"/>
              </p:cNvSpPr>
              <p:nvPr/>
            </p:nvSpPr>
            <p:spPr bwMode="auto">
              <a:xfrm>
                <a:off x="4830" y="2659"/>
                <a:ext cx="78" cy="891"/>
              </a:xfrm>
              <a:prstGeom prst="rect">
                <a:avLst/>
              </a:prstGeom>
              <a:solidFill>
                <a:srgbClr val="FFFF00"/>
              </a:solidFill>
              <a:ln w="12700" cap="sq">
                <a:solidFill>
                  <a:srgbClr val="FFFF00"/>
                </a:solidFill>
                <a:miter lim="800000"/>
                <a:headEnd type="none" w="sm" len="sm"/>
                <a:tailEnd type="none" w="sm" len="sm"/>
              </a:ln>
            </p:spPr>
            <p:txBody>
              <a:bodyPr wrap="none" anchor="ctr"/>
              <a:lstStyle/>
              <a:p>
                <a:endParaRPr lang="zh-CN" altLang="en-US"/>
              </a:p>
            </p:txBody>
          </p:sp>
          <p:sp>
            <p:nvSpPr>
              <p:cNvPr id="22548" name="Line 106"/>
              <p:cNvSpPr>
                <a:spLocks noChangeShapeType="1"/>
              </p:cNvSpPr>
              <p:nvPr/>
            </p:nvSpPr>
            <p:spPr bwMode="auto">
              <a:xfrm>
                <a:off x="3878" y="2931"/>
                <a:ext cx="952" cy="0"/>
              </a:xfrm>
              <a:prstGeom prst="line">
                <a:avLst/>
              </a:prstGeom>
              <a:noFill/>
              <a:ln w="19050">
                <a:solidFill>
                  <a:srgbClr val="FFFF00"/>
                </a:solidFill>
                <a:round/>
                <a:headEnd type="triangle" w="med" len="med"/>
                <a:tailEnd type="triangle" w="med" len="med"/>
              </a:ln>
            </p:spPr>
            <p:txBody>
              <a:bodyPr/>
              <a:lstStyle/>
              <a:p>
                <a:endParaRPr lang="zh-CN" altLang="en-US"/>
              </a:p>
            </p:txBody>
          </p:sp>
          <p:sp>
            <p:nvSpPr>
              <p:cNvPr id="22549" name="Text Box 107"/>
              <p:cNvSpPr txBox="1">
                <a:spLocks noChangeArrowheads="1"/>
              </p:cNvSpPr>
              <p:nvPr/>
            </p:nvSpPr>
            <p:spPr bwMode="auto">
              <a:xfrm>
                <a:off x="4195" y="2659"/>
                <a:ext cx="191" cy="288"/>
              </a:xfrm>
              <a:prstGeom prst="rect">
                <a:avLst/>
              </a:prstGeom>
              <a:noFill/>
              <a:ln w="9525">
                <a:noFill/>
                <a:miter lim="800000"/>
                <a:headEnd/>
                <a:tailEnd/>
              </a:ln>
            </p:spPr>
            <p:txBody>
              <a:bodyPr wrap="none">
                <a:spAutoFit/>
              </a:bodyPr>
              <a:lstStyle/>
              <a:p>
                <a:r>
                  <a:rPr lang="en-US" altLang="zh-CN" i="1">
                    <a:solidFill>
                      <a:srgbClr val="FFFF00"/>
                    </a:solidFill>
                  </a:rPr>
                  <a:t>r</a:t>
                </a:r>
              </a:p>
            </p:txBody>
          </p:sp>
        </p:grpSp>
        <p:sp>
          <p:nvSpPr>
            <p:cNvPr id="22546" name="Text Box 109"/>
            <p:cNvSpPr txBox="1">
              <a:spLocks noChangeArrowheads="1"/>
            </p:cNvSpPr>
            <p:nvPr/>
          </p:nvSpPr>
          <p:spPr bwMode="auto">
            <a:xfrm>
              <a:off x="4740" y="2387"/>
              <a:ext cx="298" cy="288"/>
            </a:xfrm>
            <a:prstGeom prst="rect">
              <a:avLst/>
            </a:prstGeom>
            <a:noFill/>
            <a:ln w="9525">
              <a:noFill/>
              <a:miter lim="800000"/>
              <a:headEnd/>
              <a:tailEnd/>
            </a:ln>
          </p:spPr>
          <p:txBody>
            <a:bodyPr wrap="none">
              <a:spAutoFit/>
            </a:bodyPr>
            <a:lstStyle/>
            <a:p>
              <a:r>
                <a:rPr lang="en-US" altLang="zh-CN">
                  <a:solidFill>
                    <a:srgbClr val="FFFF00"/>
                  </a:solidFill>
                </a:rPr>
                <a:t>d</a:t>
              </a:r>
              <a:r>
                <a:rPr lang="en-US" altLang="zh-CN" i="1">
                  <a:solidFill>
                    <a:srgbClr val="FFFF00"/>
                  </a:solidFill>
                </a:rPr>
                <a:t>r</a:t>
              </a:r>
            </a:p>
          </p:txBody>
        </p:sp>
      </p:grpSp>
      <p:graphicFrame>
        <p:nvGraphicFramePr>
          <p:cNvPr id="144495" name="Object 111"/>
          <p:cNvGraphicFramePr>
            <a:graphicFrameLocks noChangeAspect="1"/>
          </p:cNvGraphicFramePr>
          <p:nvPr/>
        </p:nvGraphicFramePr>
        <p:xfrm>
          <a:off x="1428729" y="5013326"/>
          <a:ext cx="2571768" cy="882133"/>
        </p:xfrm>
        <a:graphic>
          <a:graphicData uri="http://schemas.openxmlformats.org/presentationml/2006/ole">
            <mc:AlternateContent xmlns:mc="http://schemas.openxmlformats.org/markup-compatibility/2006">
              <mc:Choice xmlns:v="urn:schemas-microsoft-com:vml" Requires="v">
                <p:oleObj spid="_x0000_s22637" name="公式" r:id="rId13" imgW="2171520" imgH="838080" progId="Equation.3">
                  <p:embed/>
                </p:oleObj>
              </mc:Choice>
              <mc:Fallback>
                <p:oleObj name="公式" r:id="rId13" imgW="2171520" imgH="838080" progId="Equation.3">
                  <p:embed/>
                  <p:pic>
                    <p:nvPicPr>
                      <p:cNvPr id="0" name="Object 1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8729" y="5013326"/>
                        <a:ext cx="2571768" cy="8821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144442"/>
                                        </p:tgtEl>
                                        <p:attrNameLst>
                                          <p:attrName>style.visibility</p:attrName>
                                        </p:attrNameLst>
                                      </p:cBhvr>
                                      <p:to>
                                        <p:strVal val="visible"/>
                                      </p:to>
                                    </p:set>
                                    <p:anim calcmode="lin" valueType="num">
                                      <p:cBhvr additive="base">
                                        <p:cTn id="7" dur="500" fill="hold"/>
                                        <p:tgtEl>
                                          <p:spTgt spid="144442"/>
                                        </p:tgtEl>
                                        <p:attrNameLst>
                                          <p:attrName>ppt_x</p:attrName>
                                        </p:attrNameLst>
                                      </p:cBhvr>
                                      <p:tavLst>
                                        <p:tav tm="0">
                                          <p:val>
                                            <p:strVal val="1+#ppt_w/2"/>
                                          </p:val>
                                        </p:tav>
                                        <p:tav tm="100000">
                                          <p:val>
                                            <p:strVal val="#ppt_x"/>
                                          </p:val>
                                        </p:tav>
                                      </p:tavLst>
                                    </p:anim>
                                    <p:anim calcmode="lin" valueType="num">
                                      <p:cBhvr additive="base">
                                        <p:cTn id="8" dur="500" fill="hold"/>
                                        <p:tgtEl>
                                          <p:spTgt spid="14444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4443"/>
                                        </p:tgtEl>
                                        <p:attrNameLst>
                                          <p:attrName>style.visibility</p:attrName>
                                        </p:attrNameLst>
                                      </p:cBhvr>
                                      <p:to>
                                        <p:strVal val="visible"/>
                                      </p:to>
                                    </p:set>
                                    <p:anim calcmode="lin" valueType="num">
                                      <p:cBhvr additive="base">
                                        <p:cTn id="13" dur="500" fill="hold"/>
                                        <p:tgtEl>
                                          <p:spTgt spid="144443"/>
                                        </p:tgtEl>
                                        <p:attrNameLst>
                                          <p:attrName>ppt_x</p:attrName>
                                        </p:attrNameLst>
                                      </p:cBhvr>
                                      <p:tavLst>
                                        <p:tav tm="0">
                                          <p:val>
                                            <p:strVal val="0-#ppt_w/2"/>
                                          </p:val>
                                        </p:tav>
                                        <p:tav tm="100000">
                                          <p:val>
                                            <p:strVal val="#ppt_x"/>
                                          </p:val>
                                        </p:tav>
                                      </p:tavLst>
                                    </p:anim>
                                    <p:anim calcmode="lin" valueType="num">
                                      <p:cBhvr additive="base">
                                        <p:cTn id="14" dur="500" fill="hold"/>
                                        <p:tgtEl>
                                          <p:spTgt spid="14444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44419"/>
                                        </p:tgtEl>
                                        <p:attrNameLst>
                                          <p:attrName>style.visibility</p:attrName>
                                        </p:attrNameLst>
                                      </p:cBhvr>
                                      <p:to>
                                        <p:strVal val="visible"/>
                                      </p:to>
                                    </p:set>
                                    <p:anim calcmode="lin" valueType="num">
                                      <p:cBhvr additive="base">
                                        <p:cTn id="19" dur="500" fill="hold"/>
                                        <p:tgtEl>
                                          <p:spTgt spid="144419"/>
                                        </p:tgtEl>
                                        <p:attrNameLst>
                                          <p:attrName>ppt_x</p:attrName>
                                        </p:attrNameLst>
                                      </p:cBhvr>
                                      <p:tavLst>
                                        <p:tav tm="0">
                                          <p:val>
                                            <p:strVal val="#ppt_x"/>
                                          </p:val>
                                        </p:tav>
                                        <p:tav tm="100000">
                                          <p:val>
                                            <p:strVal val="#ppt_x"/>
                                          </p:val>
                                        </p:tav>
                                      </p:tavLst>
                                    </p:anim>
                                    <p:anim calcmode="lin" valueType="num">
                                      <p:cBhvr additive="base">
                                        <p:cTn id="20" dur="500" fill="hold"/>
                                        <p:tgtEl>
                                          <p:spTgt spid="144419"/>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7" presetClass="entr" presetSubtype="0" fill="hold" grpId="0" nodeType="clickEffect">
                                  <p:stCondLst>
                                    <p:cond delay="0"/>
                                  </p:stCondLst>
                                  <p:iterate type="lt">
                                    <p:tmPct val="50000"/>
                                  </p:iterate>
                                  <p:childTnLst>
                                    <p:set>
                                      <p:cBhvr>
                                        <p:cTn id="24" dur="1" fill="hold">
                                          <p:stCondLst>
                                            <p:cond delay="0"/>
                                          </p:stCondLst>
                                        </p:cTn>
                                        <p:tgtEl>
                                          <p:spTgt spid="144416"/>
                                        </p:tgtEl>
                                        <p:attrNameLst>
                                          <p:attrName>style.visibility</p:attrName>
                                        </p:attrNameLst>
                                      </p:cBhvr>
                                      <p:to>
                                        <p:strVal val="visible"/>
                                      </p:to>
                                    </p:set>
                                    <p:anim calcmode="discrete" valueType="clr">
                                      <p:cBhvr override="childStyle">
                                        <p:cTn id="25" dur="80"/>
                                        <p:tgtEl>
                                          <p:spTgt spid="144416"/>
                                        </p:tgtEl>
                                        <p:attrNameLst>
                                          <p:attrName>style.color</p:attrName>
                                        </p:attrNameLst>
                                      </p:cBhvr>
                                      <p:tavLst>
                                        <p:tav tm="0">
                                          <p:val>
                                            <p:clrVal>
                                              <a:schemeClr val="accent2"/>
                                            </p:clrVal>
                                          </p:val>
                                        </p:tav>
                                        <p:tav tm="50000">
                                          <p:val>
                                            <p:clrVal>
                                              <a:schemeClr val="hlink"/>
                                            </p:clrVal>
                                          </p:val>
                                        </p:tav>
                                      </p:tavLst>
                                    </p:anim>
                                    <p:anim calcmode="discrete" valueType="clr">
                                      <p:cBhvr>
                                        <p:cTn id="26" dur="80"/>
                                        <p:tgtEl>
                                          <p:spTgt spid="144416"/>
                                        </p:tgtEl>
                                        <p:attrNameLst>
                                          <p:attrName>fillcolor</p:attrName>
                                        </p:attrNameLst>
                                      </p:cBhvr>
                                      <p:tavLst>
                                        <p:tav tm="0">
                                          <p:val>
                                            <p:clrVal>
                                              <a:schemeClr val="accent2"/>
                                            </p:clrVal>
                                          </p:val>
                                        </p:tav>
                                        <p:tav tm="50000">
                                          <p:val>
                                            <p:clrVal>
                                              <a:schemeClr val="hlink"/>
                                            </p:clrVal>
                                          </p:val>
                                        </p:tav>
                                      </p:tavLst>
                                    </p:anim>
                                    <p:set>
                                      <p:cBhvr>
                                        <p:cTn id="27" dur="80"/>
                                        <p:tgtEl>
                                          <p:spTgt spid="144416"/>
                                        </p:tgtEl>
                                        <p:attrNameLst>
                                          <p:attrName>fill.type</p:attrName>
                                        </p:attrNameLst>
                                      </p:cBhvr>
                                      <p:to>
                                        <p:strVal val="solid"/>
                                      </p:to>
                                    </p:set>
                                  </p:childTnLst>
                                </p:cTn>
                              </p:par>
                            </p:childTnLst>
                          </p:cTn>
                        </p:par>
                      </p:childTnLst>
                    </p:cTn>
                  </p:par>
                  <p:par>
                    <p:cTn id="28" fill="hold">
                      <p:stCondLst>
                        <p:cond delay="indefinite"/>
                      </p:stCondLst>
                      <p:childTnLst>
                        <p:par>
                          <p:cTn id="29" fill="hold">
                            <p:stCondLst>
                              <p:cond delay="0"/>
                            </p:stCondLst>
                            <p:childTnLst>
                              <p:par>
                                <p:cTn id="30" presetID="17" presetClass="entr" presetSubtype="1" fill="hold" nodeType="clickEffect">
                                  <p:stCondLst>
                                    <p:cond delay="0"/>
                                  </p:stCondLst>
                                  <p:childTnLst>
                                    <p:set>
                                      <p:cBhvr>
                                        <p:cTn id="31" dur="1" fill="hold">
                                          <p:stCondLst>
                                            <p:cond delay="0"/>
                                          </p:stCondLst>
                                        </p:cTn>
                                        <p:tgtEl>
                                          <p:spTgt spid="144489"/>
                                        </p:tgtEl>
                                        <p:attrNameLst>
                                          <p:attrName>style.visibility</p:attrName>
                                        </p:attrNameLst>
                                      </p:cBhvr>
                                      <p:to>
                                        <p:strVal val="visible"/>
                                      </p:to>
                                    </p:set>
                                    <p:anim calcmode="lin" valueType="num">
                                      <p:cBhvr>
                                        <p:cTn id="32" dur="500" fill="hold"/>
                                        <p:tgtEl>
                                          <p:spTgt spid="144489"/>
                                        </p:tgtEl>
                                        <p:attrNameLst>
                                          <p:attrName>ppt_x</p:attrName>
                                        </p:attrNameLst>
                                      </p:cBhvr>
                                      <p:tavLst>
                                        <p:tav tm="0">
                                          <p:val>
                                            <p:strVal val="#ppt_x"/>
                                          </p:val>
                                        </p:tav>
                                        <p:tav tm="100000">
                                          <p:val>
                                            <p:strVal val="#ppt_x"/>
                                          </p:val>
                                        </p:tav>
                                      </p:tavLst>
                                    </p:anim>
                                    <p:anim calcmode="lin" valueType="num">
                                      <p:cBhvr>
                                        <p:cTn id="33" dur="500" fill="hold"/>
                                        <p:tgtEl>
                                          <p:spTgt spid="144489"/>
                                        </p:tgtEl>
                                        <p:attrNameLst>
                                          <p:attrName>ppt_y</p:attrName>
                                        </p:attrNameLst>
                                      </p:cBhvr>
                                      <p:tavLst>
                                        <p:tav tm="0">
                                          <p:val>
                                            <p:strVal val="#ppt_y-#ppt_h/2"/>
                                          </p:val>
                                        </p:tav>
                                        <p:tav tm="100000">
                                          <p:val>
                                            <p:strVal val="#ppt_y"/>
                                          </p:val>
                                        </p:tav>
                                      </p:tavLst>
                                    </p:anim>
                                    <p:anim calcmode="lin" valueType="num">
                                      <p:cBhvr>
                                        <p:cTn id="34" dur="500" fill="hold"/>
                                        <p:tgtEl>
                                          <p:spTgt spid="144489"/>
                                        </p:tgtEl>
                                        <p:attrNameLst>
                                          <p:attrName>ppt_w</p:attrName>
                                        </p:attrNameLst>
                                      </p:cBhvr>
                                      <p:tavLst>
                                        <p:tav tm="0">
                                          <p:val>
                                            <p:strVal val="#ppt_w"/>
                                          </p:val>
                                        </p:tav>
                                        <p:tav tm="100000">
                                          <p:val>
                                            <p:strVal val="#ppt_w"/>
                                          </p:val>
                                        </p:tav>
                                      </p:tavLst>
                                    </p:anim>
                                    <p:anim calcmode="lin" valueType="num">
                                      <p:cBhvr>
                                        <p:cTn id="35" dur="500" fill="hold"/>
                                        <p:tgtEl>
                                          <p:spTgt spid="144489"/>
                                        </p:tgtEl>
                                        <p:attrNameLst>
                                          <p:attrName>ppt_h</p:attrName>
                                        </p:attrNameLst>
                                      </p:cBhvr>
                                      <p:tavLst>
                                        <p:tav tm="0">
                                          <p:val>
                                            <p:fltVal val="0"/>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dissolv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144388"/>
                                        </p:tgtEl>
                                        <p:attrNameLst>
                                          <p:attrName>style.visibility</p:attrName>
                                        </p:attrNameLst>
                                      </p:cBhvr>
                                      <p:to>
                                        <p:strVal val="visible"/>
                                      </p:to>
                                    </p:set>
                                    <p:animEffect transition="in" filter="wipe(up)">
                                      <p:cBhvr>
                                        <p:cTn id="45" dur="500"/>
                                        <p:tgtEl>
                                          <p:spTgt spid="14438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144495"/>
                                        </p:tgtEl>
                                        <p:attrNameLst>
                                          <p:attrName>style.visibility</p:attrName>
                                        </p:attrNameLst>
                                      </p:cBhvr>
                                      <p:to>
                                        <p:strVal val="visible"/>
                                      </p:to>
                                    </p:set>
                                    <p:animEffect transition="in" filter="wipe(up)">
                                      <p:cBhvr>
                                        <p:cTn id="50" dur="500"/>
                                        <p:tgtEl>
                                          <p:spTgt spid="144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416" grpId="0" autoUpdateAnimBg="0"/>
      <p:bldP spid="144419" grpId="0" autoUpdateAnimBg="0"/>
      <p:bldP spid="144443"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3"/>
          <p:cNvSpPr>
            <a:spLocks noGrp="1"/>
          </p:cNvSpPr>
          <p:nvPr>
            <p:ph type="sldNum" sz="quarter" idx="12"/>
          </p:nvPr>
        </p:nvSpPr>
        <p:spPr/>
        <p:txBody>
          <a:bodyPr/>
          <a:lstStyle/>
          <a:p>
            <a:pPr>
              <a:defRPr/>
            </a:pPr>
            <a:fld id="{824BE3D0-C20C-4B97-9628-388A9A74FD45}" type="slidenum">
              <a:rPr lang="en-US" altLang="zh-CN"/>
              <a:pPr>
                <a:defRPr/>
              </a:pPr>
              <a:t>3</a:t>
            </a:fld>
            <a:endParaRPr lang="en-US" altLang="zh-CN"/>
          </a:p>
        </p:txBody>
      </p:sp>
      <p:sp>
        <p:nvSpPr>
          <p:cNvPr id="95235" name="Text Box 2"/>
          <p:cNvSpPr txBox="1">
            <a:spLocks noChangeArrowheads="1"/>
          </p:cNvSpPr>
          <p:nvPr/>
        </p:nvSpPr>
        <p:spPr bwMode="auto">
          <a:xfrm>
            <a:off x="520700" y="592138"/>
            <a:ext cx="1619250" cy="519112"/>
          </a:xfrm>
          <a:prstGeom prst="rect">
            <a:avLst/>
          </a:prstGeom>
          <a:solidFill>
            <a:schemeClr val="bg1"/>
          </a:solidFill>
          <a:ln w="38100">
            <a:noFill/>
            <a:miter lim="800000"/>
            <a:headEnd/>
            <a:tailEnd/>
          </a:ln>
        </p:spPr>
        <p:txBody>
          <a:bodyPr wrap="none" anchor="ctr">
            <a:spAutoFit/>
          </a:bodyPr>
          <a:lstStyle/>
          <a:p>
            <a:pPr algn="ctr">
              <a:spcBef>
                <a:spcPct val="50000"/>
              </a:spcBef>
            </a:pPr>
            <a:r>
              <a:rPr kumimoji="1" lang="zh-CN" altLang="en-US" sz="2800" dirty="0">
                <a:solidFill>
                  <a:srgbClr val="FF0000"/>
                </a:solidFill>
                <a:latin typeface="微软雅黑" panose="020B0503020204020204" pitchFamily="34" charset="-122"/>
                <a:ea typeface="微软雅黑" panose="020B0503020204020204" pitchFamily="34" charset="-122"/>
              </a:rPr>
              <a:t>结构框图</a:t>
            </a:r>
          </a:p>
        </p:txBody>
      </p:sp>
      <p:grpSp>
        <p:nvGrpSpPr>
          <p:cNvPr id="95236" name="Group 3"/>
          <p:cNvGrpSpPr>
            <a:grpSpLocks/>
          </p:cNvGrpSpPr>
          <p:nvPr/>
        </p:nvGrpSpPr>
        <p:grpSpPr bwMode="auto">
          <a:xfrm>
            <a:off x="447675" y="2066925"/>
            <a:ext cx="8051800" cy="2909888"/>
            <a:chOff x="192" y="1296"/>
            <a:chExt cx="5072" cy="1833"/>
          </a:xfrm>
        </p:grpSpPr>
        <p:sp>
          <p:nvSpPr>
            <p:cNvPr id="95237" name="Text Box 4"/>
            <p:cNvSpPr txBox="1">
              <a:spLocks noChangeArrowheads="1"/>
            </p:cNvSpPr>
            <p:nvPr/>
          </p:nvSpPr>
          <p:spPr bwMode="auto">
            <a:xfrm>
              <a:off x="192" y="1296"/>
              <a:ext cx="1488" cy="614"/>
            </a:xfrm>
            <a:prstGeom prst="rect">
              <a:avLst/>
            </a:prstGeom>
            <a:noFill/>
            <a:ln w="28575">
              <a:solidFill>
                <a:srgbClr val="FFFF00"/>
              </a:solidFill>
              <a:miter lim="800000"/>
              <a:headEnd/>
              <a:tailEnd/>
            </a:ln>
          </p:spPr>
          <p:txBody>
            <a:bodyPr anchor="ctr">
              <a:spAutoFit/>
            </a:bodyPr>
            <a:lstStyle/>
            <a:p>
              <a:pPr algn="ctr">
                <a:spcBef>
                  <a:spcPct val="50000"/>
                </a:spcBef>
              </a:pPr>
              <a:r>
                <a:rPr kumimoji="1" lang="zh-CN" altLang="en-US" sz="2800" dirty="0">
                  <a:latin typeface="宋体" pitchFamily="2" charset="-122"/>
                </a:rPr>
                <a:t>法拉第电磁感应定律</a:t>
              </a:r>
            </a:p>
          </p:txBody>
        </p:sp>
        <p:sp>
          <p:nvSpPr>
            <p:cNvPr id="95238" name="Text Box 5"/>
            <p:cNvSpPr txBox="1">
              <a:spLocks noChangeArrowheads="1"/>
            </p:cNvSpPr>
            <p:nvPr/>
          </p:nvSpPr>
          <p:spPr bwMode="auto">
            <a:xfrm>
              <a:off x="2016" y="1296"/>
              <a:ext cx="1278" cy="614"/>
            </a:xfrm>
            <a:prstGeom prst="rect">
              <a:avLst/>
            </a:prstGeom>
            <a:noFill/>
            <a:ln w="28575">
              <a:solidFill>
                <a:srgbClr val="FFFF00"/>
              </a:solidFill>
              <a:miter lim="800000"/>
              <a:headEnd/>
              <a:tailEnd/>
            </a:ln>
          </p:spPr>
          <p:txBody>
            <a:bodyPr anchor="ctr">
              <a:spAutoFit/>
            </a:bodyPr>
            <a:lstStyle/>
            <a:p>
              <a:pPr algn="ctr">
                <a:spcBef>
                  <a:spcPct val="50000"/>
                </a:spcBef>
              </a:pPr>
              <a:r>
                <a:rPr kumimoji="1" lang="zh-CN" altLang="en-US" sz="2800">
                  <a:latin typeface="宋体" pitchFamily="2" charset="-122"/>
                </a:rPr>
                <a:t>感应电动势的计算</a:t>
              </a:r>
            </a:p>
          </p:txBody>
        </p:sp>
        <p:sp>
          <p:nvSpPr>
            <p:cNvPr id="95239" name="Text Box 6"/>
            <p:cNvSpPr txBox="1">
              <a:spLocks noChangeArrowheads="1"/>
            </p:cNvSpPr>
            <p:nvPr/>
          </p:nvSpPr>
          <p:spPr bwMode="auto">
            <a:xfrm>
              <a:off x="3648" y="1296"/>
              <a:ext cx="711" cy="614"/>
            </a:xfrm>
            <a:prstGeom prst="rect">
              <a:avLst/>
            </a:prstGeom>
            <a:noFill/>
            <a:ln w="28575">
              <a:solidFill>
                <a:srgbClr val="FFFF00"/>
              </a:solidFill>
              <a:miter lim="800000"/>
              <a:headEnd/>
              <a:tailEnd/>
            </a:ln>
          </p:spPr>
          <p:txBody>
            <a:bodyPr anchor="ctr">
              <a:spAutoFit/>
            </a:bodyPr>
            <a:lstStyle/>
            <a:p>
              <a:pPr algn="ctr">
                <a:spcBef>
                  <a:spcPct val="50000"/>
                </a:spcBef>
              </a:pPr>
              <a:r>
                <a:rPr kumimoji="1" lang="zh-CN" altLang="en-US" sz="2800">
                  <a:latin typeface="宋体" pitchFamily="2" charset="-122"/>
                </a:rPr>
                <a:t>磁场能量</a:t>
              </a:r>
            </a:p>
          </p:txBody>
        </p:sp>
        <p:sp>
          <p:nvSpPr>
            <p:cNvPr id="95240" name="Text Box 7"/>
            <p:cNvSpPr txBox="1">
              <a:spLocks noChangeArrowheads="1"/>
            </p:cNvSpPr>
            <p:nvPr/>
          </p:nvSpPr>
          <p:spPr bwMode="auto">
            <a:xfrm>
              <a:off x="240" y="2400"/>
              <a:ext cx="1392" cy="614"/>
            </a:xfrm>
            <a:prstGeom prst="rect">
              <a:avLst/>
            </a:prstGeom>
            <a:noFill/>
            <a:ln w="28575">
              <a:solidFill>
                <a:srgbClr val="FFFF00"/>
              </a:solidFill>
              <a:miter lim="800000"/>
              <a:headEnd/>
              <a:tailEnd/>
            </a:ln>
          </p:spPr>
          <p:txBody>
            <a:bodyPr anchor="ctr">
              <a:spAutoFit/>
            </a:bodyPr>
            <a:lstStyle/>
            <a:p>
              <a:pPr algn="ctr">
                <a:spcBef>
                  <a:spcPct val="50000"/>
                </a:spcBef>
              </a:pPr>
              <a:r>
                <a:rPr kumimoji="1" lang="zh-CN" altLang="en-US" sz="2800">
                  <a:latin typeface="宋体" pitchFamily="2" charset="-122"/>
                </a:rPr>
                <a:t>麦克斯韦的两条假设</a:t>
              </a:r>
            </a:p>
          </p:txBody>
        </p:sp>
        <p:sp>
          <p:nvSpPr>
            <p:cNvPr id="95241" name="Text Box 8"/>
            <p:cNvSpPr txBox="1">
              <a:spLocks noChangeArrowheads="1"/>
            </p:cNvSpPr>
            <p:nvPr/>
          </p:nvSpPr>
          <p:spPr bwMode="auto">
            <a:xfrm>
              <a:off x="1978" y="2304"/>
              <a:ext cx="1038" cy="345"/>
            </a:xfrm>
            <a:prstGeom prst="rect">
              <a:avLst/>
            </a:prstGeom>
            <a:noFill/>
            <a:ln w="28575">
              <a:solidFill>
                <a:srgbClr val="FFFF00"/>
              </a:solidFill>
              <a:miter lim="800000"/>
              <a:headEnd/>
              <a:tailEnd/>
            </a:ln>
          </p:spPr>
          <p:txBody>
            <a:bodyPr wrap="none" anchor="ctr">
              <a:spAutoFit/>
            </a:bodyPr>
            <a:lstStyle/>
            <a:p>
              <a:pPr algn="ctr">
                <a:spcBef>
                  <a:spcPct val="50000"/>
                </a:spcBef>
              </a:pPr>
              <a:r>
                <a:rPr kumimoji="1" lang="zh-CN" altLang="en-US" sz="2800">
                  <a:latin typeface="宋体" pitchFamily="2" charset="-122"/>
                </a:rPr>
                <a:t>涡旋电场</a:t>
              </a:r>
            </a:p>
          </p:txBody>
        </p:sp>
        <p:sp>
          <p:nvSpPr>
            <p:cNvPr id="95242" name="Text Box 9"/>
            <p:cNvSpPr txBox="1">
              <a:spLocks noChangeArrowheads="1"/>
            </p:cNvSpPr>
            <p:nvPr/>
          </p:nvSpPr>
          <p:spPr bwMode="auto">
            <a:xfrm>
              <a:off x="1978" y="2784"/>
              <a:ext cx="1038" cy="345"/>
            </a:xfrm>
            <a:prstGeom prst="rect">
              <a:avLst/>
            </a:prstGeom>
            <a:noFill/>
            <a:ln w="28575">
              <a:solidFill>
                <a:srgbClr val="FFFF00"/>
              </a:solidFill>
              <a:miter lim="800000"/>
              <a:headEnd/>
              <a:tailEnd/>
            </a:ln>
          </p:spPr>
          <p:txBody>
            <a:bodyPr wrap="none" anchor="ctr">
              <a:spAutoFit/>
            </a:bodyPr>
            <a:lstStyle/>
            <a:p>
              <a:pPr algn="ctr">
                <a:spcBef>
                  <a:spcPct val="50000"/>
                </a:spcBef>
              </a:pPr>
              <a:r>
                <a:rPr kumimoji="1" lang="zh-CN" altLang="en-US" sz="2800">
                  <a:latin typeface="宋体" pitchFamily="2" charset="-122"/>
                </a:rPr>
                <a:t>位移电流</a:t>
              </a:r>
            </a:p>
          </p:txBody>
        </p:sp>
        <p:sp>
          <p:nvSpPr>
            <p:cNvPr id="95243" name="Text Box 10"/>
            <p:cNvSpPr txBox="1">
              <a:spLocks noChangeArrowheads="1"/>
            </p:cNvSpPr>
            <p:nvPr/>
          </p:nvSpPr>
          <p:spPr bwMode="auto">
            <a:xfrm>
              <a:off x="3696" y="2400"/>
              <a:ext cx="1568" cy="614"/>
            </a:xfrm>
            <a:prstGeom prst="rect">
              <a:avLst/>
            </a:prstGeom>
            <a:noFill/>
            <a:ln w="28575">
              <a:solidFill>
                <a:srgbClr val="FFFF00"/>
              </a:solidFill>
              <a:miter lim="800000"/>
              <a:headEnd/>
              <a:tailEnd/>
            </a:ln>
          </p:spPr>
          <p:txBody>
            <a:bodyPr anchor="ctr">
              <a:spAutoFit/>
            </a:bodyPr>
            <a:lstStyle/>
            <a:p>
              <a:pPr algn="ctr">
                <a:spcBef>
                  <a:spcPct val="50000"/>
                </a:spcBef>
              </a:pPr>
              <a:r>
                <a:rPr kumimoji="1" lang="zh-CN" altLang="en-US" sz="2800">
                  <a:latin typeface="宋体" pitchFamily="2" charset="-122"/>
                </a:rPr>
                <a:t>经典电磁理论的基本方程</a:t>
              </a:r>
            </a:p>
          </p:txBody>
        </p:sp>
        <p:sp>
          <p:nvSpPr>
            <p:cNvPr id="95244" name="Line 11"/>
            <p:cNvSpPr>
              <a:spLocks noChangeShapeType="1"/>
            </p:cNvSpPr>
            <p:nvPr/>
          </p:nvSpPr>
          <p:spPr bwMode="auto">
            <a:xfrm>
              <a:off x="1680" y="1584"/>
              <a:ext cx="336" cy="0"/>
            </a:xfrm>
            <a:prstGeom prst="line">
              <a:avLst/>
            </a:prstGeom>
            <a:noFill/>
            <a:ln w="38100">
              <a:solidFill>
                <a:srgbClr val="66FF33"/>
              </a:solidFill>
              <a:round/>
              <a:headEnd/>
              <a:tailEnd type="triangle" w="med" len="med"/>
            </a:ln>
          </p:spPr>
          <p:txBody>
            <a:bodyPr wrap="none" anchor="ctr"/>
            <a:lstStyle/>
            <a:p>
              <a:endParaRPr lang="zh-CN" altLang="en-US"/>
            </a:p>
          </p:txBody>
        </p:sp>
        <p:sp>
          <p:nvSpPr>
            <p:cNvPr id="95245" name="Line 12"/>
            <p:cNvSpPr>
              <a:spLocks noChangeShapeType="1"/>
            </p:cNvSpPr>
            <p:nvPr/>
          </p:nvSpPr>
          <p:spPr bwMode="auto">
            <a:xfrm>
              <a:off x="3312" y="1632"/>
              <a:ext cx="336" cy="0"/>
            </a:xfrm>
            <a:prstGeom prst="line">
              <a:avLst/>
            </a:prstGeom>
            <a:noFill/>
            <a:ln w="38100">
              <a:solidFill>
                <a:srgbClr val="66FF33"/>
              </a:solidFill>
              <a:round/>
              <a:headEnd/>
              <a:tailEnd type="triangle" w="med" len="med"/>
            </a:ln>
          </p:spPr>
          <p:txBody>
            <a:bodyPr wrap="none" anchor="ctr"/>
            <a:lstStyle/>
            <a:p>
              <a:endParaRPr lang="zh-CN" altLang="en-US"/>
            </a:p>
          </p:txBody>
        </p:sp>
        <p:sp>
          <p:nvSpPr>
            <p:cNvPr id="95246" name="Line 13"/>
            <p:cNvSpPr>
              <a:spLocks noChangeShapeType="1"/>
            </p:cNvSpPr>
            <p:nvPr/>
          </p:nvSpPr>
          <p:spPr bwMode="auto">
            <a:xfrm>
              <a:off x="1632" y="2544"/>
              <a:ext cx="336" cy="0"/>
            </a:xfrm>
            <a:prstGeom prst="line">
              <a:avLst/>
            </a:prstGeom>
            <a:noFill/>
            <a:ln w="38100">
              <a:solidFill>
                <a:srgbClr val="66FF33"/>
              </a:solidFill>
              <a:round/>
              <a:headEnd/>
              <a:tailEnd type="triangle" w="med" len="med"/>
            </a:ln>
          </p:spPr>
          <p:txBody>
            <a:bodyPr wrap="none" anchor="ctr"/>
            <a:lstStyle/>
            <a:p>
              <a:endParaRPr lang="zh-CN" altLang="en-US"/>
            </a:p>
          </p:txBody>
        </p:sp>
        <p:sp>
          <p:nvSpPr>
            <p:cNvPr id="95247" name="Line 14"/>
            <p:cNvSpPr>
              <a:spLocks noChangeShapeType="1"/>
            </p:cNvSpPr>
            <p:nvPr/>
          </p:nvSpPr>
          <p:spPr bwMode="auto">
            <a:xfrm>
              <a:off x="1632" y="2880"/>
              <a:ext cx="336" cy="0"/>
            </a:xfrm>
            <a:prstGeom prst="line">
              <a:avLst/>
            </a:prstGeom>
            <a:noFill/>
            <a:ln w="38100">
              <a:solidFill>
                <a:srgbClr val="66FF33"/>
              </a:solidFill>
              <a:round/>
              <a:headEnd/>
              <a:tailEnd type="triangle" w="med" len="med"/>
            </a:ln>
          </p:spPr>
          <p:txBody>
            <a:bodyPr wrap="none" anchor="ctr"/>
            <a:lstStyle/>
            <a:p>
              <a:endParaRPr lang="zh-CN" altLang="en-US"/>
            </a:p>
          </p:txBody>
        </p:sp>
        <p:sp>
          <p:nvSpPr>
            <p:cNvPr id="95248" name="Line 15"/>
            <p:cNvSpPr>
              <a:spLocks noChangeShapeType="1"/>
            </p:cNvSpPr>
            <p:nvPr/>
          </p:nvSpPr>
          <p:spPr bwMode="auto">
            <a:xfrm>
              <a:off x="3024" y="2496"/>
              <a:ext cx="144" cy="0"/>
            </a:xfrm>
            <a:prstGeom prst="line">
              <a:avLst/>
            </a:prstGeom>
            <a:noFill/>
            <a:ln w="38100">
              <a:solidFill>
                <a:srgbClr val="66FF33"/>
              </a:solidFill>
              <a:round/>
              <a:headEnd/>
              <a:tailEnd/>
            </a:ln>
          </p:spPr>
          <p:txBody>
            <a:bodyPr wrap="none" anchor="ctr"/>
            <a:lstStyle/>
            <a:p>
              <a:endParaRPr lang="zh-CN" altLang="en-US"/>
            </a:p>
          </p:txBody>
        </p:sp>
        <p:sp>
          <p:nvSpPr>
            <p:cNvPr id="95249" name="Line 16"/>
            <p:cNvSpPr>
              <a:spLocks noChangeShapeType="1"/>
            </p:cNvSpPr>
            <p:nvPr/>
          </p:nvSpPr>
          <p:spPr bwMode="auto">
            <a:xfrm>
              <a:off x="3024" y="2976"/>
              <a:ext cx="144" cy="0"/>
            </a:xfrm>
            <a:prstGeom prst="line">
              <a:avLst/>
            </a:prstGeom>
            <a:noFill/>
            <a:ln w="38100">
              <a:solidFill>
                <a:srgbClr val="66FF33"/>
              </a:solidFill>
              <a:round/>
              <a:headEnd/>
              <a:tailEnd/>
            </a:ln>
          </p:spPr>
          <p:txBody>
            <a:bodyPr wrap="none" anchor="ctr"/>
            <a:lstStyle/>
            <a:p>
              <a:endParaRPr lang="zh-CN" altLang="en-US"/>
            </a:p>
          </p:txBody>
        </p:sp>
        <p:sp>
          <p:nvSpPr>
            <p:cNvPr id="95250" name="Line 17"/>
            <p:cNvSpPr>
              <a:spLocks noChangeShapeType="1"/>
            </p:cNvSpPr>
            <p:nvPr/>
          </p:nvSpPr>
          <p:spPr bwMode="auto">
            <a:xfrm>
              <a:off x="3168" y="2496"/>
              <a:ext cx="0" cy="480"/>
            </a:xfrm>
            <a:prstGeom prst="line">
              <a:avLst/>
            </a:prstGeom>
            <a:noFill/>
            <a:ln w="38100">
              <a:solidFill>
                <a:srgbClr val="66FF33"/>
              </a:solidFill>
              <a:round/>
              <a:headEnd/>
              <a:tailEnd/>
            </a:ln>
          </p:spPr>
          <p:txBody>
            <a:bodyPr wrap="none" anchor="ctr"/>
            <a:lstStyle/>
            <a:p>
              <a:endParaRPr lang="zh-CN" altLang="en-US"/>
            </a:p>
          </p:txBody>
        </p:sp>
        <p:sp>
          <p:nvSpPr>
            <p:cNvPr id="95251" name="Line 18"/>
            <p:cNvSpPr>
              <a:spLocks noChangeShapeType="1"/>
            </p:cNvSpPr>
            <p:nvPr/>
          </p:nvSpPr>
          <p:spPr bwMode="auto">
            <a:xfrm>
              <a:off x="3168" y="2688"/>
              <a:ext cx="528" cy="0"/>
            </a:xfrm>
            <a:prstGeom prst="line">
              <a:avLst/>
            </a:prstGeom>
            <a:noFill/>
            <a:ln w="38100">
              <a:solidFill>
                <a:srgbClr val="66FF33"/>
              </a:solidFill>
              <a:round/>
              <a:headEnd/>
              <a:tailEnd type="triangle" w="med" len="med"/>
            </a:ln>
          </p:spPr>
          <p:txBody>
            <a:bodyPr wrap="none" anchor="ctr"/>
            <a:lstStyle/>
            <a:p>
              <a:endParaRPr lang="zh-CN" altLang="en-US"/>
            </a:p>
          </p:txBody>
        </p:sp>
        <p:sp>
          <p:nvSpPr>
            <p:cNvPr id="95252" name="Line 19"/>
            <p:cNvSpPr>
              <a:spLocks noChangeShapeType="1"/>
            </p:cNvSpPr>
            <p:nvPr/>
          </p:nvSpPr>
          <p:spPr bwMode="auto">
            <a:xfrm>
              <a:off x="864" y="1920"/>
              <a:ext cx="0" cy="480"/>
            </a:xfrm>
            <a:prstGeom prst="line">
              <a:avLst/>
            </a:prstGeom>
            <a:noFill/>
            <a:ln w="38100">
              <a:solidFill>
                <a:srgbClr val="66FF33"/>
              </a:solidFill>
              <a:round/>
              <a:headEnd/>
              <a:tailEnd type="triangle" w="med" len="med"/>
            </a:ln>
          </p:spPr>
          <p:txBody>
            <a:bodyPr wrap="none" anchor="ctr"/>
            <a:lstStyle/>
            <a:p>
              <a:endParaRPr lang="zh-CN" altLang="en-US"/>
            </a:p>
          </p:txBody>
        </p:sp>
      </p:gr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3"/>
          <p:cNvSpPr>
            <a:spLocks noGrp="1"/>
          </p:cNvSpPr>
          <p:nvPr>
            <p:ph type="sldNum" sz="quarter" idx="12"/>
          </p:nvPr>
        </p:nvSpPr>
        <p:spPr/>
        <p:txBody>
          <a:bodyPr/>
          <a:lstStyle/>
          <a:p>
            <a:pPr>
              <a:defRPr/>
            </a:pPr>
            <a:fld id="{CC6F3D52-8453-4872-9B26-8ACD491CD290}" type="slidenum">
              <a:rPr lang="en-US" altLang="zh-CN"/>
              <a:pPr>
                <a:defRPr/>
              </a:pPr>
              <a:t>30</a:t>
            </a:fld>
            <a:endParaRPr lang="en-US" altLang="zh-CN"/>
          </a:p>
        </p:txBody>
      </p:sp>
      <p:sp>
        <p:nvSpPr>
          <p:cNvPr id="23558" name="Rectangle 4"/>
          <p:cNvSpPr>
            <a:spLocks noChangeArrowheads="1"/>
          </p:cNvSpPr>
          <p:nvPr/>
        </p:nvSpPr>
        <p:spPr bwMode="auto">
          <a:xfrm>
            <a:off x="323850" y="476250"/>
            <a:ext cx="3248025" cy="457200"/>
          </a:xfrm>
          <a:prstGeom prst="rect">
            <a:avLst/>
          </a:prstGeom>
          <a:noFill/>
          <a:ln w="9525">
            <a:noFill/>
            <a:miter lim="800000"/>
            <a:headEnd/>
            <a:tailEnd/>
          </a:ln>
        </p:spPr>
        <p:txBody>
          <a:bodyPr wrap="none">
            <a:spAutoFit/>
          </a:bodyPr>
          <a:lstStyle/>
          <a:p>
            <a:pPr algn="ctr"/>
            <a:r>
              <a:rPr kumimoji="1" lang="zh-CN" altLang="en-US">
                <a:sym typeface="Symbol" pitchFamily="18" charset="2"/>
              </a:rPr>
              <a:t>线圈内的感应电动势为</a:t>
            </a:r>
          </a:p>
        </p:txBody>
      </p:sp>
      <p:sp>
        <p:nvSpPr>
          <p:cNvPr id="23559" name="Rectangle 5"/>
          <p:cNvSpPr>
            <a:spLocks noChangeArrowheads="1"/>
          </p:cNvSpPr>
          <p:nvPr/>
        </p:nvSpPr>
        <p:spPr bwMode="auto">
          <a:xfrm>
            <a:off x="2987675" y="2697163"/>
            <a:ext cx="184150" cy="457200"/>
          </a:xfrm>
          <a:prstGeom prst="rect">
            <a:avLst/>
          </a:prstGeom>
          <a:noFill/>
          <a:ln w="9525">
            <a:noFill/>
            <a:miter lim="800000"/>
            <a:headEnd/>
            <a:tailEnd/>
          </a:ln>
        </p:spPr>
        <p:txBody>
          <a:bodyPr wrap="none">
            <a:spAutoFit/>
          </a:bodyPr>
          <a:lstStyle/>
          <a:p>
            <a:pPr algn="ctr"/>
            <a:endParaRPr kumimoji="1" lang="zh-CN" altLang="zh-CN">
              <a:sym typeface="Symbol" pitchFamily="18" charset="2"/>
            </a:endParaRPr>
          </a:p>
        </p:txBody>
      </p:sp>
      <p:sp>
        <p:nvSpPr>
          <p:cNvPr id="23560" name="Rectangle 28"/>
          <p:cNvSpPr>
            <a:spLocks noChangeArrowheads="1"/>
          </p:cNvSpPr>
          <p:nvPr/>
        </p:nvSpPr>
        <p:spPr bwMode="auto">
          <a:xfrm>
            <a:off x="6167438" y="1401763"/>
            <a:ext cx="184150" cy="457200"/>
          </a:xfrm>
          <a:prstGeom prst="rect">
            <a:avLst/>
          </a:prstGeom>
          <a:noFill/>
          <a:ln w="9525">
            <a:noFill/>
            <a:miter lim="800000"/>
            <a:headEnd/>
            <a:tailEnd/>
          </a:ln>
        </p:spPr>
        <p:txBody>
          <a:bodyPr wrap="none">
            <a:spAutoFit/>
          </a:bodyPr>
          <a:lstStyle/>
          <a:p>
            <a:pPr algn="ctr">
              <a:spcBef>
                <a:spcPct val="50000"/>
              </a:spcBef>
            </a:pPr>
            <a:endParaRPr kumimoji="1" lang="zh-CN" altLang="zh-CN">
              <a:sym typeface="Symbol" pitchFamily="18" charset="2"/>
            </a:endParaRPr>
          </a:p>
        </p:txBody>
      </p:sp>
      <p:graphicFrame>
        <p:nvGraphicFramePr>
          <p:cNvPr id="145437" name="Object 29"/>
          <p:cNvGraphicFramePr>
            <a:graphicFrameLocks noChangeAspect="1"/>
          </p:cNvGraphicFramePr>
          <p:nvPr/>
        </p:nvGraphicFramePr>
        <p:xfrm>
          <a:off x="1331913" y="1149350"/>
          <a:ext cx="2087562" cy="874713"/>
        </p:xfrm>
        <a:graphic>
          <a:graphicData uri="http://schemas.openxmlformats.org/presentationml/2006/ole">
            <mc:AlternateContent xmlns:mc="http://schemas.openxmlformats.org/markup-compatibility/2006">
              <mc:Choice xmlns:v="urn:schemas-microsoft-com:vml" Requires="v">
                <p:oleObj spid="_x0000_s23605" name="公式" r:id="rId3" imgW="1739880" imgH="761760" progId="Equation.3">
                  <p:embed/>
                </p:oleObj>
              </mc:Choice>
              <mc:Fallback>
                <p:oleObj name="公式" r:id="rId3" imgW="1739880" imgH="761760" progId="Equation.3">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149350"/>
                        <a:ext cx="2087562" cy="874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438" name="Rectangle 30"/>
          <p:cNvSpPr>
            <a:spLocks noChangeArrowheads="1"/>
          </p:cNvSpPr>
          <p:nvPr/>
        </p:nvSpPr>
        <p:spPr bwMode="auto">
          <a:xfrm>
            <a:off x="468313" y="2349500"/>
            <a:ext cx="6584950" cy="457200"/>
          </a:xfrm>
          <a:prstGeom prst="rect">
            <a:avLst/>
          </a:prstGeom>
          <a:noFill/>
          <a:ln w="9525">
            <a:noFill/>
            <a:miter lim="800000"/>
            <a:headEnd/>
            <a:tailEnd/>
          </a:ln>
        </p:spPr>
        <p:txBody>
          <a:bodyPr wrap="none">
            <a:spAutoFit/>
          </a:bodyPr>
          <a:lstStyle/>
          <a:p>
            <a:pPr algn="ctr">
              <a:spcBef>
                <a:spcPct val="50000"/>
              </a:spcBef>
            </a:pPr>
            <a:r>
              <a:rPr kumimoji="1" lang="zh-CN" altLang="en-US">
                <a:sym typeface="Symbol" pitchFamily="18" charset="2"/>
              </a:rPr>
              <a:t>根据楞次定律可判断电动势方向为顺时针方向。</a:t>
            </a:r>
          </a:p>
        </p:txBody>
      </p:sp>
      <p:sp>
        <p:nvSpPr>
          <p:cNvPr id="145439" name="Rectangle 31"/>
          <p:cNvSpPr>
            <a:spLocks noChangeArrowheads="1"/>
          </p:cNvSpPr>
          <p:nvPr/>
        </p:nvSpPr>
        <p:spPr bwMode="auto">
          <a:xfrm>
            <a:off x="544513" y="2997200"/>
            <a:ext cx="2498725" cy="457200"/>
          </a:xfrm>
          <a:prstGeom prst="rect">
            <a:avLst/>
          </a:prstGeom>
          <a:noFill/>
          <a:ln w="9525">
            <a:noFill/>
            <a:miter lim="800000"/>
            <a:headEnd/>
            <a:tailEnd/>
          </a:ln>
        </p:spPr>
        <p:txBody>
          <a:bodyPr wrap="none">
            <a:spAutoFit/>
          </a:bodyPr>
          <a:lstStyle/>
          <a:p>
            <a:pPr algn="ctr">
              <a:spcBef>
                <a:spcPct val="50000"/>
              </a:spcBef>
            </a:pPr>
            <a:r>
              <a:rPr kumimoji="1" lang="zh-CN" altLang="en-US">
                <a:sym typeface="Symbol" pitchFamily="18" charset="2"/>
              </a:rPr>
              <a:t>若</a:t>
            </a:r>
            <a:r>
              <a:rPr kumimoji="1" lang="en-US" altLang="zh-CN" i="1">
                <a:sym typeface="Symbol" pitchFamily="18" charset="2"/>
              </a:rPr>
              <a:t>t</a:t>
            </a:r>
            <a:r>
              <a:rPr kumimoji="1" lang="en-US" altLang="zh-CN">
                <a:sym typeface="Symbol" pitchFamily="18" charset="2"/>
              </a:rPr>
              <a:t>=0 </a:t>
            </a:r>
            <a:r>
              <a:rPr kumimoji="1" lang="zh-CN" altLang="zh-CN">
                <a:sym typeface="Symbol" pitchFamily="18" charset="2"/>
              </a:rPr>
              <a:t>即图示位置</a:t>
            </a:r>
            <a:endParaRPr kumimoji="1" lang="zh-CN" altLang="en-US">
              <a:sym typeface="Symbol" pitchFamily="18" charset="2"/>
            </a:endParaRPr>
          </a:p>
        </p:txBody>
      </p:sp>
      <p:grpSp>
        <p:nvGrpSpPr>
          <p:cNvPr id="23563" name="Group 34"/>
          <p:cNvGrpSpPr>
            <a:grpSpLocks/>
          </p:cNvGrpSpPr>
          <p:nvPr/>
        </p:nvGrpSpPr>
        <p:grpSpPr bwMode="auto">
          <a:xfrm>
            <a:off x="6372225" y="2636838"/>
            <a:ext cx="2549525" cy="3200400"/>
            <a:chOff x="4080" y="1392"/>
            <a:chExt cx="1606" cy="2016"/>
          </a:xfrm>
        </p:grpSpPr>
        <p:sp>
          <p:nvSpPr>
            <p:cNvPr id="23564" name="Line 35"/>
            <p:cNvSpPr>
              <a:spLocks noChangeShapeType="1"/>
            </p:cNvSpPr>
            <p:nvPr/>
          </p:nvSpPr>
          <p:spPr bwMode="auto">
            <a:xfrm flipV="1">
              <a:off x="4320" y="1392"/>
              <a:ext cx="0" cy="2016"/>
            </a:xfrm>
            <a:prstGeom prst="line">
              <a:avLst/>
            </a:prstGeom>
            <a:noFill/>
            <a:ln w="12700">
              <a:solidFill>
                <a:srgbClr val="FF0000"/>
              </a:solidFill>
              <a:prstDash val="dash"/>
              <a:round/>
              <a:headEnd type="none" w="sm" len="sm"/>
              <a:tailEnd type="none" w="sm" len="sm"/>
            </a:ln>
          </p:spPr>
          <p:txBody>
            <a:bodyPr wrap="none"/>
            <a:lstStyle/>
            <a:p>
              <a:endParaRPr lang="zh-CN" altLang="en-US"/>
            </a:p>
          </p:txBody>
        </p:sp>
        <p:sp>
          <p:nvSpPr>
            <p:cNvPr id="23565" name="Line 36"/>
            <p:cNvSpPr>
              <a:spLocks noChangeShapeType="1"/>
            </p:cNvSpPr>
            <p:nvPr/>
          </p:nvSpPr>
          <p:spPr bwMode="auto">
            <a:xfrm flipV="1">
              <a:off x="4320" y="1704"/>
              <a:ext cx="0" cy="1392"/>
            </a:xfrm>
            <a:prstGeom prst="line">
              <a:avLst/>
            </a:prstGeom>
            <a:noFill/>
            <a:ln w="38100" cap="sq">
              <a:solidFill>
                <a:srgbClr val="FF0000"/>
              </a:solidFill>
              <a:round/>
              <a:headEnd type="none" w="sm" len="sm"/>
              <a:tailEnd type="none" w="sm" len="sm"/>
            </a:ln>
          </p:spPr>
          <p:txBody>
            <a:bodyPr wrap="none"/>
            <a:lstStyle/>
            <a:p>
              <a:endParaRPr lang="zh-CN" altLang="en-US"/>
            </a:p>
          </p:txBody>
        </p:sp>
        <p:sp>
          <p:nvSpPr>
            <p:cNvPr id="23566" name="Rectangle 37"/>
            <p:cNvSpPr>
              <a:spLocks noChangeArrowheads="1"/>
            </p:cNvSpPr>
            <p:nvPr/>
          </p:nvSpPr>
          <p:spPr bwMode="auto">
            <a:xfrm>
              <a:off x="4704" y="1920"/>
              <a:ext cx="624" cy="912"/>
            </a:xfrm>
            <a:prstGeom prst="rect">
              <a:avLst/>
            </a:prstGeom>
            <a:noFill/>
            <a:ln w="38100" cap="sq">
              <a:solidFill>
                <a:schemeClr val="bg1"/>
              </a:solidFill>
              <a:miter lim="800000"/>
              <a:headEnd type="none" w="sm" len="sm"/>
              <a:tailEnd type="none" w="sm" len="sm"/>
            </a:ln>
          </p:spPr>
          <p:txBody>
            <a:bodyPr wrap="none" anchor="ctr"/>
            <a:lstStyle/>
            <a:p>
              <a:endParaRPr lang="zh-CN" altLang="en-US"/>
            </a:p>
          </p:txBody>
        </p:sp>
        <p:sp>
          <p:nvSpPr>
            <p:cNvPr id="23567" name="Line 38"/>
            <p:cNvSpPr>
              <a:spLocks noChangeShapeType="1"/>
            </p:cNvSpPr>
            <p:nvPr/>
          </p:nvSpPr>
          <p:spPr bwMode="auto">
            <a:xfrm flipV="1">
              <a:off x="5328" y="2386"/>
              <a:ext cx="314" cy="0"/>
            </a:xfrm>
            <a:prstGeom prst="line">
              <a:avLst/>
            </a:prstGeom>
            <a:noFill/>
            <a:ln w="38100" cap="sq">
              <a:solidFill>
                <a:srgbClr val="FF3300"/>
              </a:solidFill>
              <a:round/>
              <a:headEnd type="none" w="sm" len="sm"/>
              <a:tailEnd type="triangle" w="med" len="lg"/>
            </a:ln>
          </p:spPr>
          <p:txBody>
            <a:bodyPr wrap="none"/>
            <a:lstStyle/>
            <a:p>
              <a:endParaRPr lang="zh-CN" altLang="en-US"/>
            </a:p>
          </p:txBody>
        </p:sp>
        <p:sp>
          <p:nvSpPr>
            <p:cNvPr id="23568" name="Rectangle 39"/>
            <p:cNvSpPr>
              <a:spLocks noChangeArrowheads="1"/>
            </p:cNvSpPr>
            <p:nvPr/>
          </p:nvSpPr>
          <p:spPr bwMode="auto">
            <a:xfrm>
              <a:off x="4732" y="2880"/>
              <a:ext cx="212" cy="288"/>
            </a:xfrm>
            <a:prstGeom prst="rect">
              <a:avLst/>
            </a:prstGeom>
            <a:noFill/>
            <a:ln w="12700" cap="sq">
              <a:noFill/>
              <a:miter lim="800000"/>
              <a:headEnd type="none" w="sm" len="sm"/>
              <a:tailEnd type="none" w="sm" len="sm"/>
            </a:ln>
          </p:spPr>
          <p:txBody>
            <a:bodyPr wrap="none">
              <a:spAutoFit/>
            </a:bodyPr>
            <a:lstStyle/>
            <a:p>
              <a:r>
                <a:rPr kumimoji="1" lang="en-US" altLang="zh-CN" i="1">
                  <a:sym typeface="Symbol" pitchFamily="18" charset="2"/>
                </a:rPr>
                <a:t>b</a:t>
              </a:r>
            </a:p>
          </p:txBody>
        </p:sp>
        <p:sp>
          <p:nvSpPr>
            <p:cNvPr id="23569" name="Line 40"/>
            <p:cNvSpPr>
              <a:spLocks noChangeShapeType="1"/>
            </p:cNvSpPr>
            <p:nvPr/>
          </p:nvSpPr>
          <p:spPr bwMode="auto">
            <a:xfrm>
              <a:off x="5328" y="2832"/>
              <a:ext cx="0" cy="384"/>
            </a:xfrm>
            <a:prstGeom prst="line">
              <a:avLst/>
            </a:prstGeom>
            <a:noFill/>
            <a:ln w="12700" cap="sq">
              <a:solidFill>
                <a:schemeClr val="bg1"/>
              </a:solidFill>
              <a:round/>
              <a:headEnd type="none" w="sm" len="sm"/>
              <a:tailEnd type="none" w="sm" len="sm"/>
            </a:ln>
          </p:spPr>
          <p:txBody>
            <a:bodyPr wrap="none"/>
            <a:lstStyle/>
            <a:p>
              <a:endParaRPr lang="zh-CN" altLang="en-US"/>
            </a:p>
          </p:txBody>
        </p:sp>
        <p:sp>
          <p:nvSpPr>
            <p:cNvPr id="23570" name="Line 41"/>
            <p:cNvSpPr>
              <a:spLocks noChangeShapeType="1"/>
            </p:cNvSpPr>
            <p:nvPr/>
          </p:nvSpPr>
          <p:spPr bwMode="auto">
            <a:xfrm>
              <a:off x="4944" y="3024"/>
              <a:ext cx="384" cy="0"/>
            </a:xfrm>
            <a:prstGeom prst="line">
              <a:avLst/>
            </a:prstGeom>
            <a:noFill/>
            <a:ln w="12700" cap="sq">
              <a:solidFill>
                <a:schemeClr val="bg1"/>
              </a:solidFill>
              <a:round/>
              <a:headEnd type="none" w="sm" len="sm"/>
              <a:tailEnd type="triangle" w="med" len="lg"/>
            </a:ln>
          </p:spPr>
          <p:txBody>
            <a:bodyPr wrap="none"/>
            <a:lstStyle/>
            <a:p>
              <a:endParaRPr lang="zh-CN" altLang="en-US"/>
            </a:p>
          </p:txBody>
        </p:sp>
        <p:sp>
          <p:nvSpPr>
            <p:cNvPr id="23571" name="Line 42"/>
            <p:cNvSpPr>
              <a:spLocks noChangeShapeType="1"/>
            </p:cNvSpPr>
            <p:nvPr/>
          </p:nvSpPr>
          <p:spPr bwMode="auto">
            <a:xfrm flipH="1">
              <a:off x="4320" y="3024"/>
              <a:ext cx="384" cy="0"/>
            </a:xfrm>
            <a:prstGeom prst="line">
              <a:avLst/>
            </a:prstGeom>
            <a:noFill/>
            <a:ln w="12700" cap="sq">
              <a:solidFill>
                <a:schemeClr val="bg1"/>
              </a:solidFill>
              <a:round/>
              <a:headEnd type="none" w="sm" len="sm"/>
              <a:tailEnd type="triangle" w="med" len="lg"/>
            </a:ln>
          </p:spPr>
          <p:txBody>
            <a:bodyPr wrap="none"/>
            <a:lstStyle/>
            <a:p>
              <a:endParaRPr lang="zh-CN" altLang="en-US"/>
            </a:p>
          </p:txBody>
        </p:sp>
        <p:sp>
          <p:nvSpPr>
            <p:cNvPr id="23572" name="Line 43"/>
            <p:cNvSpPr>
              <a:spLocks noChangeShapeType="1"/>
            </p:cNvSpPr>
            <p:nvPr/>
          </p:nvSpPr>
          <p:spPr bwMode="auto">
            <a:xfrm flipH="1">
              <a:off x="4320" y="2496"/>
              <a:ext cx="384" cy="0"/>
            </a:xfrm>
            <a:prstGeom prst="line">
              <a:avLst/>
            </a:prstGeom>
            <a:noFill/>
            <a:ln w="12700" cap="sq">
              <a:solidFill>
                <a:schemeClr val="bg1"/>
              </a:solidFill>
              <a:round/>
              <a:headEnd type="triangle" w="med" len="lg"/>
              <a:tailEnd type="triangle" w="med" len="lg"/>
            </a:ln>
          </p:spPr>
          <p:txBody>
            <a:bodyPr wrap="none"/>
            <a:lstStyle/>
            <a:p>
              <a:endParaRPr lang="zh-CN" altLang="en-US"/>
            </a:p>
          </p:txBody>
        </p:sp>
        <p:sp>
          <p:nvSpPr>
            <p:cNvPr id="23573" name="Rectangle 44"/>
            <p:cNvSpPr>
              <a:spLocks noChangeArrowheads="1"/>
            </p:cNvSpPr>
            <p:nvPr/>
          </p:nvSpPr>
          <p:spPr bwMode="auto">
            <a:xfrm>
              <a:off x="4368" y="2496"/>
              <a:ext cx="212" cy="288"/>
            </a:xfrm>
            <a:prstGeom prst="rect">
              <a:avLst/>
            </a:prstGeom>
            <a:noFill/>
            <a:ln w="12700" cap="sq">
              <a:noFill/>
              <a:miter lim="800000"/>
              <a:headEnd type="none" w="sm" len="sm"/>
              <a:tailEnd type="none" w="sm" len="sm"/>
            </a:ln>
          </p:spPr>
          <p:txBody>
            <a:bodyPr wrap="none">
              <a:spAutoFit/>
            </a:bodyPr>
            <a:lstStyle/>
            <a:p>
              <a:r>
                <a:rPr kumimoji="1" lang="en-US" altLang="zh-CN" i="1">
                  <a:sym typeface="Symbol" pitchFamily="18" charset="2"/>
                </a:rPr>
                <a:t>a</a:t>
              </a:r>
            </a:p>
          </p:txBody>
        </p:sp>
        <p:sp>
          <p:nvSpPr>
            <p:cNvPr id="23574" name="Rectangle 45"/>
            <p:cNvSpPr>
              <a:spLocks noChangeArrowheads="1"/>
            </p:cNvSpPr>
            <p:nvPr/>
          </p:nvSpPr>
          <p:spPr bwMode="auto">
            <a:xfrm>
              <a:off x="5463" y="2073"/>
              <a:ext cx="223" cy="288"/>
            </a:xfrm>
            <a:prstGeom prst="rect">
              <a:avLst/>
            </a:prstGeom>
            <a:noFill/>
            <a:ln w="12700" cap="sq">
              <a:noFill/>
              <a:miter lim="800000"/>
              <a:headEnd type="none" w="sm" len="sm"/>
              <a:tailEnd type="none" w="sm" len="sm"/>
            </a:ln>
          </p:spPr>
          <p:txBody>
            <a:bodyPr wrap="none">
              <a:spAutoFit/>
            </a:bodyPr>
            <a:lstStyle/>
            <a:p>
              <a:r>
                <a:rPr kumimoji="1" lang="en-US" altLang="zh-CN" i="1">
                  <a:latin typeface="Book Antiqua" pitchFamily="18" charset="0"/>
                  <a:ea typeface="BatangChe" pitchFamily="49" charset="-127"/>
                  <a:sym typeface="Symbol" pitchFamily="18" charset="2"/>
                </a:rPr>
                <a:t>v</a:t>
              </a:r>
            </a:p>
          </p:txBody>
        </p:sp>
        <p:sp>
          <p:nvSpPr>
            <p:cNvPr id="23575" name="Line 46"/>
            <p:cNvSpPr>
              <a:spLocks noChangeShapeType="1"/>
            </p:cNvSpPr>
            <p:nvPr/>
          </p:nvSpPr>
          <p:spPr bwMode="auto">
            <a:xfrm rot="-5400000">
              <a:off x="4160" y="2229"/>
              <a:ext cx="314" cy="0"/>
            </a:xfrm>
            <a:prstGeom prst="line">
              <a:avLst/>
            </a:prstGeom>
            <a:noFill/>
            <a:ln w="38100" cap="sq">
              <a:solidFill>
                <a:srgbClr val="FF3300"/>
              </a:solidFill>
              <a:round/>
              <a:headEnd type="none" w="sm" len="sm"/>
              <a:tailEnd type="triangle" w="med" len="lg"/>
            </a:ln>
          </p:spPr>
          <p:txBody>
            <a:bodyPr wrap="none"/>
            <a:lstStyle/>
            <a:p>
              <a:endParaRPr lang="zh-CN" altLang="en-US"/>
            </a:p>
          </p:txBody>
        </p:sp>
        <p:sp>
          <p:nvSpPr>
            <p:cNvPr id="23576" name="Rectangle 47"/>
            <p:cNvSpPr>
              <a:spLocks noChangeArrowheads="1"/>
            </p:cNvSpPr>
            <p:nvPr/>
          </p:nvSpPr>
          <p:spPr bwMode="auto">
            <a:xfrm>
              <a:off x="4080" y="1968"/>
              <a:ext cx="191" cy="288"/>
            </a:xfrm>
            <a:prstGeom prst="rect">
              <a:avLst/>
            </a:prstGeom>
            <a:noFill/>
            <a:ln w="12700" cap="sq">
              <a:noFill/>
              <a:miter lim="800000"/>
              <a:headEnd type="none" w="sm" len="sm"/>
              <a:tailEnd type="none" w="sm" len="sm"/>
            </a:ln>
          </p:spPr>
          <p:txBody>
            <a:bodyPr wrap="none">
              <a:spAutoFit/>
            </a:bodyPr>
            <a:lstStyle/>
            <a:p>
              <a:r>
                <a:rPr kumimoji="1" lang="en-US" altLang="zh-CN" i="1">
                  <a:sym typeface="Symbol" pitchFamily="18" charset="2"/>
                </a:rPr>
                <a:t>I</a:t>
              </a:r>
            </a:p>
          </p:txBody>
        </p:sp>
        <p:sp>
          <p:nvSpPr>
            <p:cNvPr id="23577" name="Rectangle 48"/>
            <p:cNvSpPr>
              <a:spLocks noChangeArrowheads="1"/>
            </p:cNvSpPr>
            <p:nvPr/>
          </p:nvSpPr>
          <p:spPr bwMode="auto">
            <a:xfrm>
              <a:off x="4490" y="1728"/>
              <a:ext cx="244" cy="288"/>
            </a:xfrm>
            <a:prstGeom prst="rect">
              <a:avLst/>
            </a:prstGeom>
            <a:noFill/>
            <a:ln w="12700" cap="sq">
              <a:noFill/>
              <a:miter lim="800000"/>
              <a:headEnd type="none" w="sm" len="sm"/>
              <a:tailEnd type="none" w="sm" len="sm"/>
            </a:ln>
          </p:spPr>
          <p:txBody>
            <a:bodyPr wrap="none">
              <a:spAutoFit/>
            </a:bodyPr>
            <a:lstStyle/>
            <a:p>
              <a:r>
                <a:rPr kumimoji="1" lang="en-US" altLang="zh-CN" i="1">
                  <a:sym typeface="Symbol" pitchFamily="18" charset="2"/>
                </a:rPr>
                <a:t>A</a:t>
              </a:r>
            </a:p>
          </p:txBody>
        </p:sp>
        <p:sp>
          <p:nvSpPr>
            <p:cNvPr id="23578" name="Rectangle 49"/>
            <p:cNvSpPr>
              <a:spLocks noChangeArrowheads="1"/>
            </p:cNvSpPr>
            <p:nvPr/>
          </p:nvSpPr>
          <p:spPr bwMode="auto">
            <a:xfrm>
              <a:off x="4490" y="2688"/>
              <a:ext cx="244" cy="288"/>
            </a:xfrm>
            <a:prstGeom prst="rect">
              <a:avLst/>
            </a:prstGeom>
            <a:noFill/>
            <a:ln w="12700" cap="sq">
              <a:noFill/>
              <a:miter lim="800000"/>
              <a:headEnd type="none" w="sm" len="sm"/>
              <a:tailEnd type="none" w="sm" len="sm"/>
            </a:ln>
          </p:spPr>
          <p:txBody>
            <a:bodyPr wrap="none">
              <a:spAutoFit/>
            </a:bodyPr>
            <a:lstStyle/>
            <a:p>
              <a:r>
                <a:rPr kumimoji="1" lang="en-US" altLang="zh-CN" i="1">
                  <a:sym typeface="Symbol" pitchFamily="18" charset="2"/>
                </a:rPr>
                <a:t>B</a:t>
              </a:r>
            </a:p>
          </p:txBody>
        </p:sp>
        <p:sp>
          <p:nvSpPr>
            <p:cNvPr id="23579" name="Rectangle 50"/>
            <p:cNvSpPr>
              <a:spLocks noChangeArrowheads="1"/>
            </p:cNvSpPr>
            <p:nvPr/>
          </p:nvSpPr>
          <p:spPr bwMode="auto">
            <a:xfrm>
              <a:off x="5315" y="2666"/>
              <a:ext cx="244" cy="288"/>
            </a:xfrm>
            <a:prstGeom prst="rect">
              <a:avLst/>
            </a:prstGeom>
            <a:noFill/>
            <a:ln w="12700" cap="sq">
              <a:noFill/>
              <a:miter lim="800000"/>
              <a:headEnd type="none" w="sm" len="sm"/>
              <a:tailEnd type="none" w="sm" len="sm"/>
            </a:ln>
          </p:spPr>
          <p:txBody>
            <a:bodyPr wrap="none">
              <a:spAutoFit/>
            </a:bodyPr>
            <a:lstStyle/>
            <a:p>
              <a:r>
                <a:rPr kumimoji="1" lang="en-US" altLang="zh-CN" i="1">
                  <a:sym typeface="Symbol" pitchFamily="18" charset="2"/>
                </a:rPr>
                <a:t>C</a:t>
              </a:r>
            </a:p>
          </p:txBody>
        </p:sp>
        <p:sp>
          <p:nvSpPr>
            <p:cNvPr id="23580" name="Rectangle 51"/>
            <p:cNvSpPr>
              <a:spLocks noChangeArrowheads="1"/>
            </p:cNvSpPr>
            <p:nvPr/>
          </p:nvSpPr>
          <p:spPr bwMode="auto">
            <a:xfrm>
              <a:off x="5319" y="1776"/>
              <a:ext cx="255" cy="288"/>
            </a:xfrm>
            <a:prstGeom prst="rect">
              <a:avLst/>
            </a:prstGeom>
            <a:noFill/>
            <a:ln w="12700" cap="sq">
              <a:noFill/>
              <a:miter lim="800000"/>
              <a:headEnd type="none" w="sm" len="sm"/>
              <a:tailEnd type="none" w="sm" len="sm"/>
            </a:ln>
          </p:spPr>
          <p:txBody>
            <a:bodyPr wrap="none">
              <a:spAutoFit/>
            </a:bodyPr>
            <a:lstStyle/>
            <a:p>
              <a:r>
                <a:rPr kumimoji="1" lang="en-US" altLang="zh-CN" i="1">
                  <a:sym typeface="Symbol" pitchFamily="18" charset="2"/>
                </a:rPr>
                <a:t>D</a:t>
              </a:r>
            </a:p>
          </p:txBody>
        </p:sp>
        <p:sp>
          <p:nvSpPr>
            <p:cNvPr id="23581" name="Line 52"/>
            <p:cNvSpPr>
              <a:spLocks noChangeShapeType="1"/>
            </p:cNvSpPr>
            <p:nvPr/>
          </p:nvSpPr>
          <p:spPr bwMode="auto">
            <a:xfrm>
              <a:off x="4848" y="1894"/>
              <a:ext cx="0" cy="362"/>
            </a:xfrm>
            <a:prstGeom prst="line">
              <a:avLst/>
            </a:prstGeom>
            <a:noFill/>
            <a:ln w="12700" cap="sq">
              <a:solidFill>
                <a:schemeClr val="bg1"/>
              </a:solidFill>
              <a:round/>
              <a:headEnd type="triangle" w="med" len="lg"/>
              <a:tailEnd type="none" w="sm" len="sm"/>
            </a:ln>
          </p:spPr>
          <p:txBody>
            <a:bodyPr wrap="none"/>
            <a:lstStyle/>
            <a:p>
              <a:endParaRPr lang="zh-CN" altLang="en-US"/>
            </a:p>
          </p:txBody>
        </p:sp>
        <p:sp>
          <p:nvSpPr>
            <p:cNvPr id="23582" name="Line 53"/>
            <p:cNvSpPr>
              <a:spLocks noChangeShapeType="1"/>
            </p:cNvSpPr>
            <p:nvPr/>
          </p:nvSpPr>
          <p:spPr bwMode="auto">
            <a:xfrm flipV="1">
              <a:off x="4848" y="2496"/>
              <a:ext cx="0" cy="336"/>
            </a:xfrm>
            <a:prstGeom prst="line">
              <a:avLst/>
            </a:prstGeom>
            <a:noFill/>
            <a:ln w="12700" cap="sq">
              <a:solidFill>
                <a:schemeClr val="bg1"/>
              </a:solidFill>
              <a:round/>
              <a:headEnd type="triangle" w="med" len="lg"/>
              <a:tailEnd type="none" w="sm" len="sm"/>
            </a:ln>
          </p:spPr>
          <p:txBody>
            <a:bodyPr wrap="none"/>
            <a:lstStyle/>
            <a:p>
              <a:endParaRPr lang="zh-CN" altLang="en-US"/>
            </a:p>
          </p:txBody>
        </p:sp>
        <p:sp>
          <p:nvSpPr>
            <p:cNvPr id="23583" name="Rectangle 54"/>
            <p:cNvSpPr>
              <a:spLocks noChangeArrowheads="1"/>
            </p:cNvSpPr>
            <p:nvPr/>
          </p:nvSpPr>
          <p:spPr bwMode="auto">
            <a:xfrm>
              <a:off x="4752" y="2208"/>
              <a:ext cx="169" cy="288"/>
            </a:xfrm>
            <a:prstGeom prst="rect">
              <a:avLst/>
            </a:prstGeom>
            <a:noFill/>
            <a:ln w="12700" cap="sq">
              <a:noFill/>
              <a:miter lim="800000"/>
              <a:headEnd type="none" w="sm" len="sm"/>
              <a:tailEnd type="none" w="sm" len="sm"/>
            </a:ln>
          </p:spPr>
          <p:txBody>
            <a:bodyPr wrap="none">
              <a:spAutoFit/>
            </a:bodyPr>
            <a:lstStyle/>
            <a:p>
              <a:r>
                <a:rPr kumimoji="1" lang="en-US" altLang="zh-CN" i="1">
                  <a:sym typeface="Symbol" pitchFamily="18" charset="2"/>
                </a:rPr>
                <a:t>l</a:t>
              </a:r>
            </a:p>
          </p:txBody>
        </p:sp>
      </p:grpSp>
      <p:graphicFrame>
        <p:nvGraphicFramePr>
          <p:cNvPr id="145464" name="Object 56"/>
          <p:cNvGraphicFramePr>
            <a:graphicFrameLocks noChangeAspect="1"/>
          </p:cNvGraphicFramePr>
          <p:nvPr/>
        </p:nvGraphicFramePr>
        <p:xfrm>
          <a:off x="1331913" y="3789363"/>
          <a:ext cx="3384550" cy="976312"/>
        </p:xfrm>
        <a:graphic>
          <a:graphicData uri="http://schemas.openxmlformats.org/presentationml/2006/ole">
            <mc:AlternateContent xmlns:mc="http://schemas.openxmlformats.org/markup-compatibility/2006">
              <mc:Choice xmlns:v="urn:schemas-microsoft-com:vml" Requires="v">
                <p:oleObj spid="_x0000_s23606" name="公式" r:id="rId5" imgW="2654280" imgH="825480" progId="Equation.3">
                  <p:embed/>
                </p:oleObj>
              </mc:Choice>
              <mc:Fallback>
                <p:oleObj name="公式" r:id="rId5" imgW="2654280" imgH="825480" progId="Equation.3">
                  <p:embed/>
                  <p:pic>
                    <p:nvPicPr>
                      <p:cNvPr id="0" name="Object 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3789363"/>
                        <a:ext cx="3384550" cy="976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5465" name="Object 57"/>
          <p:cNvGraphicFramePr>
            <a:graphicFrameLocks noChangeAspect="1"/>
          </p:cNvGraphicFramePr>
          <p:nvPr/>
        </p:nvGraphicFramePr>
        <p:xfrm>
          <a:off x="3492500" y="1125538"/>
          <a:ext cx="4392613" cy="927100"/>
        </p:xfrm>
        <a:graphic>
          <a:graphicData uri="http://schemas.openxmlformats.org/presentationml/2006/ole">
            <mc:AlternateContent xmlns:mc="http://schemas.openxmlformats.org/markup-compatibility/2006">
              <mc:Choice xmlns:v="urn:schemas-microsoft-com:vml" Requires="v">
                <p:oleObj spid="_x0000_s23607" name="公式" r:id="rId7" imgW="3441600" imgH="825480" progId="Equation.3">
                  <p:embed/>
                </p:oleObj>
              </mc:Choice>
              <mc:Fallback>
                <p:oleObj name="公式" r:id="rId7" imgW="3441600" imgH="825480" progId="Equation.3">
                  <p:embed/>
                  <p:pic>
                    <p:nvPicPr>
                      <p:cNvPr id="0" name="Object 5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2500" y="1125538"/>
                        <a:ext cx="4392613"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45437"/>
                                        </p:tgtEl>
                                        <p:attrNameLst>
                                          <p:attrName>style.visibility</p:attrName>
                                        </p:attrNameLst>
                                      </p:cBhvr>
                                      <p:to>
                                        <p:strVal val="visible"/>
                                      </p:to>
                                    </p:set>
                                    <p:anim calcmode="lin" valueType="num">
                                      <p:cBhvr additive="base">
                                        <p:cTn id="7" dur="500" fill="hold"/>
                                        <p:tgtEl>
                                          <p:spTgt spid="145437"/>
                                        </p:tgtEl>
                                        <p:attrNameLst>
                                          <p:attrName>ppt_x</p:attrName>
                                        </p:attrNameLst>
                                      </p:cBhvr>
                                      <p:tavLst>
                                        <p:tav tm="0">
                                          <p:val>
                                            <p:strVal val="#ppt_x"/>
                                          </p:val>
                                        </p:tav>
                                        <p:tav tm="100000">
                                          <p:val>
                                            <p:strVal val="#ppt_x"/>
                                          </p:val>
                                        </p:tav>
                                      </p:tavLst>
                                    </p:anim>
                                    <p:anim calcmode="lin" valueType="num">
                                      <p:cBhvr additive="base">
                                        <p:cTn id="8" dur="500" fill="hold"/>
                                        <p:tgtEl>
                                          <p:spTgt spid="14543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45465"/>
                                        </p:tgtEl>
                                        <p:attrNameLst>
                                          <p:attrName>style.visibility</p:attrName>
                                        </p:attrNameLst>
                                      </p:cBhvr>
                                      <p:to>
                                        <p:strVal val="visible"/>
                                      </p:to>
                                    </p:set>
                                    <p:animEffect transition="in" filter="wipe(left)">
                                      <p:cBhvr>
                                        <p:cTn id="13" dur="500"/>
                                        <p:tgtEl>
                                          <p:spTgt spid="145465"/>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45438"/>
                                        </p:tgtEl>
                                        <p:attrNameLst>
                                          <p:attrName>style.visibility</p:attrName>
                                        </p:attrNameLst>
                                      </p:cBhvr>
                                      <p:to>
                                        <p:strVal val="visible"/>
                                      </p:to>
                                    </p:set>
                                    <p:animEffect transition="in" filter="checkerboard(across)">
                                      <p:cBhvr>
                                        <p:cTn id="18" dur="500"/>
                                        <p:tgtEl>
                                          <p:spTgt spid="14543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5439"/>
                                        </p:tgtEl>
                                        <p:attrNameLst>
                                          <p:attrName>style.visibility</p:attrName>
                                        </p:attrNameLst>
                                      </p:cBhvr>
                                      <p:to>
                                        <p:strVal val="visible"/>
                                      </p:to>
                                    </p:set>
                                    <p:anim calcmode="lin" valueType="num">
                                      <p:cBhvr additive="base">
                                        <p:cTn id="23" dur="500" fill="hold"/>
                                        <p:tgtEl>
                                          <p:spTgt spid="145439"/>
                                        </p:tgtEl>
                                        <p:attrNameLst>
                                          <p:attrName>ppt_x</p:attrName>
                                        </p:attrNameLst>
                                      </p:cBhvr>
                                      <p:tavLst>
                                        <p:tav tm="0">
                                          <p:val>
                                            <p:strVal val="#ppt_x"/>
                                          </p:val>
                                        </p:tav>
                                        <p:tav tm="100000">
                                          <p:val>
                                            <p:strVal val="#ppt_x"/>
                                          </p:val>
                                        </p:tav>
                                      </p:tavLst>
                                    </p:anim>
                                    <p:anim calcmode="lin" valueType="num">
                                      <p:cBhvr additive="base">
                                        <p:cTn id="24" dur="500" fill="hold"/>
                                        <p:tgtEl>
                                          <p:spTgt spid="14543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45464"/>
                                        </p:tgtEl>
                                        <p:attrNameLst>
                                          <p:attrName>style.visibility</p:attrName>
                                        </p:attrNameLst>
                                      </p:cBhvr>
                                      <p:to>
                                        <p:strVal val="visible"/>
                                      </p:to>
                                    </p:set>
                                    <p:animEffect transition="in" filter="blinds(horizontal)">
                                      <p:cBhvr>
                                        <p:cTn id="29" dur="500"/>
                                        <p:tgtEl>
                                          <p:spTgt spid="145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38" grpId="0" autoUpdateAnimBg="0"/>
      <p:bldP spid="145439"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3"/>
          <p:cNvSpPr>
            <a:spLocks noGrp="1"/>
          </p:cNvSpPr>
          <p:nvPr>
            <p:ph type="sldNum" sz="quarter" idx="12"/>
          </p:nvPr>
        </p:nvSpPr>
        <p:spPr/>
        <p:txBody>
          <a:bodyPr/>
          <a:lstStyle/>
          <a:p>
            <a:pPr>
              <a:defRPr/>
            </a:pPr>
            <a:fld id="{B8D4AF11-4AF3-4F1C-A5A5-3E94E08553D4}" type="slidenum">
              <a:rPr lang="en-US" altLang="zh-CN"/>
              <a:pPr>
                <a:defRPr/>
              </a:pPr>
              <a:t>31</a:t>
            </a:fld>
            <a:endParaRPr lang="en-US" altLang="zh-CN" dirty="0"/>
          </a:p>
        </p:txBody>
      </p:sp>
      <p:sp>
        <p:nvSpPr>
          <p:cNvPr id="129026" name="Text Box 2"/>
          <p:cNvSpPr txBox="1">
            <a:spLocks noChangeArrowheads="1"/>
          </p:cNvSpPr>
          <p:nvPr/>
        </p:nvSpPr>
        <p:spPr bwMode="auto">
          <a:xfrm>
            <a:off x="979488" y="4402138"/>
            <a:ext cx="1620837" cy="519112"/>
          </a:xfrm>
          <a:prstGeom prst="rect">
            <a:avLst/>
          </a:prstGeom>
          <a:noFill/>
          <a:ln w="9525">
            <a:noFill/>
            <a:miter lim="800000"/>
            <a:headEnd/>
            <a:tailEnd/>
          </a:ln>
        </p:spPr>
        <p:txBody>
          <a:bodyPr>
            <a:spAutoFit/>
          </a:bodyPr>
          <a:lstStyle/>
          <a:p>
            <a:pPr>
              <a:spcBef>
                <a:spcPct val="50000"/>
              </a:spcBef>
            </a:pPr>
            <a:r>
              <a:rPr kumimoji="1" lang="en-US" altLang="zh-CN" sz="2800" b="0" i="1">
                <a:solidFill>
                  <a:schemeClr val="tx1"/>
                </a:solidFill>
              </a:rPr>
              <a:t> </a:t>
            </a:r>
            <a:r>
              <a:rPr kumimoji="1" lang="en-US" altLang="zh-CN" sz="2800" i="1">
                <a:sym typeface="Symbol" pitchFamily="18" charset="2"/>
              </a:rPr>
              <a:t></a:t>
            </a:r>
            <a:r>
              <a:rPr kumimoji="1" lang="en-US" altLang="zh-CN" sz="2800" i="1" baseline="-25000">
                <a:sym typeface="Symbol" pitchFamily="18" charset="2"/>
              </a:rPr>
              <a:t>i</a:t>
            </a:r>
            <a:r>
              <a:rPr kumimoji="1" lang="en-US" altLang="zh-CN" sz="2800" i="1"/>
              <a:t> =Bl</a:t>
            </a:r>
            <a:r>
              <a:rPr kumimoji="1" lang="en-US" altLang="zh-CN" sz="2800" i="1">
                <a:cs typeface="Times New Roman" pitchFamily="18" charset="0"/>
                <a:sym typeface="Symbol" pitchFamily="18" charset="2"/>
              </a:rPr>
              <a:t></a:t>
            </a:r>
            <a:endParaRPr kumimoji="1" lang="en-US" altLang="zh-CN" sz="2800" i="1">
              <a:sym typeface="Symbol" pitchFamily="18" charset="2"/>
            </a:endParaRPr>
          </a:p>
        </p:txBody>
      </p:sp>
      <p:graphicFrame>
        <p:nvGraphicFramePr>
          <p:cNvPr id="129027" name="Object 3"/>
          <p:cNvGraphicFramePr>
            <a:graphicFrameLocks noChangeAspect="1"/>
          </p:cNvGraphicFramePr>
          <p:nvPr/>
        </p:nvGraphicFramePr>
        <p:xfrm>
          <a:off x="1116013" y="5157788"/>
          <a:ext cx="2681287" cy="844550"/>
        </p:xfrm>
        <a:graphic>
          <a:graphicData uri="http://schemas.openxmlformats.org/presentationml/2006/ole">
            <mc:AlternateContent xmlns:mc="http://schemas.openxmlformats.org/markup-compatibility/2006">
              <mc:Choice xmlns:v="urn:schemas-microsoft-com:vml" Requires="v">
                <p:oleObj spid="_x0000_s24614" name="公式" r:id="rId3" imgW="2666880" imgH="838080" progId="Equation.3">
                  <p:embed/>
                </p:oleObj>
              </mc:Choice>
              <mc:Fallback>
                <p:oleObj name="公式" r:id="rId3" imgW="2666880" imgH="8380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5157788"/>
                        <a:ext cx="2681287" cy="84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4"/>
          <p:cNvGrpSpPr>
            <a:grpSpLocks/>
          </p:cNvGrpSpPr>
          <p:nvPr/>
        </p:nvGrpSpPr>
        <p:grpSpPr bwMode="auto">
          <a:xfrm>
            <a:off x="7154863" y="4116388"/>
            <a:ext cx="644525" cy="563562"/>
            <a:chOff x="4566" y="2535"/>
            <a:chExt cx="406" cy="355"/>
          </a:xfrm>
        </p:grpSpPr>
        <p:sp>
          <p:nvSpPr>
            <p:cNvPr id="24610" name="Line 5"/>
            <p:cNvSpPr>
              <a:spLocks noChangeShapeType="1"/>
            </p:cNvSpPr>
            <p:nvPr/>
          </p:nvSpPr>
          <p:spPr bwMode="auto">
            <a:xfrm flipH="1" flipV="1">
              <a:off x="4566" y="2629"/>
              <a:ext cx="147" cy="261"/>
            </a:xfrm>
            <a:prstGeom prst="line">
              <a:avLst/>
            </a:prstGeom>
            <a:noFill/>
            <a:ln w="57150">
              <a:solidFill>
                <a:srgbClr val="FF3300"/>
              </a:solidFill>
              <a:round/>
              <a:headEnd/>
              <a:tailEnd type="triangle" w="med" len="med"/>
            </a:ln>
          </p:spPr>
          <p:txBody>
            <a:bodyPr/>
            <a:lstStyle/>
            <a:p>
              <a:endParaRPr lang="zh-CN" altLang="en-US"/>
            </a:p>
          </p:txBody>
        </p:sp>
        <p:sp>
          <p:nvSpPr>
            <p:cNvPr id="24611" name="Text Box 6"/>
            <p:cNvSpPr txBox="1">
              <a:spLocks noChangeArrowheads="1"/>
            </p:cNvSpPr>
            <p:nvPr/>
          </p:nvSpPr>
          <p:spPr bwMode="auto">
            <a:xfrm>
              <a:off x="4679" y="2535"/>
              <a:ext cx="293" cy="327"/>
            </a:xfrm>
            <a:prstGeom prst="rect">
              <a:avLst/>
            </a:prstGeom>
            <a:noFill/>
            <a:ln w="9525">
              <a:noFill/>
              <a:miter lim="800000"/>
              <a:headEnd/>
              <a:tailEnd/>
            </a:ln>
          </p:spPr>
          <p:txBody>
            <a:bodyPr>
              <a:spAutoFit/>
            </a:bodyPr>
            <a:lstStyle/>
            <a:p>
              <a:pPr>
                <a:spcBef>
                  <a:spcPct val="50000"/>
                </a:spcBef>
              </a:pPr>
              <a:r>
                <a:rPr kumimoji="1" lang="en-US" altLang="zh-CN" sz="2800" i="1"/>
                <a:t>I</a:t>
              </a:r>
              <a:r>
                <a:rPr kumimoji="1" lang="en-US" altLang="zh-CN" sz="2800" i="1" baseline="-25000"/>
                <a:t>i</a:t>
              </a:r>
            </a:p>
          </p:txBody>
        </p:sp>
      </p:grpSp>
      <p:sp>
        <p:nvSpPr>
          <p:cNvPr id="24583" name="Text Box 8"/>
          <p:cNvSpPr txBox="1">
            <a:spLocks noChangeArrowheads="1"/>
          </p:cNvSpPr>
          <p:nvPr/>
        </p:nvSpPr>
        <p:spPr bwMode="auto">
          <a:xfrm>
            <a:off x="323850" y="333375"/>
            <a:ext cx="8423275" cy="2011363"/>
          </a:xfrm>
          <a:prstGeom prst="rect">
            <a:avLst/>
          </a:prstGeom>
          <a:noFill/>
          <a:ln w="9525">
            <a:noFill/>
            <a:miter lim="800000"/>
            <a:headEnd/>
            <a:tailEnd/>
          </a:ln>
        </p:spPr>
        <p:txBody>
          <a:bodyPr>
            <a:spAutoFit/>
          </a:bodyPr>
          <a:lstStyle/>
          <a:p>
            <a:pPr>
              <a:lnSpc>
                <a:spcPct val="130000"/>
              </a:lnSpc>
              <a:spcBef>
                <a:spcPct val="50000"/>
              </a:spcBef>
            </a:pPr>
            <a:r>
              <a:rPr kumimoji="1" lang="zh-CN" altLang="en-US" dirty="0">
                <a:solidFill>
                  <a:srgbClr val="66FF33"/>
                </a:solidFill>
              </a:rPr>
              <a:t>例</a:t>
            </a:r>
            <a:r>
              <a:rPr kumimoji="1" lang="en-US" altLang="zh-CN" dirty="0">
                <a:solidFill>
                  <a:srgbClr val="66FF33"/>
                </a:solidFill>
              </a:rPr>
              <a:t>12-10    </a:t>
            </a:r>
            <a:r>
              <a:rPr kumimoji="1" lang="en-US" altLang="zh-CN" dirty="0"/>
              <a:t> </a:t>
            </a:r>
            <a:r>
              <a:rPr kumimoji="1" lang="zh-CN" altLang="en-US" dirty="0"/>
              <a:t>有一很长的</a:t>
            </a:r>
            <a:r>
              <a:rPr kumimoji="1" lang="en-US" altLang="zh-CN" dirty="0">
                <a:cs typeface="Times New Roman" pitchFamily="18" charset="0"/>
              </a:rPr>
              <a:t>U</a:t>
            </a:r>
            <a:r>
              <a:rPr kumimoji="1" lang="zh-CN" altLang="en-US" dirty="0"/>
              <a:t>形导轨</a:t>
            </a:r>
            <a:r>
              <a:rPr kumimoji="1" lang="en-US" altLang="zh-CN" dirty="0">
                <a:cs typeface="Times New Roman" pitchFamily="18" charset="0"/>
              </a:rPr>
              <a:t>,  </a:t>
            </a:r>
            <a:r>
              <a:rPr kumimoji="1" lang="zh-CN" altLang="en-US" dirty="0"/>
              <a:t>位于均匀磁场中，裸导线</a:t>
            </a:r>
            <a:r>
              <a:rPr kumimoji="1" lang="en-US" altLang="zh-CN" i="1" dirty="0">
                <a:cs typeface="Times New Roman" pitchFamily="18" charset="0"/>
              </a:rPr>
              <a:t>ab</a:t>
            </a:r>
            <a:r>
              <a:rPr kumimoji="1" lang="zh-CN" altLang="en-US" dirty="0"/>
              <a:t>可在导轨上无摩擦地下滑。设</a:t>
            </a:r>
            <a:r>
              <a:rPr kumimoji="1" lang="en-US" altLang="zh-CN" i="1" dirty="0">
                <a:cs typeface="Times New Roman" pitchFamily="18" charset="0"/>
              </a:rPr>
              <a:t>ab</a:t>
            </a:r>
            <a:r>
              <a:rPr kumimoji="1" lang="zh-CN" altLang="en-US" dirty="0"/>
              <a:t>的质量为</a:t>
            </a:r>
            <a:r>
              <a:rPr kumimoji="1" lang="en-US" altLang="zh-CN" i="1" dirty="0">
                <a:cs typeface="Times New Roman" pitchFamily="18" charset="0"/>
              </a:rPr>
              <a:t>m</a:t>
            </a:r>
            <a:r>
              <a:rPr kumimoji="1" lang="en-US" altLang="zh-CN" dirty="0">
                <a:cs typeface="Times New Roman" pitchFamily="18" charset="0"/>
              </a:rPr>
              <a:t>,  </a:t>
            </a:r>
            <a:r>
              <a:rPr kumimoji="1" lang="zh-CN" altLang="en-US" dirty="0" smtClean="0"/>
              <a:t>长为</a:t>
            </a:r>
            <a:r>
              <a:rPr kumimoji="1" lang="en-US" altLang="zh-CN" i="1" dirty="0">
                <a:cs typeface="Times New Roman" pitchFamily="18" charset="0"/>
              </a:rPr>
              <a:t>l</a:t>
            </a:r>
            <a:r>
              <a:rPr kumimoji="1" lang="en-US" altLang="zh-CN" dirty="0">
                <a:cs typeface="Times New Roman" pitchFamily="18" charset="0"/>
              </a:rPr>
              <a:t>,  </a:t>
            </a:r>
            <a:r>
              <a:rPr kumimoji="1" lang="zh-CN" altLang="en-US" dirty="0"/>
              <a:t>导轨上串接有一电阻</a:t>
            </a:r>
            <a:r>
              <a:rPr kumimoji="1" lang="en-US" altLang="zh-CN" i="1" dirty="0"/>
              <a:t>R</a:t>
            </a:r>
            <a:r>
              <a:rPr kumimoji="1" lang="zh-CN" altLang="en-US" dirty="0"/>
              <a:t>，导轨和导线</a:t>
            </a:r>
            <a:r>
              <a:rPr kumimoji="1" lang="en-US" altLang="zh-CN" i="1" dirty="0"/>
              <a:t>ab</a:t>
            </a:r>
            <a:r>
              <a:rPr kumimoji="1" lang="zh-CN" altLang="en-US" dirty="0"/>
              <a:t>的电阻略去不计。</a:t>
            </a:r>
            <a:r>
              <a:rPr kumimoji="1" lang="en-US" altLang="zh-CN" dirty="0">
                <a:cs typeface="Times New Roman" pitchFamily="18" charset="0"/>
              </a:rPr>
              <a:t> </a:t>
            </a:r>
            <a:r>
              <a:rPr kumimoji="1" lang="en-US" altLang="zh-CN" i="1" dirty="0">
                <a:cs typeface="Times New Roman" pitchFamily="18" charset="0"/>
              </a:rPr>
              <a:t>t=</a:t>
            </a:r>
            <a:r>
              <a:rPr kumimoji="1" lang="en-US" altLang="zh-CN" dirty="0">
                <a:cs typeface="Times New Roman" pitchFamily="18" charset="0"/>
              </a:rPr>
              <a:t>0</a:t>
            </a:r>
            <a:r>
              <a:rPr kumimoji="1" lang="en-US" altLang="zh-CN" i="1" dirty="0">
                <a:cs typeface="Times New Roman" pitchFamily="18" charset="0"/>
              </a:rPr>
              <a:t>, </a:t>
            </a:r>
            <a:r>
              <a:rPr kumimoji="1" lang="en-US" altLang="zh-CN" i="1" dirty="0">
                <a:cs typeface="Times New Roman" pitchFamily="18" charset="0"/>
                <a:sym typeface="Symbol" pitchFamily="18" charset="2"/>
              </a:rPr>
              <a:t></a:t>
            </a:r>
            <a:r>
              <a:rPr kumimoji="1" lang="en-US" altLang="zh-CN" i="1" dirty="0">
                <a:cs typeface="Times New Roman" pitchFamily="18" charset="0"/>
              </a:rPr>
              <a:t>=</a:t>
            </a:r>
            <a:r>
              <a:rPr kumimoji="1" lang="en-US" altLang="zh-CN" dirty="0">
                <a:cs typeface="Times New Roman" pitchFamily="18" charset="0"/>
              </a:rPr>
              <a:t>0; </a:t>
            </a:r>
            <a:r>
              <a:rPr kumimoji="1" lang="zh-CN" altLang="en-US" dirty="0"/>
              <a:t>试求</a:t>
            </a:r>
            <a:r>
              <a:rPr kumimoji="1" lang="en-US" altLang="zh-CN" dirty="0"/>
              <a:t>: </a:t>
            </a:r>
            <a:r>
              <a:rPr kumimoji="1" lang="zh-CN" altLang="en-US" dirty="0"/>
              <a:t>导线</a:t>
            </a:r>
            <a:r>
              <a:rPr kumimoji="1" lang="en-US" altLang="zh-CN" i="1" dirty="0">
                <a:cs typeface="Times New Roman" pitchFamily="18" charset="0"/>
              </a:rPr>
              <a:t>ab</a:t>
            </a:r>
            <a:r>
              <a:rPr kumimoji="1" lang="zh-CN" altLang="en-US" dirty="0"/>
              <a:t>下滑的速度</a:t>
            </a:r>
            <a:r>
              <a:rPr kumimoji="1" lang="zh-CN" altLang="en-US" i="1" dirty="0">
                <a:cs typeface="Times New Roman" pitchFamily="18" charset="0"/>
                <a:sym typeface="Symbol" pitchFamily="18" charset="2"/>
              </a:rPr>
              <a:t></a:t>
            </a:r>
            <a:r>
              <a:rPr kumimoji="1" lang="zh-CN" altLang="en-US" dirty="0"/>
              <a:t>与时间</a:t>
            </a:r>
            <a:r>
              <a:rPr kumimoji="1" lang="en-US" altLang="zh-CN" i="1" dirty="0">
                <a:cs typeface="Times New Roman" pitchFamily="18" charset="0"/>
              </a:rPr>
              <a:t>t</a:t>
            </a:r>
            <a:r>
              <a:rPr kumimoji="1" lang="zh-CN" altLang="en-US" dirty="0"/>
              <a:t>的函数关系。 </a:t>
            </a:r>
          </a:p>
        </p:txBody>
      </p:sp>
      <p:sp>
        <p:nvSpPr>
          <p:cNvPr id="129034" name="Text Box 10"/>
          <p:cNvSpPr txBox="1">
            <a:spLocks noChangeArrowheads="1"/>
          </p:cNvSpPr>
          <p:nvPr/>
        </p:nvSpPr>
        <p:spPr bwMode="auto">
          <a:xfrm>
            <a:off x="1042988" y="2924175"/>
            <a:ext cx="7561262" cy="573088"/>
          </a:xfrm>
          <a:prstGeom prst="rect">
            <a:avLst/>
          </a:prstGeom>
          <a:noFill/>
          <a:ln w="9525">
            <a:noFill/>
            <a:miter lim="800000"/>
            <a:headEnd/>
            <a:tailEnd/>
          </a:ln>
        </p:spPr>
        <p:txBody>
          <a:bodyPr>
            <a:spAutoFit/>
          </a:bodyPr>
          <a:lstStyle/>
          <a:p>
            <a:pPr>
              <a:lnSpc>
                <a:spcPct val="130000"/>
              </a:lnSpc>
              <a:spcBef>
                <a:spcPct val="50000"/>
              </a:spcBef>
            </a:pPr>
            <a:r>
              <a:rPr kumimoji="1" lang="zh-CN" altLang="en-US" dirty="0"/>
              <a:t>导线</a:t>
            </a:r>
            <a:r>
              <a:rPr kumimoji="1" lang="en-US" altLang="zh-CN" i="1" dirty="0" err="1">
                <a:cs typeface="Times New Roman" pitchFamily="18" charset="0"/>
              </a:rPr>
              <a:t>ab</a:t>
            </a:r>
            <a:r>
              <a:rPr kumimoji="1" lang="zh-CN" altLang="en-US" dirty="0"/>
              <a:t>在</a:t>
            </a:r>
            <a:r>
              <a:rPr kumimoji="1" lang="zh-CN" altLang="en-US" dirty="0">
                <a:solidFill>
                  <a:srgbClr val="FFFF00"/>
                </a:solidFill>
              </a:rPr>
              <a:t>安培力</a:t>
            </a:r>
            <a:r>
              <a:rPr kumimoji="1" lang="en-US" altLang="zh-CN" dirty="0">
                <a:solidFill>
                  <a:srgbClr val="FFFF00"/>
                </a:solidFill>
              </a:rPr>
              <a:t>(</a:t>
            </a:r>
            <a:r>
              <a:rPr kumimoji="1" lang="zh-CN" altLang="en-US" dirty="0">
                <a:solidFill>
                  <a:srgbClr val="FFFF00"/>
                </a:solidFill>
              </a:rPr>
              <a:t>变力</a:t>
            </a:r>
            <a:r>
              <a:rPr kumimoji="1" lang="en-US" altLang="zh-CN" dirty="0">
                <a:solidFill>
                  <a:srgbClr val="FFFF00"/>
                </a:solidFill>
              </a:rPr>
              <a:t>)</a:t>
            </a:r>
            <a:r>
              <a:rPr kumimoji="1" lang="zh-CN" altLang="en-US" dirty="0"/>
              <a:t>和</a:t>
            </a:r>
            <a:r>
              <a:rPr kumimoji="1" lang="zh-CN" altLang="en-US" dirty="0">
                <a:solidFill>
                  <a:srgbClr val="FFFF00"/>
                </a:solidFill>
              </a:rPr>
              <a:t>重力</a:t>
            </a:r>
            <a:r>
              <a:rPr kumimoji="1" lang="zh-CN" altLang="en-US" dirty="0"/>
              <a:t>作用下，沿导轨斜面运动。</a:t>
            </a:r>
          </a:p>
        </p:txBody>
      </p:sp>
      <p:sp>
        <p:nvSpPr>
          <p:cNvPr id="129035" name="Text Box 11"/>
          <p:cNvSpPr txBox="1">
            <a:spLocks noChangeArrowheads="1"/>
          </p:cNvSpPr>
          <p:nvPr/>
        </p:nvSpPr>
        <p:spPr bwMode="auto">
          <a:xfrm>
            <a:off x="2170113" y="4371975"/>
            <a:ext cx="1944687" cy="519113"/>
          </a:xfrm>
          <a:prstGeom prst="rect">
            <a:avLst/>
          </a:prstGeom>
          <a:noFill/>
          <a:ln w="9525">
            <a:noFill/>
            <a:miter lim="800000"/>
            <a:headEnd/>
            <a:tailEnd/>
          </a:ln>
        </p:spPr>
        <p:txBody>
          <a:bodyPr>
            <a:spAutoFit/>
          </a:bodyPr>
          <a:lstStyle/>
          <a:p>
            <a:pPr>
              <a:spcBef>
                <a:spcPct val="50000"/>
              </a:spcBef>
            </a:pPr>
            <a:r>
              <a:rPr kumimoji="1" lang="en-US" altLang="zh-CN" sz="2800"/>
              <a:t>sin(</a:t>
            </a:r>
            <a:r>
              <a:rPr kumimoji="1" lang="en-US" altLang="zh-CN" sz="2800" i="1">
                <a:sym typeface="Symbol" pitchFamily="18" charset="2"/>
              </a:rPr>
              <a:t> +</a:t>
            </a:r>
            <a:r>
              <a:rPr kumimoji="1" lang="en-US" altLang="zh-CN" sz="2800">
                <a:sym typeface="Symbol" pitchFamily="18" charset="2"/>
              </a:rPr>
              <a:t>90</a:t>
            </a:r>
            <a:r>
              <a:rPr kumimoji="1" lang="en-US" altLang="zh-CN" sz="2800" baseline="30000">
                <a:sym typeface="Symbol" pitchFamily="18" charset="2"/>
              </a:rPr>
              <a:t>°</a:t>
            </a:r>
            <a:r>
              <a:rPr kumimoji="1" lang="en-US" altLang="zh-CN" sz="2800">
                <a:sym typeface="Symbol" pitchFamily="18" charset="2"/>
              </a:rPr>
              <a:t>)</a:t>
            </a:r>
            <a:endParaRPr kumimoji="1" lang="en-US" altLang="zh-CN" sz="2800" baseline="30000">
              <a:sym typeface="Symbol" pitchFamily="18" charset="2"/>
            </a:endParaRPr>
          </a:p>
        </p:txBody>
      </p:sp>
      <p:grpSp>
        <p:nvGrpSpPr>
          <p:cNvPr id="24586" name="Group 12"/>
          <p:cNvGrpSpPr>
            <a:grpSpLocks/>
          </p:cNvGrpSpPr>
          <p:nvPr/>
        </p:nvGrpSpPr>
        <p:grpSpPr bwMode="auto">
          <a:xfrm>
            <a:off x="4932363" y="3500438"/>
            <a:ext cx="3665537" cy="3028950"/>
            <a:chOff x="3166" y="2147"/>
            <a:chExt cx="2309" cy="1908"/>
          </a:xfrm>
        </p:grpSpPr>
        <p:sp>
          <p:nvSpPr>
            <p:cNvPr id="24590" name="Text Box 13"/>
            <p:cNvSpPr txBox="1">
              <a:spLocks noChangeArrowheads="1"/>
            </p:cNvSpPr>
            <p:nvPr/>
          </p:nvSpPr>
          <p:spPr bwMode="auto">
            <a:xfrm>
              <a:off x="3247" y="3221"/>
              <a:ext cx="336" cy="327"/>
            </a:xfrm>
            <a:prstGeom prst="rect">
              <a:avLst/>
            </a:prstGeom>
            <a:noFill/>
            <a:ln w="9525">
              <a:noFill/>
              <a:miter lim="800000"/>
              <a:headEnd/>
              <a:tailEnd/>
            </a:ln>
          </p:spPr>
          <p:txBody>
            <a:bodyPr>
              <a:spAutoFit/>
            </a:bodyPr>
            <a:lstStyle/>
            <a:p>
              <a:pPr>
                <a:spcBef>
                  <a:spcPct val="50000"/>
                </a:spcBef>
              </a:pPr>
              <a:r>
                <a:rPr kumimoji="1" lang="en-US" altLang="zh-CN" sz="2800" i="1"/>
                <a:t>R</a:t>
              </a:r>
              <a:endParaRPr kumimoji="1" lang="en-US" altLang="zh-CN" sz="2800" b="0" i="1">
                <a:solidFill>
                  <a:schemeClr val="tx1"/>
                </a:solidFill>
              </a:endParaRPr>
            </a:p>
          </p:txBody>
        </p:sp>
        <p:sp>
          <p:nvSpPr>
            <p:cNvPr id="24591" name="Line 14"/>
            <p:cNvSpPr>
              <a:spLocks noChangeShapeType="1"/>
            </p:cNvSpPr>
            <p:nvPr/>
          </p:nvSpPr>
          <p:spPr bwMode="auto">
            <a:xfrm flipV="1">
              <a:off x="3740" y="3474"/>
              <a:ext cx="1735" cy="190"/>
            </a:xfrm>
            <a:prstGeom prst="line">
              <a:avLst/>
            </a:prstGeom>
            <a:noFill/>
            <a:ln w="19050">
              <a:solidFill>
                <a:schemeClr val="bg1"/>
              </a:solidFill>
              <a:round/>
              <a:headEnd/>
              <a:tailEnd/>
            </a:ln>
          </p:spPr>
          <p:txBody>
            <a:bodyPr/>
            <a:lstStyle/>
            <a:p>
              <a:endParaRPr lang="zh-CN" altLang="en-US"/>
            </a:p>
          </p:txBody>
        </p:sp>
        <p:sp>
          <p:nvSpPr>
            <p:cNvPr id="24592" name="Line 15"/>
            <p:cNvSpPr>
              <a:spLocks noChangeShapeType="1"/>
            </p:cNvSpPr>
            <p:nvPr/>
          </p:nvSpPr>
          <p:spPr bwMode="auto">
            <a:xfrm flipV="1">
              <a:off x="3740" y="2900"/>
              <a:ext cx="1665" cy="753"/>
            </a:xfrm>
            <a:prstGeom prst="line">
              <a:avLst/>
            </a:prstGeom>
            <a:noFill/>
            <a:ln w="57150">
              <a:solidFill>
                <a:srgbClr val="FFFF00"/>
              </a:solidFill>
              <a:round/>
              <a:headEnd/>
              <a:tailEnd/>
            </a:ln>
          </p:spPr>
          <p:txBody>
            <a:bodyPr/>
            <a:lstStyle/>
            <a:p>
              <a:endParaRPr lang="zh-CN" altLang="en-US"/>
            </a:p>
          </p:txBody>
        </p:sp>
        <p:sp>
          <p:nvSpPr>
            <p:cNvPr id="24593" name="Line 16"/>
            <p:cNvSpPr>
              <a:spLocks noChangeShapeType="1"/>
            </p:cNvSpPr>
            <p:nvPr/>
          </p:nvSpPr>
          <p:spPr bwMode="auto">
            <a:xfrm flipV="1">
              <a:off x="3366" y="2196"/>
              <a:ext cx="1665" cy="753"/>
            </a:xfrm>
            <a:prstGeom prst="line">
              <a:avLst/>
            </a:prstGeom>
            <a:noFill/>
            <a:ln w="57150">
              <a:solidFill>
                <a:srgbClr val="FFFF00"/>
              </a:solidFill>
              <a:round/>
              <a:headEnd/>
              <a:tailEnd/>
            </a:ln>
          </p:spPr>
          <p:txBody>
            <a:bodyPr/>
            <a:lstStyle/>
            <a:p>
              <a:endParaRPr lang="zh-CN" altLang="en-US"/>
            </a:p>
          </p:txBody>
        </p:sp>
        <p:sp>
          <p:nvSpPr>
            <p:cNvPr id="24594" name="Line 17"/>
            <p:cNvSpPr>
              <a:spLocks noChangeShapeType="1"/>
            </p:cNvSpPr>
            <p:nvPr/>
          </p:nvSpPr>
          <p:spPr bwMode="auto">
            <a:xfrm>
              <a:off x="3363" y="2941"/>
              <a:ext cx="398" cy="723"/>
            </a:xfrm>
            <a:prstGeom prst="line">
              <a:avLst/>
            </a:prstGeom>
            <a:noFill/>
            <a:ln w="57150">
              <a:solidFill>
                <a:srgbClr val="FFFF00"/>
              </a:solidFill>
              <a:round/>
              <a:headEnd/>
              <a:tailEnd/>
            </a:ln>
          </p:spPr>
          <p:txBody>
            <a:bodyPr/>
            <a:lstStyle/>
            <a:p>
              <a:endParaRPr lang="zh-CN" altLang="en-US"/>
            </a:p>
          </p:txBody>
        </p:sp>
        <p:sp>
          <p:nvSpPr>
            <p:cNvPr id="24595" name="Rectangle 18"/>
            <p:cNvSpPr>
              <a:spLocks noChangeArrowheads="1"/>
            </p:cNvSpPr>
            <p:nvPr/>
          </p:nvSpPr>
          <p:spPr bwMode="auto">
            <a:xfrm rot="3750732">
              <a:off x="3425" y="3233"/>
              <a:ext cx="252" cy="126"/>
            </a:xfrm>
            <a:prstGeom prst="rect">
              <a:avLst/>
            </a:prstGeom>
            <a:solidFill>
              <a:srgbClr val="FF9933"/>
            </a:solidFill>
            <a:ln w="28575">
              <a:solidFill>
                <a:schemeClr val="bg1"/>
              </a:solidFill>
              <a:miter lim="800000"/>
              <a:headEnd/>
              <a:tailEnd/>
            </a:ln>
          </p:spPr>
          <p:txBody>
            <a:bodyPr wrap="none" anchor="ctr"/>
            <a:lstStyle/>
            <a:p>
              <a:endParaRPr lang="zh-CN" altLang="en-US"/>
            </a:p>
          </p:txBody>
        </p:sp>
        <p:sp>
          <p:nvSpPr>
            <p:cNvPr id="24596" name="Line 19"/>
            <p:cNvSpPr>
              <a:spLocks noChangeShapeType="1"/>
            </p:cNvSpPr>
            <p:nvPr/>
          </p:nvSpPr>
          <p:spPr bwMode="auto">
            <a:xfrm>
              <a:off x="4453" y="2429"/>
              <a:ext cx="418" cy="754"/>
            </a:xfrm>
            <a:prstGeom prst="line">
              <a:avLst/>
            </a:prstGeom>
            <a:noFill/>
            <a:ln w="76200">
              <a:solidFill>
                <a:srgbClr val="FF3300"/>
              </a:solidFill>
              <a:round/>
              <a:headEnd/>
              <a:tailEnd/>
            </a:ln>
          </p:spPr>
          <p:txBody>
            <a:bodyPr/>
            <a:lstStyle/>
            <a:p>
              <a:endParaRPr lang="zh-CN" altLang="en-US"/>
            </a:p>
          </p:txBody>
        </p:sp>
        <p:sp>
          <p:nvSpPr>
            <p:cNvPr id="24597" name="Freeform 20"/>
            <p:cNvSpPr>
              <a:spLocks/>
            </p:cNvSpPr>
            <p:nvPr/>
          </p:nvSpPr>
          <p:spPr bwMode="auto">
            <a:xfrm>
              <a:off x="3966" y="3563"/>
              <a:ext cx="43" cy="74"/>
            </a:xfrm>
            <a:custGeom>
              <a:avLst/>
              <a:gdLst>
                <a:gd name="T0" fmla="*/ 0 w 53"/>
                <a:gd name="T1" fmla="*/ 0 h 42"/>
                <a:gd name="T2" fmla="*/ 2 w 53"/>
                <a:gd name="T3" fmla="*/ 1001696563 h 42"/>
                <a:gd name="T4" fmla="*/ 0 60000 65536"/>
                <a:gd name="T5" fmla="*/ 0 60000 65536"/>
                <a:gd name="T6" fmla="*/ 0 w 53"/>
                <a:gd name="T7" fmla="*/ 0 h 42"/>
                <a:gd name="T8" fmla="*/ 53 w 53"/>
                <a:gd name="T9" fmla="*/ 42 h 42"/>
              </a:gdLst>
              <a:ahLst/>
              <a:cxnLst>
                <a:cxn ang="T4">
                  <a:pos x="T0" y="T1"/>
                </a:cxn>
                <a:cxn ang="T5">
                  <a:pos x="T2" y="T3"/>
                </a:cxn>
              </a:cxnLst>
              <a:rect l="T6" t="T7" r="T8" b="T9"/>
              <a:pathLst>
                <a:path w="53" h="42">
                  <a:moveTo>
                    <a:pt x="0" y="0"/>
                  </a:moveTo>
                  <a:cubicBezTo>
                    <a:pt x="24" y="15"/>
                    <a:pt x="48" y="30"/>
                    <a:pt x="53" y="42"/>
                  </a:cubicBezTo>
                </a:path>
              </a:pathLst>
            </a:custGeom>
            <a:noFill/>
            <a:ln w="19050">
              <a:solidFill>
                <a:schemeClr val="bg1"/>
              </a:solidFill>
              <a:round/>
              <a:headEnd/>
              <a:tailEnd/>
            </a:ln>
          </p:spPr>
          <p:txBody>
            <a:bodyPr/>
            <a:lstStyle/>
            <a:p>
              <a:endParaRPr lang="zh-CN" altLang="en-US"/>
            </a:p>
          </p:txBody>
        </p:sp>
        <p:sp>
          <p:nvSpPr>
            <p:cNvPr id="24598" name="Text Box 21"/>
            <p:cNvSpPr txBox="1">
              <a:spLocks noChangeArrowheads="1"/>
            </p:cNvSpPr>
            <p:nvPr/>
          </p:nvSpPr>
          <p:spPr bwMode="auto">
            <a:xfrm>
              <a:off x="4306" y="2147"/>
              <a:ext cx="293" cy="327"/>
            </a:xfrm>
            <a:prstGeom prst="rect">
              <a:avLst/>
            </a:prstGeom>
            <a:noFill/>
            <a:ln w="9525">
              <a:noFill/>
              <a:miter lim="800000"/>
              <a:headEnd/>
              <a:tailEnd/>
            </a:ln>
          </p:spPr>
          <p:txBody>
            <a:bodyPr>
              <a:spAutoFit/>
            </a:bodyPr>
            <a:lstStyle/>
            <a:p>
              <a:pPr>
                <a:spcBef>
                  <a:spcPct val="50000"/>
                </a:spcBef>
              </a:pPr>
              <a:r>
                <a:rPr kumimoji="1" lang="en-US" altLang="zh-CN" sz="2800" i="1"/>
                <a:t>a</a:t>
              </a:r>
            </a:p>
          </p:txBody>
        </p:sp>
        <p:sp>
          <p:nvSpPr>
            <p:cNvPr id="24599" name="Text Box 22"/>
            <p:cNvSpPr txBox="1">
              <a:spLocks noChangeArrowheads="1"/>
            </p:cNvSpPr>
            <p:nvPr/>
          </p:nvSpPr>
          <p:spPr bwMode="auto">
            <a:xfrm>
              <a:off x="4809" y="3085"/>
              <a:ext cx="262" cy="327"/>
            </a:xfrm>
            <a:prstGeom prst="rect">
              <a:avLst/>
            </a:prstGeom>
            <a:noFill/>
            <a:ln w="9525">
              <a:noFill/>
              <a:miter lim="800000"/>
              <a:headEnd/>
              <a:tailEnd/>
            </a:ln>
          </p:spPr>
          <p:txBody>
            <a:bodyPr>
              <a:spAutoFit/>
            </a:bodyPr>
            <a:lstStyle/>
            <a:p>
              <a:pPr>
                <a:spcBef>
                  <a:spcPct val="50000"/>
                </a:spcBef>
              </a:pPr>
              <a:r>
                <a:rPr kumimoji="1" lang="en-US" altLang="zh-CN" sz="2800" i="1"/>
                <a:t>b</a:t>
              </a:r>
            </a:p>
          </p:txBody>
        </p:sp>
        <p:sp>
          <p:nvSpPr>
            <p:cNvPr id="24600" name="Text Box 23"/>
            <p:cNvSpPr txBox="1">
              <a:spLocks noChangeArrowheads="1"/>
            </p:cNvSpPr>
            <p:nvPr/>
          </p:nvSpPr>
          <p:spPr bwMode="auto">
            <a:xfrm>
              <a:off x="3611" y="3569"/>
              <a:ext cx="251" cy="327"/>
            </a:xfrm>
            <a:prstGeom prst="rect">
              <a:avLst/>
            </a:prstGeom>
            <a:noFill/>
            <a:ln w="9525">
              <a:noFill/>
              <a:miter lim="800000"/>
              <a:headEnd/>
              <a:tailEnd/>
            </a:ln>
          </p:spPr>
          <p:txBody>
            <a:bodyPr>
              <a:spAutoFit/>
            </a:bodyPr>
            <a:lstStyle/>
            <a:p>
              <a:pPr>
                <a:spcBef>
                  <a:spcPct val="50000"/>
                </a:spcBef>
              </a:pPr>
              <a:r>
                <a:rPr kumimoji="1" lang="en-US" altLang="zh-CN" sz="2800" i="1"/>
                <a:t>c</a:t>
              </a:r>
              <a:endParaRPr kumimoji="1" lang="en-US" altLang="zh-CN" sz="2800" b="0" i="1">
                <a:solidFill>
                  <a:schemeClr val="tx1"/>
                </a:solidFill>
              </a:endParaRPr>
            </a:p>
          </p:txBody>
        </p:sp>
        <p:sp>
          <p:nvSpPr>
            <p:cNvPr id="24601" name="Text Box 24"/>
            <p:cNvSpPr txBox="1">
              <a:spLocks noChangeArrowheads="1"/>
            </p:cNvSpPr>
            <p:nvPr/>
          </p:nvSpPr>
          <p:spPr bwMode="auto">
            <a:xfrm>
              <a:off x="3166" y="2741"/>
              <a:ext cx="282" cy="327"/>
            </a:xfrm>
            <a:prstGeom prst="rect">
              <a:avLst/>
            </a:prstGeom>
            <a:noFill/>
            <a:ln w="9525">
              <a:noFill/>
              <a:miter lim="800000"/>
              <a:headEnd/>
              <a:tailEnd/>
            </a:ln>
          </p:spPr>
          <p:txBody>
            <a:bodyPr>
              <a:spAutoFit/>
            </a:bodyPr>
            <a:lstStyle/>
            <a:p>
              <a:pPr>
                <a:spcBef>
                  <a:spcPct val="50000"/>
                </a:spcBef>
              </a:pPr>
              <a:r>
                <a:rPr kumimoji="1" lang="en-US" altLang="zh-CN" sz="2800" i="1"/>
                <a:t>d</a:t>
              </a:r>
              <a:endParaRPr kumimoji="1" lang="en-US" altLang="zh-CN" sz="2800" b="0" i="1">
                <a:solidFill>
                  <a:schemeClr val="tx1"/>
                </a:solidFill>
              </a:endParaRPr>
            </a:p>
          </p:txBody>
        </p:sp>
        <p:sp>
          <p:nvSpPr>
            <p:cNvPr id="24602" name="Text Box 25"/>
            <p:cNvSpPr txBox="1">
              <a:spLocks noChangeArrowheads="1"/>
            </p:cNvSpPr>
            <p:nvPr/>
          </p:nvSpPr>
          <p:spPr bwMode="auto">
            <a:xfrm>
              <a:off x="4069" y="3383"/>
              <a:ext cx="272" cy="288"/>
            </a:xfrm>
            <a:prstGeom prst="rect">
              <a:avLst/>
            </a:prstGeom>
            <a:noFill/>
            <a:ln w="9525">
              <a:noFill/>
              <a:miter lim="800000"/>
              <a:headEnd/>
              <a:tailEnd/>
            </a:ln>
          </p:spPr>
          <p:txBody>
            <a:bodyPr>
              <a:spAutoFit/>
            </a:bodyPr>
            <a:lstStyle/>
            <a:p>
              <a:pPr>
                <a:spcBef>
                  <a:spcPct val="50000"/>
                </a:spcBef>
              </a:pPr>
              <a:r>
                <a:rPr kumimoji="1" lang="en-US" altLang="zh-CN" b="0" i="1">
                  <a:sym typeface="Symbol" pitchFamily="18" charset="2"/>
                </a:rPr>
                <a:t></a:t>
              </a:r>
              <a:endParaRPr kumimoji="1" lang="en-US" altLang="zh-CN" sz="2800" b="0" i="1">
                <a:solidFill>
                  <a:schemeClr val="tx1"/>
                </a:solidFill>
                <a:sym typeface="Symbol" pitchFamily="18" charset="2"/>
              </a:endParaRPr>
            </a:p>
          </p:txBody>
        </p:sp>
        <p:sp>
          <p:nvSpPr>
            <p:cNvPr id="24603" name="Text Box 26"/>
            <p:cNvSpPr txBox="1">
              <a:spLocks noChangeArrowheads="1"/>
            </p:cNvSpPr>
            <p:nvPr/>
          </p:nvSpPr>
          <p:spPr bwMode="auto">
            <a:xfrm>
              <a:off x="4126" y="3767"/>
              <a:ext cx="859" cy="288"/>
            </a:xfrm>
            <a:prstGeom prst="rect">
              <a:avLst/>
            </a:prstGeom>
            <a:noFill/>
            <a:ln w="9525">
              <a:noFill/>
              <a:miter lim="800000"/>
              <a:headEnd/>
              <a:tailEnd/>
            </a:ln>
          </p:spPr>
          <p:txBody>
            <a:bodyPr>
              <a:spAutoFit/>
            </a:bodyPr>
            <a:lstStyle/>
            <a:p>
              <a:pPr>
                <a:spcBef>
                  <a:spcPct val="50000"/>
                </a:spcBef>
              </a:pPr>
              <a:endParaRPr kumimoji="1" lang="zh-CN" altLang="zh-CN" b="0"/>
            </a:p>
          </p:txBody>
        </p:sp>
        <p:grpSp>
          <p:nvGrpSpPr>
            <p:cNvPr id="24604" name="Group 27"/>
            <p:cNvGrpSpPr>
              <a:grpSpLocks/>
            </p:cNvGrpSpPr>
            <p:nvPr/>
          </p:nvGrpSpPr>
          <p:grpSpPr bwMode="auto">
            <a:xfrm>
              <a:off x="3603" y="2355"/>
              <a:ext cx="273" cy="327"/>
              <a:chOff x="3603" y="2355"/>
              <a:chExt cx="273" cy="327"/>
            </a:xfrm>
          </p:grpSpPr>
          <p:sp>
            <p:nvSpPr>
              <p:cNvPr id="24608" name="Text Box 28"/>
              <p:cNvSpPr txBox="1">
                <a:spLocks noChangeArrowheads="1"/>
              </p:cNvSpPr>
              <p:nvPr/>
            </p:nvSpPr>
            <p:spPr bwMode="auto">
              <a:xfrm>
                <a:off x="3603" y="2355"/>
                <a:ext cx="273" cy="327"/>
              </a:xfrm>
              <a:prstGeom prst="rect">
                <a:avLst/>
              </a:prstGeom>
              <a:noFill/>
              <a:ln w="9525">
                <a:noFill/>
                <a:miter lim="800000"/>
                <a:headEnd/>
                <a:tailEnd/>
              </a:ln>
            </p:spPr>
            <p:txBody>
              <a:bodyPr>
                <a:spAutoFit/>
              </a:bodyPr>
              <a:lstStyle/>
              <a:p>
                <a:pPr>
                  <a:spcBef>
                    <a:spcPct val="50000"/>
                  </a:spcBef>
                </a:pPr>
                <a:r>
                  <a:rPr kumimoji="1" lang="en-US" altLang="zh-CN" sz="2800" i="1"/>
                  <a:t>B</a:t>
                </a:r>
                <a:endParaRPr kumimoji="1" lang="en-US" altLang="zh-CN" sz="2800" i="1">
                  <a:solidFill>
                    <a:schemeClr val="tx1"/>
                  </a:solidFill>
                </a:endParaRPr>
              </a:p>
            </p:txBody>
          </p:sp>
          <p:sp>
            <p:nvSpPr>
              <p:cNvPr id="24609" name="Line 29"/>
              <p:cNvSpPr>
                <a:spLocks noChangeShapeType="1"/>
              </p:cNvSpPr>
              <p:nvPr/>
            </p:nvSpPr>
            <p:spPr bwMode="auto">
              <a:xfrm>
                <a:off x="3704" y="2420"/>
                <a:ext cx="113" cy="0"/>
              </a:xfrm>
              <a:prstGeom prst="line">
                <a:avLst/>
              </a:prstGeom>
              <a:noFill/>
              <a:ln w="9525">
                <a:solidFill>
                  <a:schemeClr val="bg1"/>
                </a:solidFill>
                <a:round/>
                <a:headEnd/>
                <a:tailEnd type="triangle" w="sm" len="med"/>
              </a:ln>
            </p:spPr>
            <p:txBody>
              <a:bodyPr/>
              <a:lstStyle/>
              <a:p>
                <a:endParaRPr lang="zh-CN" altLang="en-US"/>
              </a:p>
            </p:txBody>
          </p:sp>
        </p:grpSp>
        <p:grpSp>
          <p:nvGrpSpPr>
            <p:cNvPr id="24605" name="Group 30"/>
            <p:cNvGrpSpPr>
              <a:grpSpLocks/>
            </p:cNvGrpSpPr>
            <p:nvPr/>
          </p:nvGrpSpPr>
          <p:grpSpPr bwMode="auto">
            <a:xfrm>
              <a:off x="3866" y="2356"/>
              <a:ext cx="316" cy="857"/>
              <a:chOff x="3866" y="2356"/>
              <a:chExt cx="316" cy="857"/>
            </a:xfrm>
          </p:grpSpPr>
          <p:sp>
            <p:nvSpPr>
              <p:cNvPr id="24606" name="Line 31"/>
              <p:cNvSpPr>
                <a:spLocks noChangeShapeType="1"/>
              </p:cNvSpPr>
              <p:nvPr/>
            </p:nvSpPr>
            <p:spPr bwMode="auto">
              <a:xfrm flipV="1">
                <a:off x="3866" y="2480"/>
                <a:ext cx="0" cy="733"/>
              </a:xfrm>
              <a:prstGeom prst="line">
                <a:avLst/>
              </a:prstGeom>
              <a:noFill/>
              <a:ln w="28575">
                <a:solidFill>
                  <a:schemeClr val="bg1"/>
                </a:solidFill>
                <a:round/>
                <a:headEnd/>
                <a:tailEnd type="triangle" w="sm" len="med"/>
              </a:ln>
            </p:spPr>
            <p:txBody>
              <a:bodyPr/>
              <a:lstStyle/>
              <a:p>
                <a:endParaRPr lang="zh-CN" altLang="en-US"/>
              </a:p>
            </p:txBody>
          </p:sp>
          <p:sp>
            <p:nvSpPr>
              <p:cNvPr id="24607" name="Line 32"/>
              <p:cNvSpPr>
                <a:spLocks noChangeShapeType="1"/>
              </p:cNvSpPr>
              <p:nvPr/>
            </p:nvSpPr>
            <p:spPr bwMode="auto">
              <a:xfrm flipV="1">
                <a:off x="4182" y="2356"/>
                <a:ext cx="0" cy="733"/>
              </a:xfrm>
              <a:prstGeom prst="line">
                <a:avLst/>
              </a:prstGeom>
              <a:noFill/>
              <a:ln w="28575">
                <a:solidFill>
                  <a:schemeClr val="bg1"/>
                </a:solidFill>
                <a:round/>
                <a:headEnd/>
                <a:tailEnd type="triangle" w="sm" len="med"/>
              </a:ln>
            </p:spPr>
            <p:txBody>
              <a:bodyPr/>
              <a:lstStyle/>
              <a:p>
                <a:endParaRPr lang="zh-CN" altLang="en-US"/>
              </a:p>
            </p:txBody>
          </p:sp>
        </p:grpSp>
      </p:grpSp>
      <p:grpSp>
        <p:nvGrpSpPr>
          <p:cNvPr id="6" name="Group 33"/>
          <p:cNvGrpSpPr>
            <a:grpSpLocks/>
          </p:cNvGrpSpPr>
          <p:nvPr/>
        </p:nvGrpSpPr>
        <p:grpSpPr bwMode="auto">
          <a:xfrm>
            <a:off x="1042988" y="3573463"/>
            <a:ext cx="2724150" cy="528637"/>
            <a:chOff x="665" y="2416"/>
            <a:chExt cx="1716" cy="333"/>
          </a:xfrm>
        </p:grpSpPr>
        <p:graphicFrame>
          <p:nvGraphicFramePr>
            <p:cNvPr id="24579" name="Object 34"/>
            <p:cNvGraphicFramePr>
              <a:graphicFrameLocks noChangeAspect="1"/>
            </p:cNvGraphicFramePr>
            <p:nvPr/>
          </p:nvGraphicFramePr>
          <p:xfrm>
            <a:off x="983" y="2416"/>
            <a:ext cx="1398" cy="331"/>
          </p:xfrm>
          <a:graphic>
            <a:graphicData uri="http://schemas.openxmlformats.org/presentationml/2006/ole">
              <mc:AlternateContent xmlns:mc="http://schemas.openxmlformats.org/markup-compatibility/2006">
                <mc:Choice xmlns:v="urn:schemas-microsoft-com:vml" Requires="v">
                  <p:oleObj spid="_x0000_s24615" name="公式" r:id="rId5" imgW="1993680" imgH="469800" progId="Equation.3">
                    <p:embed/>
                  </p:oleObj>
                </mc:Choice>
                <mc:Fallback>
                  <p:oleObj name="公式" r:id="rId5" imgW="1993680" imgH="469800" progId="Equation.3">
                    <p:embed/>
                    <p:pic>
                      <p:nvPicPr>
                        <p:cNvPr id="0"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3" y="2416"/>
                          <a:ext cx="1398" cy="3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9" name="Text Box 35"/>
            <p:cNvSpPr txBox="1">
              <a:spLocks noChangeArrowheads="1"/>
            </p:cNvSpPr>
            <p:nvPr/>
          </p:nvSpPr>
          <p:spPr bwMode="auto">
            <a:xfrm>
              <a:off x="665" y="2461"/>
              <a:ext cx="401" cy="288"/>
            </a:xfrm>
            <a:prstGeom prst="rect">
              <a:avLst/>
            </a:prstGeom>
            <a:noFill/>
            <a:ln w="9525">
              <a:noFill/>
              <a:miter lim="800000"/>
              <a:headEnd/>
              <a:tailEnd/>
            </a:ln>
          </p:spPr>
          <p:txBody>
            <a:bodyPr>
              <a:spAutoFit/>
            </a:bodyPr>
            <a:lstStyle/>
            <a:p>
              <a:pPr>
                <a:spcBef>
                  <a:spcPct val="50000"/>
                </a:spcBef>
              </a:pPr>
              <a:r>
                <a:rPr kumimoji="1" lang="zh-CN" altLang="en-US"/>
                <a:t>由</a:t>
              </a:r>
            </a:p>
          </p:txBody>
        </p:sp>
      </p:grpSp>
      <p:sp>
        <p:nvSpPr>
          <p:cNvPr id="35" name="TextBox 34"/>
          <p:cNvSpPr txBox="1">
            <a:spLocks noChangeArrowheads="1"/>
          </p:cNvSpPr>
          <p:nvPr/>
        </p:nvSpPr>
        <p:spPr bwMode="auto">
          <a:xfrm>
            <a:off x="468313" y="2420938"/>
            <a:ext cx="5543550" cy="461962"/>
          </a:xfrm>
          <a:prstGeom prst="rect">
            <a:avLst/>
          </a:prstGeom>
          <a:noFill/>
          <a:ln w="9525">
            <a:noFill/>
            <a:miter lim="800000"/>
            <a:headEnd/>
            <a:tailEnd/>
          </a:ln>
        </p:spPr>
        <p:txBody>
          <a:bodyPr>
            <a:spAutoFit/>
          </a:bodyPr>
          <a:lstStyle/>
          <a:p>
            <a:r>
              <a:rPr kumimoji="1" lang="zh-CN" altLang="en-US">
                <a:solidFill>
                  <a:srgbClr val="66FF33"/>
                </a:solidFill>
              </a:rPr>
              <a:t>解    </a:t>
            </a:r>
            <a:r>
              <a:rPr kumimoji="1" lang="zh-CN" altLang="en-US"/>
              <a:t>先分析导线</a:t>
            </a:r>
            <a:r>
              <a:rPr kumimoji="1" lang="en-US" altLang="zh-CN"/>
              <a:t>ab</a:t>
            </a:r>
            <a:r>
              <a:rPr kumimoji="1" lang="zh-CN" altLang="en-US"/>
              <a:t>的运动过程</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5"/>
                                        </p:tgtEl>
                                        <p:attrNameLst>
                                          <p:attrName>style.visibility</p:attrName>
                                        </p:attrNameLst>
                                      </p:cBhvr>
                                      <p:to>
                                        <p:strVal val="visible"/>
                                      </p:to>
                                    </p:set>
                                    <p:anim calcmode="discrete" valueType="clr">
                                      <p:cBhvr override="childStyle">
                                        <p:cTn id="7" dur="80"/>
                                        <p:tgtEl>
                                          <p:spTgt spid="3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5"/>
                                        </p:tgtEl>
                                        <p:attrNameLst>
                                          <p:attrName>fillcolor</p:attrName>
                                        </p:attrNameLst>
                                      </p:cBhvr>
                                      <p:tavLst>
                                        <p:tav tm="0">
                                          <p:val>
                                            <p:clrVal>
                                              <a:schemeClr val="accent2"/>
                                            </p:clrVal>
                                          </p:val>
                                        </p:tav>
                                        <p:tav tm="50000">
                                          <p:val>
                                            <p:clrVal>
                                              <a:schemeClr val="hlink"/>
                                            </p:clrVal>
                                          </p:val>
                                        </p:tav>
                                      </p:tavLst>
                                    </p:anim>
                                    <p:set>
                                      <p:cBhvr>
                                        <p:cTn id="9" dur="80"/>
                                        <p:tgtEl>
                                          <p:spTgt spid="35"/>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29034"/>
                                        </p:tgtEl>
                                        <p:attrNameLst>
                                          <p:attrName>style.visibility</p:attrName>
                                        </p:attrNameLst>
                                      </p:cBhvr>
                                      <p:to>
                                        <p:strVal val="visible"/>
                                      </p:to>
                                    </p:set>
                                    <p:animEffect transition="in" filter="wipe(left)">
                                      <p:cBhvr>
                                        <p:cTn id="14" dur="500"/>
                                        <p:tgtEl>
                                          <p:spTgt spid="129034"/>
                                        </p:tgtEl>
                                      </p:cBhvr>
                                    </p:animEffec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heckerboard(across)">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29026"/>
                                        </p:tgtEl>
                                        <p:attrNameLst>
                                          <p:attrName>style.visibility</p:attrName>
                                        </p:attrNameLst>
                                      </p:cBhvr>
                                      <p:to>
                                        <p:strVal val="visible"/>
                                      </p:to>
                                    </p:set>
                                    <p:animEffect transition="in" filter="wipe(left)">
                                      <p:cBhvr>
                                        <p:cTn id="24" dur="500"/>
                                        <p:tgtEl>
                                          <p:spTgt spid="12902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29035"/>
                                        </p:tgtEl>
                                        <p:attrNameLst>
                                          <p:attrName>style.visibility</p:attrName>
                                        </p:attrNameLst>
                                      </p:cBhvr>
                                      <p:to>
                                        <p:strVal val="visible"/>
                                      </p:to>
                                    </p:set>
                                    <p:animEffect transition="in" filter="wipe(left)">
                                      <p:cBhvr>
                                        <p:cTn id="29" dur="500"/>
                                        <p:tgtEl>
                                          <p:spTgt spid="129035"/>
                                        </p:tgtEl>
                                      </p:cBhvr>
                                    </p:animEffect>
                                  </p:childTnLst>
                                </p:cTn>
                              </p:par>
                            </p:childTnLst>
                          </p:cTn>
                        </p:par>
                      </p:childTnLst>
                    </p:cTn>
                  </p:par>
                  <p:par>
                    <p:cTn id="30" fill="hold">
                      <p:stCondLst>
                        <p:cond delay="indefinite"/>
                      </p:stCondLst>
                      <p:childTnLst>
                        <p:par>
                          <p:cTn id="31" fill="hold">
                            <p:stCondLst>
                              <p:cond delay="0"/>
                            </p:stCondLst>
                            <p:childTnLst>
                              <p:par>
                                <p:cTn id="32" presetID="17" presetClass="entr" presetSubtype="1" fill="hold" nodeType="clickEffect">
                                  <p:stCondLst>
                                    <p:cond delay="0"/>
                                  </p:stCondLst>
                                  <p:childTnLst>
                                    <p:set>
                                      <p:cBhvr>
                                        <p:cTn id="33" dur="1" fill="hold">
                                          <p:stCondLst>
                                            <p:cond delay="0"/>
                                          </p:stCondLst>
                                        </p:cTn>
                                        <p:tgtEl>
                                          <p:spTgt spid="129027"/>
                                        </p:tgtEl>
                                        <p:attrNameLst>
                                          <p:attrName>style.visibility</p:attrName>
                                        </p:attrNameLst>
                                      </p:cBhvr>
                                      <p:to>
                                        <p:strVal val="visible"/>
                                      </p:to>
                                    </p:set>
                                    <p:anim calcmode="lin" valueType="num">
                                      <p:cBhvr>
                                        <p:cTn id="34" dur="500" fill="hold"/>
                                        <p:tgtEl>
                                          <p:spTgt spid="129027"/>
                                        </p:tgtEl>
                                        <p:attrNameLst>
                                          <p:attrName>ppt_x</p:attrName>
                                        </p:attrNameLst>
                                      </p:cBhvr>
                                      <p:tavLst>
                                        <p:tav tm="0">
                                          <p:val>
                                            <p:strVal val="#ppt_x"/>
                                          </p:val>
                                        </p:tav>
                                        <p:tav tm="100000">
                                          <p:val>
                                            <p:strVal val="#ppt_x"/>
                                          </p:val>
                                        </p:tav>
                                      </p:tavLst>
                                    </p:anim>
                                    <p:anim calcmode="lin" valueType="num">
                                      <p:cBhvr>
                                        <p:cTn id="35" dur="500" fill="hold"/>
                                        <p:tgtEl>
                                          <p:spTgt spid="129027"/>
                                        </p:tgtEl>
                                        <p:attrNameLst>
                                          <p:attrName>ppt_y</p:attrName>
                                        </p:attrNameLst>
                                      </p:cBhvr>
                                      <p:tavLst>
                                        <p:tav tm="0">
                                          <p:val>
                                            <p:strVal val="#ppt_y-#ppt_h/2"/>
                                          </p:val>
                                        </p:tav>
                                        <p:tav tm="100000">
                                          <p:val>
                                            <p:strVal val="#ppt_y"/>
                                          </p:val>
                                        </p:tav>
                                      </p:tavLst>
                                    </p:anim>
                                    <p:anim calcmode="lin" valueType="num">
                                      <p:cBhvr>
                                        <p:cTn id="36" dur="500" fill="hold"/>
                                        <p:tgtEl>
                                          <p:spTgt spid="129027"/>
                                        </p:tgtEl>
                                        <p:attrNameLst>
                                          <p:attrName>ppt_w</p:attrName>
                                        </p:attrNameLst>
                                      </p:cBhvr>
                                      <p:tavLst>
                                        <p:tav tm="0">
                                          <p:val>
                                            <p:strVal val="#ppt_w"/>
                                          </p:val>
                                        </p:tav>
                                        <p:tav tm="100000">
                                          <p:val>
                                            <p:strVal val="#ppt_w"/>
                                          </p:val>
                                        </p:tav>
                                      </p:tavLst>
                                    </p:anim>
                                    <p:anim calcmode="lin" valueType="num">
                                      <p:cBhvr>
                                        <p:cTn id="37" dur="500" fill="hold"/>
                                        <p:tgtEl>
                                          <p:spTgt spid="129027"/>
                                        </p:tgtEl>
                                        <p:attrNameLst>
                                          <p:attrName>ppt_h</p:attrName>
                                        </p:attrNameLst>
                                      </p:cBhvr>
                                      <p:tavLst>
                                        <p:tav tm="0">
                                          <p:val>
                                            <p:fltVal val="0"/>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right)">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6" grpId="0" autoUpdateAnimBg="0"/>
      <p:bldP spid="129034" grpId="0" autoUpdateAnimBg="0"/>
      <p:bldP spid="129035" grpId="0" autoUpdateAnimBg="0"/>
      <p:bldP spid="3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灯片编号占位符 3"/>
          <p:cNvSpPr>
            <a:spLocks noGrp="1"/>
          </p:cNvSpPr>
          <p:nvPr>
            <p:ph type="sldNum" sz="quarter" idx="12"/>
          </p:nvPr>
        </p:nvSpPr>
        <p:spPr/>
        <p:txBody>
          <a:bodyPr/>
          <a:lstStyle/>
          <a:p>
            <a:pPr>
              <a:defRPr/>
            </a:pPr>
            <a:fld id="{5FBA5045-A260-43E5-B6ED-B4F8BF6B3383}" type="slidenum">
              <a:rPr lang="en-US" altLang="zh-CN"/>
              <a:pPr>
                <a:defRPr/>
              </a:pPr>
              <a:t>32</a:t>
            </a:fld>
            <a:endParaRPr lang="en-US" altLang="zh-CN" dirty="0"/>
          </a:p>
        </p:txBody>
      </p:sp>
      <p:sp>
        <p:nvSpPr>
          <p:cNvPr id="25610" name="Text Box 2"/>
          <p:cNvSpPr txBox="1">
            <a:spLocks noChangeArrowheads="1"/>
          </p:cNvSpPr>
          <p:nvPr/>
        </p:nvSpPr>
        <p:spPr bwMode="auto">
          <a:xfrm>
            <a:off x="347663" y="696913"/>
            <a:ext cx="1487487" cy="457200"/>
          </a:xfrm>
          <a:prstGeom prst="rect">
            <a:avLst/>
          </a:prstGeom>
          <a:noFill/>
          <a:ln w="9525">
            <a:noFill/>
            <a:miter lim="800000"/>
            <a:headEnd/>
            <a:tailEnd/>
          </a:ln>
        </p:spPr>
        <p:txBody>
          <a:bodyPr>
            <a:spAutoFit/>
          </a:bodyPr>
          <a:lstStyle/>
          <a:p>
            <a:pPr>
              <a:spcBef>
                <a:spcPct val="50000"/>
              </a:spcBef>
            </a:pPr>
            <a:r>
              <a:rPr kumimoji="1" lang="zh-CN" altLang="en-US">
                <a:solidFill>
                  <a:srgbClr val="66FF33"/>
                </a:solidFill>
              </a:rPr>
              <a:t>安培力：</a:t>
            </a:r>
            <a:endParaRPr kumimoji="1" lang="zh-CN" altLang="en-US" sz="2800" b="0" i="1">
              <a:solidFill>
                <a:schemeClr val="tx1"/>
              </a:solidFill>
            </a:endParaRPr>
          </a:p>
        </p:txBody>
      </p:sp>
      <p:graphicFrame>
        <p:nvGraphicFramePr>
          <p:cNvPr id="130051" name="Object 3"/>
          <p:cNvGraphicFramePr>
            <a:graphicFrameLocks noChangeAspect="1"/>
          </p:cNvGraphicFramePr>
          <p:nvPr/>
        </p:nvGraphicFramePr>
        <p:xfrm>
          <a:off x="2954338" y="534988"/>
          <a:ext cx="2168525" cy="928687"/>
        </p:xfrm>
        <a:graphic>
          <a:graphicData uri="http://schemas.openxmlformats.org/presentationml/2006/ole">
            <mc:AlternateContent xmlns:mc="http://schemas.openxmlformats.org/markup-compatibility/2006">
              <mc:Choice xmlns:v="urn:schemas-microsoft-com:vml" Requires="v">
                <p:oleObj spid="_x0000_s25721" name="公式" r:id="rId3" imgW="2019240" imgH="863280" progId="Equation.3">
                  <p:embed/>
                </p:oleObj>
              </mc:Choice>
              <mc:Fallback>
                <p:oleObj name="公式" r:id="rId3" imgW="2019240" imgH="8632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4338" y="534988"/>
                        <a:ext cx="2168525" cy="928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0052" name="Text Box 4"/>
          <p:cNvSpPr txBox="1">
            <a:spLocks noChangeArrowheads="1"/>
          </p:cNvSpPr>
          <p:nvPr/>
        </p:nvSpPr>
        <p:spPr bwMode="auto">
          <a:xfrm>
            <a:off x="428596" y="2143116"/>
            <a:ext cx="4554537" cy="457200"/>
          </a:xfrm>
          <a:prstGeom prst="rect">
            <a:avLst/>
          </a:prstGeom>
          <a:noFill/>
          <a:ln w="9525">
            <a:noFill/>
            <a:miter lim="800000"/>
            <a:headEnd/>
            <a:tailEnd/>
          </a:ln>
        </p:spPr>
        <p:txBody>
          <a:bodyPr>
            <a:spAutoFit/>
          </a:bodyPr>
          <a:lstStyle/>
          <a:p>
            <a:pPr>
              <a:spcBef>
                <a:spcPct val="50000"/>
              </a:spcBef>
            </a:pPr>
            <a:r>
              <a:rPr kumimoji="1" lang="en-US" altLang="zh-CN" b="0" dirty="0">
                <a:solidFill>
                  <a:schemeClr val="tx1"/>
                </a:solidFill>
              </a:rPr>
              <a:t> </a:t>
            </a:r>
            <a:r>
              <a:rPr kumimoji="1" lang="zh-CN" altLang="en-US" dirty="0"/>
              <a:t>沿斜面方向应用牛顿第二定律：</a:t>
            </a:r>
            <a:endParaRPr kumimoji="1" lang="zh-CN" altLang="en-US" b="0" dirty="0">
              <a:solidFill>
                <a:schemeClr val="tx1"/>
              </a:solidFill>
            </a:endParaRPr>
          </a:p>
        </p:txBody>
      </p:sp>
      <p:graphicFrame>
        <p:nvGraphicFramePr>
          <p:cNvPr id="130053" name="Object 5"/>
          <p:cNvGraphicFramePr>
            <a:graphicFrameLocks noChangeAspect="1"/>
          </p:cNvGraphicFramePr>
          <p:nvPr/>
        </p:nvGraphicFramePr>
        <p:xfrm>
          <a:off x="603250" y="3673296"/>
          <a:ext cx="4540254" cy="896580"/>
        </p:xfrm>
        <a:graphic>
          <a:graphicData uri="http://schemas.openxmlformats.org/presentationml/2006/ole">
            <mc:AlternateContent xmlns:mc="http://schemas.openxmlformats.org/markup-compatibility/2006">
              <mc:Choice xmlns:v="urn:schemas-microsoft-com:vml" Requires="v">
                <p:oleObj spid="_x0000_s25722" name="公式" r:id="rId5" imgW="4368600" imgH="863280" progId="Equation.3">
                  <p:embed/>
                </p:oleObj>
              </mc:Choice>
              <mc:Fallback>
                <p:oleObj name="公式" r:id="rId5" imgW="4368600" imgH="8632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250" y="3673296"/>
                        <a:ext cx="4540254" cy="8965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0054" name="Object 6"/>
          <p:cNvGraphicFramePr>
            <a:graphicFrameLocks noChangeAspect="1"/>
          </p:cNvGraphicFramePr>
          <p:nvPr/>
        </p:nvGraphicFramePr>
        <p:xfrm>
          <a:off x="642910" y="4857760"/>
          <a:ext cx="674663" cy="846153"/>
        </p:xfrm>
        <a:graphic>
          <a:graphicData uri="http://schemas.openxmlformats.org/presentationml/2006/ole">
            <mc:AlternateContent xmlns:mc="http://schemas.openxmlformats.org/markup-compatibility/2006">
              <mc:Choice xmlns:v="urn:schemas-microsoft-com:vml" Requires="v">
                <p:oleObj spid="_x0000_s25723" name="公式" r:id="rId7" imgW="520560" imgH="647640" progId="Equation.3">
                  <p:embed/>
                </p:oleObj>
              </mc:Choice>
              <mc:Fallback>
                <p:oleObj name="公式" r:id="rId7" imgW="520560" imgH="64764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2910" y="4857760"/>
                        <a:ext cx="674663" cy="8461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0055" name="Object 7"/>
          <p:cNvGraphicFramePr>
            <a:graphicFrameLocks noChangeAspect="1"/>
          </p:cNvGraphicFramePr>
          <p:nvPr/>
        </p:nvGraphicFramePr>
        <p:xfrm>
          <a:off x="4500563" y="4929198"/>
          <a:ext cx="571504" cy="785818"/>
        </p:xfrm>
        <a:graphic>
          <a:graphicData uri="http://schemas.openxmlformats.org/presentationml/2006/ole">
            <mc:AlternateContent xmlns:mc="http://schemas.openxmlformats.org/markup-compatibility/2006">
              <mc:Choice xmlns:v="urn:schemas-microsoft-com:vml" Requires="v">
                <p:oleObj spid="_x0000_s25724" name="公式" r:id="rId9" imgW="482400" imgH="647640" progId="Equation.3">
                  <p:embed/>
                </p:oleObj>
              </mc:Choice>
              <mc:Fallback>
                <p:oleObj name="公式" r:id="rId9" imgW="482400" imgH="64764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00563" y="4929198"/>
                        <a:ext cx="571504" cy="785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8"/>
          <p:cNvGrpSpPr>
            <a:grpSpLocks/>
          </p:cNvGrpSpPr>
          <p:nvPr/>
        </p:nvGrpSpPr>
        <p:grpSpPr bwMode="auto">
          <a:xfrm>
            <a:off x="1111250" y="4876801"/>
            <a:ext cx="4460882" cy="1266844"/>
            <a:chOff x="733" y="2826"/>
            <a:chExt cx="2853" cy="858"/>
          </a:xfrm>
        </p:grpSpPr>
        <p:graphicFrame>
          <p:nvGraphicFramePr>
            <p:cNvPr id="25608" name="Object 9"/>
            <p:cNvGraphicFramePr>
              <a:graphicFrameLocks noChangeAspect="1"/>
            </p:cNvGraphicFramePr>
            <p:nvPr/>
          </p:nvGraphicFramePr>
          <p:xfrm>
            <a:off x="733" y="2826"/>
            <a:ext cx="2112" cy="858"/>
          </p:xfrm>
          <a:graphic>
            <a:graphicData uri="http://schemas.openxmlformats.org/presentationml/2006/ole">
              <mc:AlternateContent xmlns:mc="http://schemas.openxmlformats.org/markup-compatibility/2006">
                <mc:Choice xmlns:v="urn:schemas-microsoft-com:vml" Requires="v">
                  <p:oleObj spid="_x0000_s25725" name="公式" r:id="rId11" imgW="3301920" imgH="1307880" progId="Equation.3">
                    <p:embed/>
                  </p:oleObj>
                </mc:Choice>
                <mc:Fallback>
                  <p:oleObj name="公式" r:id="rId11" imgW="3301920" imgH="130788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3" y="2826"/>
                          <a:ext cx="2112" cy="8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61" name="Text Box 10"/>
            <p:cNvSpPr txBox="1">
              <a:spLocks noChangeArrowheads="1"/>
            </p:cNvSpPr>
            <p:nvPr/>
          </p:nvSpPr>
          <p:spPr bwMode="auto">
            <a:xfrm>
              <a:off x="3032" y="2940"/>
              <a:ext cx="554" cy="327"/>
            </a:xfrm>
            <a:prstGeom prst="rect">
              <a:avLst/>
            </a:prstGeom>
            <a:noFill/>
            <a:ln w="9525">
              <a:noFill/>
              <a:miter lim="800000"/>
              <a:headEnd/>
              <a:tailEnd/>
            </a:ln>
          </p:spPr>
          <p:txBody>
            <a:bodyPr>
              <a:spAutoFit/>
            </a:bodyPr>
            <a:lstStyle/>
            <a:p>
              <a:pPr>
                <a:spcBef>
                  <a:spcPct val="50000"/>
                </a:spcBef>
              </a:pPr>
              <a:r>
                <a:rPr kumimoji="1" lang="en-US" altLang="zh-CN" sz="2800"/>
                <a:t>-</a:t>
              </a:r>
              <a:r>
                <a:rPr kumimoji="1" lang="en-US" altLang="zh-CN" sz="2800" i="1"/>
                <a:t> </a:t>
              </a:r>
              <a:r>
                <a:rPr kumimoji="1" lang="en-US" altLang="zh-CN" sz="2800"/>
                <a:t>d</a:t>
              </a:r>
              <a:r>
                <a:rPr kumimoji="1" lang="en-US" altLang="zh-CN" sz="2800" i="1"/>
                <a:t>t</a:t>
              </a:r>
              <a:endParaRPr kumimoji="1" lang="en-US" altLang="zh-CN"/>
            </a:p>
          </p:txBody>
        </p:sp>
      </p:grpSp>
      <p:graphicFrame>
        <p:nvGraphicFramePr>
          <p:cNvPr id="130059" name="Object 11"/>
          <p:cNvGraphicFramePr>
            <a:graphicFrameLocks noChangeAspect="1"/>
          </p:cNvGraphicFramePr>
          <p:nvPr/>
        </p:nvGraphicFramePr>
        <p:xfrm>
          <a:off x="6548438" y="292100"/>
          <a:ext cx="1966912" cy="815975"/>
        </p:xfrm>
        <a:graphic>
          <a:graphicData uri="http://schemas.openxmlformats.org/presentationml/2006/ole">
            <mc:AlternateContent xmlns:mc="http://schemas.openxmlformats.org/markup-compatibility/2006">
              <mc:Choice xmlns:v="urn:schemas-microsoft-com:vml" Requires="v">
                <p:oleObj spid="_x0000_s25726" name="公式" r:id="rId13" imgW="2019240" imgH="838080" progId="Equation.3">
                  <p:embed/>
                </p:oleObj>
              </mc:Choice>
              <mc:Fallback>
                <p:oleObj name="公式" r:id="rId13" imgW="2019240" imgH="838080"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48438" y="292100"/>
                        <a:ext cx="1966912" cy="815975"/>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37"/>
          <p:cNvGrpSpPr>
            <a:grpSpLocks/>
          </p:cNvGrpSpPr>
          <p:nvPr/>
        </p:nvGrpSpPr>
        <p:grpSpPr bwMode="auto">
          <a:xfrm>
            <a:off x="6045200" y="4313238"/>
            <a:ext cx="2667000" cy="1670050"/>
            <a:chOff x="3808" y="2717"/>
            <a:chExt cx="1680" cy="1052"/>
          </a:xfrm>
        </p:grpSpPr>
        <p:sp>
          <p:nvSpPr>
            <p:cNvPr id="25646" name="Line 38"/>
            <p:cNvSpPr>
              <a:spLocks noChangeShapeType="1"/>
            </p:cNvSpPr>
            <p:nvPr/>
          </p:nvSpPr>
          <p:spPr bwMode="auto">
            <a:xfrm flipH="1">
              <a:off x="4451" y="2995"/>
              <a:ext cx="314" cy="189"/>
            </a:xfrm>
            <a:prstGeom prst="line">
              <a:avLst/>
            </a:prstGeom>
            <a:noFill/>
            <a:ln w="28575">
              <a:solidFill>
                <a:schemeClr val="bg1"/>
              </a:solidFill>
              <a:round/>
              <a:headEnd/>
              <a:tailEnd type="triangle" w="sm" len="med"/>
            </a:ln>
          </p:spPr>
          <p:txBody>
            <a:bodyPr/>
            <a:lstStyle/>
            <a:p>
              <a:endParaRPr lang="zh-CN" altLang="en-US"/>
            </a:p>
          </p:txBody>
        </p:sp>
        <p:sp>
          <p:nvSpPr>
            <p:cNvPr id="25647" name="Oval 39"/>
            <p:cNvSpPr>
              <a:spLocks noChangeArrowheads="1"/>
            </p:cNvSpPr>
            <p:nvPr/>
          </p:nvSpPr>
          <p:spPr bwMode="auto">
            <a:xfrm>
              <a:off x="4752" y="2858"/>
              <a:ext cx="168" cy="169"/>
            </a:xfrm>
            <a:prstGeom prst="ellipse">
              <a:avLst/>
            </a:prstGeom>
            <a:solidFill>
              <a:srgbClr val="FF3300"/>
            </a:solidFill>
            <a:ln w="28575">
              <a:solidFill>
                <a:schemeClr val="bg1"/>
              </a:solidFill>
              <a:round/>
              <a:headEnd/>
              <a:tailEnd/>
            </a:ln>
          </p:spPr>
          <p:txBody>
            <a:bodyPr wrap="none" anchor="ctr"/>
            <a:lstStyle/>
            <a:p>
              <a:endParaRPr lang="zh-CN" altLang="en-US"/>
            </a:p>
          </p:txBody>
        </p:sp>
        <p:sp>
          <p:nvSpPr>
            <p:cNvPr id="25648" name="Text Box 40"/>
            <p:cNvSpPr txBox="1">
              <a:spLocks noChangeArrowheads="1"/>
            </p:cNvSpPr>
            <p:nvPr/>
          </p:nvSpPr>
          <p:spPr bwMode="auto">
            <a:xfrm>
              <a:off x="4708" y="2806"/>
              <a:ext cx="272" cy="250"/>
            </a:xfrm>
            <a:prstGeom prst="rect">
              <a:avLst/>
            </a:prstGeom>
            <a:noFill/>
            <a:ln w="9525">
              <a:noFill/>
              <a:miter lim="800000"/>
              <a:headEnd/>
              <a:tailEnd/>
            </a:ln>
          </p:spPr>
          <p:txBody>
            <a:bodyPr>
              <a:spAutoFit/>
            </a:bodyPr>
            <a:lstStyle/>
            <a:p>
              <a:pPr>
                <a:spcBef>
                  <a:spcPct val="50000"/>
                </a:spcBef>
              </a:pPr>
              <a:r>
                <a:rPr kumimoji="1" lang="en-US" altLang="zh-CN" sz="2000">
                  <a:cs typeface="Times New Roman" pitchFamily="18" charset="0"/>
                </a:rPr>
                <a:t>×</a:t>
              </a:r>
              <a:endParaRPr kumimoji="1" lang="en-US" altLang="zh-CN" sz="2000"/>
            </a:p>
          </p:txBody>
        </p:sp>
        <p:sp>
          <p:nvSpPr>
            <p:cNvPr id="25649" name="Text Box 41"/>
            <p:cNvSpPr txBox="1">
              <a:spLocks noChangeArrowheads="1"/>
            </p:cNvSpPr>
            <p:nvPr/>
          </p:nvSpPr>
          <p:spPr bwMode="auto">
            <a:xfrm>
              <a:off x="4377" y="2837"/>
              <a:ext cx="265" cy="327"/>
            </a:xfrm>
            <a:prstGeom prst="rect">
              <a:avLst/>
            </a:prstGeom>
            <a:noFill/>
            <a:ln w="9525">
              <a:noFill/>
              <a:miter lim="800000"/>
              <a:headEnd/>
              <a:tailEnd/>
            </a:ln>
          </p:spPr>
          <p:txBody>
            <a:bodyPr>
              <a:spAutoFit/>
            </a:bodyPr>
            <a:lstStyle/>
            <a:p>
              <a:pPr>
                <a:spcBef>
                  <a:spcPct val="50000"/>
                </a:spcBef>
              </a:pPr>
              <a:r>
                <a:rPr kumimoji="1" lang="en-US" altLang="zh-CN" sz="2800" i="1">
                  <a:cs typeface="Times New Roman" pitchFamily="18" charset="0"/>
                  <a:sym typeface="Symbol" pitchFamily="18" charset="2"/>
                </a:rPr>
                <a:t></a:t>
              </a:r>
            </a:p>
          </p:txBody>
        </p:sp>
        <p:grpSp>
          <p:nvGrpSpPr>
            <p:cNvPr id="25650" name="Group 42"/>
            <p:cNvGrpSpPr>
              <a:grpSpLocks/>
            </p:cNvGrpSpPr>
            <p:nvPr/>
          </p:nvGrpSpPr>
          <p:grpSpPr bwMode="auto">
            <a:xfrm>
              <a:off x="3808" y="2717"/>
              <a:ext cx="1680" cy="1052"/>
              <a:chOff x="3841" y="2574"/>
              <a:chExt cx="1680" cy="1052"/>
            </a:xfrm>
          </p:grpSpPr>
          <p:sp>
            <p:nvSpPr>
              <p:cNvPr id="25651" name="Text Box 43"/>
              <p:cNvSpPr txBox="1">
                <a:spLocks noChangeArrowheads="1"/>
              </p:cNvSpPr>
              <p:nvPr/>
            </p:nvSpPr>
            <p:spPr bwMode="auto">
              <a:xfrm>
                <a:off x="4039" y="3338"/>
                <a:ext cx="262" cy="288"/>
              </a:xfrm>
              <a:prstGeom prst="rect">
                <a:avLst/>
              </a:prstGeom>
              <a:noFill/>
              <a:ln w="9525">
                <a:noFill/>
                <a:miter lim="800000"/>
                <a:headEnd/>
                <a:tailEnd/>
              </a:ln>
            </p:spPr>
            <p:txBody>
              <a:bodyPr>
                <a:spAutoFit/>
              </a:bodyPr>
              <a:lstStyle/>
              <a:p>
                <a:pPr>
                  <a:spcBef>
                    <a:spcPct val="50000"/>
                  </a:spcBef>
                </a:pPr>
                <a:r>
                  <a:rPr kumimoji="1" lang="en-US" altLang="zh-CN" b="0" i="1">
                    <a:sym typeface="Symbol" pitchFamily="18" charset="2"/>
                  </a:rPr>
                  <a:t></a:t>
                </a:r>
              </a:p>
            </p:txBody>
          </p:sp>
          <p:grpSp>
            <p:nvGrpSpPr>
              <p:cNvPr id="25652" name="Group 44"/>
              <p:cNvGrpSpPr>
                <a:grpSpLocks/>
              </p:cNvGrpSpPr>
              <p:nvPr/>
            </p:nvGrpSpPr>
            <p:grpSpPr bwMode="auto">
              <a:xfrm>
                <a:off x="4077" y="2672"/>
                <a:ext cx="273" cy="327"/>
                <a:chOff x="4055" y="2628"/>
                <a:chExt cx="273" cy="327"/>
              </a:xfrm>
            </p:grpSpPr>
            <p:sp>
              <p:nvSpPr>
                <p:cNvPr id="25659" name="Text Box 45"/>
                <p:cNvSpPr txBox="1">
                  <a:spLocks noChangeArrowheads="1"/>
                </p:cNvSpPr>
                <p:nvPr/>
              </p:nvSpPr>
              <p:spPr bwMode="auto">
                <a:xfrm>
                  <a:off x="4055" y="2628"/>
                  <a:ext cx="273" cy="327"/>
                </a:xfrm>
                <a:prstGeom prst="rect">
                  <a:avLst/>
                </a:prstGeom>
                <a:noFill/>
                <a:ln w="9525">
                  <a:noFill/>
                  <a:miter lim="800000"/>
                  <a:headEnd/>
                  <a:tailEnd/>
                </a:ln>
              </p:spPr>
              <p:txBody>
                <a:bodyPr>
                  <a:spAutoFit/>
                </a:bodyPr>
                <a:lstStyle/>
                <a:p>
                  <a:pPr>
                    <a:spcBef>
                      <a:spcPct val="50000"/>
                    </a:spcBef>
                  </a:pPr>
                  <a:r>
                    <a:rPr kumimoji="1" lang="en-US" altLang="zh-CN" sz="2800" i="1"/>
                    <a:t>B</a:t>
                  </a:r>
                  <a:endParaRPr kumimoji="1" lang="en-US" altLang="zh-CN" sz="2800" i="1">
                    <a:solidFill>
                      <a:schemeClr val="tx1"/>
                    </a:solidFill>
                  </a:endParaRPr>
                </a:p>
              </p:txBody>
            </p:sp>
            <p:sp>
              <p:nvSpPr>
                <p:cNvPr id="25660" name="Line 46"/>
                <p:cNvSpPr>
                  <a:spLocks noChangeShapeType="1"/>
                </p:cNvSpPr>
                <p:nvPr/>
              </p:nvSpPr>
              <p:spPr bwMode="auto">
                <a:xfrm>
                  <a:off x="4134" y="2688"/>
                  <a:ext cx="113" cy="0"/>
                </a:xfrm>
                <a:prstGeom prst="line">
                  <a:avLst/>
                </a:prstGeom>
                <a:noFill/>
                <a:ln w="9525">
                  <a:solidFill>
                    <a:schemeClr val="bg1"/>
                  </a:solidFill>
                  <a:round/>
                  <a:headEnd/>
                  <a:tailEnd type="triangle" w="sm" len="med"/>
                </a:ln>
              </p:spPr>
              <p:txBody>
                <a:bodyPr/>
                <a:lstStyle/>
                <a:p>
                  <a:endParaRPr lang="zh-CN" altLang="en-US"/>
                </a:p>
              </p:txBody>
            </p:sp>
          </p:grpSp>
          <p:grpSp>
            <p:nvGrpSpPr>
              <p:cNvPr id="25653" name="Group 47"/>
              <p:cNvGrpSpPr>
                <a:grpSpLocks/>
              </p:cNvGrpSpPr>
              <p:nvPr/>
            </p:nvGrpSpPr>
            <p:grpSpPr bwMode="auto">
              <a:xfrm>
                <a:off x="3841" y="2574"/>
                <a:ext cx="1680" cy="1005"/>
                <a:chOff x="3841" y="2574"/>
                <a:chExt cx="1680" cy="1005"/>
              </a:xfrm>
            </p:grpSpPr>
            <p:grpSp>
              <p:nvGrpSpPr>
                <p:cNvPr id="25654" name="Group 48"/>
                <p:cNvGrpSpPr>
                  <a:grpSpLocks/>
                </p:cNvGrpSpPr>
                <p:nvPr/>
              </p:nvGrpSpPr>
              <p:grpSpPr bwMode="auto">
                <a:xfrm>
                  <a:off x="3841" y="2574"/>
                  <a:ext cx="1680" cy="1005"/>
                  <a:chOff x="3844" y="2618"/>
                  <a:chExt cx="1413" cy="816"/>
                </a:xfrm>
              </p:grpSpPr>
              <p:sp>
                <p:nvSpPr>
                  <p:cNvPr id="25657" name="Line 49"/>
                  <p:cNvSpPr>
                    <a:spLocks noChangeShapeType="1"/>
                  </p:cNvSpPr>
                  <p:nvPr/>
                </p:nvSpPr>
                <p:spPr bwMode="auto">
                  <a:xfrm>
                    <a:off x="3844" y="3434"/>
                    <a:ext cx="1413" cy="0"/>
                  </a:xfrm>
                  <a:prstGeom prst="line">
                    <a:avLst/>
                  </a:prstGeom>
                  <a:noFill/>
                  <a:ln w="9525">
                    <a:solidFill>
                      <a:schemeClr val="bg1"/>
                    </a:solidFill>
                    <a:round/>
                    <a:headEnd/>
                    <a:tailEnd/>
                  </a:ln>
                </p:spPr>
                <p:txBody>
                  <a:bodyPr/>
                  <a:lstStyle/>
                  <a:p>
                    <a:endParaRPr lang="zh-CN" altLang="en-US"/>
                  </a:p>
                </p:txBody>
              </p:sp>
              <p:sp>
                <p:nvSpPr>
                  <p:cNvPr id="25658" name="Line 50"/>
                  <p:cNvSpPr>
                    <a:spLocks noChangeShapeType="1"/>
                  </p:cNvSpPr>
                  <p:nvPr/>
                </p:nvSpPr>
                <p:spPr bwMode="auto">
                  <a:xfrm flipV="1">
                    <a:off x="3844" y="2618"/>
                    <a:ext cx="1351" cy="806"/>
                  </a:xfrm>
                  <a:prstGeom prst="line">
                    <a:avLst/>
                  </a:prstGeom>
                  <a:noFill/>
                  <a:ln w="57150">
                    <a:solidFill>
                      <a:srgbClr val="FFFF00"/>
                    </a:solidFill>
                    <a:round/>
                    <a:headEnd/>
                    <a:tailEnd/>
                  </a:ln>
                </p:spPr>
                <p:txBody>
                  <a:bodyPr/>
                  <a:lstStyle/>
                  <a:p>
                    <a:endParaRPr lang="zh-CN" altLang="en-US"/>
                  </a:p>
                </p:txBody>
              </p:sp>
            </p:grpSp>
            <p:sp>
              <p:nvSpPr>
                <p:cNvPr id="25655" name="Freeform 51"/>
                <p:cNvSpPr>
                  <a:spLocks/>
                </p:cNvSpPr>
                <p:nvPr/>
              </p:nvSpPr>
              <p:spPr bwMode="auto">
                <a:xfrm>
                  <a:off x="4004" y="3478"/>
                  <a:ext cx="72" cy="94"/>
                </a:xfrm>
                <a:custGeom>
                  <a:avLst/>
                  <a:gdLst>
                    <a:gd name="T0" fmla="*/ 0 w 72"/>
                    <a:gd name="T1" fmla="*/ 0 h 94"/>
                    <a:gd name="T2" fmla="*/ 63 w 72"/>
                    <a:gd name="T3" fmla="*/ 31 h 94"/>
                    <a:gd name="T4" fmla="*/ 53 w 72"/>
                    <a:gd name="T5" fmla="*/ 94 h 94"/>
                    <a:gd name="T6" fmla="*/ 0 60000 65536"/>
                    <a:gd name="T7" fmla="*/ 0 60000 65536"/>
                    <a:gd name="T8" fmla="*/ 0 60000 65536"/>
                    <a:gd name="T9" fmla="*/ 0 w 72"/>
                    <a:gd name="T10" fmla="*/ 0 h 94"/>
                    <a:gd name="T11" fmla="*/ 72 w 72"/>
                    <a:gd name="T12" fmla="*/ 94 h 94"/>
                  </a:gdLst>
                  <a:ahLst/>
                  <a:cxnLst>
                    <a:cxn ang="T6">
                      <a:pos x="T0" y="T1"/>
                    </a:cxn>
                    <a:cxn ang="T7">
                      <a:pos x="T2" y="T3"/>
                    </a:cxn>
                    <a:cxn ang="T8">
                      <a:pos x="T4" y="T5"/>
                    </a:cxn>
                  </a:cxnLst>
                  <a:rect l="T9" t="T10" r="T11" b="T12"/>
                  <a:pathLst>
                    <a:path w="72" h="94">
                      <a:moveTo>
                        <a:pt x="0" y="0"/>
                      </a:moveTo>
                      <a:cubicBezTo>
                        <a:pt x="27" y="7"/>
                        <a:pt x="54" y="15"/>
                        <a:pt x="63" y="31"/>
                      </a:cubicBezTo>
                      <a:cubicBezTo>
                        <a:pt x="72" y="47"/>
                        <a:pt x="62" y="70"/>
                        <a:pt x="53" y="94"/>
                      </a:cubicBezTo>
                    </a:path>
                  </a:pathLst>
                </a:custGeom>
                <a:noFill/>
                <a:ln w="19050">
                  <a:solidFill>
                    <a:schemeClr val="accent1"/>
                  </a:solidFill>
                  <a:round/>
                  <a:headEnd/>
                  <a:tailEnd/>
                </a:ln>
              </p:spPr>
              <p:txBody>
                <a:bodyPr/>
                <a:lstStyle/>
                <a:p>
                  <a:endParaRPr lang="zh-CN" altLang="en-US"/>
                </a:p>
              </p:txBody>
            </p:sp>
            <p:sp>
              <p:nvSpPr>
                <p:cNvPr id="25656" name="Line 52"/>
                <p:cNvSpPr>
                  <a:spLocks noChangeShapeType="1"/>
                </p:cNvSpPr>
                <p:nvPr/>
              </p:nvSpPr>
              <p:spPr bwMode="auto">
                <a:xfrm flipV="1">
                  <a:off x="4314" y="2824"/>
                  <a:ext cx="0" cy="754"/>
                </a:xfrm>
                <a:prstGeom prst="line">
                  <a:avLst/>
                </a:prstGeom>
                <a:noFill/>
                <a:ln w="19050">
                  <a:solidFill>
                    <a:schemeClr val="bg1"/>
                  </a:solidFill>
                  <a:round/>
                  <a:headEnd/>
                  <a:tailEnd type="triangle" w="sm" len="med"/>
                </a:ln>
              </p:spPr>
              <p:txBody>
                <a:bodyPr/>
                <a:lstStyle/>
                <a:p>
                  <a:endParaRPr lang="zh-CN" altLang="en-US"/>
                </a:p>
              </p:txBody>
            </p:sp>
          </p:grpSp>
        </p:grpSp>
      </p:grpSp>
      <p:grpSp>
        <p:nvGrpSpPr>
          <p:cNvPr id="8" name="Group 53"/>
          <p:cNvGrpSpPr>
            <a:grpSpLocks/>
          </p:cNvGrpSpPr>
          <p:nvPr/>
        </p:nvGrpSpPr>
        <p:grpSpPr bwMode="auto">
          <a:xfrm>
            <a:off x="7362825" y="4646613"/>
            <a:ext cx="1362075" cy="1008062"/>
            <a:chOff x="4671" y="2781"/>
            <a:chExt cx="858" cy="635"/>
          </a:xfrm>
        </p:grpSpPr>
        <p:sp>
          <p:nvSpPr>
            <p:cNvPr id="25642" name="Text Box 54"/>
            <p:cNvSpPr txBox="1">
              <a:spLocks noChangeArrowheads="1"/>
            </p:cNvSpPr>
            <p:nvPr/>
          </p:nvSpPr>
          <p:spPr bwMode="auto">
            <a:xfrm>
              <a:off x="4671" y="3128"/>
              <a:ext cx="418" cy="288"/>
            </a:xfrm>
            <a:prstGeom prst="rect">
              <a:avLst/>
            </a:prstGeom>
            <a:noFill/>
            <a:ln w="9525">
              <a:noFill/>
              <a:miter lim="800000"/>
              <a:headEnd/>
              <a:tailEnd/>
            </a:ln>
          </p:spPr>
          <p:txBody>
            <a:bodyPr>
              <a:spAutoFit/>
            </a:bodyPr>
            <a:lstStyle/>
            <a:p>
              <a:pPr>
                <a:spcBef>
                  <a:spcPct val="50000"/>
                </a:spcBef>
              </a:pPr>
              <a:r>
                <a:rPr kumimoji="1" lang="en-US" altLang="zh-CN" i="1"/>
                <a:t>mg</a:t>
              </a:r>
            </a:p>
          </p:txBody>
        </p:sp>
        <p:sp>
          <p:nvSpPr>
            <p:cNvPr id="25643" name="Text Box 55"/>
            <p:cNvSpPr txBox="1">
              <a:spLocks noChangeArrowheads="1"/>
            </p:cNvSpPr>
            <p:nvPr/>
          </p:nvSpPr>
          <p:spPr bwMode="auto">
            <a:xfrm>
              <a:off x="5162" y="2781"/>
              <a:ext cx="367" cy="288"/>
            </a:xfrm>
            <a:prstGeom prst="rect">
              <a:avLst/>
            </a:prstGeom>
            <a:noFill/>
            <a:ln w="9525">
              <a:noFill/>
              <a:miter lim="800000"/>
              <a:headEnd/>
              <a:tailEnd/>
            </a:ln>
          </p:spPr>
          <p:txBody>
            <a:bodyPr>
              <a:spAutoFit/>
            </a:bodyPr>
            <a:lstStyle/>
            <a:p>
              <a:pPr>
                <a:spcBef>
                  <a:spcPct val="50000"/>
                </a:spcBef>
              </a:pPr>
              <a:r>
                <a:rPr kumimoji="1" lang="en-US" altLang="zh-CN" i="1"/>
                <a:t>F</a:t>
              </a:r>
              <a:r>
                <a:rPr kumimoji="1" lang="en-US" altLang="zh-CN" baseline="-25000"/>
                <a:t>m</a:t>
              </a:r>
              <a:endParaRPr kumimoji="1" lang="en-US" altLang="zh-CN" b="0"/>
            </a:p>
          </p:txBody>
        </p:sp>
        <p:sp>
          <p:nvSpPr>
            <p:cNvPr id="25644" name="Line 56"/>
            <p:cNvSpPr>
              <a:spLocks noChangeShapeType="1"/>
            </p:cNvSpPr>
            <p:nvPr/>
          </p:nvSpPr>
          <p:spPr bwMode="auto">
            <a:xfrm>
              <a:off x="4883" y="2885"/>
              <a:ext cx="0" cy="346"/>
            </a:xfrm>
            <a:prstGeom prst="line">
              <a:avLst/>
            </a:prstGeom>
            <a:noFill/>
            <a:ln w="28575">
              <a:solidFill>
                <a:srgbClr val="FF3300"/>
              </a:solidFill>
              <a:round/>
              <a:headEnd/>
              <a:tailEnd type="triangle" w="sm" len="med"/>
            </a:ln>
          </p:spPr>
          <p:txBody>
            <a:bodyPr/>
            <a:lstStyle/>
            <a:p>
              <a:endParaRPr lang="zh-CN" altLang="en-US"/>
            </a:p>
          </p:txBody>
        </p:sp>
        <p:sp>
          <p:nvSpPr>
            <p:cNvPr id="25645" name="Line 57"/>
            <p:cNvSpPr>
              <a:spLocks noChangeShapeType="1"/>
            </p:cNvSpPr>
            <p:nvPr/>
          </p:nvSpPr>
          <p:spPr bwMode="auto">
            <a:xfrm>
              <a:off x="4957" y="2809"/>
              <a:ext cx="430" cy="0"/>
            </a:xfrm>
            <a:prstGeom prst="line">
              <a:avLst/>
            </a:prstGeom>
            <a:noFill/>
            <a:ln w="28575">
              <a:solidFill>
                <a:srgbClr val="FF3300"/>
              </a:solidFill>
              <a:round/>
              <a:headEnd/>
              <a:tailEnd type="triangle" w="sm" len="med"/>
            </a:ln>
          </p:spPr>
          <p:txBody>
            <a:bodyPr/>
            <a:lstStyle/>
            <a:p>
              <a:endParaRPr lang="zh-CN" altLang="en-US"/>
            </a:p>
          </p:txBody>
        </p:sp>
      </p:grpSp>
      <p:graphicFrame>
        <p:nvGraphicFramePr>
          <p:cNvPr id="130106" name="Object 58"/>
          <p:cNvGraphicFramePr>
            <a:graphicFrameLocks noChangeAspect="1"/>
          </p:cNvGraphicFramePr>
          <p:nvPr/>
        </p:nvGraphicFramePr>
        <p:xfrm>
          <a:off x="571472" y="2684463"/>
          <a:ext cx="3738562" cy="815975"/>
        </p:xfrm>
        <a:graphic>
          <a:graphicData uri="http://schemas.openxmlformats.org/presentationml/2006/ole">
            <mc:AlternateContent xmlns:mc="http://schemas.openxmlformats.org/markup-compatibility/2006">
              <mc:Choice xmlns:v="urn:schemas-microsoft-com:vml" Requires="v">
                <p:oleObj spid="_x0000_s25727" name="公式" r:id="rId15" imgW="3492360" imgH="761760" progId="Equation.3">
                  <p:embed/>
                </p:oleObj>
              </mc:Choice>
              <mc:Fallback>
                <p:oleObj name="公式" r:id="rId15" imgW="3492360" imgH="761760" progId="Equation.3">
                  <p:embed/>
                  <p:pic>
                    <p:nvPicPr>
                      <p:cNvPr id="0" name="Object 5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1472" y="2684463"/>
                        <a:ext cx="3738562" cy="81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0107" name="Text Box 59"/>
          <p:cNvSpPr txBox="1">
            <a:spLocks noChangeArrowheads="1"/>
          </p:cNvSpPr>
          <p:nvPr/>
        </p:nvSpPr>
        <p:spPr bwMode="auto">
          <a:xfrm>
            <a:off x="1633538" y="720725"/>
            <a:ext cx="1350962" cy="519113"/>
          </a:xfrm>
          <a:prstGeom prst="rect">
            <a:avLst/>
          </a:prstGeom>
          <a:noFill/>
          <a:ln w="9525">
            <a:noFill/>
            <a:miter lim="800000"/>
            <a:headEnd/>
            <a:tailEnd/>
          </a:ln>
        </p:spPr>
        <p:txBody>
          <a:bodyPr wrap="none">
            <a:spAutoFit/>
          </a:bodyPr>
          <a:lstStyle/>
          <a:p>
            <a:pPr>
              <a:spcBef>
                <a:spcPct val="50000"/>
              </a:spcBef>
            </a:pPr>
            <a:r>
              <a:rPr kumimoji="1" lang="en-US" altLang="zh-CN" sz="2800" i="1"/>
              <a:t>F</a:t>
            </a:r>
            <a:r>
              <a:rPr kumimoji="1" lang="en-US" altLang="zh-CN" sz="2800" i="1" baseline="-25000"/>
              <a:t>m</a:t>
            </a:r>
            <a:r>
              <a:rPr kumimoji="1" lang="en-US" altLang="zh-CN" sz="2800" i="1"/>
              <a:t>=I</a:t>
            </a:r>
            <a:r>
              <a:rPr kumimoji="1" lang="en-US" altLang="zh-CN" sz="2800" i="1" baseline="-25000"/>
              <a:t>i</a:t>
            </a:r>
            <a:r>
              <a:rPr kumimoji="1" lang="en-US" altLang="zh-CN" sz="2800" i="1"/>
              <a:t>lB</a:t>
            </a:r>
            <a:endParaRPr lang="en-US" altLang="zh-CN" sz="2800"/>
          </a:p>
        </p:txBody>
      </p:sp>
      <p:sp>
        <p:nvSpPr>
          <p:cNvPr id="130108" name="Text Box 60"/>
          <p:cNvSpPr txBox="1">
            <a:spLocks noChangeArrowheads="1"/>
          </p:cNvSpPr>
          <p:nvPr/>
        </p:nvSpPr>
        <p:spPr bwMode="auto">
          <a:xfrm>
            <a:off x="428596" y="1571612"/>
            <a:ext cx="1112805" cy="461665"/>
          </a:xfrm>
          <a:prstGeom prst="rect">
            <a:avLst/>
          </a:prstGeom>
          <a:noFill/>
          <a:ln w="9525">
            <a:noFill/>
            <a:miter lim="800000"/>
            <a:headEnd/>
            <a:tailEnd/>
          </a:ln>
        </p:spPr>
        <p:txBody>
          <a:bodyPr wrap="none">
            <a:spAutoFit/>
          </a:bodyPr>
          <a:lstStyle/>
          <a:p>
            <a:r>
              <a:rPr lang="zh-CN" altLang="en-US" dirty="0" smtClean="0">
                <a:solidFill>
                  <a:srgbClr val="FFFF00"/>
                </a:solidFill>
              </a:rPr>
              <a:t>方向：</a:t>
            </a:r>
            <a:endParaRPr lang="zh-CN" altLang="en-US" dirty="0"/>
          </a:p>
        </p:txBody>
      </p:sp>
      <p:grpSp>
        <p:nvGrpSpPr>
          <p:cNvPr id="25617" name="组合 85"/>
          <p:cNvGrpSpPr>
            <a:grpSpLocks/>
          </p:cNvGrpSpPr>
          <p:nvPr/>
        </p:nvGrpSpPr>
        <p:grpSpPr bwMode="auto">
          <a:xfrm>
            <a:off x="5292725" y="1341438"/>
            <a:ext cx="3665538" cy="3028950"/>
            <a:chOff x="4932040" y="3501008"/>
            <a:chExt cx="3665537" cy="3028950"/>
          </a:xfrm>
        </p:grpSpPr>
        <p:grpSp>
          <p:nvGrpSpPr>
            <p:cNvPr id="25618" name="Group 4"/>
            <p:cNvGrpSpPr>
              <a:grpSpLocks/>
            </p:cNvGrpSpPr>
            <p:nvPr/>
          </p:nvGrpSpPr>
          <p:grpSpPr bwMode="auto">
            <a:xfrm>
              <a:off x="7154540" y="4116958"/>
              <a:ext cx="644525" cy="563562"/>
              <a:chOff x="4566" y="2535"/>
              <a:chExt cx="406" cy="355"/>
            </a:xfrm>
          </p:grpSpPr>
          <p:sp>
            <p:nvSpPr>
              <p:cNvPr id="25640" name="Line 5"/>
              <p:cNvSpPr>
                <a:spLocks noChangeShapeType="1"/>
              </p:cNvSpPr>
              <p:nvPr/>
            </p:nvSpPr>
            <p:spPr bwMode="auto">
              <a:xfrm flipH="1" flipV="1">
                <a:off x="4566" y="2629"/>
                <a:ext cx="147" cy="261"/>
              </a:xfrm>
              <a:prstGeom prst="line">
                <a:avLst/>
              </a:prstGeom>
              <a:noFill/>
              <a:ln w="57150">
                <a:solidFill>
                  <a:srgbClr val="FF3300"/>
                </a:solidFill>
                <a:round/>
                <a:headEnd/>
                <a:tailEnd type="triangle" w="med" len="med"/>
              </a:ln>
            </p:spPr>
            <p:txBody>
              <a:bodyPr/>
              <a:lstStyle/>
              <a:p>
                <a:endParaRPr lang="zh-CN" altLang="en-US"/>
              </a:p>
            </p:txBody>
          </p:sp>
          <p:sp>
            <p:nvSpPr>
              <p:cNvPr id="25641" name="Text Box 6"/>
              <p:cNvSpPr txBox="1">
                <a:spLocks noChangeArrowheads="1"/>
              </p:cNvSpPr>
              <p:nvPr/>
            </p:nvSpPr>
            <p:spPr bwMode="auto">
              <a:xfrm>
                <a:off x="4679" y="2535"/>
                <a:ext cx="293" cy="327"/>
              </a:xfrm>
              <a:prstGeom prst="rect">
                <a:avLst/>
              </a:prstGeom>
              <a:noFill/>
              <a:ln w="9525">
                <a:noFill/>
                <a:miter lim="800000"/>
                <a:headEnd/>
                <a:tailEnd/>
              </a:ln>
            </p:spPr>
            <p:txBody>
              <a:bodyPr>
                <a:spAutoFit/>
              </a:bodyPr>
              <a:lstStyle/>
              <a:p>
                <a:pPr>
                  <a:spcBef>
                    <a:spcPct val="50000"/>
                  </a:spcBef>
                </a:pPr>
                <a:r>
                  <a:rPr kumimoji="1" lang="en-US" altLang="zh-CN" sz="2800" i="1"/>
                  <a:t>I</a:t>
                </a:r>
                <a:r>
                  <a:rPr kumimoji="1" lang="en-US" altLang="zh-CN" sz="2800" i="1" baseline="-25000"/>
                  <a:t>i</a:t>
                </a:r>
              </a:p>
            </p:txBody>
          </p:sp>
        </p:grpSp>
        <p:grpSp>
          <p:nvGrpSpPr>
            <p:cNvPr id="25619" name="Group 12"/>
            <p:cNvGrpSpPr>
              <a:grpSpLocks/>
            </p:cNvGrpSpPr>
            <p:nvPr/>
          </p:nvGrpSpPr>
          <p:grpSpPr bwMode="auto">
            <a:xfrm>
              <a:off x="4932040" y="3501008"/>
              <a:ext cx="3665537" cy="3028950"/>
              <a:chOff x="3166" y="2147"/>
              <a:chExt cx="2309" cy="1908"/>
            </a:xfrm>
          </p:grpSpPr>
          <p:sp>
            <p:nvSpPr>
              <p:cNvPr id="25620" name="Text Box 13"/>
              <p:cNvSpPr txBox="1">
                <a:spLocks noChangeArrowheads="1"/>
              </p:cNvSpPr>
              <p:nvPr/>
            </p:nvSpPr>
            <p:spPr bwMode="auto">
              <a:xfrm>
                <a:off x="3247" y="3221"/>
                <a:ext cx="336" cy="327"/>
              </a:xfrm>
              <a:prstGeom prst="rect">
                <a:avLst/>
              </a:prstGeom>
              <a:noFill/>
              <a:ln w="9525">
                <a:noFill/>
                <a:miter lim="800000"/>
                <a:headEnd/>
                <a:tailEnd/>
              </a:ln>
            </p:spPr>
            <p:txBody>
              <a:bodyPr>
                <a:spAutoFit/>
              </a:bodyPr>
              <a:lstStyle/>
              <a:p>
                <a:pPr>
                  <a:spcBef>
                    <a:spcPct val="50000"/>
                  </a:spcBef>
                </a:pPr>
                <a:r>
                  <a:rPr kumimoji="1" lang="en-US" altLang="zh-CN" sz="2800" i="1"/>
                  <a:t>R</a:t>
                </a:r>
                <a:endParaRPr kumimoji="1" lang="en-US" altLang="zh-CN" sz="2800" b="0" i="1">
                  <a:solidFill>
                    <a:schemeClr val="tx1"/>
                  </a:solidFill>
                </a:endParaRPr>
              </a:p>
            </p:txBody>
          </p:sp>
          <p:sp>
            <p:nvSpPr>
              <p:cNvPr id="25621" name="Line 14"/>
              <p:cNvSpPr>
                <a:spLocks noChangeShapeType="1"/>
              </p:cNvSpPr>
              <p:nvPr/>
            </p:nvSpPr>
            <p:spPr bwMode="auto">
              <a:xfrm flipV="1">
                <a:off x="3740" y="3474"/>
                <a:ext cx="1735" cy="190"/>
              </a:xfrm>
              <a:prstGeom prst="line">
                <a:avLst/>
              </a:prstGeom>
              <a:noFill/>
              <a:ln w="19050">
                <a:solidFill>
                  <a:schemeClr val="bg1"/>
                </a:solidFill>
                <a:round/>
                <a:headEnd/>
                <a:tailEnd/>
              </a:ln>
            </p:spPr>
            <p:txBody>
              <a:bodyPr/>
              <a:lstStyle/>
              <a:p>
                <a:endParaRPr lang="zh-CN" altLang="en-US"/>
              </a:p>
            </p:txBody>
          </p:sp>
          <p:sp>
            <p:nvSpPr>
              <p:cNvPr id="25622" name="Line 15"/>
              <p:cNvSpPr>
                <a:spLocks noChangeShapeType="1"/>
              </p:cNvSpPr>
              <p:nvPr/>
            </p:nvSpPr>
            <p:spPr bwMode="auto">
              <a:xfrm flipV="1">
                <a:off x="3740" y="2900"/>
                <a:ext cx="1665" cy="753"/>
              </a:xfrm>
              <a:prstGeom prst="line">
                <a:avLst/>
              </a:prstGeom>
              <a:noFill/>
              <a:ln w="57150">
                <a:solidFill>
                  <a:srgbClr val="FFFF00"/>
                </a:solidFill>
                <a:round/>
                <a:headEnd/>
                <a:tailEnd/>
              </a:ln>
            </p:spPr>
            <p:txBody>
              <a:bodyPr/>
              <a:lstStyle/>
              <a:p>
                <a:endParaRPr lang="zh-CN" altLang="en-US"/>
              </a:p>
            </p:txBody>
          </p:sp>
          <p:sp>
            <p:nvSpPr>
              <p:cNvPr id="25623" name="Line 16"/>
              <p:cNvSpPr>
                <a:spLocks noChangeShapeType="1"/>
              </p:cNvSpPr>
              <p:nvPr/>
            </p:nvSpPr>
            <p:spPr bwMode="auto">
              <a:xfrm flipV="1">
                <a:off x="3366" y="2196"/>
                <a:ext cx="1665" cy="753"/>
              </a:xfrm>
              <a:prstGeom prst="line">
                <a:avLst/>
              </a:prstGeom>
              <a:noFill/>
              <a:ln w="57150">
                <a:solidFill>
                  <a:srgbClr val="FFFF00"/>
                </a:solidFill>
                <a:round/>
                <a:headEnd/>
                <a:tailEnd/>
              </a:ln>
            </p:spPr>
            <p:txBody>
              <a:bodyPr/>
              <a:lstStyle/>
              <a:p>
                <a:endParaRPr lang="zh-CN" altLang="en-US"/>
              </a:p>
            </p:txBody>
          </p:sp>
          <p:sp>
            <p:nvSpPr>
              <p:cNvPr id="25624" name="Line 17"/>
              <p:cNvSpPr>
                <a:spLocks noChangeShapeType="1"/>
              </p:cNvSpPr>
              <p:nvPr/>
            </p:nvSpPr>
            <p:spPr bwMode="auto">
              <a:xfrm>
                <a:off x="3363" y="2941"/>
                <a:ext cx="398" cy="723"/>
              </a:xfrm>
              <a:prstGeom prst="line">
                <a:avLst/>
              </a:prstGeom>
              <a:noFill/>
              <a:ln w="57150">
                <a:solidFill>
                  <a:srgbClr val="FFFF00"/>
                </a:solidFill>
                <a:round/>
                <a:headEnd/>
                <a:tailEnd/>
              </a:ln>
            </p:spPr>
            <p:txBody>
              <a:bodyPr/>
              <a:lstStyle/>
              <a:p>
                <a:endParaRPr lang="zh-CN" altLang="en-US"/>
              </a:p>
            </p:txBody>
          </p:sp>
          <p:sp>
            <p:nvSpPr>
              <p:cNvPr id="25625" name="Rectangle 18"/>
              <p:cNvSpPr>
                <a:spLocks noChangeArrowheads="1"/>
              </p:cNvSpPr>
              <p:nvPr/>
            </p:nvSpPr>
            <p:spPr bwMode="auto">
              <a:xfrm rot="3750732">
                <a:off x="3425" y="3233"/>
                <a:ext cx="252" cy="126"/>
              </a:xfrm>
              <a:prstGeom prst="rect">
                <a:avLst/>
              </a:prstGeom>
              <a:solidFill>
                <a:srgbClr val="FF9933"/>
              </a:solidFill>
              <a:ln w="28575">
                <a:solidFill>
                  <a:schemeClr val="bg1"/>
                </a:solidFill>
                <a:miter lim="800000"/>
                <a:headEnd/>
                <a:tailEnd/>
              </a:ln>
            </p:spPr>
            <p:txBody>
              <a:bodyPr wrap="none" anchor="ctr"/>
              <a:lstStyle/>
              <a:p>
                <a:endParaRPr lang="zh-CN" altLang="en-US"/>
              </a:p>
            </p:txBody>
          </p:sp>
          <p:sp>
            <p:nvSpPr>
              <p:cNvPr id="25626" name="Line 19"/>
              <p:cNvSpPr>
                <a:spLocks noChangeShapeType="1"/>
              </p:cNvSpPr>
              <p:nvPr/>
            </p:nvSpPr>
            <p:spPr bwMode="auto">
              <a:xfrm>
                <a:off x="4453" y="2429"/>
                <a:ext cx="418" cy="754"/>
              </a:xfrm>
              <a:prstGeom prst="line">
                <a:avLst/>
              </a:prstGeom>
              <a:noFill/>
              <a:ln w="76200">
                <a:solidFill>
                  <a:srgbClr val="FF3300"/>
                </a:solidFill>
                <a:round/>
                <a:headEnd/>
                <a:tailEnd/>
              </a:ln>
            </p:spPr>
            <p:txBody>
              <a:bodyPr/>
              <a:lstStyle/>
              <a:p>
                <a:endParaRPr lang="zh-CN" altLang="en-US"/>
              </a:p>
            </p:txBody>
          </p:sp>
          <p:sp>
            <p:nvSpPr>
              <p:cNvPr id="25627" name="Freeform 20"/>
              <p:cNvSpPr>
                <a:spLocks/>
              </p:cNvSpPr>
              <p:nvPr/>
            </p:nvSpPr>
            <p:spPr bwMode="auto">
              <a:xfrm>
                <a:off x="3966" y="3563"/>
                <a:ext cx="43" cy="74"/>
              </a:xfrm>
              <a:custGeom>
                <a:avLst/>
                <a:gdLst>
                  <a:gd name="T0" fmla="*/ 0 w 53"/>
                  <a:gd name="T1" fmla="*/ 0 h 42"/>
                  <a:gd name="T2" fmla="*/ 2 w 53"/>
                  <a:gd name="T3" fmla="*/ 1001696563 h 42"/>
                  <a:gd name="T4" fmla="*/ 0 60000 65536"/>
                  <a:gd name="T5" fmla="*/ 0 60000 65536"/>
                  <a:gd name="T6" fmla="*/ 0 w 53"/>
                  <a:gd name="T7" fmla="*/ 0 h 42"/>
                  <a:gd name="T8" fmla="*/ 53 w 53"/>
                  <a:gd name="T9" fmla="*/ 42 h 42"/>
                </a:gdLst>
                <a:ahLst/>
                <a:cxnLst>
                  <a:cxn ang="T4">
                    <a:pos x="T0" y="T1"/>
                  </a:cxn>
                  <a:cxn ang="T5">
                    <a:pos x="T2" y="T3"/>
                  </a:cxn>
                </a:cxnLst>
                <a:rect l="T6" t="T7" r="T8" b="T9"/>
                <a:pathLst>
                  <a:path w="53" h="42">
                    <a:moveTo>
                      <a:pt x="0" y="0"/>
                    </a:moveTo>
                    <a:cubicBezTo>
                      <a:pt x="24" y="15"/>
                      <a:pt x="48" y="30"/>
                      <a:pt x="53" y="42"/>
                    </a:cubicBezTo>
                  </a:path>
                </a:pathLst>
              </a:custGeom>
              <a:noFill/>
              <a:ln w="19050">
                <a:solidFill>
                  <a:schemeClr val="bg1"/>
                </a:solidFill>
                <a:round/>
                <a:headEnd/>
                <a:tailEnd/>
              </a:ln>
            </p:spPr>
            <p:txBody>
              <a:bodyPr/>
              <a:lstStyle/>
              <a:p>
                <a:endParaRPr lang="zh-CN" altLang="en-US"/>
              </a:p>
            </p:txBody>
          </p:sp>
          <p:sp>
            <p:nvSpPr>
              <p:cNvPr id="25628" name="Text Box 21"/>
              <p:cNvSpPr txBox="1">
                <a:spLocks noChangeArrowheads="1"/>
              </p:cNvSpPr>
              <p:nvPr/>
            </p:nvSpPr>
            <p:spPr bwMode="auto">
              <a:xfrm>
                <a:off x="4306" y="2147"/>
                <a:ext cx="293" cy="327"/>
              </a:xfrm>
              <a:prstGeom prst="rect">
                <a:avLst/>
              </a:prstGeom>
              <a:noFill/>
              <a:ln w="9525">
                <a:noFill/>
                <a:miter lim="800000"/>
                <a:headEnd/>
                <a:tailEnd/>
              </a:ln>
            </p:spPr>
            <p:txBody>
              <a:bodyPr>
                <a:spAutoFit/>
              </a:bodyPr>
              <a:lstStyle/>
              <a:p>
                <a:pPr>
                  <a:spcBef>
                    <a:spcPct val="50000"/>
                  </a:spcBef>
                </a:pPr>
                <a:r>
                  <a:rPr kumimoji="1" lang="en-US" altLang="zh-CN" sz="2800" i="1"/>
                  <a:t>a</a:t>
                </a:r>
              </a:p>
            </p:txBody>
          </p:sp>
          <p:sp>
            <p:nvSpPr>
              <p:cNvPr id="25629" name="Text Box 22"/>
              <p:cNvSpPr txBox="1">
                <a:spLocks noChangeArrowheads="1"/>
              </p:cNvSpPr>
              <p:nvPr/>
            </p:nvSpPr>
            <p:spPr bwMode="auto">
              <a:xfrm>
                <a:off x="4809" y="3085"/>
                <a:ext cx="262" cy="327"/>
              </a:xfrm>
              <a:prstGeom prst="rect">
                <a:avLst/>
              </a:prstGeom>
              <a:noFill/>
              <a:ln w="9525">
                <a:noFill/>
                <a:miter lim="800000"/>
                <a:headEnd/>
                <a:tailEnd/>
              </a:ln>
            </p:spPr>
            <p:txBody>
              <a:bodyPr>
                <a:spAutoFit/>
              </a:bodyPr>
              <a:lstStyle/>
              <a:p>
                <a:pPr>
                  <a:spcBef>
                    <a:spcPct val="50000"/>
                  </a:spcBef>
                </a:pPr>
                <a:r>
                  <a:rPr kumimoji="1" lang="en-US" altLang="zh-CN" sz="2800" i="1"/>
                  <a:t>b</a:t>
                </a:r>
              </a:p>
            </p:txBody>
          </p:sp>
          <p:sp>
            <p:nvSpPr>
              <p:cNvPr id="25630" name="Text Box 23"/>
              <p:cNvSpPr txBox="1">
                <a:spLocks noChangeArrowheads="1"/>
              </p:cNvSpPr>
              <p:nvPr/>
            </p:nvSpPr>
            <p:spPr bwMode="auto">
              <a:xfrm>
                <a:off x="3611" y="3569"/>
                <a:ext cx="251" cy="327"/>
              </a:xfrm>
              <a:prstGeom prst="rect">
                <a:avLst/>
              </a:prstGeom>
              <a:noFill/>
              <a:ln w="9525">
                <a:noFill/>
                <a:miter lim="800000"/>
                <a:headEnd/>
                <a:tailEnd/>
              </a:ln>
            </p:spPr>
            <p:txBody>
              <a:bodyPr>
                <a:spAutoFit/>
              </a:bodyPr>
              <a:lstStyle/>
              <a:p>
                <a:pPr>
                  <a:spcBef>
                    <a:spcPct val="50000"/>
                  </a:spcBef>
                </a:pPr>
                <a:r>
                  <a:rPr kumimoji="1" lang="en-US" altLang="zh-CN" sz="2800" i="1"/>
                  <a:t>c</a:t>
                </a:r>
                <a:endParaRPr kumimoji="1" lang="en-US" altLang="zh-CN" sz="2800" b="0" i="1">
                  <a:solidFill>
                    <a:schemeClr val="tx1"/>
                  </a:solidFill>
                </a:endParaRPr>
              </a:p>
            </p:txBody>
          </p:sp>
          <p:sp>
            <p:nvSpPr>
              <p:cNvPr id="25631" name="Text Box 24"/>
              <p:cNvSpPr txBox="1">
                <a:spLocks noChangeArrowheads="1"/>
              </p:cNvSpPr>
              <p:nvPr/>
            </p:nvSpPr>
            <p:spPr bwMode="auto">
              <a:xfrm>
                <a:off x="3166" y="2741"/>
                <a:ext cx="282" cy="327"/>
              </a:xfrm>
              <a:prstGeom prst="rect">
                <a:avLst/>
              </a:prstGeom>
              <a:noFill/>
              <a:ln w="9525">
                <a:noFill/>
                <a:miter lim="800000"/>
                <a:headEnd/>
                <a:tailEnd/>
              </a:ln>
            </p:spPr>
            <p:txBody>
              <a:bodyPr>
                <a:spAutoFit/>
              </a:bodyPr>
              <a:lstStyle/>
              <a:p>
                <a:pPr>
                  <a:spcBef>
                    <a:spcPct val="50000"/>
                  </a:spcBef>
                </a:pPr>
                <a:r>
                  <a:rPr kumimoji="1" lang="en-US" altLang="zh-CN" sz="2800" i="1"/>
                  <a:t>d</a:t>
                </a:r>
                <a:endParaRPr kumimoji="1" lang="en-US" altLang="zh-CN" sz="2800" b="0" i="1">
                  <a:solidFill>
                    <a:schemeClr val="tx1"/>
                  </a:solidFill>
                </a:endParaRPr>
              </a:p>
            </p:txBody>
          </p:sp>
          <p:sp>
            <p:nvSpPr>
              <p:cNvPr id="25632" name="Text Box 25"/>
              <p:cNvSpPr txBox="1">
                <a:spLocks noChangeArrowheads="1"/>
              </p:cNvSpPr>
              <p:nvPr/>
            </p:nvSpPr>
            <p:spPr bwMode="auto">
              <a:xfrm>
                <a:off x="4069" y="3383"/>
                <a:ext cx="272" cy="288"/>
              </a:xfrm>
              <a:prstGeom prst="rect">
                <a:avLst/>
              </a:prstGeom>
              <a:noFill/>
              <a:ln w="9525">
                <a:noFill/>
                <a:miter lim="800000"/>
                <a:headEnd/>
                <a:tailEnd/>
              </a:ln>
            </p:spPr>
            <p:txBody>
              <a:bodyPr>
                <a:spAutoFit/>
              </a:bodyPr>
              <a:lstStyle/>
              <a:p>
                <a:pPr>
                  <a:spcBef>
                    <a:spcPct val="50000"/>
                  </a:spcBef>
                </a:pPr>
                <a:r>
                  <a:rPr kumimoji="1" lang="en-US" altLang="zh-CN" b="0" i="1">
                    <a:sym typeface="Symbol" pitchFamily="18" charset="2"/>
                  </a:rPr>
                  <a:t></a:t>
                </a:r>
                <a:endParaRPr kumimoji="1" lang="en-US" altLang="zh-CN" sz="2800" b="0" i="1">
                  <a:solidFill>
                    <a:schemeClr val="tx1"/>
                  </a:solidFill>
                  <a:sym typeface="Symbol" pitchFamily="18" charset="2"/>
                </a:endParaRPr>
              </a:p>
            </p:txBody>
          </p:sp>
          <p:sp>
            <p:nvSpPr>
              <p:cNvPr id="25633" name="Text Box 26"/>
              <p:cNvSpPr txBox="1">
                <a:spLocks noChangeArrowheads="1"/>
              </p:cNvSpPr>
              <p:nvPr/>
            </p:nvSpPr>
            <p:spPr bwMode="auto">
              <a:xfrm>
                <a:off x="4126" y="3767"/>
                <a:ext cx="859" cy="288"/>
              </a:xfrm>
              <a:prstGeom prst="rect">
                <a:avLst/>
              </a:prstGeom>
              <a:noFill/>
              <a:ln w="9525">
                <a:noFill/>
                <a:miter lim="800000"/>
                <a:headEnd/>
                <a:tailEnd/>
              </a:ln>
            </p:spPr>
            <p:txBody>
              <a:bodyPr>
                <a:spAutoFit/>
              </a:bodyPr>
              <a:lstStyle/>
              <a:p>
                <a:pPr>
                  <a:spcBef>
                    <a:spcPct val="50000"/>
                  </a:spcBef>
                </a:pPr>
                <a:endParaRPr kumimoji="1" lang="zh-CN" altLang="zh-CN" b="0"/>
              </a:p>
            </p:txBody>
          </p:sp>
          <p:grpSp>
            <p:nvGrpSpPr>
              <p:cNvPr id="25634" name="Group 27"/>
              <p:cNvGrpSpPr>
                <a:grpSpLocks/>
              </p:cNvGrpSpPr>
              <p:nvPr/>
            </p:nvGrpSpPr>
            <p:grpSpPr bwMode="auto">
              <a:xfrm>
                <a:off x="3603" y="2355"/>
                <a:ext cx="273" cy="327"/>
                <a:chOff x="3603" y="2355"/>
                <a:chExt cx="273" cy="327"/>
              </a:xfrm>
            </p:grpSpPr>
            <p:sp>
              <p:nvSpPr>
                <p:cNvPr id="25638" name="Text Box 28"/>
                <p:cNvSpPr txBox="1">
                  <a:spLocks noChangeArrowheads="1"/>
                </p:cNvSpPr>
                <p:nvPr/>
              </p:nvSpPr>
              <p:spPr bwMode="auto">
                <a:xfrm>
                  <a:off x="3603" y="2355"/>
                  <a:ext cx="273" cy="327"/>
                </a:xfrm>
                <a:prstGeom prst="rect">
                  <a:avLst/>
                </a:prstGeom>
                <a:noFill/>
                <a:ln w="9525">
                  <a:noFill/>
                  <a:miter lim="800000"/>
                  <a:headEnd/>
                  <a:tailEnd/>
                </a:ln>
              </p:spPr>
              <p:txBody>
                <a:bodyPr>
                  <a:spAutoFit/>
                </a:bodyPr>
                <a:lstStyle/>
                <a:p>
                  <a:pPr>
                    <a:spcBef>
                      <a:spcPct val="50000"/>
                    </a:spcBef>
                  </a:pPr>
                  <a:r>
                    <a:rPr kumimoji="1" lang="en-US" altLang="zh-CN" sz="2800" i="1"/>
                    <a:t>B</a:t>
                  </a:r>
                  <a:endParaRPr kumimoji="1" lang="en-US" altLang="zh-CN" sz="2800" i="1">
                    <a:solidFill>
                      <a:schemeClr val="tx1"/>
                    </a:solidFill>
                  </a:endParaRPr>
                </a:p>
              </p:txBody>
            </p:sp>
            <p:sp>
              <p:nvSpPr>
                <p:cNvPr id="25639" name="Line 29"/>
                <p:cNvSpPr>
                  <a:spLocks noChangeShapeType="1"/>
                </p:cNvSpPr>
                <p:nvPr/>
              </p:nvSpPr>
              <p:spPr bwMode="auto">
                <a:xfrm>
                  <a:off x="3704" y="2420"/>
                  <a:ext cx="113" cy="0"/>
                </a:xfrm>
                <a:prstGeom prst="line">
                  <a:avLst/>
                </a:prstGeom>
                <a:noFill/>
                <a:ln w="9525">
                  <a:solidFill>
                    <a:schemeClr val="bg1"/>
                  </a:solidFill>
                  <a:round/>
                  <a:headEnd/>
                  <a:tailEnd type="triangle" w="sm" len="med"/>
                </a:ln>
              </p:spPr>
              <p:txBody>
                <a:bodyPr/>
                <a:lstStyle/>
                <a:p>
                  <a:endParaRPr lang="zh-CN" altLang="en-US"/>
                </a:p>
              </p:txBody>
            </p:sp>
          </p:grpSp>
          <p:grpSp>
            <p:nvGrpSpPr>
              <p:cNvPr id="25635" name="Group 30"/>
              <p:cNvGrpSpPr>
                <a:grpSpLocks/>
              </p:cNvGrpSpPr>
              <p:nvPr/>
            </p:nvGrpSpPr>
            <p:grpSpPr bwMode="auto">
              <a:xfrm>
                <a:off x="3866" y="2356"/>
                <a:ext cx="316" cy="857"/>
                <a:chOff x="3866" y="2356"/>
                <a:chExt cx="316" cy="857"/>
              </a:xfrm>
            </p:grpSpPr>
            <p:sp>
              <p:nvSpPr>
                <p:cNvPr id="25636" name="Line 31"/>
                <p:cNvSpPr>
                  <a:spLocks noChangeShapeType="1"/>
                </p:cNvSpPr>
                <p:nvPr/>
              </p:nvSpPr>
              <p:spPr bwMode="auto">
                <a:xfrm flipV="1">
                  <a:off x="3866" y="2480"/>
                  <a:ext cx="0" cy="733"/>
                </a:xfrm>
                <a:prstGeom prst="line">
                  <a:avLst/>
                </a:prstGeom>
                <a:noFill/>
                <a:ln w="28575">
                  <a:solidFill>
                    <a:schemeClr val="bg1"/>
                  </a:solidFill>
                  <a:round/>
                  <a:headEnd/>
                  <a:tailEnd type="triangle" w="sm" len="med"/>
                </a:ln>
              </p:spPr>
              <p:txBody>
                <a:bodyPr/>
                <a:lstStyle/>
                <a:p>
                  <a:endParaRPr lang="zh-CN" altLang="en-US"/>
                </a:p>
              </p:txBody>
            </p:sp>
            <p:sp>
              <p:nvSpPr>
                <p:cNvPr id="25637" name="Line 32"/>
                <p:cNvSpPr>
                  <a:spLocks noChangeShapeType="1"/>
                </p:cNvSpPr>
                <p:nvPr/>
              </p:nvSpPr>
              <p:spPr bwMode="auto">
                <a:xfrm flipV="1">
                  <a:off x="4182" y="2356"/>
                  <a:ext cx="0" cy="733"/>
                </a:xfrm>
                <a:prstGeom prst="line">
                  <a:avLst/>
                </a:prstGeom>
                <a:noFill/>
                <a:ln w="28575">
                  <a:solidFill>
                    <a:schemeClr val="bg1"/>
                  </a:solidFill>
                  <a:round/>
                  <a:headEnd/>
                  <a:tailEnd type="triangle" w="sm" len="med"/>
                </a:ln>
              </p:spPr>
              <p:txBody>
                <a:bodyPr/>
                <a:lstStyle/>
                <a:p>
                  <a:endParaRPr lang="zh-CN" altLang="en-US"/>
                </a:p>
              </p:txBody>
            </p:sp>
          </p:grpSp>
        </p:grpSp>
      </p:grpSp>
      <p:sp>
        <p:nvSpPr>
          <p:cNvPr id="62" name="TextBox 61"/>
          <p:cNvSpPr txBox="1"/>
          <p:nvPr/>
        </p:nvSpPr>
        <p:spPr>
          <a:xfrm>
            <a:off x="1500166" y="1571612"/>
            <a:ext cx="1422184" cy="461665"/>
          </a:xfrm>
          <a:prstGeom prst="rect">
            <a:avLst/>
          </a:prstGeom>
          <a:noFill/>
        </p:spPr>
        <p:txBody>
          <a:bodyPr wrap="none" rtlCol="0">
            <a:spAutoFit/>
          </a:bodyPr>
          <a:lstStyle/>
          <a:p>
            <a:r>
              <a:rPr lang="zh-CN" altLang="en-US" dirty="0" smtClean="0">
                <a:solidFill>
                  <a:srgbClr val="FFFF00"/>
                </a:solidFill>
              </a:rPr>
              <a:t>水平向右</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0107"/>
                                        </p:tgtEl>
                                        <p:attrNameLst>
                                          <p:attrName>style.visibility</p:attrName>
                                        </p:attrNameLst>
                                      </p:cBhvr>
                                      <p:to>
                                        <p:strVal val="visible"/>
                                      </p:to>
                                    </p:set>
                                    <p:animEffect transition="in" filter="wipe(down)">
                                      <p:cBhvr>
                                        <p:cTn id="7" dur="580">
                                          <p:stCondLst>
                                            <p:cond delay="0"/>
                                          </p:stCondLst>
                                        </p:cTn>
                                        <p:tgtEl>
                                          <p:spTgt spid="130107"/>
                                        </p:tgtEl>
                                      </p:cBhvr>
                                    </p:animEffect>
                                    <p:anim calcmode="lin" valueType="num">
                                      <p:cBhvr>
                                        <p:cTn id="8" dur="1822" tmFilter="0,0; 0.14,0.36; 0.43,0.73; 0.71,0.91; 1.0,1.0">
                                          <p:stCondLst>
                                            <p:cond delay="0"/>
                                          </p:stCondLst>
                                        </p:cTn>
                                        <p:tgtEl>
                                          <p:spTgt spid="13010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010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010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010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0107"/>
                                        </p:tgtEl>
                                        <p:attrNameLst>
                                          <p:attrName>ppt_y</p:attrName>
                                        </p:attrNameLst>
                                      </p:cBhvr>
                                      <p:tavLst>
                                        <p:tav tm="0" fmla="#ppt_y-sin(pi*$)/81">
                                          <p:val>
                                            <p:fltVal val="0"/>
                                          </p:val>
                                        </p:tav>
                                        <p:tav tm="100000">
                                          <p:val>
                                            <p:fltVal val="1"/>
                                          </p:val>
                                        </p:tav>
                                      </p:tavLst>
                                    </p:anim>
                                    <p:animScale>
                                      <p:cBhvr>
                                        <p:cTn id="13" dur="26">
                                          <p:stCondLst>
                                            <p:cond delay="650"/>
                                          </p:stCondLst>
                                        </p:cTn>
                                        <p:tgtEl>
                                          <p:spTgt spid="130107"/>
                                        </p:tgtEl>
                                      </p:cBhvr>
                                      <p:to x="100000" y="60000"/>
                                    </p:animScale>
                                    <p:animScale>
                                      <p:cBhvr>
                                        <p:cTn id="14" dur="166" decel="50000">
                                          <p:stCondLst>
                                            <p:cond delay="676"/>
                                          </p:stCondLst>
                                        </p:cTn>
                                        <p:tgtEl>
                                          <p:spTgt spid="130107"/>
                                        </p:tgtEl>
                                      </p:cBhvr>
                                      <p:to x="100000" y="100000"/>
                                    </p:animScale>
                                    <p:animScale>
                                      <p:cBhvr>
                                        <p:cTn id="15" dur="26">
                                          <p:stCondLst>
                                            <p:cond delay="1312"/>
                                          </p:stCondLst>
                                        </p:cTn>
                                        <p:tgtEl>
                                          <p:spTgt spid="130107"/>
                                        </p:tgtEl>
                                      </p:cBhvr>
                                      <p:to x="100000" y="80000"/>
                                    </p:animScale>
                                    <p:animScale>
                                      <p:cBhvr>
                                        <p:cTn id="16" dur="166" decel="50000">
                                          <p:stCondLst>
                                            <p:cond delay="1338"/>
                                          </p:stCondLst>
                                        </p:cTn>
                                        <p:tgtEl>
                                          <p:spTgt spid="130107"/>
                                        </p:tgtEl>
                                      </p:cBhvr>
                                      <p:to x="100000" y="100000"/>
                                    </p:animScale>
                                    <p:animScale>
                                      <p:cBhvr>
                                        <p:cTn id="17" dur="26">
                                          <p:stCondLst>
                                            <p:cond delay="1642"/>
                                          </p:stCondLst>
                                        </p:cTn>
                                        <p:tgtEl>
                                          <p:spTgt spid="130107"/>
                                        </p:tgtEl>
                                      </p:cBhvr>
                                      <p:to x="100000" y="90000"/>
                                    </p:animScale>
                                    <p:animScale>
                                      <p:cBhvr>
                                        <p:cTn id="18" dur="166" decel="50000">
                                          <p:stCondLst>
                                            <p:cond delay="1668"/>
                                          </p:stCondLst>
                                        </p:cTn>
                                        <p:tgtEl>
                                          <p:spTgt spid="130107"/>
                                        </p:tgtEl>
                                      </p:cBhvr>
                                      <p:to x="100000" y="100000"/>
                                    </p:animScale>
                                    <p:animScale>
                                      <p:cBhvr>
                                        <p:cTn id="19" dur="26">
                                          <p:stCondLst>
                                            <p:cond delay="1808"/>
                                          </p:stCondLst>
                                        </p:cTn>
                                        <p:tgtEl>
                                          <p:spTgt spid="130107"/>
                                        </p:tgtEl>
                                      </p:cBhvr>
                                      <p:to x="100000" y="95000"/>
                                    </p:animScale>
                                    <p:animScale>
                                      <p:cBhvr>
                                        <p:cTn id="20" dur="166" decel="50000">
                                          <p:stCondLst>
                                            <p:cond delay="1834"/>
                                          </p:stCondLst>
                                        </p:cTn>
                                        <p:tgtEl>
                                          <p:spTgt spid="13010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130059"/>
                                        </p:tgtEl>
                                        <p:attrNameLst>
                                          <p:attrName>style.visibility</p:attrName>
                                        </p:attrNameLst>
                                      </p:cBhvr>
                                      <p:to>
                                        <p:strVal val="visible"/>
                                      </p:to>
                                    </p:set>
                                    <p:anim calcmode="lin" valueType="num">
                                      <p:cBhvr additive="base">
                                        <p:cTn id="25" dur="500" fill="hold"/>
                                        <p:tgtEl>
                                          <p:spTgt spid="130059"/>
                                        </p:tgtEl>
                                        <p:attrNameLst>
                                          <p:attrName>ppt_x</p:attrName>
                                        </p:attrNameLst>
                                      </p:cBhvr>
                                      <p:tavLst>
                                        <p:tav tm="0">
                                          <p:val>
                                            <p:strVal val="#ppt_x"/>
                                          </p:val>
                                        </p:tav>
                                        <p:tav tm="100000">
                                          <p:val>
                                            <p:strVal val="#ppt_x"/>
                                          </p:val>
                                        </p:tav>
                                      </p:tavLst>
                                    </p:anim>
                                    <p:anim calcmode="lin" valueType="num">
                                      <p:cBhvr additive="base">
                                        <p:cTn id="26" dur="500" fill="hold"/>
                                        <p:tgtEl>
                                          <p:spTgt spid="130059"/>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130051"/>
                                        </p:tgtEl>
                                        <p:attrNameLst>
                                          <p:attrName>style.visibility</p:attrName>
                                        </p:attrNameLst>
                                      </p:cBhvr>
                                      <p:to>
                                        <p:strVal val="visible"/>
                                      </p:to>
                                    </p:set>
                                    <p:anim calcmode="lin" valueType="num">
                                      <p:cBhvr additive="base">
                                        <p:cTn id="31" dur="500" fill="hold"/>
                                        <p:tgtEl>
                                          <p:spTgt spid="130051"/>
                                        </p:tgtEl>
                                        <p:attrNameLst>
                                          <p:attrName>ppt_x</p:attrName>
                                        </p:attrNameLst>
                                      </p:cBhvr>
                                      <p:tavLst>
                                        <p:tav tm="0">
                                          <p:val>
                                            <p:strVal val="#ppt_x"/>
                                          </p:val>
                                        </p:tav>
                                        <p:tav tm="100000">
                                          <p:val>
                                            <p:strVal val="#ppt_x"/>
                                          </p:val>
                                        </p:tav>
                                      </p:tavLst>
                                    </p:anim>
                                    <p:anim calcmode="lin" valueType="num">
                                      <p:cBhvr additive="base">
                                        <p:cTn id="32" dur="500" fill="hold"/>
                                        <p:tgtEl>
                                          <p:spTgt spid="130051"/>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30108"/>
                                        </p:tgtEl>
                                        <p:attrNameLst>
                                          <p:attrName>style.visibility</p:attrName>
                                        </p:attrNameLst>
                                      </p:cBhvr>
                                      <p:to>
                                        <p:strVal val="visible"/>
                                      </p:to>
                                    </p:set>
                                    <p:animEffect transition="in" filter="slide(fromBottom)">
                                      <p:cBhvr>
                                        <p:cTn id="37" dur="500"/>
                                        <p:tgtEl>
                                          <p:spTgt spid="130108"/>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62"/>
                                        </p:tgtEl>
                                        <p:attrNameLst>
                                          <p:attrName>style.visibility</p:attrName>
                                        </p:attrNameLst>
                                      </p:cBhvr>
                                      <p:to>
                                        <p:strVal val="visible"/>
                                      </p:to>
                                    </p:set>
                                    <p:anim calcmode="lin" valueType="num">
                                      <p:cBhvr additive="base">
                                        <p:cTn id="42" dur="500" fill="hold"/>
                                        <p:tgtEl>
                                          <p:spTgt spid="62"/>
                                        </p:tgtEl>
                                        <p:attrNameLst>
                                          <p:attrName>ppt_x</p:attrName>
                                        </p:attrNameLst>
                                      </p:cBhvr>
                                      <p:tavLst>
                                        <p:tav tm="0">
                                          <p:val>
                                            <p:strVal val="#ppt_x"/>
                                          </p:val>
                                        </p:tav>
                                        <p:tav tm="100000">
                                          <p:val>
                                            <p:strVal val="#ppt_x"/>
                                          </p:val>
                                        </p:tav>
                                      </p:tavLst>
                                    </p:anim>
                                    <p:anim calcmode="lin" valueType="num">
                                      <p:cBhvr additive="base">
                                        <p:cTn id="43"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dissolve">
                                      <p:cBhvr>
                                        <p:cTn id="48" dur="500"/>
                                        <p:tgtEl>
                                          <p:spTgt spid="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wipe(left)">
                                      <p:cBhvr>
                                        <p:cTn id="53" dur="500"/>
                                        <p:tgtEl>
                                          <p:spTgt spid="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30052"/>
                                        </p:tgtEl>
                                        <p:attrNameLst>
                                          <p:attrName>style.visibility</p:attrName>
                                        </p:attrNameLst>
                                      </p:cBhvr>
                                      <p:to>
                                        <p:strVal val="visible"/>
                                      </p:to>
                                    </p:set>
                                    <p:animEffect transition="in" filter="wipe(left)">
                                      <p:cBhvr>
                                        <p:cTn id="58" dur="500"/>
                                        <p:tgtEl>
                                          <p:spTgt spid="130052"/>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30106"/>
                                        </p:tgtEl>
                                        <p:attrNameLst>
                                          <p:attrName>style.visibility</p:attrName>
                                        </p:attrNameLst>
                                      </p:cBhvr>
                                      <p:to>
                                        <p:strVal val="visible"/>
                                      </p:to>
                                    </p:set>
                                    <p:animEffect transition="in" filter="wipe(left)">
                                      <p:cBhvr>
                                        <p:cTn id="63" dur="500"/>
                                        <p:tgtEl>
                                          <p:spTgt spid="13010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130053"/>
                                        </p:tgtEl>
                                        <p:attrNameLst>
                                          <p:attrName>style.visibility</p:attrName>
                                        </p:attrNameLst>
                                      </p:cBhvr>
                                      <p:to>
                                        <p:strVal val="visible"/>
                                      </p:to>
                                    </p:set>
                                    <p:animEffect transition="in" filter="wipe(left)">
                                      <p:cBhvr>
                                        <p:cTn id="68" dur="500"/>
                                        <p:tgtEl>
                                          <p:spTgt spid="13005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2"/>
                                        </p:tgtEl>
                                        <p:attrNameLst>
                                          <p:attrName>style.visibility</p:attrName>
                                        </p:attrNameLst>
                                      </p:cBhvr>
                                      <p:to>
                                        <p:strVal val="visible"/>
                                      </p:to>
                                    </p:set>
                                    <p:animEffect transition="in" filter="wipe(up)">
                                      <p:cBhvr>
                                        <p:cTn id="73" dur="500"/>
                                        <p:tgtEl>
                                          <p:spTgt spid="2"/>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1" fill="hold" nodeType="clickEffect">
                                  <p:stCondLst>
                                    <p:cond delay="0"/>
                                  </p:stCondLst>
                                  <p:childTnLst>
                                    <p:set>
                                      <p:cBhvr>
                                        <p:cTn id="77" dur="1" fill="hold">
                                          <p:stCondLst>
                                            <p:cond delay="0"/>
                                          </p:stCondLst>
                                        </p:cTn>
                                        <p:tgtEl>
                                          <p:spTgt spid="130055"/>
                                        </p:tgtEl>
                                        <p:attrNameLst>
                                          <p:attrName>style.visibility</p:attrName>
                                        </p:attrNameLst>
                                      </p:cBhvr>
                                      <p:to>
                                        <p:strVal val="visible"/>
                                      </p:to>
                                    </p:set>
                                    <p:anim calcmode="lin" valueType="num">
                                      <p:cBhvr additive="base">
                                        <p:cTn id="78" dur="500" fill="hold"/>
                                        <p:tgtEl>
                                          <p:spTgt spid="130055"/>
                                        </p:tgtEl>
                                        <p:attrNameLst>
                                          <p:attrName>ppt_x</p:attrName>
                                        </p:attrNameLst>
                                      </p:cBhvr>
                                      <p:tavLst>
                                        <p:tav tm="0">
                                          <p:val>
                                            <p:strVal val="#ppt_x"/>
                                          </p:val>
                                        </p:tav>
                                        <p:tav tm="100000">
                                          <p:val>
                                            <p:strVal val="#ppt_x"/>
                                          </p:val>
                                        </p:tav>
                                      </p:tavLst>
                                    </p:anim>
                                    <p:anim calcmode="lin" valueType="num">
                                      <p:cBhvr additive="base">
                                        <p:cTn id="79" dur="500" fill="hold"/>
                                        <p:tgtEl>
                                          <p:spTgt spid="130055"/>
                                        </p:tgtEl>
                                        <p:attrNameLst>
                                          <p:attrName>ppt_y</p:attrName>
                                        </p:attrNameLst>
                                      </p:cBhvr>
                                      <p:tavLst>
                                        <p:tav tm="0">
                                          <p:val>
                                            <p:strVal val="0-#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1" fill="hold" nodeType="clickEffect">
                                  <p:stCondLst>
                                    <p:cond delay="0"/>
                                  </p:stCondLst>
                                  <p:childTnLst>
                                    <p:set>
                                      <p:cBhvr>
                                        <p:cTn id="83" dur="1" fill="hold">
                                          <p:stCondLst>
                                            <p:cond delay="0"/>
                                          </p:stCondLst>
                                        </p:cTn>
                                        <p:tgtEl>
                                          <p:spTgt spid="130054"/>
                                        </p:tgtEl>
                                        <p:attrNameLst>
                                          <p:attrName>style.visibility</p:attrName>
                                        </p:attrNameLst>
                                      </p:cBhvr>
                                      <p:to>
                                        <p:strVal val="visible"/>
                                      </p:to>
                                    </p:set>
                                    <p:anim calcmode="lin" valueType="num">
                                      <p:cBhvr additive="base">
                                        <p:cTn id="84" dur="500" fill="hold"/>
                                        <p:tgtEl>
                                          <p:spTgt spid="130054"/>
                                        </p:tgtEl>
                                        <p:attrNameLst>
                                          <p:attrName>ppt_x</p:attrName>
                                        </p:attrNameLst>
                                      </p:cBhvr>
                                      <p:tavLst>
                                        <p:tav tm="0">
                                          <p:val>
                                            <p:strVal val="#ppt_x"/>
                                          </p:val>
                                        </p:tav>
                                        <p:tav tm="100000">
                                          <p:val>
                                            <p:strVal val="#ppt_x"/>
                                          </p:val>
                                        </p:tav>
                                      </p:tavLst>
                                    </p:anim>
                                    <p:anim calcmode="lin" valueType="num">
                                      <p:cBhvr additive="base">
                                        <p:cTn id="85" dur="500" fill="hold"/>
                                        <p:tgtEl>
                                          <p:spTgt spid="13005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2" grpId="0" autoUpdateAnimBg="0"/>
      <p:bldP spid="130107" grpId="0"/>
      <p:bldP spid="130108" grpId="0"/>
      <p:bldP spid="6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p>
            <a:pPr>
              <a:defRPr/>
            </a:pPr>
            <a:fld id="{5280ADAF-88B5-4B17-8B27-9DC5F1FE169A}" type="slidenum">
              <a:rPr lang="en-US" altLang="zh-CN"/>
              <a:pPr>
                <a:defRPr/>
              </a:pPr>
              <a:t>33</a:t>
            </a:fld>
            <a:endParaRPr lang="en-US" altLang="zh-CN"/>
          </a:p>
        </p:txBody>
      </p:sp>
      <p:graphicFrame>
        <p:nvGraphicFramePr>
          <p:cNvPr id="131074" name="Object 2"/>
          <p:cNvGraphicFramePr>
            <a:graphicFrameLocks noChangeAspect="1"/>
          </p:cNvGraphicFramePr>
          <p:nvPr/>
        </p:nvGraphicFramePr>
        <p:xfrm>
          <a:off x="996951" y="2279651"/>
          <a:ext cx="7432701" cy="1004210"/>
        </p:xfrm>
        <a:graphic>
          <a:graphicData uri="http://schemas.openxmlformats.org/presentationml/2006/ole">
            <mc:AlternateContent xmlns:mc="http://schemas.openxmlformats.org/markup-compatibility/2006">
              <mc:Choice xmlns:v="urn:schemas-microsoft-com:vml" Requires="v">
                <p:oleObj spid="_x0000_s26728" name="公式" r:id="rId3" imgW="6921360" imgH="939600" progId="Equation.3">
                  <p:embed/>
                </p:oleObj>
              </mc:Choice>
              <mc:Fallback>
                <p:oleObj name="公式" r:id="rId3" imgW="6921360" imgH="939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6951" y="2279651"/>
                        <a:ext cx="7432701" cy="10042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1075" name="Object 3"/>
          <p:cNvGraphicFramePr>
            <a:graphicFrameLocks noChangeAspect="1"/>
          </p:cNvGraphicFramePr>
          <p:nvPr/>
        </p:nvGraphicFramePr>
        <p:xfrm>
          <a:off x="996950" y="3656013"/>
          <a:ext cx="5368925" cy="1130300"/>
        </p:xfrm>
        <a:graphic>
          <a:graphicData uri="http://schemas.openxmlformats.org/presentationml/2006/ole">
            <mc:AlternateContent xmlns:mc="http://schemas.openxmlformats.org/markup-compatibility/2006">
              <mc:Choice xmlns:v="urn:schemas-microsoft-com:vml" Requires="v">
                <p:oleObj spid="_x0000_s26729" name="公式" r:id="rId5" imgW="4647960" imgH="977760" progId="Equation.3">
                  <p:embed/>
                </p:oleObj>
              </mc:Choice>
              <mc:Fallback>
                <p:oleObj name="公式" r:id="rId5" imgW="4647960" imgH="97776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6950" y="3656013"/>
                        <a:ext cx="5368925" cy="1130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6633" name="Group 4"/>
          <p:cNvGrpSpPr>
            <a:grpSpLocks/>
          </p:cNvGrpSpPr>
          <p:nvPr/>
        </p:nvGrpSpPr>
        <p:grpSpPr bwMode="auto">
          <a:xfrm>
            <a:off x="1012825" y="633413"/>
            <a:ext cx="5038725" cy="1373187"/>
            <a:chOff x="684" y="250"/>
            <a:chExt cx="3174" cy="865"/>
          </a:xfrm>
        </p:grpSpPr>
        <p:graphicFrame>
          <p:nvGraphicFramePr>
            <p:cNvPr id="26629" name="Object 5"/>
            <p:cNvGraphicFramePr>
              <a:graphicFrameLocks noChangeAspect="1"/>
            </p:cNvGraphicFramePr>
            <p:nvPr/>
          </p:nvGraphicFramePr>
          <p:xfrm>
            <a:off x="684" y="258"/>
            <a:ext cx="545" cy="587"/>
          </p:xfrm>
          <a:graphic>
            <a:graphicData uri="http://schemas.openxmlformats.org/presentationml/2006/ole">
              <mc:AlternateContent xmlns:mc="http://schemas.openxmlformats.org/markup-compatibility/2006">
                <mc:Choice xmlns:v="urn:schemas-microsoft-com:vml" Requires="v">
                  <p:oleObj spid="_x0000_s26730" name="Equation" r:id="rId7" imgW="495000" imgH="647640" progId="Equation.3">
                    <p:embed/>
                  </p:oleObj>
                </mc:Choice>
                <mc:Fallback>
                  <p:oleObj name="Equation" r:id="rId7" imgW="495000" imgH="64764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 y="258"/>
                          <a:ext cx="545" cy="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0" name="Object 6"/>
            <p:cNvGraphicFramePr>
              <a:graphicFrameLocks noChangeAspect="1"/>
            </p:cNvGraphicFramePr>
            <p:nvPr/>
          </p:nvGraphicFramePr>
          <p:xfrm>
            <a:off x="3138" y="250"/>
            <a:ext cx="494" cy="593"/>
          </p:xfrm>
          <a:graphic>
            <a:graphicData uri="http://schemas.openxmlformats.org/presentationml/2006/ole">
              <mc:AlternateContent xmlns:mc="http://schemas.openxmlformats.org/markup-compatibility/2006">
                <mc:Choice xmlns:v="urn:schemas-microsoft-com:vml" Requires="v">
                  <p:oleObj spid="_x0000_s26731" name="Equation" r:id="rId9" imgW="457200" imgH="647640" progId="Equation.3">
                    <p:embed/>
                  </p:oleObj>
                </mc:Choice>
                <mc:Fallback>
                  <p:oleObj name="Equation" r:id="rId9" imgW="457200" imgH="64764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8" y="250"/>
                          <a:ext cx="494" cy="5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6634" name="Group 7"/>
            <p:cNvGrpSpPr>
              <a:grpSpLocks/>
            </p:cNvGrpSpPr>
            <p:nvPr/>
          </p:nvGrpSpPr>
          <p:grpSpPr bwMode="auto">
            <a:xfrm>
              <a:off x="1005" y="257"/>
              <a:ext cx="2853" cy="858"/>
              <a:chOff x="733" y="2826"/>
              <a:chExt cx="2853" cy="858"/>
            </a:xfrm>
          </p:grpSpPr>
          <p:graphicFrame>
            <p:nvGraphicFramePr>
              <p:cNvPr id="26631" name="Object 8"/>
              <p:cNvGraphicFramePr>
                <a:graphicFrameLocks noChangeAspect="1"/>
              </p:cNvGraphicFramePr>
              <p:nvPr/>
            </p:nvGraphicFramePr>
            <p:xfrm>
              <a:off x="733" y="2826"/>
              <a:ext cx="2112" cy="858"/>
            </p:xfrm>
            <a:graphic>
              <a:graphicData uri="http://schemas.openxmlformats.org/presentationml/2006/ole">
                <mc:AlternateContent xmlns:mc="http://schemas.openxmlformats.org/markup-compatibility/2006">
                  <mc:Choice xmlns:v="urn:schemas-microsoft-com:vml" Requires="v">
                    <p:oleObj spid="_x0000_s26732" name="公式" r:id="rId11" imgW="3301920" imgH="1307880" progId="Equation.3">
                      <p:embed/>
                    </p:oleObj>
                  </mc:Choice>
                  <mc:Fallback>
                    <p:oleObj name="公式" r:id="rId11" imgW="3301920" imgH="130788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3" y="2826"/>
                            <a:ext cx="2112" cy="8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5" name="Text Box 9"/>
              <p:cNvSpPr txBox="1">
                <a:spLocks noChangeArrowheads="1"/>
              </p:cNvSpPr>
              <p:nvPr/>
            </p:nvSpPr>
            <p:spPr bwMode="auto">
              <a:xfrm>
                <a:off x="3032" y="2940"/>
                <a:ext cx="554" cy="327"/>
              </a:xfrm>
              <a:prstGeom prst="rect">
                <a:avLst/>
              </a:prstGeom>
              <a:noFill/>
              <a:ln w="9525">
                <a:noFill/>
                <a:miter lim="800000"/>
                <a:headEnd/>
                <a:tailEnd/>
              </a:ln>
            </p:spPr>
            <p:txBody>
              <a:bodyPr>
                <a:spAutoFit/>
              </a:bodyPr>
              <a:lstStyle/>
              <a:p>
                <a:pPr eaLnBrk="0" hangingPunct="0"/>
                <a:r>
                  <a:rPr lang="en-US" altLang="zh-CN" sz="2800"/>
                  <a:t>-</a:t>
                </a:r>
                <a:r>
                  <a:rPr lang="en-US" altLang="zh-CN" sz="2800" i="1"/>
                  <a:t> </a:t>
                </a:r>
                <a:r>
                  <a:rPr lang="en-US" altLang="zh-CN" sz="2800"/>
                  <a:t>d</a:t>
                </a:r>
                <a:r>
                  <a:rPr lang="en-US" altLang="zh-CN" sz="2800" i="1"/>
                  <a:t>t</a:t>
                </a:r>
                <a:endParaRPr lang="en-US" altLang="zh-CN"/>
              </a:p>
            </p:txBody>
          </p:sp>
        </p:grpSp>
      </p:grpSp>
      <p:graphicFrame>
        <p:nvGraphicFramePr>
          <p:cNvPr id="131082" name="Object 10"/>
          <p:cNvGraphicFramePr>
            <a:graphicFrameLocks noChangeAspect="1"/>
          </p:cNvGraphicFramePr>
          <p:nvPr/>
        </p:nvGraphicFramePr>
        <p:xfrm>
          <a:off x="989013" y="5110163"/>
          <a:ext cx="5311775" cy="935037"/>
        </p:xfrm>
        <a:graphic>
          <a:graphicData uri="http://schemas.openxmlformats.org/presentationml/2006/ole">
            <mc:AlternateContent xmlns:mc="http://schemas.openxmlformats.org/markup-compatibility/2006">
              <mc:Choice xmlns:v="urn:schemas-microsoft-com:vml" Requires="v">
                <p:oleObj spid="_x0000_s26733" name="公式" r:id="rId13" imgW="5206680" imgH="914400" progId="Equation.3">
                  <p:embed/>
                </p:oleObj>
              </mc:Choice>
              <mc:Fallback>
                <p:oleObj name="公式" r:id="rId13" imgW="5206680" imgH="91440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89013" y="5110163"/>
                        <a:ext cx="5311775" cy="935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1074"/>
                                        </p:tgtEl>
                                        <p:attrNameLst>
                                          <p:attrName>style.visibility</p:attrName>
                                        </p:attrNameLst>
                                      </p:cBhvr>
                                      <p:to>
                                        <p:strVal val="visible"/>
                                      </p:to>
                                    </p:set>
                                    <p:animEffect transition="in" filter="wipe(left)">
                                      <p:cBhvr>
                                        <p:cTn id="7" dur="500"/>
                                        <p:tgtEl>
                                          <p:spTgt spid="1310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1075"/>
                                        </p:tgtEl>
                                        <p:attrNameLst>
                                          <p:attrName>style.visibility</p:attrName>
                                        </p:attrNameLst>
                                      </p:cBhvr>
                                      <p:to>
                                        <p:strVal val="visible"/>
                                      </p:to>
                                    </p:set>
                                    <p:animEffect transition="in" filter="wipe(left)">
                                      <p:cBhvr>
                                        <p:cTn id="12" dur="500"/>
                                        <p:tgtEl>
                                          <p:spTgt spid="13107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1082"/>
                                        </p:tgtEl>
                                        <p:attrNameLst>
                                          <p:attrName>style.visibility</p:attrName>
                                        </p:attrNameLst>
                                      </p:cBhvr>
                                      <p:to>
                                        <p:strVal val="visible"/>
                                      </p:to>
                                    </p:set>
                                    <p:animEffect transition="in" filter="wipe(left)">
                                      <p:cBhvr>
                                        <p:cTn id="17" dur="500"/>
                                        <p:tgtEl>
                                          <p:spTgt spid="131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12"/>
          </p:nvPr>
        </p:nvSpPr>
        <p:spPr/>
        <p:txBody>
          <a:bodyPr/>
          <a:lstStyle/>
          <a:p>
            <a:pPr>
              <a:defRPr/>
            </a:pPr>
            <a:fld id="{96F4B7D7-D81D-4B28-A940-FCF4F6C30CEA}" type="slidenum">
              <a:rPr lang="en-US" altLang="zh-CN"/>
              <a:pPr>
                <a:defRPr/>
              </a:pPr>
              <a:t>34</a:t>
            </a:fld>
            <a:endParaRPr lang="en-US" altLang="zh-CN"/>
          </a:p>
        </p:txBody>
      </p:sp>
      <p:sp>
        <p:nvSpPr>
          <p:cNvPr id="27653" name="Text Box 3"/>
          <p:cNvSpPr txBox="1">
            <a:spLocks noChangeArrowheads="1"/>
          </p:cNvSpPr>
          <p:nvPr/>
        </p:nvSpPr>
        <p:spPr bwMode="auto">
          <a:xfrm>
            <a:off x="468313" y="404813"/>
            <a:ext cx="4175125" cy="519112"/>
          </a:xfrm>
          <a:prstGeom prst="rect">
            <a:avLst/>
          </a:prstGeom>
          <a:solidFill>
            <a:schemeClr val="bg1"/>
          </a:solidFill>
          <a:ln w="9525">
            <a:noFill/>
            <a:miter lim="800000"/>
            <a:headEnd/>
            <a:tailEnd/>
          </a:ln>
        </p:spPr>
        <p:txBody>
          <a:bodyPr>
            <a:spAutoFit/>
          </a:bodyPr>
          <a:lstStyle/>
          <a:p>
            <a:pPr>
              <a:spcBef>
                <a:spcPct val="50000"/>
              </a:spcBef>
            </a:pPr>
            <a:r>
              <a:rPr kumimoji="1" lang="zh-CN" altLang="en-US" sz="2800">
                <a:solidFill>
                  <a:srgbClr val="FF0000"/>
                </a:solidFill>
              </a:rPr>
              <a:t>二</a:t>
            </a:r>
            <a:r>
              <a:rPr kumimoji="1" lang="en-US" altLang="zh-CN" sz="2800">
                <a:solidFill>
                  <a:srgbClr val="FF0000"/>
                </a:solidFill>
              </a:rPr>
              <a:t>.</a:t>
            </a:r>
            <a:r>
              <a:rPr kumimoji="1" lang="en-US" altLang="zh-CN" sz="2800">
                <a:solidFill>
                  <a:srgbClr val="FF0000"/>
                </a:solidFill>
                <a:cs typeface="Times New Roman" pitchFamily="18" charset="0"/>
              </a:rPr>
              <a:t> </a:t>
            </a:r>
            <a:r>
              <a:rPr kumimoji="1" lang="zh-CN" altLang="en-US" sz="2800">
                <a:solidFill>
                  <a:srgbClr val="FF0000"/>
                </a:solidFill>
              </a:rPr>
              <a:t>感生电动势</a:t>
            </a:r>
            <a:r>
              <a:rPr kumimoji="1" lang="zh-CN" altLang="en-US" sz="2800">
                <a:solidFill>
                  <a:srgbClr val="FF0000"/>
                </a:solidFill>
                <a:cs typeface="Times New Roman" pitchFamily="18" charset="0"/>
              </a:rPr>
              <a:t>  </a:t>
            </a:r>
            <a:r>
              <a:rPr kumimoji="1" lang="zh-CN" altLang="en-US" sz="2800">
                <a:solidFill>
                  <a:srgbClr val="FF0000"/>
                </a:solidFill>
              </a:rPr>
              <a:t>感应电场</a:t>
            </a:r>
          </a:p>
        </p:txBody>
      </p:sp>
      <p:sp>
        <p:nvSpPr>
          <p:cNvPr id="27654" name="Text Box 4"/>
          <p:cNvSpPr txBox="1">
            <a:spLocks noChangeArrowheads="1"/>
          </p:cNvSpPr>
          <p:nvPr/>
        </p:nvSpPr>
        <p:spPr bwMode="auto">
          <a:xfrm>
            <a:off x="395288" y="1167135"/>
            <a:ext cx="4206081" cy="461665"/>
          </a:xfrm>
          <a:prstGeom prst="rect">
            <a:avLst/>
          </a:prstGeom>
          <a:noFill/>
          <a:ln w="9525">
            <a:noFill/>
            <a:miter lim="800000"/>
            <a:headEnd/>
            <a:tailEnd/>
          </a:ln>
        </p:spPr>
        <p:txBody>
          <a:bodyPr wrap="square">
            <a:spAutoFit/>
          </a:bodyPr>
          <a:lstStyle/>
          <a:p>
            <a:pPr>
              <a:spcBef>
                <a:spcPct val="50000"/>
              </a:spcBef>
            </a:pPr>
            <a:r>
              <a:rPr kumimoji="1" lang="en-US" altLang="zh-CN" dirty="0">
                <a:solidFill>
                  <a:srgbClr val="FFFF00"/>
                </a:solidFill>
              </a:rPr>
              <a:t>1.</a:t>
            </a:r>
            <a:r>
              <a:rPr kumimoji="1" lang="zh-CN" altLang="en-US" dirty="0">
                <a:solidFill>
                  <a:srgbClr val="FFFF00"/>
                </a:solidFill>
              </a:rPr>
              <a:t>感生电动势产生</a:t>
            </a:r>
            <a:r>
              <a:rPr kumimoji="1" lang="zh-CN" altLang="en-US" dirty="0" smtClean="0">
                <a:solidFill>
                  <a:srgbClr val="FFFF00"/>
                </a:solidFill>
              </a:rPr>
              <a:t>机理</a:t>
            </a:r>
            <a:endParaRPr kumimoji="1" lang="zh-CN" altLang="en-US" dirty="0">
              <a:solidFill>
                <a:srgbClr val="FFFF00"/>
              </a:solidFill>
            </a:endParaRPr>
          </a:p>
        </p:txBody>
      </p:sp>
      <p:sp>
        <p:nvSpPr>
          <p:cNvPr id="43015" name="Text Box 7"/>
          <p:cNvSpPr txBox="1">
            <a:spLocks noChangeArrowheads="1"/>
          </p:cNvSpPr>
          <p:nvPr/>
        </p:nvSpPr>
        <p:spPr bwMode="auto">
          <a:xfrm>
            <a:off x="611560" y="1700808"/>
            <a:ext cx="6048375" cy="520848"/>
          </a:xfrm>
          <a:prstGeom prst="rect">
            <a:avLst/>
          </a:prstGeom>
          <a:noFill/>
          <a:ln w="9525">
            <a:noFill/>
            <a:miter lim="800000"/>
            <a:headEnd/>
            <a:tailEnd/>
          </a:ln>
        </p:spPr>
        <p:txBody>
          <a:bodyPr>
            <a:spAutoFit/>
          </a:bodyPr>
          <a:lstStyle/>
          <a:p>
            <a:pPr>
              <a:lnSpc>
                <a:spcPct val="130000"/>
              </a:lnSpc>
              <a:spcBef>
                <a:spcPct val="50000"/>
              </a:spcBef>
            </a:pPr>
            <a:r>
              <a:rPr kumimoji="1" lang="zh-CN" altLang="en-US" dirty="0"/>
              <a:t>产生感生电动势的</a:t>
            </a:r>
            <a:r>
              <a:rPr kumimoji="1" lang="zh-CN" altLang="en-US" dirty="0">
                <a:solidFill>
                  <a:srgbClr val="00FF00"/>
                </a:solidFill>
              </a:rPr>
              <a:t>非静电力</a:t>
            </a:r>
            <a:r>
              <a:rPr kumimoji="1" lang="zh-CN" altLang="en-US" dirty="0"/>
              <a:t>是什么？</a:t>
            </a:r>
          </a:p>
        </p:txBody>
      </p:sp>
      <p:grpSp>
        <p:nvGrpSpPr>
          <p:cNvPr id="2" name="Group 39"/>
          <p:cNvGrpSpPr>
            <a:grpSpLocks/>
          </p:cNvGrpSpPr>
          <p:nvPr/>
        </p:nvGrpSpPr>
        <p:grpSpPr bwMode="auto">
          <a:xfrm>
            <a:off x="624334" y="2420888"/>
            <a:ext cx="8051800" cy="1052513"/>
            <a:chOff x="249" y="2205"/>
            <a:chExt cx="5072" cy="663"/>
          </a:xfrm>
        </p:grpSpPr>
        <p:sp>
          <p:nvSpPr>
            <p:cNvPr id="27660" name="Text Box 37"/>
            <p:cNvSpPr txBox="1">
              <a:spLocks noChangeArrowheads="1"/>
            </p:cNvSpPr>
            <p:nvPr/>
          </p:nvSpPr>
          <p:spPr bwMode="auto">
            <a:xfrm>
              <a:off x="249" y="2205"/>
              <a:ext cx="5072" cy="663"/>
            </a:xfrm>
            <a:prstGeom prst="rect">
              <a:avLst/>
            </a:prstGeom>
            <a:noFill/>
            <a:ln w="9525">
              <a:noFill/>
              <a:miter lim="800000"/>
              <a:headEnd/>
              <a:tailEnd/>
            </a:ln>
          </p:spPr>
          <p:txBody>
            <a:bodyPr wrap="square">
              <a:spAutoFit/>
            </a:bodyPr>
            <a:lstStyle/>
            <a:p>
              <a:pPr algn="just">
                <a:lnSpc>
                  <a:spcPct val="130000"/>
                </a:lnSpc>
                <a:spcBef>
                  <a:spcPct val="50000"/>
                </a:spcBef>
              </a:pPr>
              <a:r>
                <a:rPr kumimoji="1" lang="zh-CN" altLang="en-US" dirty="0" smtClean="0"/>
                <a:t>麦克斯韦</a:t>
              </a:r>
              <a:r>
                <a:rPr kumimoji="1" lang="zh-CN" altLang="en-US" dirty="0"/>
                <a:t>认为：</a:t>
              </a:r>
              <a:r>
                <a:rPr kumimoji="1" lang="zh-CN" altLang="en-US" dirty="0">
                  <a:solidFill>
                    <a:srgbClr val="FFFF00"/>
                  </a:solidFill>
                </a:rPr>
                <a:t>变化的磁场</a:t>
              </a:r>
              <a:r>
                <a:rPr kumimoji="1" lang="zh-CN" altLang="en-US" dirty="0"/>
                <a:t>要在其周围的空间激发一种电场</a:t>
              </a:r>
              <a:r>
                <a:rPr kumimoji="1" lang="en-US" altLang="zh-CN" b="0" dirty="0"/>
                <a:t>, </a:t>
              </a:r>
              <a:r>
                <a:rPr kumimoji="1" lang="zh-CN" altLang="en-US" dirty="0" smtClean="0"/>
                <a:t>称为</a:t>
              </a:r>
              <a:r>
                <a:rPr kumimoji="1" lang="zh-CN" altLang="en-US" dirty="0" smtClean="0">
                  <a:solidFill>
                    <a:srgbClr val="FFFF00"/>
                  </a:solidFill>
                </a:rPr>
                <a:t>感应</a:t>
              </a:r>
              <a:r>
                <a:rPr kumimoji="1" lang="zh-CN" altLang="en-US" dirty="0">
                  <a:solidFill>
                    <a:srgbClr val="FFFF00"/>
                  </a:solidFill>
                </a:rPr>
                <a:t>电场</a:t>
              </a:r>
              <a:r>
                <a:rPr kumimoji="1" lang="en-US" altLang="zh-CN" dirty="0">
                  <a:solidFill>
                    <a:srgbClr val="FFFF00"/>
                  </a:solidFill>
                </a:rPr>
                <a:t>(</a:t>
              </a:r>
              <a:r>
                <a:rPr kumimoji="1" lang="zh-CN" altLang="en-US" dirty="0">
                  <a:solidFill>
                    <a:srgbClr val="FFFF00"/>
                  </a:solidFill>
                </a:rPr>
                <a:t>涡旋电场</a:t>
              </a:r>
              <a:r>
                <a:rPr kumimoji="1" lang="en-US" altLang="zh-CN" dirty="0">
                  <a:solidFill>
                    <a:srgbClr val="FFFF00"/>
                  </a:solidFill>
                </a:rPr>
                <a:t>)</a:t>
              </a:r>
              <a:r>
                <a:rPr kumimoji="1" lang="en-US" altLang="zh-CN" i="1" dirty="0" err="1">
                  <a:solidFill>
                    <a:srgbClr val="FFFF00"/>
                  </a:solidFill>
                </a:rPr>
                <a:t>E</a:t>
              </a:r>
              <a:r>
                <a:rPr kumimoji="1" lang="en-US" altLang="zh-CN" i="1" baseline="-25000" dirty="0" err="1">
                  <a:solidFill>
                    <a:srgbClr val="FFFF00"/>
                  </a:solidFill>
                </a:rPr>
                <a:t>i</a:t>
              </a:r>
              <a:r>
                <a:rPr kumimoji="1" lang="zh-CN" altLang="en-US" b="0" dirty="0"/>
                <a:t>。</a:t>
              </a:r>
              <a:endParaRPr kumimoji="1" lang="zh-CN" altLang="en-US" dirty="0"/>
            </a:p>
          </p:txBody>
        </p:sp>
        <p:sp>
          <p:nvSpPr>
            <p:cNvPr id="27661" name="Line 38"/>
            <p:cNvSpPr>
              <a:spLocks noChangeShapeType="1"/>
            </p:cNvSpPr>
            <p:nvPr/>
          </p:nvSpPr>
          <p:spPr bwMode="auto">
            <a:xfrm>
              <a:off x="2714" y="2602"/>
              <a:ext cx="112" cy="0"/>
            </a:xfrm>
            <a:prstGeom prst="line">
              <a:avLst/>
            </a:prstGeom>
            <a:noFill/>
            <a:ln w="19050">
              <a:solidFill>
                <a:srgbClr val="FFFF00"/>
              </a:solidFill>
              <a:round/>
              <a:headEnd/>
              <a:tailEnd type="triangle" w="sm" len="med"/>
            </a:ln>
          </p:spPr>
          <p:txBody>
            <a:bodyPr/>
            <a:lstStyle/>
            <a:p>
              <a:endParaRPr lang="zh-CN" altLang="en-US"/>
            </a:p>
          </p:txBody>
        </p:sp>
      </p:grpSp>
      <p:sp>
        <p:nvSpPr>
          <p:cNvPr id="43049" name="Text Box 41"/>
          <p:cNvSpPr txBox="1">
            <a:spLocks noChangeArrowheads="1"/>
          </p:cNvSpPr>
          <p:nvPr/>
        </p:nvSpPr>
        <p:spPr bwMode="auto">
          <a:xfrm>
            <a:off x="594929" y="3573016"/>
            <a:ext cx="8297552" cy="1052596"/>
          </a:xfrm>
          <a:prstGeom prst="rect">
            <a:avLst/>
          </a:prstGeom>
          <a:noFill/>
          <a:ln w="9525">
            <a:noFill/>
            <a:miter lim="800000"/>
            <a:headEnd/>
            <a:tailEnd/>
          </a:ln>
        </p:spPr>
        <p:txBody>
          <a:bodyPr wrap="square">
            <a:spAutoFit/>
          </a:bodyPr>
          <a:lstStyle/>
          <a:p>
            <a:pPr algn="just">
              <a:lnSpc>
                <a:spcPct val="130000"/>
              </a:lnSpc>
              <a:spcBef>
                <a:spcPct val="50000"/>
              </a:spcBef>
            </a:pPr>
            <a:r>
              <a:rPr kumimoji="1" lang="zh-CN" altLang="en-US" dirty="0" smtClean="0"/>
              <a:t>带电粒子</a:t>
            </a:r>
            <a:r>
              <a:rPr kumimoji="1" lang="zh-CN" altLang="en-US" dirty="0"/>
              <a:t>处于此电场中，无论运动与否都要受到该电场的作用，这一作用力就是产生感生电动势的非静电力。   </a:t>
            </a:r>
            <a:endParaRPr lang="zh-CN" altLang="en-US" dirty="0"/>
          </a:p>
        </p:txBody>
      </p:sp>
      <p:sp>
        <p:nvSpPr>
          <p:cNvPr id="43050" name="Text Box 42"/>
          <p:cNvSpPr txBox="1">
            <a:spLocks noChangeArrowheads="1"/>
          </p:cNvSpPr>
          <p:nvPr/>
        </p:nvSpPr>
        <p:spPr bwMode="auto">
          <a:xfrm>
            <a:off x="582712" y="4653136"/>
            <a:ext cx="6005512" cy="566737"/>
          </a:xfrm>
          <a:prstGeom prst="rect">
            <a:avLst/>
          </a:prstGeom>
          <a:noFill/>
          <a:ln w="9525">
            <a:noFill/>
            <a:miter lim="800000"/>
            <a:headEnd/>
            <a:tailEnd/>
          </a:ln>
        </p:spPr>
        <p:txBody>
          <a:bodyPr wrap="none">
            <a:spAutoFit/>
          </a:bodyPr>
          <a:lstStyle/>
          <a:p>
            <a:pPr>
              <a:lnSpc>
                <a:spcPct val="130000"/>
              </a:lnSpc>
              <a:spcBef>
                <a:spcPct val="50000"/>
              </a:spcBef>
            </a:pPr>
            <a:r>
              <a:rPr kumimoji="1" lang="zh-CN" altLang="en-US" dirty="0"/>
              <a:t>根据电动势的定义，导体上的</a:t>
            </a:r>
            <a:r>
              <a:rPr kumimoji="1" lang="zh-CN" altLang="en-US" dirty="0">
                <a:solidFill>
                  <a:srgbClr val="FFFF00"/>
                </a:solidFill>
              </a:rPr>
              <a:t>感生电动势：</a:t>
            </a:r>
          </a:p>
        </p:txBody>
      </p:sp>
      <p:graphicFrame>
        <p:nvGraphicFramePr>
          <p:cNvPr id="43051" name="Object 43"/>
          <p:cNvGraphicFramePr>
            <a:graphicFrameLocks noChangeAspect="1"/>
          </p:cNvGraphicFramePr>
          <p:nvPr>
            <p:extLst>
              <p:ext uri="{D42A27DB-BD31-4B8C-83A1-F6EECF244321}">
                <p14:modId xmlns:p14="http://schemas.microsoft.com/office/powerpoint/2010/main" val="394356439"/>
              </p:ext>
            </p:extLst>
          </p:nvPr>
        </p:nvGraphicFramePr>
        <p:xfrm>
          <a:off x="2771800" y="5445224"/>
          <a:ext cx="2117725" cy="627063"/>
        </p:xfrm>
        <a:graphic>
          <a:graphicData uri="http://schemas.openxmlformats.org/presentationml/2006/ole">
            <mc:AlternateContent xmlns:mc="http://schemas.openxmlformats.org/markup-compatibility/2006">
              <mc:Choice xmlns:v="urn:schemas-microsoft-com:vml" Requires="v">
                <p:oleObj spid="_x0000_s27668" name="公式" r:id="rId3" imgW="1803240" imgH="583920" progId="Equation.3">
                  <p:embed/>
                </p:oleObj>
              </mc:Choice>
              <mc:Fallback>
                <p:oleObj name="公式" r:id="rId3" imgW="1803240" imgH="583920" progId="Equation.3">
                  <p:embed/>
                  <p:pic>
                    <p:nvPicPr>
                      <p:cNvPr id="0" name="Object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5445224"/>
                        <a:ext cx="2117725" cy="627063"/>
                      </a:xfrm>
                      <a:prstGeom prst="rect">
                        <a:avLst/>
                      </a:prstGeom>
                      <a:noFill/>
                      <a:ln w="28575">
                        <a:solidFill>
                          <a:srgbClr val="FFFF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3015">
                                            <p:txEl>
                                              <p:pRg st="0" end="0"/>
                                            </p:txEl>
                                          </p:spTgt>
                                        </p:tgtEl>
                                        <p:attrNameLst>
                                          <p:attrName>style.visibility</p:attrName>
                                        </p:attrNameLst>
                                      </p:cBhvr>
                                      <p:to>
                                        <p:strVal val="visible"/>
                                      </p:to>
                                    </p:set>
                                    <p:animEffect transition="in" filter="wipe(up)">
                                      <p:cBhvr>
                                        <p:cTn id="7" dur="500"/>
                                        <p:tgtEl>
                                          <p:spTgt spid="430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7" presetClass="entr" presetSubtype="0" fill="hold" grpId="0" nodeType="clickEffect">
                                  <p:stCondLst>
                                    <p:cond delay="0"/>
                                  </p:stCondLst>
                                  <p:iterate type="lt">
                                    <p:tmPct val="50000"/>
                                  </p:iterate>
                                  <p:childTnLst>
                                    <p:set>
                                      <p:cBhvr>
                                        <p:cTn id="16" dur="1" fill="hold">
                                          <p:stCondLst>
                                            <p:cond delay="0"/>
                                          </p:stCondLst>
                                        </p:cTn>
                                        <p:tgtEl>
                                          <p:spTgt spid="43049"/>
                                        </p:tgtEl>
                                        <p:attrNameLst>
                                          <p:attrName>style.visibility</p:attrName>
                                        </p:attrNameLst>
                                      </p:cBhvr>
                                      <p:to>
                                        <p:strVal val="visible"/>
                                      </p:to>
                                    </p:set>
                                    <p:anim calcmode="discrete" valueType="clr">
                                      <p:cBhvr override="childStyle">
                                        <p:cTn id="17" dur="80"/>
                                        <p:tgtEl>
                                          <p:spTgt spid="43049"/>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43049"/>
                                        </p:tgtEl>
                                        <p:attrNameLst>
                                          <p:attrName>fillcolor</p:attrName>
                                        </p:attrNameLst>
                                      </p:cBhvr>
                                      <p:tavLst>
                                        <p:tav tm="0">
                                          <p:val>
                                            <p:clrVal>
                                              <a:schemeClr val="accent2"/>
                                            </p:clrVal>
                                          </p:val>
                                        </p:tav>
                                        <p:tav tm="50000">
                                          <p:val>
                                            <p:clrVal>
                                              <a:schemeClr val="hlink"/>
                                            </p:clrVal>
                                          </p:val>
                                        </p:tav>
                                      </p:tavLst>
                                    </p:anim>
                                    <p:set>
                                      <p:cBhvr>
                                        <p:cTn id="19" dur="80"/>
                                        <p:tgtEl>
                                          <p:spTgt spid="43049"/>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43050"/>
                                        </p:tgtEl>
                                        <p:attrNameLst>
                                          <p:attrName>style.visibility</p:attrName>
                                        </p:attrNameLst>
                                      </p:cBhvr>
                                      <p:to>
                                        <p:strVal val="visible"/>
                                      </p:to>
                                    </p:set>
                                    <p:animEffect transition="in" filter="checkerboard(across)">
                                      <p:cBhvr>
                                        <p:cTn id="24" dur="500"/>
                                        <p:tgtEl>
                                          <p:spTgt spid="43050"/>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3051"/>
                                        </p:tgtEl>
                                        <p:attrNameLst>
                                          <p:attrName>style.visibility</p:attrName>
                                        </p:attrNameLst>
                                      </p:cBhvr>
                                      <p:to>
                                        <p:strVal val="visible"/>
                                      </p:to>
                                    </p:set>
                                    <p:anim calcmode="lin" valueType="num">
                                      <p:cBhvr additive="base">
                                        <p:cTn id="29" dur="500" fill="hold"/>
                                        <p:tgtEl>
                                          <p:spTgt spid="43051"/>
                                        </p:tgtEl>
                                        <p:attrNameLst>
                                          <p:attrName>ppt_x</p:attrName>
                                        </p:attrNameLst>
                                      </p:cBhvr>
                                      <p:tavLst>
                                        <p:tav tm="0">
                                          <p:val>
                                            <p:strVal val="#ppt_x"/>
                                          </p:val>
                                        </p:tav>
                                        <p:tav tm="100000">
                                          <p:val>
                                            <p:strVal val="#ppt_x"/>
                                          </p:val>
                                        </p:tav>
                                      </p:tavLst>
                                    </p:anim>
                                    <p:anim calcmode="lin" valueType="num">
                                      <p:cBhvr additive="base">
                                        <p:cTn id="30" dur="500" fill="hold"/>
                                        <p:tgtEl>
                                          <p:spTgt spid="43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5" grpId="0" build="p" autoUpdateAnimBg="0"/>
      <p:bldP spid="43049" grpId="0"/>
      <p:bldP spid="43050"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p>
            <a:pPr>
              <a:defRPr/>
            </a:pPr>
            <a:fld id="{45ABBEB6-620F-4003-9D0F-E56E8DB30E30}" type="slidenum">
              <a:rPr lang="en-US" altLang="zh-CN"/>
              <a:pPr>
                <a:defRPr/>
              </a:pPr>
              <a:t>35</a:t>
            </a:fld>
            <a:endParaRPr lang="en-US" altLang="zh-CN"/>
          </a:p>
        </p:txBody>
      </p:sp>
      <p:graphicFrame>
        <p:nvGraphicFramePr>
          <p:cNvPr id="45058" name="Object 2"/>
          <p:cNvGraphicFramePr>
            <a:graphicFrameLocks noChangeAspect="1"/>
          </p:cNvGraphicFramePr>
          <p:nvPr>
            <p:extLst>
              <p:ext uri="{D42A27DB-BD31-4B8C-83A1-F6EECF244321}">
                <p14:modId xmlns:p14="http://schemas.microsoft.com/office/powerpoint/2010/main" val="3173159118"/>
              </p:ext>
            </p:extLst>
          </p:nvPr>
        </p:nvGraphicFramePr>
        <p:xfrm>
          <a:off x="1504339" y="1367199"/>
          <a:ext cx="2073275" cy="627062"/>
        </p:xfrm>
        <a:graphic>
          <a:graphicData uri="http://schemas.openxmlformats.org/presentationml/2006/ole">
            <mc:AlternateContent xmlns:mc="http://schemas.openxmlformats.org/markup-compatibility/2006">
              <mc:Choice xmlns:v="urn:schemas-microsoft-com:vml" Requires="v">
                <p:oleObj spid="_x0000_s28778" name="公式" r:id="rId3" imgW="1765080" imgH="583920" progId="Equation.3">
                  <p:embed/>
                </p:oleObj>
              </mc:Choice>
              <mc:Fallback>
                <p:oleObj name="公式" r:id="rId3" imgW="1765080" imgH="58392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4339" y="1367199"/>
                        <a:ext cx="2073275"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00"/>
                            </a:solidFill>
                            <a:miter lim="800000"/>
                            <a:headEnd/>
                            <a:tailEnd/>
                          </a14:hiddenLine>
                        </a:ext>
                      </a:extLst>
                    </p:spPr>
                  </p:pic>
                </p:oleObj>
              </mc:Fallback>
            </mc:AlternateContent>
          </a:graphicData>
        </a:graphic>
      </p:graphicFrame>
      <p:graphicFrame>
        <p:nvGraphicFramePr>
          <p:cNvPr id="45062" name="Object 6"/>
          <p:cNvGraphicFramePr>
            <a:graphicFrameLocks noChangeAspect="1"/>
          </p:cNvGraphicFramePr>
          <p:nvPr>
            <p:extLst>
              <p:ext uri="{D42A27DB-BD31-4B8C-83A1-F6EECF244321}">
                <p14:modId xmlns:p14="http://schemas.microsoft.com/office/powerpoint/2010/main" val="409140173"/>
              </p:ext>
            </p:extLst>
          </p:nvPr>
        </p:nvGraphicFramePr>
        <p:xfrm>
          <a:off x="2485996" y="2457669"/>
          <a:ext cx="2952750" cy="871537"/>
        </p:xfrm>
        <a:graphic>
          <a:graphicData uri="http://schemas.openxmlformats.org/presentationml/2006/ole">
            <mc:AlternateContent xmlns:mc="http://schemas.openxmlformats.org/markup-compatibility/2006">
              <mc:Choice xmlns:v="urn:schemas-microsoft-com:vml" Requires="v">
                <p:oleObj spid="_x0000_s28779" name="公式" r:id="rId5" imgW="2793960" imgH="838080" progId="Equation.3">
                  <p:embed/>
                </p:oleObj>
              </mc:Choice>
              <mc:Fallback>
                <p:oleObj name="公式" r:id="rId5" imgW="2793960" imgH="83808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5996" y="2457669"/>
                        <a:ext cx="2952750" cy="871537"/>
                      </a:xfrm>
                      <a:prstGeom prst="rect">
                        <a:avLst/>
                      </a:prstGeom>
                      <a:noFill/>
                      <a:ln w="28575">
                        <a:solidFill>
                          <a:srgbClr val="66FF33"/>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4" name="Object 8"/>
          <p:cNvGraphicFramePr>
            <a:graphicFrameLocks noChangeAspect="1"/>
          </p:cNvGraphicFramePr>
          <p:nvPr>
            <p:extLst>
              <p:ext uri="{D42A27DB-BD31-4B8C-83A1-F6EECF244321}">
                <p14:modId xmlns:p14="http://schemas.microsoft.com/office/powerpoint/2010/main" val="3804274348"/>
              </p:ext>
            </p:extLst>
          </p:nvPr>
        </p:nvGraphicFramePr>
        <p:xfrm>
          <a:off x="5140297" y="1295191"/>
          <a:ext cx="2284412" cy="574675"/>
        </p:xfrm>
        <a:graphic>
          <a:graphicData uri="http://schemas.openxmlformats.org/presentationml/2006/ole">
            <mc:AlternateContent xmlns:mc="http://schemas.openxmlformats.org/markup-compatibility/2006">
              <mc:Choice xmlns:v="urn:schemas-microsoft-com:vml" Requires="v">
                <p:oleObj spid="_x0000_s28780" name="公式" r:id="rId7" imgW="2323800" imgH="583920" progId="Equation.3">
                  <p:embed/>
                </p:oleObj>
              </mc:Choice>
              <mc:Fallback>
                <p:oleObj name="公式" r:id="rId7" imgW="2323800" imgH="58392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0297" y="1295191"/>
                        <a:ext cx="2284412"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5" name="Object 9"/>
          <p:cNvGraphicFramePr>
            <a:graphicFrameLocks noChangeAspect="1"/>
          </p:cNvGraphicFramePr>
          <p:nvPr>
            <p:extLst>
              <p:ext uri="{D42A27DB-BD31-4B8C-83A1-F6EECF244321}">
                <p14:modId xmlns:p14="http://schemas.microsoft.com/office/powerpoint/2010/main" val="2965666301"/>
              </p:ext>
            </p:extLst>
          </p:nvPr>
        </p:nvGraphicFramePr>
        <p:xfrm>
          <a:off x="2123728" y="4653136"/>
          <a:ext cx="3786214" cy="862545"/>
        </p:xfrm>
        <a:graphic>
          <a:graphicData uri="http://schemas.openxmlformats.org/presentationml/2006/ole">
            <mc:AlternateContent xmlns:mc="http://schemas.openxmlformats.org/markup-compatibility/2006">
              <mc:Choice xmlns:v="urn:schemas-microsoft-com:vml" Requires="v">
                <p:oleObj spid="_x0000_s28781" name="公式" r:id="rId9" imgW="3454200" imgH="863280" progId="Equation.3">
                  <p:embed/>
                </p:oleObj>
              </mc:Choice>
              <mc:Fallback>
                <p:oleObj name="公式" r:id="rId9" imgW="3454200" imgH="86328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3728" y="4653136"/>
                        <a:ext cx="3786214" cy="86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FF"/>
                            </a:solidFill>
                            <a:miter lim="800000"/>
                            <a:headEnd/>
                            <a:tailEnd/>
                          </a14:hiddenLine>
                        </a:ext>
                      </a:extLst>
                    </p:spPr>
                  </p:pic>
                </p:oleObj>
              </mc:Fallback>
            </mc:AlternateContent>
          </a:graphicData>
        </a:graphic>
      </p:graphicFrame>
      <p:sp>
        <p:nvSpPr>
          <p:cNvPr id="45066" name="Text Box 10"/>
          <p:cNvSpPr txBox="1">
            <a:spLocks noChangeArrowheads="1"/>
          </p:cNvSpPr>
          <p:nvPr/>
        </p:nvSpPr>
        <p:spPr bwMode="auto">
          <a:xfrm>
            <a:off x="500034" y="5733256"/>
            <a:ext cx="6924675" cy="457200"/>
          </a:xfrm>
          <a:prstGeom prst="rect">
            <a:avLst/>
          </a:prstGeom>
          <a:noFill/>
          <a:ln w="28575">
            <a:noFill/>
            <a:miter lim="800000"/>
            <a:headEnd/>
            <a:tailEnd type="none" w="sm" len="med"/>
          </a:ln>
        </p:spPr>
        <p:txBody>
          <a:bodyPr wrap="none">
            <a:spAutoFit/>
          </a:bodyPr>
          <a:lstStyle/>
          <a:p>
            <a:pPr>
              <a:spcBef>
                <a:spcPct val="50000"/>
              </a:spcBef>
            </a:pPr>
            <a:r>
              <a:rPr kumimoji="1" lang="zh-CN" altLang="en-US" dirty="0"/>
              <a:t>上式给出了感应电场与变化磁场之间的一般关系。</a:t>
            </a:r>
          </a:p>
        </p:txBody>
      </p:sp>
      <p:graphicFrame>
        <p:nvGraphicFramePr>
          <p:cNvPr id="22532" name="Object 4"/>
          <p:cNvGraphicFramePr>
            <a:graphicFrameLocks noChangeAspect="1"/>
          </p:cNvGraphicFramePr>
          <p:nvPr>
            <p:extLst>
              <p:ext uri="{D42A27DB-BD31-4B8C-83A1-F6EECF244321}">
                <p14:modId xmlns:p14="http://schemas.microsoft.com/office/powerpoint/2010/main" val="3977885609"/>
              </p:ext>
            </p:extLst>
          </p:nvPr>
        </p:nvGraphicFramePr>
        <p:xfrm>
          <a:off x="3635896" y="1196752"/>
          <a:ext cx="1203325" cy="842962"/>
        </p:xfrm>
        <a:graphic>
          <a:graphicData uri="http://schemas.openxmlformats.org/presentationml/2006/ole">
            <mc:AlternateContent xmlns:mc="http://schemas.openxmlformats.org/markup-compatibility/2006">
              <mc:Choice xmlns:v="urn:schemas-microsoft-com:vml" Requires="v">
                <p:oleObj spid="_x0000_s28782" name="公式" r:id="rId11" imgW="1091880" imgH="749160" progId="Equation.3">
                  <p:embed/>
                </p:oleObj>
              </mc:Choice>
              <mc:Fallback>
                <p:oleObj name="公式" r:id="rId11" imgW="1091880" imgH="749160" progId="Equation.3">
                  <p:embed/>
                  <p:pic>
                    <p:nvPicPr>
                      <p:cNvPr id="0" name="Object 4"/>
                      <p:cNvPicPr>
                        <a:picLocks noChangeAspect="1" noChangeArrowheads="1"/>
                      </p:cNvPicPr>
                      <p:nvPr/>
                    </p:nvPicPr>
                    <p:blipFill>
                      <a:blip r:embed="rId12"/>
                      <a:srcRect/>
                      <a:stretch>
                        <a:fillRect/>
                      </a:stretch>
                    </p:blipFill>
                    <p:spPr bwMode="auto">
                      <a:xfrm>
                        <a:off x="3635896" y="1196752"/>
                        <a:ext cx="1203325" cy="842962"/>
                      </a:xfrm>
                      <a:prstGeom prst="rect">
                        <a:avLst/>
                      </a:prstGeom>
                      <a:solidFill>
                        <a:schemeClr val="bg1"/>
                      </a:solidFill>
                      <a:ln>
                        <a:noFill/>
                      </a:ln>
                      <a:extLst/>
                    </p:spPr>
                  </p:pic>
                </p:oleObj>
              </mc:Fallback>
            </mc:AlternateContent>
          </a:graphicData>
        </a:graphic>
      </p:graphicFrame>
      <p:sp>
        <p:nvSpPr>
          <p:cNvPr id="19" name="TextBox 18"/>
          <p:cNvSpPr txBox="1"/>
          <p:nvPr/>
        </p:nvSpPr>
        <p:spPr>
          <a:xfrm>
            <a:off x="428596" y="3501008"/>
            <a:ext cx="8501122" cy="1052596"/>
          </a:xfrm>
          <a:prstGeom prst="rect">
            <a:avLst/>
          </a:prstGeom>
          <a:noFill/>
        </p:spPr>
        <p:txBody>
          <a:bodyPr wrap="square" rtlCol="0">
            <a:spAutoFit/>
          </a:bodyPr>
          <a:lstStyle/>
          <a:p>
            <a:pPr>
              <a:lnSpc>
                <a:spcPct val="130000"/>
              </a:lnSpc>
            </a:pPr>
            <a:r>
              <a:rPr lang="zh-CN" altLang="en-US" dirty="0" smtClean="0"/>
              <a:t>上式表明，</a:t>
            </a:r>
            <a:r>
              <a:rPr lang="zh-CN" altLang="en-US" dirty="0" smtClean="0">
                <a:solidFill>
                  <a:srgbClr val="FFFF00"/>
                </a:solidFill>
              </a:rPr>
              <a:t>感应电场的环量</a:t>
            </a:r>
            <a:r>
              <a:rPr lang="zh-CN" altLang="en-US" dirty="0" smtClean="0"/>
              <a:t>等于穿过以 </a:t>
            </a:r>
            <a:r>
              <a:rPr lang="en-US" altLang="zh-CN" i="1" dirty="0" smtClean="0"/>
              <a:t>l </a:t>
            </a:r>
            <a:r>
              <a:rPr lang="zh-CN" altLang="en-US" dirty="0" smtClean="0"/>
              <a:t>为边界的任意曲面的磁通量对时间的变化率的负值。</a:t>
            </a:r>
            <a:endParaRPr lang="zh-CN" altLang="en-US" dirty="0"/>
          </a:p>
        </p:txBody>
      </p:sp>
      <p:sp>
        <p:nvSpPr>
          <p:cNvPr id="20" name="TextBox 19"/>
          <p:cNvSpPr txBox="1"/>
          <p:nvPr/>
        </p:nvSpPr>
        <p:spPr>
          <a:xfrm>
            <a:off x="500034" y="548680"/>
            <a:ext cx="2659702" cy="461665"/>
          </a:xfrm>
          <a:prstGeom prst="rect">
            <a:avLst/>
          </a:prstGeom>
          <a:noFill/>
        </p:spPr>
        <p:txBody>
          <a:bodyPr wrap="none" rtlCol="0">
            <a:spAutoFit/>
          </a:bodyPr>
          <a:lstStyle/>
          <a:p>
            <a:r>
              <a:rPr lang="zh-CN" altLang="en-US" dirty="0" smtClean="0"/>
              <a:t>对整个</a:t>
            </a:r>
            <a:r>
              <a:rPr lang="zh-CN" altLang="en-US" dirty="0" smtClean="0"/>
              <a:t>导体回路：</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45058"/>
                                        </p:tgtEl>
                                        <p:attrNameLst>
                                          <p:attrName>style.visibility</p:attrName>
                                        </p:attrNameLst>
                                      </p:cBhvr>
                                      <p:to>
                                        <p:strVal val="visible"/>
                                      </p:to>
                                    </p:set>
                                    <p:animEffect transition="in" filter="blinds(horizontal)">
                                      <p:cBhvr>
                                        <p:cTn id="12" dur="500"/>
                                        <p:tgtEl>
                                          <p:spTgt spid="45058"/>
                                        </p:tgtEl>
                                      </p:cBhvr>
                                    </p:animEffect>
                                  </p:childTnLst>
                                </p:cTn>
                              </p:par>
                            </p:childTnLst>
                          </p:cTn>
                        </p:par>
                        <p:par>
                          <p:cTn id="13" fill="hold">
                            <p:stCondLst>
                              <p:cond delay="1000"/>
                            </p:stCondLst>
                            <p:childTnLst>
                              <p:par>
                                <p:cTn id="14" presetID="4" presetClass="entr" presetSubtype="16" fill="hold" nodeType="afterEffect">
                                  <p:stCondLst>
                                    <p:cond delay="0"/>
                                  </p:stCondLst>
                                  <p:childTnLst>
                                    <p:set>
                                      <p:cBhvr>
                                        <p:cTn id="15" dur="1" fill="hold">
                                          <p:stCondLst>
                                            <p:cond delay="0"/>
                                          </p:stCondLst>
                                        </p:cTn>
                                        <p:tgtEl>
                                          <p:spTgt spid="22532"/>
                                        </p:tgtEl>
                                        <p:attrNameLst>
                                          <p:attrName>style.visibility</p:attrName>
                                        </p:attrNameLst>
                                      </p:cBhvr>
                                      <p:to>
                                        <p:strVal val="visible"/>
                                      </p:to>
                                    </p:set>
                                    <p:animEffect transition="in" filter="box(in)">
                                      <p:cBhvr>
                                        <p:cTn id="16" dur="500"/>
                                        <p:tgtEl>
                                          <p:spTgt spid="2253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45064"/>
                                        </p:tgtEl>
                                        <p:attrNameLst>
                                          <p:attrName>style.visibility</p:attrName>
                                        </p:attrNameLst>
                                      </p:cBhvr>
                                      <p:to>
                                        <p:strVal val="visible"/>
                                      </p:to>
                                    </p:set>
                                    <p:animEffect transition="in" filter="dissolve">
                                      <p:cBhvr>
                                        <p:cTn id="21" dur="500"/>
                                        <p:tgtEl>
                                          <p:spTgt spid="45064"/>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45062"/>
                                        </p:tgtEl>
                                        <p:attrNameLst>
                                          <p:attrName>style.visibility</p:attrName>
                                        </p:attrNameLst>
                                      </p:cBhvr>
                                      <p:to>
                                        <p:strVal val="visible"/>
                                      </p:to>
                                    </p:set>
                                    <p:animEffect transition="in" filter="dissolve">
                                      <p:cBhvr>
                                        <p:cTn id="26" dur="500"/>
                                        <p:tgtEl>
                                          <p:spTgt spid="4506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up)">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45065"/>
                                        </p:tgtEl>
                                        <p:attrNameLst>
                                          <p:attrName>style.visibility</p:attrName>
                                        </p:attrNameLst>
                                      </p:cBhvr>
                                      <p:to>
                                        <p:strVal val="visible"/>
                                      </p:to>
                                    </p:set>
                                    <p:animEffect transition="in" filter="wipe(right)">
                                      <p:cBhvr>
                                        <p:cTn id="36" dur="500"/>
                                        <p:tgtEl>
                                          <p:spTgt spid="45065"/>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5066"/>
                                        </p:tgtEl>
                                        <p:attrNameLst>
                                          <p:attrName>style.visibility</p:attrName>
                                        </p:attrNameLst>
                                      </p:cBhvr>
                                      <p:to>
                                        <p:strVal val="visible"/>
                                      </p:to>
                                    </p:set>
                                    <p:anim calcmode="lin" valueType="num">
                                      <p:cBhvr additive="base">
                                        <p:cTn id="41" dur="500" fill="hold"/>
                                        <p:tgtEl>
                                          <p:spTgt spid="45066"/>
                                        </p:tgtEl>
                                        <p:attrNameLst>
                                          <p:attrName>ppt_x</p:attrName>
                                        </p:attrNameLst>
                                      </p:cBhvr>
                                      <p:tavLst>
                                        <p:tav tm="0">
                                          <p:val>
                                            <p:strVal val="#ppt_x"/>
                                          </p:val>
                                        </p:tav>
                                        <p:tav tm="100000">
                                          <p:val>
                                            <p:strVal val="#ppt_x"/>
                                          </p:val>
                                        </p:tav>
                                      </p:tavLst>
                                    </p:anim>
                                    <p:anim calcmode="lin" valueType="num">
                                      <p:cBhvr additive="base">
                                        <p:cTn id="42" dur="500" fill="hold"/>
                                        <p:tgtEl>
                                          <p:spTgt spid="450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6" grpId="0" autoUpdateAnimBg="0"/>
      <p:bldP spid="19" grpId="0"/>
      <p:bldP spid="2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灯片编号占位符 3"/>
          <p:cNvSpPr>
            <a:spLocks noGrp="1"/>
          </p:cNvSpPr>
          <p:nvPr>
            <p:ph type="sldNum" sz="quarter" idx="12"/>
          </p:nvPr>
        </p:nvSpPr>
        <p:spPr/>
        <p:txBody>
          <a:bodyPr/>
          <a:lstStyle/>
          <a:p>
            <a:pPr>
              <a:defRPr/>
            </a:pPr>
            <a:fld id="{705CBED6-2EA9-4EC9-9EEF-BBB504270C8C}" type="slidenum">
              <a:rPr lang="en-US" altLang="zh-CN"/>
              <a:pPr>
                <a:defRPr/>
              </a:pPr>
              <a:t>36</a:t>
            </a:fld>
            <a:endParaRPr lang="en-US" altLang="zh-CN"/>
          </a:p>
        </p:txBody>
      </p:sp>
      <p:graphicFrame>
        <p:nvGraphicFramePr>
          <p:cNvPr id="29698" name="Object 2"/>
          <p:cNvGraphicFramePr>
            <a:graphicFrameLocks noChangeAspect="1"/>
          </p:cNvGraphicFramePr>
          <p:nvPr/>
        </p:nvGraphicFramePr>
        <p:xfrm>
          <a:off x="2427288" y="279400"/>
          <a:ext cx="3502034" cy="881751"/>
        </p:xfrm>
        <a:graphic>
          <a:graphicData uri="http://schemas.openxmlformats.org/presentationml/2006/ole">
            <mc:AlternateContent xmlns:mc="http://schemas.openxmlformats.org/markup-compatibility/2006">
              <mc:Choice xmlns:v="urn:schemas-microsoft-com:vml" Requires="v">
                <p:oleObj spid="_x0000_s30208" name="公式" r:id="rId3" imgW="3124080" imgH="863280" progId="Equation.3">
                  <p:embed/>
                </p:oleObj>
              </mc:Choice>
              <mc:Fallback>
                <p:oleObj name="公式" r:id="rId3" imgW="3124080" imgH="8632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7288" y="279400"/>
                        <a:ext cx="3502034" cy="881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66FF33"/>
                            </a:solidFill>
                            <a:miter lim="800000"/>
                            <a:headEnd/>
                            <a:tailEnd/>
                          </a14:hiddenLine>
                        </a:ext>
                      </a:extLst>
                    </p:spPr>
                  </p:pic>
                </p:oleObj>
              </mc:Fallback>
            </mc:AlternateContent>
          </a:graphicData>
        </a:graphic>
      </p:graphicFrame>
      <p:sp>
        <p:nvSpPr>
          <p:cNvPr id="132100" name="Text Box 4"/>
          <p:cNvSpPr txBox="1">
            <a:spLocks noChangeArrowheads="1"/>
          </p:cNvSpPr>
          <p:nvPr/>
        </p:nvSpPr>
        <p:spPr bwMode="auto">
          <a:xfrm>
            <a:off x="3203575" y="1285860"/>
            <a:ext cx="5869019" cy="573088"/>
          </a:xfrm>
          <a:prstGeom prst="rect">
            <a:avLst/>
          </a:prstGeom>
          <a:noFill/>
          <a:ln w="9525">
            <a:noFill/>
            <a:miter lim="800000"/>
            <a:headEnd/>
            <a:tailEnd/>
          </a:ln>
        </p:spPr>
        <p:txBody>
          <a:bodyPr wrap="square">
            <a:spAutoFit/>
          </a:bodyPr>
          <a:lstStyle/>
          <a:p>
            <a:pPr>
              <a:lnSpc>
                <a:spcPct val="130000"/>
              </a:lnSpc>
            </a:pPr>
            <a:r>
              <a:rPr kumimoji="1" lang="zh-CN" altLang="en-US" dirty="0">
                <a:solidFill>
                  <a:srgbClr val="FFFF00"/>
                </a:solidFill>
                <a:latin typeface="宋体" pitchFamily="2" charset="-122"/>
              </a:rPr>
              <a:t>感应电场是</a:t>
            </a:r>
            <a:r>
              <a:rPr kumimoji="1" lang="zh-CN" altLang="en-US" dirty="0">
                <a:solidFill>
                  <a:srgbClr val="FFFF00"/>
                </a:solidFill>
              </a:rPr>
              <a:t>非</a:t>
            </a:r>
            <a:r>
              <a:rPr kumimoji="1" lang="zh-CN" altLang="en-US" dirty="0" smtClean="0">
                <a:solidFill>
                  <a:srgbClr val="FFFF00"/>
                </a:solidFill>
              </a:rPr>
              <a:t>保守场</a:t>
            </a:r>
            <a:r>
              <a:rPr kumimoji="1" lang="en-US" altLang="zh-CN" dirty="0" smtClean="0"/>
              <a:t>, </a:t>
            </a:r>
            <a:r>
              <a:rPr kumimoji="1" lang="zh-CN" altLang="en-US" dirty="0"/>
              <a:t>电场线是闭合曲线；</a:t>
            </a:r>
            <a:endParaRPr kumimoji="1" lang="zh-CN" altLang="en-US" dirty="0">
              <a:latin typeface="宋体" pitchFamily="2" charset="-122"/>
            </a:endParaRPr>
          </a:p>
        </p:txBody>
      </p:sp>
      <p:grpSp>
        <p:nvGrpSpPr>
          <p:cNvPr id="2" name="Group 66"/>
          <p:cNvGrpSpPr>
            <a:grpSpLocks/>
          </p:cNvGrpSpPr>
          <p:nvPr/>
        </p:nvGrpSpPr>
        <p:grpSpPr bwMode="auto">
          <a:xfrm>
            <a:off x="755650" y="1350948"/>
            <a:ext cx="2337970" cy="579437"/>
            <a:chOff x="1066" y="939"/>
            <a:chExt cx="1517" cy="398"/>
          </a:xfrm>
        </p:grpSpPr>
        <p:sp>
          <p:nvSpPr>
            <p:cNvPr id="29760" name="Text Box 6"/>
            <p:cNvSpPr txBox="1">
              <a:spLocks noChangeArrowheads="1"/>
            </p:cNvSpPr>
            <p:nvPr/>
          </p:nvSpPr>
          <p:spPr bwMode="auto">
            <a:xfrm>
              <a:off x="1066" y="972"/>
              <a:ext cx="340" cy="288"/>
            </a:xfrm>
            <a:prstGeom prst="rect">
              <a:avLst/>
            </a:prstGeom>
            <a:noFill/>
            <a:ln w="28575">
              <a:noFill/>
              <a:miter lim="800000"/>
              <a:headEnd/>
              <a:tailEnd type="none" w="sm" len="med"/>
            </a:ln>
          </p:spPr>
          <p:txBody>
            <a:bodyPr wrap="none">
              <a:spAutoFit/>
            </a:bodyPr>
            <a:lstStyle/>
            <a:p>
              <a:pPr>
                <a:spcBef>
                  <a:spcPct val="50000"/>
                </a:spcBef>
              </a:pPr>
              <a:r>
                <a:rPr kumimoji="1" lang="en-US" altLang="zh-CN"/>
                <a:t>(1)</a:t>
              </a:r>
            </a:p>
          </p:txBody>
        </p:sp>
        <p:graphicFrame>
          <p:nvGraphicFramePr>
            <p:cNvPr id="29727" name="Object 7"/>
            <p:cNvGraphicFramePr>
              <a:graphicFrameLocks noChangeAspect="1"/>
            </p:cNvGraphicFramePr>
            <p:nvPr/>
          </p:nvGraphicFramePr>
          <p:xfrm>
            <a:off x="1401" y="939"/>
            <a:ext cx="1182" cy="398"/>
          </p:xfrm>
          <a:graphic>
            <a:graphicData uri="http://schemas.openxmlformats.org/presentationml/2006/ole">
              <mc:AlternateContent xmlns:mc="http://schemas.openxmlformats.org/markup-compatibility/2006">
                <mc:Choice xmlns:v="urn:schemas-microsoft-com:vml" Requires="v">
                  <p:oleObj spid="_x0000_s30209" name="公式" r:id="rId5" imgW="1701720" imgH="583920" progId="Equation.3">
                    <p:embed/>
                  </p:oleObj>
                </mc:Choice>
                <mc:Fallback>
                  <p:oleObj name="公式" r:id="rId5" imgW="1701720" imgH="58392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1" y="939"/>
                          <a:ext cx="1182" cy="3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8"/>
          <p:cNvGrpSpPr>
            <a:grpSpLocks/>
          </p:cNvGrpSpPr>
          <p:nvPr/>
        </p:nvGrpSpPr>
        <p:grpSpPr bwMode="auto">
          <a:xfrm>
            <a:off x="780338" y="2587610"/>
            <a:ext cx="7124700" cy="742950"/>
            <a:chOff x="418" y="1959"/>
            <a:chExt cx="4488" cy="468"/>
          </a:xfrm>
        </p:grpSpPr>
        <p:sp>
          <p:nvSpPr>
            <p:cNvPr id="29759" name="Text Box 9"/>
            <p:cNvSpPr txBox="1">
              <a:spLocks noChangeArrowheads="1"/>
            </p:cNvSpPr>
            <p:nvPr/>
          </p:nvSpPr>
          <p:spPr bwMode="auto">
            <a:xfrm>
              <a:off x="418" y="2073"/>
              <a:ext cx="4488" cy="288"/>
            </a:xfrm>
            <a:prstGeom prst="rect">
              <a:avLst/>
            </a:prstGeom>
            <a:noFill/>
            <a:ln w="28575">
              <a:noFill/>
              <a:miter lim="800000"/>
              <a:headEnd/>
              <a:tailEnd type="none" w="sm" len="med"/>
            </a:ln>
          </p:spPr>
          <p:txBody>
            <a:bodyPr wrap="none">
              <a:spAutoFit/>
            </a:bodyPr>
            <a:lstStyle/>
            <a:p>
              <a:pPr>
                <a:spcBef>
                  <a:spcPct val="50000"/>
                </a:spcBef>
              </a:pPr>
              <a:r>
                <a:rPr kumimoji="1" lang="en-US" altLang="zh-CN" dirty="0"/>
                <a:t>(3)</a:t>
              </a:r>
              <a:r>
                <a:rPr kumimoji="1" lang="zh-CN" altLang="en-US" dirty="0"/>
                <a:t>式中负号说明感应电场与      的方向呈</a:t>
              </a:r>
              <a:r>
                <a:rPr kumimoji="1" lang="zh-CN" altLang="en-US" dirty="0">
                  <a:solidFill>
                    <a:srgbClr val="FFFF00"/>
                  </a:solidFill>
                </a:rPr>
                <a:t>左手螺旋</a:t>
              </a:r>
              <a:r>
                <a:rPr kumimoji="1" lang="zh-CN" altLang="en-US" dirty="0"/>
                <a:t>。</a:t>
              </a:r>
            </a:p>
          </p:txBody>
        </p:sp>
        <p:graphicFrame>
          <p:nvGraphicFramePr>
            <p:cNvPr id="29726" name="Object 10"/>
            <p:cNvGraphicFramePr>
              <a:graphicFrameLocks noChangeAspect="1"/>
            </p:cNvGraphicFramePr>
            <p:nvPr/>
          </p:nvGraphicFramePr>
          <p:xfrm>
            <a:off x="2851" y="1959"/>
            <a:ext cx="262" cy="468"/>
          </p:xfrm>
          <a:graphic>
            <a:graphicData uri="http://schemas.openxmlformats.org/presentationml/2006/ole">
              <mc:AlternateContent xmlns:mc="http://schemas.openxmlformats.org/markup-compatibility/2006">
                <mc:Choice xmlns:v="urn:schemas-microsoft-com:vml" Requires="v">
                  <p:oleObj spid="_x0000_s30210" name="公式" r:id="rId7" imgW="482400" imgH="863280" progId="Equation.3">
                    <p:embed/>
                  </p:oleObj>
                </mc:Choice>
                <mc:Fallback>
                  <p:oleObj name="公式" r:id="rId7" imgW="482400" imgH="86328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1" y="1959"/>
                          <a:ext cx="262" cy="4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11"/>
          <p:cNvGrpSpPr>
            <a:grpSpLocks/>
          </p:cNvGrpSpPr>
          <p:nvPr/>
        </p:nvGrpSpPr>
        <p:grpSpPr bwMode="auto">
          <a:xfrm>
            <a:off x="2143125" y="3429000"/>
            <a:ext cx="4837113" cy="2460625"/>
            <a:chOff x="557" y="2484"/>
            <a:chExt cx="3047" cy="1550"/>
          </a:xfrm>
        </p:grpSpPr>
        <p:sp>
          <p:nvSpPr>
            <p:cNvPr id="29738" name="Rectangle 12"/>
            <p:cNvSpPr>
              <a:spLocks noChangeArrowheads="1"/>
            </p:cNvSpPr>
            <p:nvPr/>
          </p:nvSpPr>
          <p:spPr bwMode="auto">
            <a:xfrm>
              <a:off x="557" y="2484"/>
              <a:ext cx="3047" cy="1550"/>
            </a:xfrm>
            <a:prstGeom prst="rect">
              <a:avLst/>
            </a:prstGeom>
            <a:solidFill>
              <a:schemeClr val="bg1"/>
            </a:solidFill>
            <a:ln w="9525">
              <a:solidFill>
                <a:schemeClr val="accent1"/>
              </a:solidFill>
              <a:miter lim="800000"/>
              <a:headEnd/>
              <a:tailEnd/>
            </a:ln>
          </p:spPr>
          <p:txBody>
            <a:bodyPr anchor="ctr">
              <a:spAutoFit/>
            </a:bodyPr>
            <a:lstStyle/>
            <a:p>
              <a:endParaRPr lang="zh-CN" altLang="en-US"/>
            </a:p>
          </p:txBody>
        </p:sp>
        <p:graphicFrame>
          <p:nvGraphicFramePr>
            <p:cNvPr id="29700" name="Object 13"/>
            <p:cNvGraphicFramePr>
              <a:graphicFrameLocks noChangeAspect="1"/>
            </p:cNvGraphicFramePr>
            <p:nvPr/>
          </p:nvGraphicFramePr>
          <p:xfrm>
            <a:off x="1129" y="3545"/>
            <a:ext cx="545" cy="429"/>
          </p:xfrm>
          <a:graphic>
            <a:graphicData uri="http://schemas.openxmlformats.org/presentationml/2006/ole">
              <mc:AlternateContent xmlns:mc="http://schemas.openxmlformats.org/markup-compatibility/2006">
                <mc:Choice xmlns:v="urn:schemas-microsoft-com:vml" Requires="v">
                  <p:oleObj spid="_x0000_s30211" name="公式" r:id="rId9" imgW="1028520" imgH="838080" progId="Equation.3">
                    <p:embed/>
                  </p:oleObj>
                </mc:Choice>
                <mc:Fallback>
                  <p:oleObj name="公式" r:id="rId9" imgW="1028520" imgH="83808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29" y="3545"/>
                          <a:ext cx="545" cy="4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9739" name="Group 14"/>
            <p:cNvGrpSpPr>
              <a:grpSpLocks/>
            </p:cNvGrpSpPr>
            <p:nvPr/>
          </p:nvGrpSpPr>
          <p:grpSpPr bwMode="auto">
            <a:xfrm>
              <a:off x="2224" y="2559"/>
              <a:ext cx="1090" cy="1034"/>
              <a:chOff x="3072" y="889"/>
              <a:chExt cx="1883" cy="1655"/>
            </a:xfrm>
          </p:grpSpPr>
          <p:grpSp>
            <p:nvGrpSpPr>
              <p:cNvPr id="29750" name="Group 15"/>
              <p:cNvGrpSpPr>
                <a:grpSpLocks/>
              </p:cNvGrpSpPr>
              <p:nvPr/>
            </p:nvGrpSpPr>
            <p:grpSpPr bwMode="auto">
              <a:xfrm>
                <a:off x="3072" y="906"/>
                <a:ext cx="1874" cy="1638"/>
                <a:chOff x="240" y="378"/>
                <a:chExt cx="1874" cy="1638"/>
              </a:xfrm>
            </p:grpSpPr>
            <p:sp>
              <p:nvSpPr>
                <p:cNvPr id="29755" name="AutoShape 16"/>
                <p:cNvSpPr>
                  <a:spLocks noChangeArrowheads="1"/>
                </p:cNvSpPr>
                <p:nvPr/>
              </p:nvSpPr>
              <p:spPr bwMode="auto">
                <a:xfrm>
                  <a:off x="704" y="606"/>
                  <a:ext cx="1230" cy="117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1 w 21600"/>
                    <a:gd name="T25" fmla="*/ 3154 h 21600"/>
                    <a:gd name="T26" fmla="*/ 18439 w 21600"/>
                    <a:gd name="T27" fmla="*/ 1844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noFill/>
                <a:ln w="38100">
                  <a:solidFill>
                    <a:schemeClr val="tx1"/>
                  </a:solidFill>
                  <a:round/>
                  <a:headEnd/>
                  <a:tailEnd/>
                </a:ln>
              </p:spPr>
              <p:txBody>
                <a:bodyPr wrap="none" anchor="ctr"/>
                <a:lstStyle/>
                <a:p>
                  <a:endParaRPr lang="zh-CN" altLang="en-US"/>
                </a:p>
              </p:txBody>
            </p:sp>
            <p:graphicFrame>
              <p:nvGraphicFramePr>
                <p:cNvPr id="29716" name="Object 17"/>
                <p:cNvGraphicFramePr>
                  <a:graphicFrameLocks noChangeAspect="1"/>
                </p:cNvGraphicFramePr>
                <p:nvPr/>
              </p:nvGraphicFramePr>
              <p:xfrm>
                <a:off x="240" y="378"/>
                <a:ext cx="287" cy="293"/>
              </p:xfrm>
              <a:graphic>
                <a:graphicData uri="http://schemas.openxmlformats.org/presentationml/2006/ole">
                  <mc:AlternateContent xmlns:mc="http://schemas.openxmlformats.org/markup-compatibility/2006">
                    <mc:Choice xmlns:v="urn:schemas-microsoft-com:vml" Requires="v">
                      <p:oleObj spid="_x0000_s30212" name="公式" r:id="rId11" imgW="317160" imgH="431640" progId="Equation.3">
                        <p:embed/>
                      </p:oleObj>
                    </mc:Choice>
                    <mc:Fallback>
                      <p:oleObj name="公式" r:id="rId11" imgW="317160" imgH="431640"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0" y="378"/>
                              <a:ext cx="287" cy="2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9756" name="Group 18"/>
                <p:cNvGrpSpPr>
                  <a:grpSpLocks/>
                </p:cNvGrpSpPr>
                <p:nvPr/>
              </p:nvGrpSpPr>
              <p:grpSpPr bwMode="auto">
                <a:xfrm>
                  <a:off x="528" y="455"/>
                  <a:ext cx="145" cy="1561"/>
                  <a:chOff x="288" y="192"/>
                  <a:chExt cx="198" cy="1984"/>
                </a:xfrm>
              </p:grpSpPr>
              <p:graphicFrame>
                <p:nvGraphicFramePr>
                  <p:cNvPr id="29723" name="Object 19"/>
                  <p:cNvGraphicFramePr>
                    <a:graphicFrameLocks noChangeAspect="1"/>
                  </p:cNvGraphicFramePr>
                  <p:nvPr/>
                </p:nvGraphicFramePr>
                <p:xfrm>
                  <a:off x="288" y="192"/>
                  <a:ext cx="198" cy="208"/>
                </p:xfrm>
                <a:graphic>
                  <a:graphicData uri="http://schemas.openxmlformats.org/presentationml/2006/ole">
                    <mc:AlternateContent xmlns:mc="http://schemas.openxmlformats.org/markup-compatibility/2006">
                      <mc:Choice xmlns:v="urn:schemas-microsoft-com:vml" Requires="v">
                        <p:oleObj spid="_x0000_s30213" name="公式" r:id="rId13" imgW="228600" imgH="241200" progId="Equation.3">
                          <p:embed/>
                        </p:oleObj>
                      </mc:Choice>
                      <mc:Fallback>
                        <p:oleObj name="公式" r:id="rId13" imgW="228600" imgH="241200"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8" y="192"/>
                                <a:ext cx="198" cy="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24" name="Object 20"/>
                  <p:cNvGraphicFramePr>
                    <a:graphicFrameLocks noChangeAspect="1"/>
                  </p:cNvGraphicFramePr>
                  <p:nvPr/>
                </p:nvGraphicFramePr>
                <p:xfrm>
                  <a:off x="288" y="1008"/>
                  <a:ext cx="198" cy="208"/>
                </p:xfrm>
                <a:graphic>
                  <a:graphicData uri="http://schemas.openxmlformats.org/presentationml/2006/ole">
                    <mc:AlternateContent xmlns:mc="http://schemas.openxmlformats.org/markup-compatibility/2006">
                      <mc:Choice xmlns:v="urn:schemas-microsoft-com:vml" Requires="v">
                        <p:oleObj spid="_x0000_s30214" name="公式" r:id="rId15" imgW="228600" imgH="241200" progId="Equation.3">
                          <p:embed/>
                        </p:oleObj>
                      </mc:Choice>
                      <mc:Fallback>
                        <p:oleObj name="公式" r:id="rId15" imgW="228600" imgH="241200" progId="Equation.3">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8" y="1008"/>
                                <a:ext cx="198" cy="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25" name="Object 21"/>
                  <p:cNvGraphicFramePr>
                    <a:graphicFrameLocks noChangeAspect="1"/>
                  </p:cNvGraphicFramePr>
                  <p:nvPr/>
                </p:nvGraphicFramePr>
                <p:xfrm>
                  <a:off x="288" y="1968"/>
                  <a:ext cx="198" cy="208"/>
                </p:xfrm>
                <a:graphic>
                  <a:graphicData uri="http://schemas.openxmlformats.org/presentationml/2006/ole">
                    <mc:AlternateContent xmlns:mc="http://schemas.openxmlformats.org/markup-compatibility/2006">
                      <mc:Choice xmlns:v="urn:schemas-microsoft-com:vml" Requires="v">
                        <p:oleObj spid="_x0000_s30215" name="公式" r:id="rId17" imgW="228600" imgH="241200" progId="Equation.3">
                          <p:embed/>
                        </p:oleObj>
                      </mc:Choice>
                      <mc:Fallback>
                        <p:oleObj name="公式" r:id="rId17" imgW="228600" imgH="241200" progId="Equation.3">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8" y="1968"/>
                                <a:ext cx="198" cy="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9757" name="Group 22"/>
                <p:cNvGrpSpPr>
                  <a:grpSpLocks/>
                </p:cNvGrpSpPr>
                <p:nvPr/>
              </p:nvGrpSpPr>
              <p:grpSpPr bwMode="auto">
                <a:xfrm>
                  <a:off x="1266" y="455"/>
                  <a:ext cx="145" cy="1561"/>
                  <a:chOff x="288" y="192"/>
                  <a:chExt cx="198" cy="1984"/>
                </a:xfrm>
              </p:grpSpPr>
              <p:graphicFrame>
                <p:nvGraphicFramePr>
                  <p:cNvPr id="29720" name="Object 23"/>
                  <p:cNvGraphicFramePr>
                    <a:graphicFrameLocks noChangeAspect="1"/>
                  </p:cNvGraphicFramePr>
                  <p:nvPr/>
                </p:nvGraphicFramePr>
                <p:xfrm>
                  <a:off x="288" y="192"/>
                  <a:ext cx="198" cy="208"/>
                </p:xfrm>
                <a:graphic>
                  <a:graphicData uri="http://schemas.openxmlformats.org/presentationml/2006/ole">
                    <mc:AlternateContent xmlns:mc="http://schemas.openxmlformats.org/markup-compatibility/2006">
                      <mc:Choice xmlns:v="urn:schemas-microsoft-com:vml" Requires="v">
                        <p:oleObj spid="_x0000_s30216" name="公式" r:id="rId19" imgW="228600" imgH="241200" progId="Equation.3">
                          <p:embed/>
                        </p:oleObj>
                      </mc:Choice>
                      <mc:Fallback>
                        <p:oleObj name="公式" r:id="rId19" imgW="228600" imgH="241200" progId="Equation.3">
                          <p:embed/>
                          <p:pic>
                            <p:nvPicPr>
                              <p:cNvPr id="0" name="Object 2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8" y="192"/>
                                <a:ext cx="198" cy="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21" name="Object 24"/>
                  <p:cNvGraphicFramePr>
                    <a:graphicFrameLocks noChangeAspect="1"/>
                  </p:cNvGraphicFramePr>
                  <p:nvPr/>
                </p:nvGraphicFramePr>
                <p:xfrm>
                  <a:off x="288" y="1008"/>
                  <a:ext cx="198" cy="208"/>
                </p:xfrm>
                <a:graphic>
                  <a:graphicData uri="http://schemas.openxmlformats.org/presentationml/2006/ole">
                    <mc:AlternateContent xmlns:mc="http://schemas.openxmlformats.org/markup-compatibility/2006">
                      <mc:Choice xmlns:v="urn:schemas-microsoft-com:vml" Requires="v">
                        <p:oleObj spid="_x0000_s30217" name="公式" r:id="rId21" imgW="228600" imgH="241200" progId="Equation.3">
                          <p:embed/>
                        </p:oleObj>
                      </mc:Choice>
                      <mc:Fallback>
                        <p:oleObj name="公式" r:id="rId21" imgW="228600" imgH="241200" progId="Equation.3">
                          <p:embed/>
                          <p:pic>
                            <p:nvPicPr>
                              <p:cNvPr id="0" name="Object 2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88" y="1008"/>
                                <a:ext cx="198" cy="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22" name="Object 25"/>
                  <p:cNvGraphicFramePr>
                    <a:graphicFrameLocks noChangeAspect="1"/>
                  </p:cNvGraphicFramePr>
                  <p:nvPr/>
                </p:nvGraphicFramePr>
                <p:xfrm>
                  <a:off x="288" y="1968"/>
                  <a:ext cx="198" cy="208"/>
                </p:xfrm>
                <a:graphic>
                  <a:graphicData uri="http://schemas.openxmlformats.org/presentationml/2006/ole">
                    <mc:AlternateContent xmlns:mc="http://schemas.openxmlformats.org/markup-compatibility/2006">
                      <mc:Choice xmlns:v="urn:schemas-microsoft-com:vml" Requires="v">
                        <p:oleObj spid="_x0000_s30218" name="公式" r:id="rId23" imgW="228600" imgH="241200" progId="Equation.3">
                          <p:embed/>
                        </p:oleObj>
                      </mc:Choice>
                      <mc:Fallback>
                        <p:oleObj name="公式" r:id="rId23" imgW="228600" imgH="241200" progId="Equation.3">
                          <p:embed/>
                          <p:pic>
                            <p:nvPicPr>
                              <p:cNvPr id="0" name="Object 2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88" y="1968"/>
                                <a:ext cx="198" cy="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9758" name="Group 26"/>
                <p:cNvGrpSpPr>
                  <a:grpSpLocks/>
                </p:cNvGrpSpPr>
                <p:nvPr/>
              </p:nvGrpSpPr>
              <p:grpSpPr bwMode="auto">
                <a:xfrm>
                  <a:off x="1969" y="455"/>
                  <a:ext cx="145" cy="1561"/>
                  <a:chOff x="288" y="192"/>
                  <a:chExt cx="198" cy="1984"/>
                </a:xfrm>
              </p:grpSpPr>
              <p:graphicFrame>
                <p:nvGraphicFramePr>
                  <p:cNvPr id="29717" name="Object 27"/>
                  <p:cNvGraphicFramePr>
                    <a:graphicFrameLocks noChangeAspect="1"/>
                  </p:cNvGraphicFramePr>
                  <p:nvPr/>
                </p:nvGraphicFramePr>
                <p:xfrm>
                  <a:off x="288" y="192"/>
                  <a:ext cx="198" cy="208"/>
                </p:xfrm>
                <a:graphic>
                  <a:graphicData uri="http://schemas.openxmlformats.org/presentationml/2006/ole">
                    <mc:AlternateContent xmlns:mc="http://schemas.openxmlformats.org/markup-compatibility/2006">
                      <mc:Choice xmlns:v="urn:schemas-microsoft-com:vml" Requires="v">
                        <p:oleObj spid="_x0000_s30219" name="公式" r:id="rId25" imgW="228600" imgH="241200" progId="Equation.3">
                          <p:embed/>
                        </p:oleObj>
                      </mc:Choice>
                      <mc:Fallback>
                        <p:oleObj name="公式" r:id="rId25" imgW="228600" imgH="241200" progId="Equation.3">
                          <p:embed/>
                          <p:pic>
                            <p:nvPicPr>
                              <p:cNvPr id="0" name="Object 2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88" y="192"/>
                                <a:ext cx="198" cy="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18" name="Object 28"/>
                  <p:cNvGraphicFramePr>
                    <a:graphicFrameLocks noChangeAspect="1"/>
                  </p:cNvGraphicFramePr>
                  <p:nvPr/>
                </p:nvGraphicFramePr>
                <p:xfrm>
                  <a:off x="288" y="1008"/>
                  <a:ext cx="198" cy="208"/>
                </p:xfrm>
                <a:graphic>
                  <a:graphicData uri="http://schemas.openxmlformats.org/presentationml/2006/ole">
                    <mc:AlternateContent xmlns:mc="http://schemas.openxmlformats.org/markup-compatibility/2006">
                      <mc:Choice xmlns:v="urn:schemas-microsoft-com:vml" Requires="v">
                        <p:oleObj spid="_x0000_s30220" name="公式" r:id="rId27" imgW="228600" imgH="241200" progId="Equation.3">
                          <p:embed/>
                        </p:oleObj>
                      </mc:Choice>
                      <mc:Fallback>
                        <p:oleObj name="公式" r:id="rId27" imgW="228600" imgH="241200" progId="Equation.3">
                          <p:embed/>
                          <p:pic>
                            <p:nvPicPr>
                              <p:cNvPr id="0" name="Object 2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88" y="1008"/>
                                <a:ext cx="198" cy="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19" name="Object 29"/>
                  <p:cNvGraphicFramePr>
                    <a:graphicFrameLocks noChangeAspect="1"/>
                  </p:cNvGraphicFramePr>
                  <p:nvPr/>
                </p:nvGraphicFramePr>
                <p:xfrm>
                  <a:off x="288" y="1968"/>
                  <a:ext cx="198" cy="208"/>
                </p:xfrm>
                <a:graphic>
                  <a:graphicData uri="http://schemas.openxmlformats.org/presentationml/2006/ole">
                    <mc:AlternateContent xmlns:mc="http://schemas.openxmlformats.org/markup-compatibility/2006">
                      <mc:Choice xmlns:v="urn:schemas-microsoft-com:vml" Requires="v">
                        <p:oleObj spid="_x0000_s30221" name="公式" r:id="rId29" imgW="228600" imgH="241200" progId="Equation.3">
                          <p:embed/>
                        </p:oleObj>
                      </mc:Choice>
                      <mc:Fallback>
                        <p:oleObj name="公式" r:id="rId29" imgW="228600" imgH="241200" progId="Equation.3">
                          <p:embed/>
                          <p:pic>
                            <p:nvPicPr>
                              <p:cNvPr id="0" name="Object 29"/>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88" y="1968"/>
                                <a:ext cx="198" cy="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29751" name="Line 30"/>
              <p:cNvSpPr>
                <a:spLocks noChangeShapeType="1"/>
              </p:cNvSpPr>
              <p:nvPr/>
            </p:nvSpPr>
            <p:spPr bwMode="auto">
              <a:xfrm flipV="1">
                <a:off x="4476" y="1656"/>
                <a:ext cx="0" cy="432"/>
              </a:xfrm>
              <a:prstGeom prst="line">
                <a:avLst/>
              </a:prstGeom>
              <a:noFill/>
              <a:ln w="38100">
                <a:solidFill>
                  <a:srgbClr val="FF0000"/>
                </a:solidFill>
                <a:round/>
                <a:headEnd type="triangle" w="med" len="med"/>
                <a:tailEnd/>
              </a:ln>
            </p:spPr>
            <p:txBody>
              <a:bodyPr wrap="none" anchor="ctr"/>
              <a:lstStyle/>
              <a:p>
                <a:endParaRPr lang="zh-CN" altLang="en-US"/>
              </a:p>
            </p:txBody>
          </p:sp>
          <p:sp>
            <p:nvSpPr>
              <p:cNvPr id="29752" name="Line 31"/>
              <p:cNvSpPr>
                <a:spLocks noChangeShapeType="1"/>
              </p:cNvSpPr>
              <p:nvPr/>
            </p:nvSpPr>
            <p:spPr bwMode="auto">
              <a:xfrm flipH="1">
                <a:off x="4116" y="1117"/>
                <a:ext cx="432" cy="0"/>
              </a:xfrm>
              <a:prstGeom prst="line">
                <a:avLst/>
              </a:prstGeom>
              <a:noFill/>
              <a:ln w="38100">
                <a:solidFill>
                  <a:srgbClr val="FF0000"/>
                </a:solidFill>
                <a:round/>
                <a:headEnd type="triangle" w="med" len="med"/>
                <a:tailEnd/>
              </a:ln>
            </p:spPr>
            <p:txBody>
              <a:bodyPr wrap="none" anchor="ctr"/>
              <a:lstStyle/>
              <a:p>
                <a:endParaRPr lang="zh-CN" altLang="en-US"/>
              </a:p>
            </p:txBody>
          </p:sp>
          <p:graphicFrame>
            <p:nvGraphicFramePr>
              <p:cNvPr id="29714" name="Object 32"/>
              <p:cNvGraphicFramePr>
                <a:graphicFrameLocks noChangeAspect="1"/>
              </p:cNvGraphicFramePr>
              <p:nvPr/>
            </p:nvGraphicFramePr>
            <p:xfrm>
              <a:off x="4582" y="889"/>
              <a:ext cx="373" cy="333"/>
            </p:xfrm>
            <a:graphic>
              <a:graphicData uri="http://schemas.openxmlformats.org/presentationml/2006/ole">
                <mc:AlternateContent xmlns:mc="http://schemas.openxmlformats.org/markup-compatibility/2006">
                  <mc:Choice xmlns:v="urn:schemas-microsoft-com:vml" Requires="v">
                    <p:oleObj spid="_x0000_s30222" name="公式" r:id="rId31" imgW="495000" imgH="495000" progId="Equation.3">
                      <p:embed/>
                    </p:oleObj>
                  </mc:Choice>
                  <mc:Fallback>
                    <p:oleObj name="公式" r:id="rId31" imgW="495000" imgH="495000" progId="Equation.3">
                      <p:embed/>
                      <p:pic>
                        <p:nvPicPr>
                          <p:cNvPr id="0" name="Object 3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582" y="889"/>
                            <a:ext cx="373" cy="3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15" name="Object 33"/>
              <p:cNvGraphicFramePr>
                <a:graphicFrameLocks noChangeAspect="1"/>
              </p:cNvGraphicFramePr>
              <p:nvPr/>
            </p:nvGraphicFramePr>
            <p:xfrm>
              <a:off x="4537" y="1755"/>
              <a:ext cx="366" cy="328"/>
            </p:xfrm>
            <a:graphic>
              <a:graphicData uri="http://schemas.openxmlformats.org/presentationml/2006/ole">
                <mc:AlternateContent xmlns:mc="http://schemas.openxmlformats.org/markup-compatibility/2006">
                  <mc:Choice xmlns:v="urn:schemas-microsoft-com:vml" Requires="v">
                    <p:oleObj spid="_x0000_s30223" name="公式" r:id="rId33" imgW="495000" imgH="495000" progId="Equation.3">
                      <p:embed/>
                    </p:oleObj>
                  </mc:Choice>
                  <mc:Fallback>
                    <p:oleObj name="公式" r:id="rId33" imgW="495000" imgH="495000" progId="Equation.3">
                      <p:embed/>
                      <p:pic>
                        <p:nvPicPr>
                          <p:cNvPr id="0" name="Object 3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537" y="1755"/>
                            <a:ext cx="366" cy="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53" name="Line 34"/>
              <p:cNvSpPr>
                <a:spLocks noChangeShapeType="1"/>
              </p:cNvSpPr>
              <p:nvPr/>
            </p:nvSpPr>
            <p:spPr bwMode="auto">
              <a:xfrm flipV="1">
                <a:off x="4111" y="2277"/>
                <a:ext cx="209" cy="42"/>
              </a:xfrm>
              <a:prstGeom prst="line">
                <a:avLst/>
              </a:prstGeom>
              <a:noFill/>
              <a:ln w="38100">
                <a:solidFill>
                  <a:schemeClr val="tx1"/>
                </a:solidFill>
                <a:round/>
                <a:headEnd type="triangle" w="med" len="med"/>
                <a:tailEnd/>
              </a:ln>
            </p:spPr>
            <p:txBody>
              <a:bodyPr anchor="ctr">
                <a:spAutoFit/>
              </a:bodyPr>
              <a:lstStyle/>
              <a:p>
                <a:endParaRPr lang="zh-CN" altLang="en-US"/>
              </a:p>
            </p:txBody>
          </p:sp>
          <p:sp>
            <p:nvSpPr>
              <p:cNvPr id="29754" name="Line 35"/>
              <p:cNvSpPr>
                <a:spLocks noChangeShapeType="1"/>
              </p:cNvSpPr>
              <p:nvPr/>
            </p:nvSpPr>
            <p:spPr bwMode="auto">
              <a:xfrm flipV="1">
                <a:off x="4128" y="1968"/>
                <a:ext cx="167" cy="42"/>
              </a:xfrm>
              <a:prstGeom prst="line">
                <a:avLst/>
              </a:prstGeom>
              <a:noFill/>
              <a:ln w="38100">
                <a:solidFill>
                  <a:schemeClr val="tx1"/>
                </a:solidFill>
                <a:round/>
                <a:headEnd type="triangle" w="med" len="med"/>
                <a:tailEnd/>
              </a:ln>
            </p:spPr>
            <p:txBody>
              <a:bodyPr anchor="ctr">
                <a:spAutoFit/>
              </a:bodyPr>
              <a:lstStyle/>
              <a:p>
                <a:endParaRPr lang="zh-CN" altLang="en-US"/>
              </a:p>
            </p:txBody>
          </p:sp>
        </p:grpSp>
        <p:grpSp>
          <p:nvGrpSpPr>
            <p:cNvPr id="29740" name="Group 36"/>
            <p:cNvGrpSpPr>
              <a:grpSpLocks/>
            </p:cNvGrpSpPr>
            <p:nvPr/>
          </p:nvGrpSpPr>
          <p:grpSpPr bwMode="auto">
            <a:xfrm>
              <a:off x="659" y="2493"/>
              <a:ext cx="1122" cy="1130"/>
              <a:chOff x="368" y="782"/>
              <a:chExt cx="1938" cy="1809"/>
            </a:xfrm>
          </p:grpSpPr>
          <p:grpSp>
            <p:nvGrpSpPr>
              <p:cNvPr id="29741" name="Group 37"/>
              <p:cNvGrpSpPr>
                <a:grpSpLocks/>
              </p:cNvGrpSpPr>
              <p:nvPr/>
            </p:nvGrpSpPr>
            <p:grpSpPr bwMode="auto">
              <a:xfrm>
                <a:off x="368" y="911"/>
                <a:ext cx="1938" cy="1680"/>
                <a:chOff x="176" y="336"/>
                <a:chExt cx="1938" cy="1680"/>
              </a:xfrm>
            </p:grpSpPr>
            <p:sp>
              <p:nvSpPr>
                <p:cNvPr id="29746" name="AutoShape 38"/>
                <p:cNvSpPr>
                  <a:spLocks noChangeArrowheads="1"/>
                </p:cNvSpPr>
                <p:nvPr/>
              </p:nvSpPr>
              <p:spPr bwMode="auto">
                <a:xfrm>
                  <a:off x="704" y="606"/>
                  <a:ext cx="1230" cy="117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1 w 21600"/>
                    <a:gd name="T25" fmla="*/ 3154 h 21600"/>
                    <a:gd name="T26" fmla="*/ 18439 w 21600"/>
                    <a:gd name="T27" fmla="*/ 1844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noFill/>
                <a:ln w="38100">
                  <a:solidFill>
                    <a:schemeClr val="tx1"/>
                  </a:solidFill>
                  <a:round/>
                  <a:headEnd/>
                  <a:tailEnd/>
                </a:ln>
              </p:spPr>
              <p:txBody>
                <a:bodyPr wrap="none" anchor="ctr"/>
                <a:lstStyle/>
                <a:p>
                  <a:endParaRPr lang="zh-CN" altLang="en-US"/>
                </a:p>
              </p:txBody>
            </p:sp>
            <p:graphicFrame>
              <p:nvGraphicFramePr>
                <p:cNvPr id="29704" name="Object 39"/>
                <p:cNvGraphicFramePr>
                  <a:graphicFrameLocks noChangeAspect="1"/>
                </p:cNvGraphicFramePr>
                <p:nvPr/>
              </p:nvGraphicFramePr>
              <p:xfrm>
                <a:off x="176" y="336"/>
                <a:ext cx="311" cy="354"/>
              </p:xfrm>
              <a:graphic>
                <a:graphicData uri="http://schemas.openxmlformats.org/presentationml/2006/ole">
                  <mc:AlternateContent xmlns:mc="http://schemas.openxmlformats.org/markup-compatibility/2006">
                    <mc:Choice xmlns:v="urn:schemas-microsoft-com:vml" Requires="v">
                      <p:oleObj spid="_x0000_s30224" name="公式" r:id="rId35" imgW="317160" imgH="431640" progId="Equation.3">
                        <p:embed/>
                      </p:oleObj>
                    </mc:Choice>
                    <mc:Fallback>
                      <p:oleObj name="公式" r:id="rId35" imgW="317160" imgH="431640" progId="Equation.3">
                        <p:embed/>
                        <p:pic>
                          <p:nvPicPr>
                            <p:cNvPr id="0" name="Object 39"/>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76" y="336"/>
                              <a:ext cx="311" cy="3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9747" name="Group 40"/>
                <p:cNvGrpSpPr>
                  <a:grpSpLocks/>
                </p:cNvGrpSpPr>
                <p:nvPr/>
              </p:nvGrpSpPr>
              <p:grpSpPr bwMode="auto">
                <a:xfrm>
                  <a:off x="528" y="455"/>
                  <a:ext cx="145" cy="1561"/>
                  <a:chOff x="288" y="192"/>
                  <a:chExt cx="198" cy="1984"/>
                </a:xfrm>
              </p:grpSpPr>
              <p:graphicFrame>
                <p:nvGraphicFramePr>
                  <p:cNvPr id="29711" name="Object 41"/>
                  <p:cNvGraphicFramePr>
                    <a:graphicFrameLocks noChangeAspect="1"/>
                  </p:cNvGraphicFramePr>
                  <p:nvPr/>
                </p:nvGraphicFramePr>
                <p:xfrm>
                  <a:off x="288" y="192"/>
                  <a:ext cx="198" cy="208"/>
                </p:xfrm>
                <a:graphic>
                  <a:graphicData uri="http://schemas.openxmlformats.org/presentationml/2006/ole">
                    <mc:AlternateContent xmlns:mc="http://schemas.openxmlformats.org/markup-compatibility/2006">
                      <mc:Choice xmlns:v="urn:schemas-microsoft-com:vml" Requires="v">
                        <p:oleObj spid="_x0000_s30225" name="公式" r:id="rId37" imgW="228600" imgH="241200" progId="Equation.3">
                          <p:embed/>
                        </p:oleObj>
                      </mc:Choice>
                      <mc:Fallback>
                        <p:oleObj name="公式" r:id="rId37" imgW="228600" imgH="241200" progId="Equation.3">
                          <p:embed/>
                          <p:pic>
                            <p:nvPicPr>
                              <p:cNvPr id="0" name="Object 41"/>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288" y="192"/>
                                <a:ext cx="198" cy="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12" name="Object 42"/>
                  <p:cNvGraphicFramePr>
                    <a:graphicFrameLocks noChangeAspect="1"/>
                  </p:cNvGraphicFramePr>
                  <p:nvPr/>
                </p:nvGraphicFramePr>
                <p:xfrm>
                  <a:off x="288" y="1008"/>
                  <a:ext cx="198" cy="208"/>
                </p:xfrm>
                <a:graphic>
                  <a:graphicData uri="http://schemas.openxmlformats.org/presentationml/2006/ole">
                    <mc:AlternateContent xmlns:mc="http://schemas.openxmlformats.org/markup-compatibility/2006">
                      <mc:Choice xmlns:v="urn:schemas-microsoft-com:vml" Requires="v">
                        <p:oleObj spid="_x0000_s30226" name="公式" r:id="rId39" imgW="228600" imgH="241200" progId="Equation.3">
                          <p:embed/>
                        </p:oleObj>
                      </mc:Choice>
                      <mc:Fallback>
                        <p:oleObj name="公式" r:id="rId39" imgW="228600" imgH="241200" progId="Equation.3">
                          <p:embed/>
                          <p:pic>
                            <p:nvPicPr>
                              <p:cNvPr id="0" name="Object 42"/>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288" y="1008"/>
                                <a:ext cx="198" cy="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13" name="Object 43"/>
                  <p:cNvGraphicFramePr>
                    <a:graphicFrameLocks noChangeAspect="1"/>
                  </p:cNvGraphicFramePr>
                  <p:nvPr/>
                </p:nvGraphicFramePr>
                <p:xfrm>
                  <a:off x="288" y="1968"/>
                  <a:ext cx="198" cy="208"/>
                </p:xfrm>
                <a:graphic>
                  <a:graphicData uri="http://schemas.openxmlformats.org/presentationml/2006/ole">
                    <mc:AlternateContent xmlns:mc="http://schemas.openxmlformats.org/markup-compatibility/2006">
                      <mc:Choice xmlns:v="urn:schemas-microsoft-com:vml" Requires="v">
                        <p:oleObj spid="_x0000_s30227" name="公式" r:id="rId41" imgW="228600" imgH="241200" progId="Equation.3">
                          <p:embed/>
                        </p:oleObj>
                      </mc:Choice>
                      <mc:Fallback>
                        <p:oleObj name="公式" r:id="rId41" imgW="228600" imgH="241200" progId="Equation.3">
                          <p:embed/>
                          <p:pic>
                            <p:nvPicPr>
                              <p:cNvPr id="0" name="Object 43"/>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288" y="1968"/>
                                <a:ext cx="198" cy="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9748" name="Group 44"/>
                <p:cNvGrpSpPr>
                  <a:grpSpLocks/>
                </p:cNvGrpSpPr>
                <p:nvPr/>
              </p:nvGrpSpPr>
              <p:grpSpPr bwMode="auto">
                <a:xfrm>
                  <a:off x="1266" y="455"/>
                  <a:ext cx="145" cy="1561"/>
                  <a:chOff x="288" y="192"/>
                  <a:chExt cx="198" cy="1984"/>
                </a:xfrm>
              </p:grpSpPr>
              <p:graphicFrame>
                <p:nvGraphicFramePr>
                  <p:cNvPr id="29708" name="Object 45"/>
                  <p:cNvGraphicFramePr>
                    <a:graphicFrameLocks noChangeAspect="1"/>
                  </p:cNvGraphicFramePr>
                  <p:nvPr/>
                </p:nvGraphicFramePr>
                <p:xfrm>
                  <a:off x="288" y="192"/>
                  <a:ext cx="198" cy="208"/>
                </p:xfrm>
                <a:graphic>
                  <a:graphicData uri="http://schemas.openxmlformats.org/presentationml/2006/ole">
                    <mc:AlternateContent xmlns:mc="http://schemas.openxmlformats.org/markup-compatibility/2006">
                      <mc:Choice xmlns:v="urn:schemas-microsoft-com:vml" Requires="v">
                        <p:oleObj spid="_x0000_s30228" name="公式" r:id="rId43" imgW="228600" imgH="241200" progId="Equation.3">
                          <p:embed/>
                        </p:oleObj>
                      </mc:Choice>
                      <mc:Fallback>
                        <p:oleObj name="公式" r:id="rId43" imgW="228600" imgH="241200" progId="Equation.3">
                          <p:embed/>
                          <p:pic>
                            <p:nvPicPr>
                              <p:cNvPr id="0" name="Object 45"/>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88" y="192"/>
                                <a:ext cx="198" cy="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9" name="Object 46"/>
                  <p:cNvGraphicFramePr>
                    <a:graphicFrameLocks noChangeAspect="1"/>
                  </p:cNvGraphicFramePr>
                  <p:nvPr/>
                </p:nvGraphicFramePr>
                <p:xfrm>
                  <a:off x="288" y="1008"/>
                  <a:ext cx="198" cy="208"/>
                </p:xfrm>
                <a:graphic>
                  <a:graphicData uri="http://schemas.openxmlformats.org/presentationml/2006/ole">
                    <mc:AlternateContent xmlns:mc="http://schemas.openxmlformats.org/markup-compatibility/2006">
                      <mc:Choice xmlns:v="urn:schemas-microsoft-com:vml" Requires="v">
                        <p:oleObj spid="_x0000_s30229" name="公式" r:id="rId45" imgW="228600" imgH="241200" progId="Equation.3">
                          <p:embed/>
                        </p:oleObj>
                      </mc:Choice>
                      <mc:Fallback>
                        <p:oleObj name="公式" r:id="rId45" imgW="228600" imgH="241200" progId="Equation.3">
                          <p:embed/>
                          <p:pic>
                            <p:nvPicPr>
                              <p:cNvPr id="0" name="Object 46"/>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288" y="1008"/>
                                <a:ext cx="198" cy="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10" name="Object 47"/>
                  <p:cNvGraphicFramePr>
                    <a:graphicFrameLocks noChangeAspect="1"/>
                  </p:cNvGraphicFramePr>
                  <p:nvPr/>
                </p:nvGraphicFramePr>
                <p:xfrm>
                  <a:off x="288" y="1968"/>
                  <a:ext cx="198" cy="208"/>
                </p:xfrm>
                <a:graphic>
                  <a:graphicData uri="http://schemas.openxmlformats.org/presentationml/2006/ole">
                    <mc:AlternateContent xmlns:mc="http://schemas.openxmlformats.org/markup-compatibility/2006">
                      <mc:Choice xmlns:v="urn:schemas-microsoft-com:vml" Requires="v">
                        <p:oleObj spid="_x0000_s30230" name="公式" r:id="rId47" imgW="228600" imgH="241200" progId="Equation.3">
                          <p:embed/>
                        </p:oleObj>
                      </mc:Choice>
                      <mc:Fallback>
                        <p:oleObj name="公式" r:id="rId47" imgW="228600" imgH="241200" progId="Equation.3">
                          <p:embed/>
                          <p:pic>
                            <p:nvPicPr>
                              <p:cNvPr id="0" name="Object 47"/>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288" y="1968"/>
                                <a:ext cx="198" cy="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9749" name="Group 48"/>
                <p:cNvGrpSpPr>
                  <a:grpSpLocks/>
                </p:cNvGrpSpPr>
                <p:nvPr/>
              </p:nvGrpSpPr>
              <p:grpSpPr bwMode="auto">
                <a:xfrm>
                  <a:off x="1969" y="455"/>
                  <a:ext cx="145" cy="1561"/>
                  <a:chOff x="288" y="192"/>
                  <a:chExt cx="198" cy="1984"/>
                </a:xfrm>
              </p:grpSpPr>
              <p:graphicFrame>
                <p:nvGraphicFramePr>
                  <p:cNvPr id="29705" name="Object 49"/>
                  <p:cNvGraphicFramePr>
                    <a:graphicFrameLocks noChangeAspect="1"/>
                  </p:cNvGraphicFramePr>
                  <p:nvPr/>
                </p:nvGraphicFramePr>
                <p:xfrm>
                  <a:off x="288" y="192"/>
                  <a:ext cx="198" cy="208"/>
                </p:xfrm>
                <a:graphic>
                  <a:graphicData uri="http://schemas.openxmlformats.org/presentationml/2006/ole">
                    <mc:AlternateContent xmlns:mc="http://schemas.openxmlformats.org/markup-compatibility/2006">
                      <mc:Choice xmlns:v="urn:schemas-microsoft-com:vml" Requires="v">
                        <p:oleObj spid="_x0000_s30231" name="公式" r:id="rId49" imgW="228600" imgH="241200" progId="Equation.3">
                          <p:embed/>
                        </p:oleObj>
                      </mc:Choice>
                      <mc:Fallback>
                        <p:oleObj name="公式" r:id="rId49" imgW="228600" imgH="241200" progId="Equation.3">
                          <p:embed/>
                          <p:pic>
                            <p:nvPicPr>
                              <p:cNvPr id="0" name="Object 49"/>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288" y="192"/>
                                <a:ext cx="198" cy="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6" name="Object 50"/>
                  <p:cNvGraphicFramePr>
                    <a:graphicFrameLocks noChangeAspect="1"/>
                  </p:cNvGraphicFramePr>
                  <p:nvPr/>
                </p:nvGraphicFramePr>
                <p:xfrm>
                  <a:off x="288" y="1008"/>
                  <a:ext cx="198" cy="208"/>
                </p:xfrm>
                <a:graphic>
                  <a:graphicData uri="http://schemas.openxmlformats.org/presentationml/2006/ole">
                    <mc:AlternateContent xmlns:mc="http://schemas.openxmlformats.org/markup-compatibility/2006">
                      <mc:Choice xmlns:v="urn:schemas-microsoft-com:vml" Requires="v">
                        <p:oleObj spid="_x0000_s30232" name="公式" r:id="rId51" imgW="228600" imgH="241200" progId="Equation.3">
                          <p:embed/>
                        </p:oleObj>
                      </mc:Choice>
                      <mc:Fallback>
                        <p:oleObj name="公式" r:id="rId51" imgW="228600" imgH="241200" progId="Equation.3">
                          <p:embed/>
                          <p:pic>
                            <p:nvPicPr>
                              <p:cNvPr id="0" name="Object 50"/>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288" y="1008"/>
                                <a:ext cx="198" cy="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7" name="Object 51"/>
                  <p:cNvGraphicFramePr>
                    <a:graphicFrameLocks noChangeAspect="1"/>
                  </p:cNvGraphicFramePr>
                  <p:nvPr/>
                </p:nvGraphicFramePr>
                <p:xfrm>
                  <a:off x="288" y="1968"/>
                  <a:ext cx="198" cy="208"/>
                </p:xfrm>
                <a:graphic>
                  <a:graphicData uri="http://schemas.openxmlformats.org/presentationml/2006/ole">
                    <mc:AlternateContent xmlns:mc="http://schemas.openxmlformats.org/markup-compatibility/2006">
                      <mc:Choice xmlns:v="urn:schemas-microsoft-com:vml" Requires="v">
                        <p:oleObj spid="_x0000_s30233" name="公式" r:id="rId53" imgW="228600" imgH="241200" progId="Equation.3">
                          <p:embed/>
                        </p:oleObj>
                      </mc:Choice>
                      <mc:Fallback>
                        <p:oleObj name="公式" r:id="rId53" imgW="228600" imgH="241200" progId="Equation.3">
                          <p:embed/>
                          <p:pic>
                            <p:nvPicPr>
                              <p:cNvPr id="0" name="Object 51"/>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288" y="1968"/>
                                <a:ext cx="198" cy="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29742" name="Line 52"/>
              <p:cNvSpPr>
                <a:spLocks noChangeShapeType="1"/>
              </p:cNvSpPr>
              <p:nvPr/>
            </p:nvSpPr>
            <p:spPr bwMode="auto">
              <a:xfrm flipV="1">
                <a:off x="1824" y="1295"/>
                <a:ext cx="0" cy="543"/>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29743" name="Line 53"/>
              <p:cNvSpPr>
                <a:spLocks noChangeShapeType="1"/>
              </p:cNvSpPr>
              <p:nvPr/>
            </p:nvSpPr>
            <p:spPr bwMode="auto">
              <a:xfrm flipH="1">
                <a:off x="934" y="1185"/>
                <a:ext cx="584" cy="0"/>
              </a:xfrm>
              <a:prstGeom prst="line">
                <a:avLst/>
              </a:prstGeom>
              <a:noFill/>
              <a:ln w="38100">
                <a:solidFill>
                  <a:srgbClr val="FF0000"/>
                </a:solidFill>
                <a:round/>
                <a:headEnd/>
                <a:tailEnd type="triangle" w="med" len="med"/>
              </a:ln>
            </p:spPr>
            <p:txBody>
              <a:bodyPr wrap="none" anchor="ctr"/>
              <a:lstStyle/>
              <a:p>
                <a:endParaRPr lang="zh-CN" altLang="en-US"/>
              </a:p>
            </p:txBody>
          </p:sp>
          <p:graphicFrame>
            <p:nvGraphicFramePr>
              <p:cNvPr id="29702" name="Object 54"/>
              <p:cNvGraphicFramePr>
                <a:graphicFrameLocks noChangeAspect="1"/>
              </p:cNvGraphicFramePr>
              <p:nvPr/>
            </p:nvGraphicFramePr>
            <p:xfrm>
              <a:off x="981" y="782"/>
              <a:ext cx="397" cy="355"/>
            </p:xfrm>
            <a:graphic>
              <a:graphicData uri="http://schemas.openxmlformats.org/presentationml/2006/ole">
                <mc:AlternateContent xmlns:mc="http://schemas.openxmlformats.org/markup-compatibility/2006">
                  <mc:Choice xmlns:v="urn:schemas-microsoft-com:vml" Requires="v">
                    <p:oleObj spid="_x0000_s30234" name="公式" r:id="rId55" imgW="495000" imgH="495000" progId="Equation.3">
                      <p:embed/>
                    </p:oleObj>
                  </mc:Choice>
                  <mc:Fallback>
                    <p:oleObj name="公式" r:id="rId55" imgW="495000" imgH="495000" progId="Equation.3">
                      <p:embed/>
                      <p:pic>
                        <p:nvPicPr>
                          <p:cNvPr id="0" name="Object 54"/>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981" y="782"/>
                            <a:ext cx="397" cy="3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3" name="Object 55"/>
              <p:cNvGraphicFramePr>
                <a:graphicFrameLocks noChangeAspect="1"/>
              </p:cNvGraphicFramePr>
              <p:nvPr/>
            </p:nvGraphicFramePr>
            <p:xfrm>
              <a:off x="1912" y="1099"/>
              <a:ext cx="368" cy="328"/>
            </p:xfrm>
            <a:graphic>
              <a:graphicData uri="http://schemas.openxmlformats.org/presentationml/2006/ole">
                <mc:AlternateContent xmlns:mc="http://schemas.openxmlformats.org/markup-compatibility/2006">
                  <mc:Choice xmlns:v="urn:schemas-microsoft-com:vml" Requires="v">
                    <p:oleObj spid="_x0000_s30235" name="公式" r:id="rId57" imgW="495000" imgH="495000" progId="Equation.3">
                      <p:embed/>
                    </p:oleObj>
                  </mc:Choice>
                  <mc:Fallback>
                    <p:oleObj name="公式" r:id="rId57" imgW="495000" imgH="495000" progId="Equation.3">
                      <p:embed/>
                      <p:pic>
                        <p:nvPicPr>
                          <p:cNvPr id="0" name="Object 55"/>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1912" y="1099"/>
                            <a:ext cx="368" cy="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44" name="Line 56"/>
              <p:cNvSpPr>
                <a:spLocks noChangeShapeType="1"/>
              </p:cNvSpPr>
              <p:nvPr/>
            </p:nvSpPr>
            <p:spPr bwMode="auto">
              <a:xfrm flipV="1">
                <a:off x="1471" y="2324"/>
                <a:ext cx="209" cy="42"/>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29745" name="Line 57"/>
              <p:cNvSpPr>
                <a:spLocks noChangeShapeType="1"/>
              </p:cNvSpPr>
              <p:nvPr/>
            </p:nvSpPr>
            <p:spPr bwMode="auto">
              <a:xfrm flipV="1">
                <a:off x="1488" y="2015"/>
                <a:ext cx="167" cy="42"/>
              </a:xfrm>
              <a:prstGeom prst="line">
                <a:avLst/>
              </a:prstGeom>
              <a:noFill/>
              <a:ln w="38100">
                <a:solidFill>
                  <a:schemeClr val="tx1"/>
                </a:solidFill>
                <a:round/>
                <a:headEnd/>
                <a:tailEnd type="triangle" w="med" len="med"/>
              </a:ln>
            </p:spPr>
            <p:txBody>
              <a:bodyPr anchor="ctr">
                <a:spAutoFit/>
              </a:bodyPr>
              <a:lstStyle/>
              <a:p>
                <a:endParaRPr lang="zh-CN" altLang="en-US"/>
              </a:p>
            </p:txBody>
          </p:sp>
        </p:grpSp>
        <p:graphicFrame>
          <p:nvGraphicFramePr>
            <p:cNvPr id="29701" name="Object 58"/>
            <p:cNvGraphicFramePr>
              <a:graphicFrameLocks noChangeAspect="1"/>
            </p:cNvGraphicFramePr>
            <p:nvPr/>
          </p:nvGraphicFramePr>
          <p:xfrm>
            <a:off x="2668" y="3574"/>
            <a:ext cx="475" cy="384"/>
          </p:xfrm>
          <a:graphic>
            <a:graphicData uri="http://schemas.openxmlformats.org/presentationml/2006/ole">
              <mc:AlternateContent xmlns:mc="http://schemas.openxmlformats.org/markup-compatibility/2006">
                <mc:Choice xmlns:v="urn:schemas-microsoft-com:vml" Requires="v">
                  <p:oleObj spid="_x0000_s30236" name="公式" r:id="rId59" imgW="1028520" imgH="838080" progId="Equation.3">
                    <p:embed/>
                  </p:oleObj>
                </mc:Choice>
                <mc:Fallback>
                  <p:oleObj name="公式" r:id="rId59" imgW="1028520" imgH="838080" progId="Equation.3">
                    <p:embed/>
                    <p:pic>
                      <p:nvPicPr>
                        <p:cNvPr id="0" name="Object 58"/>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2668" y="3574"/>
                          <a:ext cx="475"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5" name="Group 65"/>
          <p:cNvGrpSpPr>
            <a:grpSpLocks/>
          </p:cNvGrpSpPr>
          <p:nvPr/>
        </p:nvGrpSpPr>
        <p:grpSpPr bwMode="auto">
          <a:xfrm>
            <a:off x="755650" y="2082785"/>
            <a:ext cx="2387600" cy="596900"/>
            <a:chOff x="1066" y="1619"/>
            <a:chExt cx="1504" cy="376"/>
          </a:xfrm>
        </p:grpSpPr>
        <p:sp>
          <p:nvSpPr>
            <p:cNvPr id="29737" name="Text Box 60"/>
            <p:cNvSpPr txBox="1">
              <a:spLocks noChangeArrowheads="1"/>
            </p:cNvSpPr>
            <p:nvPr/>
          </p:nvSpPr>
          <p:spPr bwMode="auto">
            <a:xfrm>
              <a:off x="1066" y="1620"/>
              <a:ext cx="340" cy="288"/>
            </a:xfrm>
            <a:prstGeom prst="rect">
              <a:avLst/>
            </a:prstGeom>
            <a:noFill/>
            <a:ln w="28575">
              <a:noFill/>
              <a:miter lim="800000"/>
              <a:headEnd/>
              <a:tailEnd type="none" w="sm" len="med"/>
            </a:ln>
          </p:spPr>
          <p:txBody>
            <a:bodyPr wrap="none">
              <a:spAutoFit/>
            </a:bodyPr>
            <a:lstStyle/>
            <a:p>
              <a:pPr>
                <a:spcBef>
                  <a:spcPct val="50000"/>
                </a:spcBef>
              </a:pPr>
              <a:r>
                <a:rPr kumimoji="1" lang="en-US" altLang="zh-CN"/>
                <a:t>(2)</a:t>
              </a:r>
              <a:endParaRPr kumimoji="1" lang="en-US" altLang="zh-CN">
                <a:solidFill>
                  <a:schemeClr val="tx1"/>
                </a:solidFill>
              </a:endParaRPr>
            </a:p>
          </p:txBody>
        </p:sp>
        <p:graphicFrame>
          <p:nvGraphicFramePr>
            <p:cNvPr id="29699" name="Object 61"/>
            <p:cNvGraphicFramePr>
              <a:graphicFrameLocks noChangeAspect="1"/>
            </p:cNvGraphicFramePr>
            <p:nvPr/>
          </p:nvGraphicFramePr>
          <p:xfrm>
            <a:off x="1445" y="1619"/>
            <a:ext cx="1125" cy="376"/>
          </p:xfrm>
          <a:graphic>
            <a:graphicData uri="http://schemas.openxmlformats.org/presentationml/2006/ole">
              <mc:AlternateContent xmlns:mc="http://schemas.openxmlformats.org/markup-compatibility/2006">
                <mc:Choice xmlns:v="urn:schemas-microsoft-com:vml" Requires="v">
                  <p:oleObj spid="_x0000_s30237" name="公式" r:id="rId61" imgW="1739880" imgH="583920" progId="Equation.3">
                    <p:embed/>
                  </p:oleObj>
                </mc:Choice>
                <mc:Fallback>
                  <p:oleObj name="公式" r:id="rId61" imgW="1739880" imgH="583920" progId="Equation.3">
                    <p:embed/>
                    <p:pic>
                      <p:nvPicPr>
                        <p:cNvPr id="0" name="Object 61"/>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1445" y="1619"/>
                          <a:ext cx="1125" cy="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32158" name="Text Box 62"/>
          <p:cNvSpPr txBox="1">
            <a:spLocks noChangeArrowheads="1"/>
          </p:cNvSpPr>
          <p:nvPr/>
        </p:nvSpPr>
        <p:spPr bwMode="auto">
          <a:xfrm>
            <a:off x="3174553" y="2052932"/>
            <a:ext cx="2969083" cy="520848"/>
          </a:xfrm>
          <a:prstGeom prst="rect">
            <a:avLst/>
          </a:prstGeom>
          <a:noFill/>
          <a:ln w="9525">
            <a:noFill/>
            <a:miter lim="800000"/>
            <a:headEnd/>
            <a:tailEnd/>
          </a:ln>
        </p:spPr>
        <p:txBody>
          <a:bodyPr wrap="none">
            <a:spAutoFit/>
          </a:bodyPr>
          <a:lstStyle/>
          <a:p>
            <a:pPr>
              <a:lnSpc>
                <a:spcPct val="130000"/>
              </a:lnSpc>
              <a:spcBef>
                <a:spcPct val="50000"/>
              </a:spcBef>
            </a:pPr>
            <a:r>
              <a:rPr kumimoji="1" lang="zh-CN" altLang="en-US" dirty="0">
                <a:solidFill>
                  <a:srgbClr val="FFFF00"/>
                </a:solidFill>
                <a:latin typeface="宋体" pitchFamily="2" charset="-122"/>
              </a:rPr>
              <a:t>感</a:t>
            </a:r>
            <a:r>
              <a:rPr kumimoji="1" lang="zh-CN" altLang="en-US" dirty="0">
                <a:solidFill>
                  <a:srgbClr val="FFFF00"/>
                </a:solidFill>
              </a:rPr>
              <a:t>应</a:t>
            </a:r>
            <a:r>
              <a:rPr kumimoji="1" lang="zh-CN" altLang="en-US" dirty="0">
                <a:solidFill>
                  <a:srgbClr val="FFFF00"/>
                </a:solidFill>
                <a:latin typeface="宋体" pitchFamily="2" charset="-122"/>
              </a:rPr>
              <a:t>电场</a:t>
            </a:r>
            <a:r>
              <a:rPr kumimoji="1" lang="zh-CN" altLang="en-US" dirty="0">
                <a:solidFill>
                  <a:srgbClr val="FFFF00"/>
                </a:solidFill>
              </a:rPr>
              <a:t>是无源</a:t>
            </a:r>
            <a:r>
              <a:rPr kumimoji="1" lang="zh-CN" altLang="en-US" dirty="0" smtClean="0">
                <a:solidFill>
                  <a:srgbClr val="FFFF00"/>
                </a:solidFill>
              </a:rPr>
              <a:t>场；</a:t>
            </a:r>
            <a:endParaRPr kumimoji="1" lang="zh-CN" altLang="en-US" dirty="0"/>
          </a:p>
        </p:txBody>
      </p:sp>
      <p:sp>
        <p:nvSpPr>
          <p:cNvPr id="132159" name="Text Box 63"/>
          <p:cNvSpPr txBox="1">
            <a:spLocks noChangeArrowheads="1"/>
          </p:cNvSpPr>
          <p:nvPr/>
        </p:nvSpPr>
        <p:spPr bwMode="auto">
          <a:xfrm>
            <a:off x="1071538" y="5929330"/>
            <a:ext cx="6083300" cy="572464"/>
          </a:xfrm>
          <a:prstGeom prst="rect">
            <a:avLst/>
          </a:prstGeom>
          <a:noFill/>
          <a:ln w="28575">
            <a:noFill/>
            <a:miter lim="800000"/>
            <a:headEnd/>
            <a:tailEnd type="none" w="sm" len="med"/>
          </a:ln>
        </p:spPr>
        <p:txBody>
          <a:bodyPr>
            <a:spAutoFit/>
          </a:bodyPr>
          <a:lstStyle/>
          <a:p>
            <a:pPr>
              <a:lnSpc>
                <a:spcPct val="130000"/>
              </a:lnSpc>
              <a:spcBef>
                <a:spcPct val="50000"/>
              </a:spcBef>
              <a:buFont typeface="Wingdings" pitchFamily="2" charset="2"/>
              <a:buChar char="Ø"/>
            </a:pPr>
            <a:r>
              <a:rPr kumimoji="1" lang="zh-CN" altLang="en-US" dirty="0" smtClean="0">
                <a:solidFill>
                  <a:srgbClr val="FFFF00"/>
                </a:solidFill>
              </a:rPr>
              <a:t> </a:t>
            </a:r>
            <a:r>
              <a:rPr kumimoji="1" lang="zh-CN" altLang="en-US" dirty="0" smtClean="0"/>
              <a:t>感应</a:t>
            </a:r>
            <a:r>
              <a:rPr kumimoji="1" lang="zh-CN" altLang="en-US" dirty="0"/>
              <a:t>电场的方向也可根据楞次定律确定。</a:t>
            </a:r>
          </a:p>
        </p:txBody>
      </p:sp>
      <p:sp>
        <p:nvSpPr>
          <p:cNvPr id="29736" name="AutoShape 64"/>
          <p:cNvSpPr>
            <a:spLocks noChangeArrowheads="1"/>
          </p:cNvSpPr>
          <p:nvPr/>
        </p:nvSpPr>
        <p:spPr bwMode="auto">
          <a:xfrm>
            <a:off x="323528" y="500042"/>
            <a:ext cx="1224285" cy="609600"/>
          </a:xfrm>
          <a:prstGeom prst="cloudCallout">
            <a:avLst>
              <a:gd name="adj1" fmla="val 39537"/>
              <a:gd name="adj2" fmla="val 67968"/>
            </a:avLst>
          </a:prstGeom>
          <a:solidFill>
            <a:schemeClr val="bg1"/>
          </a:solidFill>
          <a:ln w="9525">
            <a:solidFill>
              <a:srgbClr val="FF0000"/>
            </a:solidFill>
            <a:round/>
            <a:headEnd/>
            <a:tailEnd/>
          </a:ln>
        </p:spPr>
        <p:txBody>
          <a:bodyPr/>
          <a:lstStyle/>
          <a:p>
            <a:pPr algn="ctr"/>
            <a:r>
              <a:rPr kumimoji="1" lang="zh-CN" altLang="en-US">
                <a:solidFill>
                  <a:srgbClr val="FF0000"/>
                </a:solidFill>
              </a:rPr>
              <a:t>讨论</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2100"/>
                                        </p:tgtEl>
                                        <p:attrNameLst>
                                          <p:attrName>style.visibility</p:attrName>
                                        </p:attrNameLst>
                                      </p:cBhvr>
                                      <p:to>
                                        <p:strVal val="visible"/>
                                      </p:to>
                                    </p:set>
                                    <p:animEffect transition="in" filter="wipe(up)">
                                      <p:cBhvr>
                                        <p:cTn id="12" dur="500"/>
                                        <p:tgtEl>
                                          <p:spTgt spid="13210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32158"/>
                                        </p:tgtEl>
                                        <p:attrNameLst>
                                          <p:attrName>style.visibility</p:attrName>
                                        </p:attrNameLst>
                                      </p:cBhvr>
                                      <p:to>
                                        <p:strVal val="visible"/>
                                      </p:to>
                                    </p:set>
                                    <p:animEffect transition="in" filter="checkerboard(across)">
                                      <p:cBhvr>
                                        <p:cTn id="22" dur="500"/>
                                        <p:tgtEl>
                                          <p:spTgt spid="132158"/>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checkerboard(across)">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ox(in)">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5" presetClass="entr" presetSubtype="0" fill="hold" grpId="0" nodeType="clickEffect">
                                  <p:stCondLst>
                                    <p:cond delay="0"/>
                                  </p:stCondLst>
                                  <p:childTnLst>
                                    <p:set>
                                      <p:cBhvr>
                                        <p:cTn id="36" dur="1" fill="hold">
                                          <p:stCondLst>
                                            <p:cond delay="0"/>
                                          </p:stCondLst>
                                        </p:cTn>
                                        <p:tgtEl>
                                          <p:spTgt spid="132159"/>
                                        </p:tgtEl>
                                        <p:attrNameLst>
                                          <p:attrName>style.visibility</p:attrName>
                                        </p:attrNameLst>
                                      </p:cBhvr>
                                      <p:to>
                                        <p:strVal val="visible"/>
                                      </p:to>
                                    </p:set>
                                    <p:anim calcmode="lin" valueType="num">
                                      <p:cBhvr>
                                        <p:cTn id="37" dur="1000" fill="hold"/>
                                        <p:tgtEl>
                                          <p:spTgt spid="132159"/>
                                        </p:tgtEl>
                                        <p:attrNameLst>
                                          <p:attrName>ppt_w</p:attrName>
                                        </p:attrNameLst>
                                      </p:cBhvr>
                                      <p:tavLst>
                                        <p:tav tm="0">
                                          <p:val>
                                            <p:fltVal val="0"/>
                                          </p:val>
                                        </p:tav>
                                        <p:tav tm="100000">
                                          <p:val>
                                            <p:strVal val="#ppt_w"/>
                                          </p:val>
                                        </p:tav>
                                      </p:tavLst>
                                    </p:anim>
                                    <p:anim calcmode="lin" valueType="num">
                                      <p:cBhvr>
                                        <p:cTn id="38" dur="1000" fill="hold"/>
                                        <p:tgtEl>
                                          <p:spTgt spid="132159"/>
                                        </p:tgtEl>
                                        <p:attrNameLst>
                                          <p:attrName>ppt_h</p:attrName>
                                        </p:attrNameLst>
                                      </p:cBhvr>
                                      <p:tavLst>
                                        <p:tav tm="0">
                                          <p:val>
                                            <p:fltVal val="0"/>
                                          </p:val>
                                        </p:tav>
                                        <p:tav tm="100000">
                                          <p:val>
                                            <p:strVal val="#ppt_h"/>
                                          </p:val>
                                        </p:tav>
                                      </p:tavLst>
                                    </p:anim>
                                    <p:anim calcmode="lin" valueType="num">
                                      <p:cBhvr>
                                        <p:cTn id="39" dur="1000" fill="hold"/>
                                        <p:tgtEl>
                                          <p:spTgt spid="132159"/>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13215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0" grpId="0"/>
      <p:bldP spid="132158" grpId="0"/>
      <p:bldP spid="13215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p>
            <a:pPr>
              <a:defRPr/>
            </a:pPr>
            <a:fld id="{EF057053-1054-4946-B163-A8BA920281B2}" type="slidenum">
              <a:rPr lang="en-US" altLang="zh-CN"/>
              <a:pPr>
                <a:defRPr/>
              </a:pPr>
              <a:t>37</a:t>
            </a:fld>
            <a:endParaRPr lang="en-US" altLang="zh-CN"/>
          </a:p>
        </p:txBody>
      </p:sp>
      <p:graphicFrame>
        <p:nvGraphicFramePr>
          <p:cNvPr id="134148" name="Object 4"/>
          <p:cNvGraphicFramePr>
            <a:graphicFrameLocks noChangeAspect="1"/>
          </p:cNvGraphicFramePr>
          <p:nvPr/>
        </p:nvGraphicFramePr>
        <p:xfrm>
          <a:off x="1142976" y="3708408"/>
          <a:ext cx="3025775" cy="792162"/>
        </p:xfrm>
        <a:graphic>
          <a:graphicData uri="http://schemas.openxmlformats.org/presentationml/2006/ole">
            <mc:AlternateContent xmlns:mc="http://schemas.openxmlformats.org/markup-compatibility/2006">
              <mc:Choice xmlns:v="urn:schemas-microsoft-com:vml" Requires="v">
                <p:oleObj spid="_x0000_s30834" name="公式" r:id="rId3" imgW="2438280" imgH="634680" progId="Equation.3">
                  <p:embed/>
                </p:oleObj>
              </mc:Choice>
              <mc:Fallback>
                <p:oleObj name="公式" r:id="rId3" imgW="2438280" imgH="6346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976" y="3708408"/>
                        <a:ext cx="302577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33"/>
                            </a:solidFill>
                            <a:miter lim="800000"/>
                            <a:headEnd/>
                            <a:tailEnd/>
                          </a14:hiddenLine>
                        </a:ext>
                      </a:extLst>
                    </p:spPr>
                  </p:pic>
                </p:oleObj>
              </mc:Fallback>
            </mc:AlternateContent>
          </a:graphicData>
        </a:graphic>
      </p:graphicFrame>
      <p:sp>
        <p:nvSpPr>
          <p:cNvPr id="134153" name="Text Box 9"/>
          <p:cNvSpPr txBox="1">
            <a:spLocks noChangeArrowheads="1"/>
          </p:cNvSpPr>
          <p:nvPr/>
        </p:nvSpPr>
        <p:spPr bwMode="auto">
          <a:xfrm>
            <a:off x="500034" y="4572008"/>
            <a:ext cx="4167187" cy="457200"/>
          </a:xfrm>
          <a:prstGeom prst="rect">
            <a:avLst/>
          </a:prstGeom>
          <a:noFill/>
          <a:ln w="28575">
            <a:noFill/>
            <a:miter lim="800000"/>
            <a:headEnd/>
            <a:tailEnd type="none" w="sm" len="med"/>
          </a:ln>
        </p:spPr>
        <p:txBody>
          <a:bodyPr wrap="none">
            <a:spAutoFit/>
          </a:bodyPr>
          <a:lstStyle/>
          <a:p>
            <a:pPr>
              <a:spcBef>
                <a:spcPct val="50000"/>
              </a:spcBef>
            </a:pPr>
            <a:r>
              <a:rPr kumimoji="1" lang="zh-CN" altLang="en-US" dirty="0"/>
              <a:t>由上式可求出感应电场的大小</a:t>
            </a:r>
          </a:p>
        </p:txBody>
      </p:sp>
      <p:graphicFrame>
        <p:nvGraphicFramePr>
          <p:cNvPr id="134155" name="Object 11"/>
          <p:cNvGraphicFramePr>
            <a:graphicFrameLocks noChangeAspect="1"/>
          </p:cNvGraphicFramePr>
          <p:nvPr/>
        </p:nvGraphicFramePr>
        <p:xfrm>
          <a:off x="4241774" y="3641728"/>
          <a:ext cx="1363555" cy="857256"/>
        </p:xfrm>
        <a:graphic>
          <a:graphicData uri="http://schemas.openxmlformats.org/presentationml/2006/ole">
            <mc:AlternateContent xmlns:mc="http://schemas.openxmlformats.org/markup-compatibility/2006">
              <mc:Choice xmlns:v="urn:schemas-microsoft-com:vml" Requires="v">
                <p:oleObj spid="_x0000_s30835" name="公式" r:id="rId5" imgW="1244520" imgH="838080" progId="Equation.3">
                  <p:embed/>
                </p:oleObj>
              </mc:Choice>
              <mc:Fallback>
                <p:oleObj name="公式" r:id="rId5" imgW="1244520" imgH="83808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1774" y="3641728"/>
                        <a:ext cx="1363555" cy="857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33"/>
                            </a:solidFill>
                            <a:miter lim="800000"/>
                            <a:headEnd/>
                            <a:tailEnd/>
                          </a14:hiddenLine>
                        </a:ext>
                      </a:extLst>
                    </p:spPr>
                  </p:pic>
                </p:oleObj>
              </mc:Fallback>
            </mc:AlternateContent>
          </a:graphicData>
        </a:graphic>
      </p:graphicFrame>
      <p:graphicFrame>
        <p:nvGraphicFramePr>
          <p:cNvPr id="134161" name="Object 17"/>
          <p:cNvGraphicFramePr>
            <a:graphicFrameLocks noChangeAspect="1"/>
          </p:cNvGraphicFramePr>
          <p:nvPr/>
        </p:nvGraphicFramePr>
        <p:xfrm>
          <a:off x="2071670" y="5211781"/>
          <a:ext cx="2306638" cy="931863"/>
        </p:xfrm>
        <a:graphic>
          <a:graphicData uri="http://schemas.openxmlformats.org/presentationml/2006/ole">
            <mc:AlternateContent xmlns:mc="http://schemas.openxmlformats.org/markup-compatibility/2006">
              <mc:Choice xmlns:v="urn:schemas-microsoft-com:vml" Requires="v">
                <p:oleObj spid="_x0000_s30836" name="公式" r:id="rId7" imgW="2108160" imgH="901440" progId="Equation.3">
                  <p:embed/>
                </p:oleObj>
              </mc:Choice>
              <mc:Fallback>
                <p:oleObj name="公式" r:id="rId7" imgW="2108160" imgH="901440"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71670" y="5211781"/>
                        <a:ext cx="2306638" cy="931863"/>
                      </a:xfrm>
                      <a:prstGeom prst="rect">
                        <a:avLst/>
                      </a:prstGeom>
                      <a:noFill/>
                      <a:ln w="28575">
                        <a:solidFill>
                          <a:srgbClr val="FFFF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0728" name="Group 18"/>
          <p:cNvGrpSpPr>
            <a:grpSpLocks/>
          </p:cNvGrpSpPr>
          <p:nvPr/>
        </p:nvGrpSpPr>
        <p:grpSpPr bwMode="auto">
          <a:xfrm>
            <a:off x="571472" y="1976440"/>
            <a:ext cx="8310562" cy="1017588"/>
            <a:chOff x="295" y="346"/>
            <a:chExt cx="5235" cy="641"/>
          </a:xfrm>
        </p:grpSpPr>
        <p:sp>
          <p:nvSpPr>
            <p:cNvPr id="30731" name="Text Box 6"/>
            <p:cNvSpPr txBox="1">
              <a:spLocks noChangeArrowheads="1"/>
            </p:cNvSpPr>
            <p:nvPr/>
          </p:nvSpPr>
          <p:spPr bwMode="auto">
            <a:xfrm>
              <a:off x="295" y="346"/>
              <a:ext cx="5235" cy="631"/>
            </a:xfrm>
            <a:prstGeom prst="rect">
              <a:avLst/>
            </a:prstGeom>
            <a:noFill/>
            <a:ln w="28575">
              <a:noFill/>
              <a:miter lim="800000"/>
              <a:headEnd/>
              <a:tailEnd type="none" w="sm" len="med"/>
            </a:ln>
          </p:spPr>
          <p:txBody>
            <a:bodyPr>
              <a:spAutoFit/>
            </a:bodyPr>
            <a:lstStyle/>
            <a:p>
              <a:pPr>
                <a:lnSpc>
                  <a:spcPct val="130000"/>
                </a:lnSpc>
                <a:spcBef>
                  <a:spcPct val="50000"/>
                </a:spcBef>
              </a:pPr>
              <a:r>
                <a:rPr kumimoji="1" lang="zh-CN" altLang="en-US" dirty="0" smtClean="0"/>
                <a:t>则</a:t>
              </a:r>
              <a:r>
                <a:rPr kumimoji="1" lang="zh-CN" altLang="en-US" dirty="0"/>
                <a:t>磁场变化产生的感应</a:t>
              </a:r>
              <a:r>
                <a:rPr kumimoji="1" lang="zh-CN" altLang="en-US" dirty="0" smtClean="0"/>
                <a:t>电场，场线在垂直于磁场的平面内是</a:t>
              </a:r>
              <a:r>
                <a:rPr kumimoji="1" lang="zh-CN" altLang="en-US" dirty="0"/>
                <a:t>圆心在轴线上的一系列同心圆，且圆上各点     的大小相等。</a:t>
              </a:r>
            </a:p>
          </p:txBody>
        </p:sp>
        <p:graphicFrame>
          <p:nvGraphicFramePr>
            <p:cNvPr id="30725" name="Object 7"/>
            <p:cNvGraphicFramePr>
              <a:graphicFrameLocks noChangeAspect="1"/>
            </p:cNvGraphicFramePr>
            <p:nvPr>
              <p:extLst>
                <p:ext uri="{D42A27DB-BD31-4B8C-83A1-F6EECF244321}">
                  <p14:modId xmlns:p14="http://schemas.microsoft.com/office/powerpoint/2010/main" val="624305556"/>
                </p:ext>
              </p:extLst>
            </p:nvPr>
          </p:nvGraphicFramePr>
          <p:xfrm>
            <a:off x="4048" y="714"/>
            <a:ext cx="214" cy="273"/>
          </p:xfrm>
          <a:graphic>
            <a:graphicData uri="http://schemas.openxmlformats.org/presentationml/2006/ole">
              <mc:AlternateContent xmlns:mc="http://schemas.openxmlformats.org/markup-compatibility/2006">
                <mc:Choice xmlns:v="urn:schemas-microsoft-com:vml" Requires="v">
                  <p:oleObj spid="_x0000_s30837" name="公式" r:id="rId9" imgW="368280" imgH="469800" progId="Equation.3">
                    <p:embed/>
                  </p:oleObj>
                </mc:Choice>
                <mc:Fallback>
                  <p:oleObj name="公式" r:id="rId9" imgW="368280" imgH="4698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48" y="714"/>
                          <a:ext cx="214" cy="2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34163" name="Text Box 19"/>
          <p:cNvSpPr txBox="1">
            <a:spLocks noChangeArrowheads="1"/>
          </p:cNvSpPr>
          <p:nvPr/>
        </p:nvSpPr>
        <p:spPr bwMode="auto">
          <a:xfrm>
            <a:off x="539552" y="3068960"/>
            <a:ext cx="5923416" cy="461665"/>
          </a:xfrm>
          <a:prstGeom prst="rect">
            <a:avLst/>
          </a:prstGeom>
          <a:noFill/>
          <a:ln w="9525">
            <a:noFill/>
            <a:miter lim="800000"/>
            <a:headEnd/>
            <a:tailEnd/>
          </a:ln>
        </p:spPr>
        <p:txBody>
          <a:bodyPr wrap="none">
            <a:spAutoFit/>
          </a:bodyPr>
          <a:lstStyle/>
          <a:p>
            <a:r>
              <a:rPr lang="en-US" altLang="zh-CN" dirty="0" smtClean="0">
                <a:solidFill>
                  <a:srgbClr val="FFFF00"/>
                </a:solidFill>
              </a:rPr>
              <a:t>(2)</a:t>
            </a:r>
            <a:r>
              <a:rPr lang="zh-CN" altLang="en-US" dirty="0" smtClean="0"/>
              <a:t>取</a:t>
            </a:r>
            <a:r>
              <a:rPr kumimoji="1" lang="zh-CN" altLang="en-US" dirty="0" smtClean="0"/>
              <a:t>半径</a:t>
            </a:r>
            <a:r>
              <a:rPr kumimoji="1" lang="zh-CN" altLang="en-US" dirty="0"/>
              <a:t>为</a:t>
            </a:r>
            <a:r>
              <a:rPr kumimoji="1" lang="en-US" altLang="zh-CN" i="1" dirty="0"/>
              <a:t>r</a:t>
            </a:r>
            <a:r>
              <a:rPr kumimoji="1" lang="zh-CN" altLang="en-US" dirty="0" smtClean="0"/>
              <a:t>的感应电场线为</a:t>
            </a:r>
            <a:r>
              <a:rPr kumimoji="1" lang="zh-CN" altLang="en-US" dirty="0"/>
              <a:t>闭合路径，则</a:t>
            </a:r>
          </a:p>
        </p:txBody>
      </p:sp>
      <p:sp>
        <p:nvSpPr>
          <p:cNvPr id="134164" name="Text Box 20"/>
          <p:cNvSpPr txBox="1">
            <a:spLocks noChangeArrowheads="1"/>
          </p:cNvSpPr>
          <p:nvPr/>
        </p:nvSpPr>
        <p:spPr bwMode="auto">
          <a:xfrm>
            <a:off x="4857752" y="5429264"/>
            <a:ext cx="3248025" cy="457200"/>
          </a:xfrm>
          <a:prstGeom prst="rect">
            <a:avLst/>
          </a:prstGeom>
          <a:noFill/>
          <a:ln w="9525">
            <a:noFill/>
            <a:miter lim="800000"/>
            <a:headEnd/>
            <a:tailEnd/>
          </a:ln>
        </p:spPr>
        <p:txBody>
          <a:bodyPr wrap="none">
            <a:spAutoFit/>
          </a:bodyPr>
          <a:lstStyle/>
          <a:p>
            <a:r>
              <a:rPr kumimoji="1" lang="zh-CN" altLang="en-US" dirty="0"/>
              <a:t>方向由楞次定律判定。</a:t>
            </a:r>
          </a:p>
        </p:txBody>
      </p:sp>
      <p:graphicFrame>
        <p:nvGraphicFramePr>
          <p:cNvPr id="45064" name="Object 8"/>
          <p:cNvGraphicFramePr>
            <a:graphicFrameLocks noChangeAspect="1"/>
          </p:cNvGraphicFramePr>
          <p:nvPr/>
        </p:nvGraphicFramePr>
        <p:xfrm>
          <a:off x="6072198" y="3786190"/>
          <a:ext cx="2216150" cy="596900"/>
        </p:xfrm>
        <a:graphic>
          <a:graphicData uri="http://schemas.openxmlformats.org/presentationml/2006/ole">
            <mc:AlternateContent xmlns:mc="http://schemas.openxmlformats.org/markup-compatibility/2006">
              <mc:Choice xmlns:v="urn:schemas-microsoft-com:vml" Requires="v">
                <p:oleObj spid="_x0000_s30838" name="公式" r:id="rId11" imgW="2171520" imgH="583920" progId="Equation.3">
                  <p:embed/>
                </p:oleObj>
              </mc:Choice>
              <mc:Fallback>
                <p:oleObj name="公式" r:id="rId11" imgW="2171520" imgH="58392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72198" y="3786190"/>
                        <a:ext cx="221615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FF00"/>
                            </a:solidFill>
                            <a:miter lim="800000"/>
                            <a:headEnd/>
                            <a:tailEnd/>
                          </a14:hiddenLine>
                        </a:ext>
                      </a:extLst>
                    </p:spPr>
                  </p:pic>
                </p:oleObj>
              </mc:Fallback>
            </mc:AlternateContent>
          </a:graphicData>
        </a:graphic>
      </p:graphicFrame>
      <p:grpSp>
        <p:nvGrpSpPr>
          <p:cNvPr id="13" name="组合 12"/>
          <p:cNvGrpSpPr/>
          <p:nvPr/>
        </p:nvGrpSpPr>
        <p:grpSpPr>
          <a:xfrm>
            <a:off x="395536" y="500042"/>
            <a:ext cx="3856512" cy="461665"/>
            <a:chOff x="0" y="2357430"/>
            <a:chExt cx="5233894" cy="461665"/>
          </a:xfrm>
        </p:grpSpPr>
        <p:sp>
          <p:nvSpPr>
            <p:cNvPr id="14" name="TextBox 13"/>
            <p:cNvSpPr txBox="1"/>
            <p:nvPr/>
          </p:nvSpPr>
          <p:spPr>
            <a:xfrm>
              <a:off x="0" y="2357430"/>
              <a:ext cx="5233894" cy="461665"/>
            </a:xfrm>
            <a:prstGeom prst="rect">
              <a:avLst/>
            </a:prstGeom>
            <a:noFill/>
          </p:spPr>
          <p:txBody>
            <a:bodyPr wrap="square" rtlCol="0">
              <a:spAutoFit/>
            </a:bodyPr>
            <a:lstStyle/>
            <a:p>
              <a:r>
                <a:rPr kumimoji="1" lang="en-US" altLang="zh-CN" dirty="0" smtClean="0">
                  <a:solidFill>
                    <a:srgbClr val="FFFF00"/>
                  </a:solidFill>
                </a:rPr>
                <a:t>3.</a:t>
              </a:r>
              <a:r>
                <a:rPr kumimoji="1" lang="zh-CN" altLang="en-US" dirty="0" smtClean="0">
                  <a:solidFill>
                    <a:srgbClr val="FFFF00"/>
                  </a:solidFill>
                </a:rPr>
                <a:t>感应</a:t>
              </a:r>
              <a:r>
                <a:rPr kumimoji="1" lang="zh-CN" altLang="en-US" dirty="0" smtClean="0">
                  <a:solidFill>
                    <a:srgbClr val="FFFF00"/>
                  </a:solidFill>
                </a:rPr>
                <a:t>电场 </a:t>
              </a:r>
              <a:r>
                <a:rPr kumimoji="1" lang="en-US" altLang="zh-CN" i="1" dirty="0" err="1" smtClean="0">
                  <a:solidFill>
                    <a:srgbClr val="FFFF00"/>
                  </a:solidFill>
                </a:rPr>
                <a:t>E</a:t>
              </a:r>
              <a:r>
                <a:rPr kumimoji="1" lang="en-US" altLang="zh-CN" i="1" baseline="-25000" dirty="0" err="1" smtClean="0">
                  <a:solidFill>
                    <a:srgbClr val="FFFF00"/>
                  </a:solidFill>
                </a:rPr>
                <a:t>i</a:t>
              </a:r>
              <a:r>
                <a:rPr kumimoji="1" lang="en-US" altLang="zh-CN" i="1" dirty="0" smtClean="0">
                  <a:solidFill>
                    <a:srgbClr val="FFFF00"/>
                  </a:solidFill>
                </a:rPr>
                <a:t> </a:t>
              </a:r>
              <a:r>
                <a:rPr kumimoji="1" lang="zh-CN" altLang="en-US" dirty="0" smtClean="0">
                  <a:solidFill>
                    <a:srgbClr val="FFFF00"/>
                  </a:solidFill>
                </a:rPr>
                <a:t>的求解</a:t>
              </a:r>
              <a:endParaRPr lang="zh-CN" altLang="en-US" dirty="0"/>
            </a:p>
          </p:txBody>
        </p:sp>
        <p:cxnSp>
          <p:nvCxnSpPr>
            <p:cNvPr id="15" name="直接箭头连接符 14"/>
            <p:cNvCxnSpPr/>
            <p:nvPr/>
          </p:nvCxnSpPr>
          <p:spPr bwMode="auto">
            <a:xfrm>
              <a:off x="2302108" y="2406068"/>
              <a:ext cx="244288" cy="1588"/>
            </a:xfrm>
            <a:prstGeom prst="straightConnector1">
              <a:avLst/>
            </a:prstGeom>
            <a:solidFill>
              <a:schemeClr val="accent1"/>
            </a:solidFill>
            <a:ln w="9525" cap="flat" cmpd="sng" algn="ctr">
              <a:solidFill>
                <a:srgbClr val="FFFF00"/>
              </a:solidFill>
              <a:prstDash val="solid"/>
              <a:round/>
              <a:headEnd type="none" w="med" len="med"/>
              <a:tailEnd type="triangle" w="med" len="med"/>
            </a:ln>
            <a:effectLst/>
          </p:spPr>
        </p:cxnSp>
      </p:grpSp>
      <p:graphicFrame>
        <p:nvGraphicFramePr>
          <p:cNvPr id="45062" name="Object 6"/>
          <p:cNvGraphicFramePr>
            <a:graphicFrameLocks noChangeAspect="1"/>
          </p:cNvGraphicFramePr>
          <p:nvPr/>
        </p:nvGraphicFramePr>
        <p:xfrm>
          <a:off x="3929058" y="428604"/>
          <a:ext cx="2952750" cy="871538"/>
        </p:xfrm>
        <a:graphic>
          <a:graphicData uri="http://schemas.openxmlformats.org/presentationml/2006/ole">
            <mc:AlternateContent xmlns:mc="http://schemas.openxmlformats.org/markup-compatibility/2006">
              <mc:Choice xmlns:v="urn:schemas-microsoft-com:vml" Requires="v">
                <p:oleObj spid="_x0000_s30839" name="公式" r:id="rId13" imgW="2793960" imgH="838080" progId="Equation.3">
                  <p:embed/>
                </p:oleObj>
              </mc:Choice>
              <mc:Fallback>
                <p:oleObj name="公式" r:id="rId13" imgW="2793960" imgH="838080" progId="Equation.3">
                  <p:embed/>
                  <p:pic>
                    <p:nvPicPr>
                      <p:cNvPr id="0" name="Object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29058" y="428604"/>
                        <a:ext cx="2952750" cy="871538"/>
                      </a:xfrm>
                      <a:prstGeom prst="rect">
                        <a:avLst/>
                      </a:prstGeom>
                      <a:noFill/>
                      <a:ln w="28575">
                        <a:solidFill>
                          <a:srgbClr val="66FF33"/>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2"/>
          <p:cNvSpPr txBox="1"/>
          <p:nvPr/>
        </p:nvSpPr>
        <p:spPr>
          <a:xfrm>
            <a:off x="467544" y="1484784"/>
            <a:ext cx="6421951" cy="461665"/>
          </a:xfrm>
          <a:prstGeom prst="rect">
            <a:avLst/>
          </a:prstGeom>
          <a:noFill/>
        </p:spPr>
        <p:txBody>
          <a:bodyPr wrap="none" rtlCol="0">
            <a:spAutoFit/>
          </a:bodyPr>
          <a:lstStyle/>
          <a:p>
            <a:r>
              <a:rPr kumimoji="1" lang="en-US" altLang="zh-CN" dirty="0">
                <a:solidFill>
                  <a:srgbClr val="FFFF00"/>
                </a:solidFill>
              </a:rPr>
              <a:t>(1)</a:t>
            </a:r>
            <a:r>
              <a:rPr kumimoji="1" lang="zh-CN" altLang="en-US" dirty="0"/>
              <a:t>均匀磁场分布在圆柱形空间内且沿轴线</a:t>
            </a:r>
            <a:r>
              <a:rPr kumimoji="1" lang="zh-CN" altLang="en-US" dirty="0" smtClean="0"/>
              <a:t>方向</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5062"/>
                                        </p:tgtEl>
                                        <p:attrNameLst>
                                          <p:attrName>style.visibility</p:attrName>
                                        </p:attrNameLst>
                                      </p:cBhvr>
                                      <p:to>
                                        <p:strVal val="visible"/>
                                      </p:to>
                                    </p:set>
                                    <p:animEffect transition="in" filter="dissolve">
                                      <p:cBhvr>
                                        <p:cTn id="7" dur="500"/>
                                        <p:tgtEl>
                                          <p:spTgt spid="450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0728"/>
                                        </p:tgtEl>
                                        <p:attrNameLst>
                                          <p:attrName>style.visibility</p:attrName>
                                        </p:attrNameLst>
                                      </p:cBhvr>
                                      <p:to>
                                        <p:strVal val="visible"/>
                                      </p:to>
                                    </p:set>
                                    <p:animEffect transition="in" filter="wipe(up)">
                                      <p:cBhvr>
                                        <p:cTn id="12" dur="500"/>
                                        <p:tgtEl>
                                          <p:spTgt spid="3072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34163"/>
                                        </p:tgtEl>
                                        <p:attrNameLst>
                                          <p:attrName>style.visibility</p:attrName>
                                        </p:attrNameLst>
                                      </p:cBhvr>
                                      <p:to>
                                        <p:strVal val="visible"/>
                                      </p:to>
                                    </p:set>
                                    <p:animEffect transition="in" filter="checkerboard(across)">
                                      <p:cBhvr>
                                        <p:cTn id="17" dur="500"/>
                                        <p:tgtEl>
                                          <p:spTgt spid="13416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4148"/>
                                        </p:tgtEl>
                                        <p:attrNameLst>
                                          <p:attrName>style.visibility</p:attrName>
                                        </p:attrNameLst>
                                      </p:cBhvr>
                                      <p:to>
                                        <p:strVal val="visible"/>
                                      </p:to>
                                    </p:set>
                                    <p:animEffect transition="in" filter="wipe(left)">
                                      <p:cBhvr>
                                        <p:cTn id="22" dur="500"/>
                                        <p:tgtEl>
                                          <p:spTgt spid="13414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4155"/>
                                        </p:tgtEl>
                                        <p:attrNameLst>
                                          <p:attrName>style.visibility</p:attrName>
                                        </p:attrNameLst>
                                      </p:cBhvr>
                                      <p:to>
                                        <p:strVal val="visible"/>
                                      </p:to>
                                    </p:set>
                                    <p:animEffect transition="in" filter="wipe(left)">
                                      <p:cBhvr>
                                        <p:cTn id="27" dur="500"/>
                                        <p:tgtEl>
                                          <p:spTgt spid="134155"/>
                                        </p:tgtEl>
                                      </p:cBhvr>
                                    </p:animEffect>
                                  </p:childTnLst>
                                </p:cTn>
                              </p:par>
                            </p:childTnLst>
                          </p:cTn>
                        </p:par>
                        <p:par>
                          <p:cTn id="28" fill="hold">
                            <p:stCondLst>
                              <p:cond delay="500"/>
                            </p:stCondLst>
                            <p:childTnLst>
                              <p:par>
                                <p:cTn id="29" presetID="9" presetClass="entr" presetSubtype="0" fill="hold" nodeType="afterEffect">
                                  <p:stCondLst>
                                    <p:cond delay="0"/>
                                  </p:stCondLst>
                                  <p:childTnLst>
                                    <p:set>
                                      <p:cBhvr>
                                        <p:cTn id="30" dur="1" fill="hold">
                                          <p:stCondLst>
                                            <p:cond delay="0"/>
                                          </p:stCondLst>
                                        </p:cTn>
                                        <p:tgtEl>
                                          <p:spTgt spid="45064"/>
                                        </p:tgtEl>
                                        <p:attrNameLst>
                                          <p:attrName>style.visibility</p:attrName>
                                        </p:attrNameLst>
                                      </p:cBhvr>
                                      <p:to>
                                        <p:strVal val="visible"/>
                                      </p:to>
                                    </p:set>
                                    <p:animEffect transition="in" filter="dissolve">
                                      <p:cBhvr>
                                        <p:cTn id="31" dur="500"/>
                                        <p:tgtEl>
                                          <p:spTgt spid="45064"/>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1" fill="hold" grpId="0" nodeType="clickEffect">
                                  <p:stCondLst>
                                    <p:cond delay="0"/>
                                  </p:stCondLst>
                                  <p:iterate type="wd">
                                    <p:tmPct val="21000"/>
                                  </p:iterate>
                                  <p:childTnLst>
                                    <p:set>
                                      <p:cBhvr>
                                        <p:cTn id="35" dur="1" fill="hold">
                                          <p:stCondLst>
                                            <p:cond delay="0"/>
                                          </p:stCondLst>
                                        </p:cTn>
                                        <p:tgtEl>
                                          <p:spTgt spid="134153"/>
                                        </p:tgtEl>
                                        <p:attrNameLst>
                                          <p:attrName>style.visibility</p:attrName>
                                        </p:attrNameLst>
                                      </p:cBhvr>
                                      <p:to>
                                        <p:strVal val="visible"/>
                                      </p:to>
                                    </p:set>
                                    <p:anim calcmode="lin" valueType="num">
                                      <p:cBhvr additive="base">
                                        <p:cTn id="36" dur="500" fill="hold"/>
                                        <p:tgtEl>
                                          <p:spTgt spid="134153"/>
                                        </p:tgtEl>
                                        <p:attrNameLst>
                                          <p:attrName>ppt_x</p:attrName>
                                        </p:attrNameLst>
                                      </p:cBhvr>
                                      <p:tavLst>
                                        <p:tav tm="0">
                                          <p:val>
                                            <p:strVal val="#ppt_x"/>
                                          </p:val>
                                        </p:tav>
                                        <p:tav tm="100000">
                                          <p:val>
                                            <p:strVal val="#ppt_x"/>
                                          </p:val>
                                        </p:tav>
                                      </p:tavLst>
                                    </p:anim>
                                    <p:anim calcmode="lin" valueType="num">
                                      <p:cBhvr additive="base">
                                        <p:cTn id="37" dur="500" fill="hold"/>
                                        <p:tgtEl>
                                          <p:spTgt spid="134153"/>
                                        </p:tgtEl>
                                        <p:attrNameLst>
                                          <p:attrName>ppt_y</p:attrName>
                                        </p:attrNameLst>
                                      </p:cBhvr>
                                      <p:tavLst>
                                        <p:tav tm="0">
                                          <p:val>
                                            <p:strVal val="0-#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34161"/>
                                        </p:tgtEl>
                                        <p:attrNameLst>
                                          <p:attrName>style.visibility</p:attrName>
                                        </p:attrNameLst>
                                      </p:cBhvr>
                                      <p:to>
                                        <p:strVal val="visible"/>
                                      </p:to>
                                    </p:set>
                                    <p:animEffect transition="in" filter="dissolve">
                                      <p:cBhvr>
                                        <p:cTn id="42" dur="500"/>
                                        <p:tgtEl>
                                          <p:spTgt spid="134161"/>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34164"/>
                                        </p:tgtEl>
                                        <p:attrNameLst>
                                          <p:attrName>style.visibility</p:attrName>
                                        </p:attrNameLst>
                                      </p:cBhvr>
                                      <p:to>
                                        <p:strVal val="visible"/>
                                      </p:to>
                                    </p:set>
                                    <p:anim calcmode="lin" valueType="num">
                                      <p:cBhvr additive="base">
                                        <p:cTn id="47" dur="500" fill="hold"/>
                                        <p:tgtEl>
                                          <p:spTgt spid="134164"/>
                                        </p:tgtEl>
                                        <p:attrNameLst>
                                          <p:attrName>ppt_x</p:attrName>
                                        </p:attrNameLst>
                                      </p:cBhvr>
                                      <p:tavLst>
                                        <p:tav tm="0">
                                          <p:val>
                                            <p:strVal val="#ppt_x"/>
                                          </p:val>
                                        </p:tav>
                                        <p:tav tm="100000">
                                          <p:val>
                                            <p:strVal val="#ppt_x"/>
                                          </p:val>
                                        </p:tav>
                                      </p:tavLst>
                                    </p:anim>
                                    <p:anim calcmode="lin" valueType="num">
                                      <p:cBhvr additive="base">
                                        <p:cTn id="48" dur="500" fill="hold"/>
                                        <p:tgtEl>
                                          <p:spTgt spid="1341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53" grpId="0"/>
      <p:bldP spid="134163" grpId="0"/>
      <p:bldP spid="13416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3"/>
          <p:cNvSpPr>
            <a:spLocks noGrp="1"/>
          </p:cNvSpPr>
          <p:nvPr>
            <p:ph type="sldNum" sz="quarter" idx="12"/>
          </p:nvPr>
        </p:nvSpPr>
        <p:spPr/>
        <p:txBody>
          <a:bodyPr/>
          <a:lstStyle/>
          <a:p>
            <a:pPr>
              <a:defRPr/>
            </a:pPr>
            <a:fld id="{75C66A3A-0531-47FA-A821-E33E1453B2DD}" type="slidenum">
              <a:rPr lang="en-US" altLang="zh-CN">
                <a:latin typeface="Times New Roman" pitchFamily="18" charset="0"/>
                <a:ea typeface="+mn-ea"/>
                <a:cs typeface="Times New Roman" pitchFamily="18" charset="0"/>
              </a:rPr>
              <a:pPr>
                <a:defRPr/>
              </a:pPr>
              <a:t>38</a:t>
            </a:fld>
            <a:endParaRPr lang="en-US" altLang="zh-CN">
              <a:latin typeface="Times New Roman" pitchFamily="18" charset="0"/>
              <a:ea typeface="+mn-ea"/>
              <a:cs typeface="Times New Roman" pitchFamily="18" charset="0"/>
            </a:endParaRPr>
          </a:p>
        </p:txBody>
      </p:sp>
      <p:sp>
        <p:nvSpPr>
          <p:cNvPr id="31754" name="Text Box 2"/>
          <p:cNvSpPr txBox="1">
            <a:spLocks noChangeArrowheads="1"/>
          </p:cNvSpPr>
          <p:nvPr/>
        </p:nvSpPr>
        <p:spPr bwMode="auto">
          <a:xfrm>
            <a:off x="395288" y="188913"/>
            <a:ext cx="3021012" cy="461962"/>
          </a:xfrm>
          <a:prstGeom prst="rect">
            <a:avLst/>
          </a:prstGeom>
          <a:noFill/>
          <a:ln w="9525">
            <a:noFill/>
            <a:miter lim="800000"/>
            <a:headEnd/>
            <a:tailEnd/>
          </a:ln>
        </p:spPr>
        <p:txBody>
          <a:bodyPr>
            <a:spAutoFit/>
          </a:bodyPr>
          <a:lstStyle/>
          <a:p>
            <a:r>
              <a:rPr kumimoji="1" lang="en-US" altLang="zh-CN" dirty="0" smtClean="0">
                <a:solidFill>
                  <a:srgbClr val="FFFF00"/>
                </a:solidFill>
                <a:cs typeface="Times New Roman" pitchFamily="18" charset="0"/>
              </a:rPr>
              <a:t>4.</a:t>
            </a:r>
            <a:r>
              <a:rPr kumimoji="1" lang="zh-CN" altLang="en-US" dirty="0">
                <a:solidFill>
                  <a:srgbClr val="FFFF00"/>
                </a:solidFill>
                <a:cs typeface="Times New Roman" pitchFamily="18" charset="0"/>
              </a:rPr>
              <a:t>两种电场比较</a:t>
            </a:r>
          </a:p>
        </p:txBody>
      </p:sp>
      <p:grpSp>
        <p:nvGrpSpPr>
          <p:cNvPr id="2" name="Group 40"/>
          <p:cNvGrpSpPr>
            <a:grpSpLocks/>
          </p:cNvGrpSpPr>
          <p:nvPr/>
        </p:nvGrpSpPr>
        <p:grpSpPr bwMode="auto">
          <a:xfrm>
            <a:off x="0" y="690563"/>
            <a:ext cx="9144000" cy="5956300"/>
            <a:chOff x="0" y="435"/>
            <a:chExt cx="5760" cy="3752"/>
          </a:xfrm>
        </p:grpSpPr>
        <p:grpSp>
          <p:nvGrpSpPr>
            <p:cNvPr id="31756" name="Group 4"/>
            <p:cNvGrpSpPr>
              <a:grpSpLocks/>
            </p:cNvGrpSpPr>
            <p:nvPr/>
          </p:nvGrpSpPr>
          <p:grpSpPr bwMode="auto">
            <a:xfrm>
              <a:off x="1410" y="799"/>
              <a:ext cx="3048" cy="288"/>
              <a:chOff x="1410" y="753"/>
              <a:chExt cx="3048" cy="288"/>
            </a:xfrm>
          </p:grpSpPr>
          <p:sp>
            <p:nvSpPr>
              <p:cNvPr id="31779" name="Text Box 5"/>
              <p:cNvSpPr txBox="1">
                <a:spLocks noChangeArrowheads="1"/>
              </p:cNvSpPr>
              <p:nvPr/>
            </p:nvSpPr>
            <p:spPr bwMode="auto">
              <a:xfrm>
                <a:off x="1410" y="753"/>
                <a:ext cx="888" cy="288"/>
              </a:xfrm>
              <a:prstGeom prst="rect">
                <a:avLst/>
              </a:prstGeom>
              <a:noFill/>
              <a:ln w="9525">
                <a:noFill/>
                <a:miter lim="800000"/>
                <a:headEnd/>
                <a:tailEnd/>
              </a:ln>
            </p:spPr>
            <p:txBody>
              <a:bodyPr wrap="none">
                <a:spAutoFit/>
              </a:bodyPr>
              <a:lstStyle/>
              <a:p>
                <a:pPr algn="ctr">
                  <a:defRPr/>
                </a:pPr>
                <a:r>
                  <a:rPr kumimoji="1" lang="zh-CN" altLang="en-US">
                    <a:ea typeface="+mn-ea"/>
                    <a:cs typeface="Times New Roman" pitchFamily="18" charset="0"/>
                  </a:rPr>
                  <a:t>静止电荷</a:t>
                </a:r>
              </a:p>
            </p:txBody>
          </p:sp>
          <p:sp>
            <p:nvSpPr>
              <p:cNvPr id="31780" name="Text Box 6"/>
              <p:cNvSpPr txBox="1">
                <a:spLocks noChangeArrowheads="1"/>
              </p:cNvSpPr>
              <p:nvPr/>
            </p:nvSpPr>
            <p:spPr bwMode="auto">
              <a:xfrm>
                <a:off x="3570" y="753"/>
                <a:ext cx="888" cy="288"/>
              </a:xfrm>
              <a:prstGeom prst="rect">
                <a:avLst/>
              </a:prstGeom>
              <a:noFill/>
              <a:ln w="9525">
                <a:noFill/>
                <a:miter lim="800000"/>
                <a:headEnd/>
                <a:tailEnd/>
              </a:ln>
            </p:spPr>
            <p:txBody>
              <a:bodyPr wrap="none">
                <a:spAutoFit/>
              </a:bodyPr>
              <a:lstStyle/>
              <a:p>
                <a:pPr algn="ctr">
                  <a:defRPr/>
                </a:pPr>
                <a:r>
                  <a:rPr kumimoji="1" lang="zh-CN" altLang="en-US">
                    <a:ea typeface="+mn-ea"/>
                    <a:cs typeface="Times New Roman" pitchFamily="18" charset="0"/>
                  </a:rPr>
                  <a:t>变化磁场</a:t>
                </a:r>
              </a:p>
            </p:txBody>
          </p:sp>
        </p:grpSp>
        <p:graphicFrame>
          <p:nvGraphicFramePr>
            <p:cNvPr id="31746" name="Object 7"/>
            <p:cNvGraphicFramePr>
              <a:graphicFrameLocks noChangeAspect="1"/>
            </p:cNvGraphicFramePr>
            <p:nvPr/>
          </p:nvGraphicFramePr>
          <p:xfrm>
            <a:off x="1156" y="1162"/>
            <a:ext cx="1769" cy="608"/>
          </p:xfrm>
          <a:graphic>
            <a:graphicData uri="http://schemas.openxmlformats.org/presentationml/2006/ole">
              <mc:AlternateContent xmlns:mc="http://schemas.openxmlformats.org/markup-compatibility/2006">
                <mc:Choice xmlns:v="urn:schemas-microsoft-com:vml" Requires="v">
                  <p:oleObj spid="_x0000_s31865" name="公式" r:id="rId3" imgW="2450880" imgH="838080" progId="Equation.3">
                    <p:embed/>
                  </p:oleObj>
                </mc:Choice>
                <mc:Fallback>
                  <p:oleObj name="公式" r:id="rId3" imgW="2450880" imgH="83808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6" y="1162"/>
                          <a:ext cx="1769" cy="6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47" name="Object 8"/>
            <p:cNvGraphicFramePr>
              <a:graphicFrameLocks noChangeAspect="1"/>
            </p:cNvGraphicFramePr>
            <p:nvPr/>
          </p:nvGraphicFramePr>
          <p:xfrm>
            <a:off x="1156" y="1797"/>
            <a:ext cx="1071" cy="365"/>
          </p:xfrm>
          <a:graphic>
            <a:graphicData uri="http://schemas.openxmlformats.org/presentationml/2006/ole">
              <mc:AlternateContent xmlns:mc="http://schemas.openxmlformats.org/markup-compatibility/2006">
                <mc:Choice xmlns:v="urn:schemas-microsoft-com:vml" Requires="v">
                  <p:oleObj spid="_x0000_s31866" name="公式" r:id="rId5" imgW="1612800" imgH="583920" progId="Equation.3">
                    <p:embed/>
                  </p:oleObj>
                </mc:Choice>
                <mc:Fallback>
                  <p:oleObj name="公式" r:id="rId5" imgW="1612800" imgH="58392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6" y="1797"/>
                          <a:ext cx="1071" cy="3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57" name="Text Box 9"/>
            <p:cNvSpPr txBox="1">
              <a:spLocks noChangeArrowheads="1"/>
            </p:cNvSpPr>
            <p:nvPr/>
          </p:nvSpPr>
          <p:spPr bwMode="auto">
            <a:xfrm>
              <a:off x="1156" y="2217"/>
              <a:ext cx="1805" cy="291"/>
            </a:xfrm>
            <a:prstGeom prst="rect">
              <a:avLst/>
            </a:prstGeom>
            <a:noFill/>
            <a:ln w="9525">
              <a:noFill/>
              <a:miter lim="800000"/>
              <a:headEnd/>
              <a:tailEnd/>
            </a:ln>
          </p:spPr>
          <p:txBody>
            <a:bodyPr wrap="none">
              <a:spAutoFit/>
            </a:bodyPr>
            <a:lstStyle/>
            <a:p>
              <a:pPr algn="ctr">
                <a:defRPr/>
              </a:pPr>
              <a:r>
                <a:rPr kumimoji="1" lang="zh-CN" altLang="en-US" dirty="0">
                  <a:solidFill>
                    <a:srgbClr val="FFFF00"/>
                  </a:solidFill>
                  <a:ea typeface="+mn-ea"/>
                  <a:cs typeface="Times New Roman" pitchFamily="18" charset="0"/>
                </a:rPr>
                <a:t>有源，保守</a:t>
              </a:r>
              <a:r>
                <a:rPr kumimoji="1" lang="zh-CN" altLang="en-US" dirty="0" smtClean="0">
                  <a:solidFill>
                    <a:srgbClr val="FFFF00"/>
                  </a:solidFill>
                  <a:ea typeface="+mn-ea"/>
                  <a:cs typeface="Times New Roman" pitchFamily="18" charset="0"/>
                </a:rPr>
                <a:t>场</a:t>
              </a:r>
              <a:r>
                <a:rPr kumimoji="1" lang="en-US" altLang="zh-CN" dirty="0" smtClean="0">
                  <a:solidFill>
                    <a:srgbClr val="FFFF00"/>
                  </a:solidFill>
                  <a:cs typeface="Times New Roman" pitchFamily="18" charset="0"/>
                </a:rPr>
                <a:t>(</a:t>
              </a:r>
              <a:r>
                <a:rPr kumimoji="1" lang="zh-CN" altLang="en-US" dirty="0" smtClean="0">
                  <a:solidFill>
                    <a:srgbClr val="FFFF00"/>
                  </a:solidFill>
                  <a:cs typeface="Times New Roman" pitchFamily="18" charset="0"/>
                </a:rPr>
                <a:t>无旋</a:t>
              </a:r>
              <a:r>
                <a:rPr kumimoji="1" lang="en-US" altLang="zh-CN" dirty="0" smtClean="0">
                  <a:solidFill>
                    <a:srgbClr val="FFFF00"/>
                  </a:solidFill>
                  <a:cs typeface="Times New Roman" pitchFamily="18" charset="0"/>
                </a:rPr>
                <a:t>)</a:t>
              </a:r>
              <a:endParaRPr kumimoji="1" lang="zh-CN" altLang="en-US" dirty="0">
                <a:solidFill>
                  <a:srgbClr val="FFFF00"/>
                </a:solidFill>
                <a:ea typeface="+mn-ea"/>
                <a:cs typeface="Times New Roman" pitchFamily="18" charset="0"/>
              </a:endParaRPr>
            </a:p>
          </p:txBody>
        </p:sp>
        <p:sp>
          <p:nvSpPr>
            <p:cNvPr id="31758" name="Text Box 10"/>
            <p:cNvSpPr txBox="1">
              <a:spLocks noChangeArrowheads="1"/>
            </p:cNvSpPr>
            <p:nvPr/>
          </p:nvSpPr>
          <p:spPr bwMode="auto">
            <a:xfrm>
              <a:off x="3334" y="2205"/>
              <a:ext cx="2066" cy="291"/>
            </a:xfrm>
            <a:prstGeom prst="rect">
              <a:avLst/>
            </a:prstGeom>
            <a:noFill/>
            <a:ln w="9525">
              <a:noFill/>
              <a:miter lim="800000"/>
              <a:headEnd/>
              <a:tailEnd/>
            </a:ln>
          </p:spPr>
          <p:txBody>
            <a:bodyPr wrap="none">
              <a:spAutoFit/>
            </a:bodyPr>
            <a:lstStyle/>
            <a:p>
              <a:pPr algn="ctr">
                <a:defRPr/>
              </a:pPr>
              <a:r>
                <a:rPr kumimoji="1" lang="zh-CN" altLang="en-US" dirty="0">
                  <a:solidFill>
                    <a:srgbClr val="FFFF00"/>
                  </a:solidFill>
                  <a:ea typeface="+mn-ea"/>
                  <a:cs typeface="Times New Roman" pitchFamily="18" charset="0"/>
                </a:rPr>
                <a:t>无源，非保守场</a:t>
              </a:r>
              <a:r>
                <a:rPr kumimoji="1" lang="en-US" altLang="zh-CN" dirty="0">
                  <a:solidFill>
                    <a:srgbClr val="FFFF00"/>
                  </a:solidFill>
                  <a:ea typeface="+mn-ea"/>
                  <a:cs typeface="Times New Roman" pitchFamily="18" charset="0"/>
                </a:rPr>
                <a:t>(</a:t>
              </a:r>
              <a:r>
                <a:rPr kumimoji="1" lang="zh-CN" altLang="en-US" dirty="0">
                  <a:solidFill>
                    <a:srgbClr val="FFFF00"/>
                  </a:solidFill>
                  <a:ea typeface="+mn-ea"/>
                  <a:cs typeface="Times New Roman" pitchFamily="18" charset="0"/>
                </a:rPr>
                <a:t>涡旋</a:t>
              </a:r>
              <a:r>
                <a:rPr kumimoji="1" lang="en-US" altLang="zh-CN" dirty="0">
                  <a:solidFill>
                    <a:srgbClr val="FFFF00"/>
                  </a:solidFill>
                  <a:ea typeface="+mn-ea"/>
                  <a:cs typeface="Times New Roman" pitchFamily="18" charset="0"/>
                </a:rPr>
                <a:t>)</a:t>
              </a:r>
            </a:p>
          </p:txBody>
        </p:sp>
        <p:grpSp>
          <p:nvGrpSpPr>
            <p:cNvPr id="31759" name="Group 11"/>
            <p:cNvGrpSpPr>
              <a:grpSpLocks/>
            </p:cNvGrpSpPr>
            <p:nvPr/>
          </p:nvGrpSpPr>
          <p:grpSpPr bwMode="auto">
            <a:xfrm>
              <a:off x="1020" y="2610"/>
              <a:ext cx="4585" cy="315"/>
              <a:chOff x="1012" y="2719"/>
              <a:chExt cx="4585" cy="315"/>
            </a:xfrm>
          </p:grpSpPr>
          <p:sp>
            <p:nvSpPr>
              <p:cNvPr id="31777" name="Text Box 12"/>
              <p:cNvSpPr txBox="1">
                <a:spLocks noChangeArrowheads="1"/>
              </p:cNvSpPr>
              <p:nvPr/>
            </p:nvSpPr>
            <p:spPr bwMode="auto">
              <a:xfrm>
                <a:off x="1012" y="2719"/>
                <a:ext cx="1853" cy="288"/>
              </a:xfrm>
              <a:prstGeom prst="rect">
                <a:avLst/>
              </a:prstGeom>
              <a:noFill/>
              <a:ln w="9525">
                <a:noFill/>
                <a:miter lim="800000"/>
                <a:headEnd/>
                <a:tailEnd/>
              </a:ln>
            </p:spPr>
            <p:txBody>
              <a:bodyPr wrap="none">
                <a:spAutoFit/>
              </a:bodyPr>
              <a:lstStyle/>
              <a:p>
                <a:pPr algn="ctr">
                  <a:defRPr/>
                </a:pPr>
                <a:r>
                  <a:rPr kumimoji="1" lang="zh-CN" altLang="en-US" dirty="0">
                    <a:ea typeface="+mn-ea"/>
                    <a:cs typeface="Times New Roman" pitchFamily="18" charset="0"/>
                  </a:rPr>
                  <a:t>不能脱离源电荷存在</a:t>
                </a:r>
              </a:p>
            </p:txBody>
          </p:sp>
          <p:sp>
            <p:nvSpPr>
              <p:cNvPr id="31778" name="Rectangle 13"/>
              <p:cNvSpPr>
                <a:spLocks noChangeArrowheads="1"/>
              </p:cNvSpPr>
              <p:nvPr/>
            </p:nvSpPr>
            <p:spPr bwMode="auto">
              <a:xfrm>
                <a:off x="3142" y="2743"/>
                <a:ext cx="2455" cy="291"/>
              </a:xfrm>
              <a:prstGeom prst="rect">
                <a:avLst/>
              </a:prstGeom>
              <a:noFill/>
              <a:ln w="9525">
                <a:noFill/>
                <a:miter lim="800000"/>
                <a:headEnd/>
                <a:tailEnd/>
              </a:ln>
            </p:spPr>
            <p:txBody>
              <a:bodyPr wrap="none">
                <a:spAutoFit/>
              </a:bodyPr>
              <a:lstStyle/>
              <a:p>
                <a:pPr algn="ctr">
                  <a:defRPr/>
                </a:pPr>
                <a:r>
                  <a:rPr kumimoji="1" lang="zh-CN" altLang="en-US" dirty="0">
                    <a:ea typeface="+mn-ea"/>
                    <a:cs typeface="Times New Roman" pitchFamily="18" charset="0"/>
                  </a:rPr>
                  <a:t>可以脱离“源”在空间传播</a:t>
                </a:r>
              </a:p>
            </p:txBody>
          </p:sp>
        </p:grpSp>
        <p:graphicFrame>
          <p:nvGraphicFramePr>
            <p:cNvPr id="31748" name="Object 16"/>
            <p:cNvGraphicFramePr>
              <a:graphicFrameLocks noChangeAspect="1"/>
            </p:cNvGraphicFramePr>
            <p:nvPr/>
          </p:nvGraphicFramePr>
          <p:xfrm>
            <a:off x="1519" y="3113"/>
            <a:ext cx="817" cy="314"/>
          </p:xfrm>
          <a:graphic>
            <a:graphicData uri="http://schemas.openxmlformats.org/presentationml/2006/ole">
              <mc:AlternateContent xmlns:mc="http://schemas.openxmlformats.org/markup-compatibility/2006">
                <mc:Choice xmlns:v="urn:schemas-microsoft-com:vml" Requires="v">
                  <p:oleObj spid="_x0000_s31867" name="公式" r:id="rId7" imgW="1193760" imgH="444240" progId="Equation.3">
                    <p:embed/>
                  </p:oleObj>
                </mc:Choice>
                <mc:Fallback>
                  <p:oleObj name="公式" r:id="rId7" imgW="1193760" imgH="444240"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9" y="3113"/>
                          <a:ext cx="817" cy="3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49" name="Object 19"/>
            <p:cNvGraphicFramePr>
              <a:graphicFrameLocks noChangeAspect="1"/>
            </p:cNvGraphicFramePr>
            <p:nvPr/>
          </p:nvGraphicFramePr>
          <p:xfrm>
            <a:off x="3787" y="3093"/>
            <a:ext cx="907" cy="309"/>
          </p:xfrm>
          <a:graphic>
            <a:graphicData uri="http://schemas.openxmlformats.org/presentationml/2006/ole">
              <mc:AlternateContent xmlns:mc="http://schemas.openxmlformats.org/markup-compatibility/2006">
                <mc:Choice xmlns:v="urn:schemas-microsoft-com:vml" Requires="v">
                  <p:oleObj spid="_x0000_s31868" name="公式" r:id="rId9" imgW="1244520" imgH="444240" progId="Equation.3">
                    <p:embed/>
                  </p:oleObj>
                </mc:Choice>
                <mc:Fallback>
                  <p:oleObj name="公式" r:id="rId9" imgW="1244520" imgH="444240" progId="Equation.3">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87" y="3093"/>
                          <a:ext cx="907" cy="3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60" name="Text Box 20"/>
            <p:cNvSpPr txBox="1">
              <a:spLocks noChangeArrowheads="1"/>
            </p:cNvSpPr>
            <p:nvPr/>
          </p:nvSpPr>
          <p:spPr bwMode="auto">
            <a:xfrm>
              <a:off x="975" y="3566"/>
              <a:ext cx="4649" cy="590"/>
            </a:xfrm>
            <a:prstGeom prst="rect">
              <a:avLst/>
            </a:prstGeom>
            <a:noFill/>
            <a:ln w="28575">
              <a:noFill/>
              <a:miter lim="800000"/>
              <a:headEnd/>
              <a:tailEnd/>
            </a:ln>
          </p:spPr>
          <p:txBody>
            <a:bodyPr>
              <a:spAutoFit/>
            </a:bodyPr>
            <a:lstStyle/>
            <a:p>
              <a:pPr>
                <a:lnSpc>
                  <a:spcPct val="120000"/>
                </a:lnSpc>
                <a:defRPr/>
              </a:pPr>
              <a:r>
                <a:rPr kumimoji="1" lang="en-US" altLang="zh-CN" dirty="0">
                  <a:ea typeface="+mn-ea"/>
                  <a:cs typeface="Times New Roman" pitchFamily="18" charset="0"/>
                </a:rPr>
                <a:t>       </a:t>
              </a:r>
              <a:r>
                <a:rPr kumimoji="1" lang="zh-CN" altLang="en-US" dirty="0">
                  <a:ea typeface="+mn-ea"/>
                  <a:cs typeface="Times New Roman" pitchFamily="18" charset="0"/>
                </a:rPr>
                <a:t>作为产生感生电动势的非静电力，可以引起导体中电荷堆积，从而建立起静电场。</a:t>
              </a:r>
            </a:p>
          </p:txBody>
        </p:sp>
        <p:graphicFrame>
          <p:nvGraphicFramePr>
            <p:cNvPr id="31750" name="Object 21"/>
            <p:cNvGraphicFramePr>
              <a:graphicFrameLocks noChangeAspect="1"/>
            </p:cNvGraphicFramePr>
            <p:nvPr/>
          </p:nvGraphicFramePr>
          <p:xfrm>
            <a:off x="1027" y="3578"/>
            <a:ext cx="304" cy="295"/>
          </p:xfrm>
          <a:graphic>
            <a:graphicData uri="http://schemas.openxmlformats.org/presentationml/2006/ole">
              <mc:AlternateContent xmlns:mc="http://schemas.openxmlformats.org/markup-compatibility/2006">
                <mc:Choice xmlns:v="urn:schemas-microsoft-com:vml" Requires="v">
                  <p:oleObj spid="_x0000_s31869" name="公式" r:id="rId11" imgW="457200" imgH="495000" progId="Equation.3">
                    <p:embed/>
                  </p:oleObj>
                </mc:Choice>
                <mc:Fallback>
                  <p:oleObj name="公式" r:id="rId11" imgW="457200" imgH="495000" progId="Equation.3">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27" y="3578"/>
                          <a:ext cx="304"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bg1"/>
                              </a:solidFill>
                              <a:miter lim="800000"/>
                              <a:headEnd/>
                              <a:tailEnd/>
                            </a14:hiddenLine>
                          </a:ext>
                        </a:extLst>
                      </p:spPr>
                    </p:pic>
                  </p:oleObj>
                </mc:Fallback>
              </mc:AlternateContent>
            </a:graphicData>
          </a:graphic>
        </p:graphicFrame>
        <p:sp>
          <p:nvSpPr>
            <p:cNvPr id="31761" name="Line 22"/>
            <p:cNvSpPr>
              <a:spLocks noChangeShapeType="1"/>
            </p:cNvSpPr>
            <p:nvPr/>
          </p:nvSpPr>
          <p:spPr bwMode="auto">
            <a:xfrm>
              <a:off x="0" y="435"/>
              <a:ext cx="5760" cy="9"/>
            </a:xfrm>
            <a:prstGeom prst="line">
              <a:avLst/>
            </a:prstGeom>
            <a:noFill/>
            <a:ln w="28575">
              <a:solidFill>
                <a:schemeClr val="bg1"/>
              </a:solidFill>
              <a:round/>
              <a:headEnd/>
              <a:tailEnd/>
            </a:ln>
          </p:spPr>
          <p:txBody>
            <a:bodyPr wrap="none" anchor="ctr"/>
            <a:lstStyle/>
            <a:p>
              <a:pPr>
                <a:defRPr/>
              </a:pPr>
              <a:endParaRPr lang="zh-CN" altLang="en-US">
                <a:ea typeface="+mn-ea"/>
                <a:cs typeface="Times New Roman" pitchFamily="18" charset="0"/>
              </a:endParaRPr>
            </a:p>
          </p:txBody>
        </p:sp>
        <p:sp>
          <p:nvSpPr>
            <p:cNvPr id="31762" name="Line 23"/>
            <p:cNvSpPr>
              <a:spLocks noChangeShapeType="1"/>
            </p:cNvSpPr>
            <p:nvPr/>
          </p:nvSpPr>
          <p:spPr bwMode="auto">
            <a:xfrm>
              <a:off x="0" y="1145"/>
              <a:ext cx="5760" cy="0"/>
            </a:xfrm>
            <a:prstGeom prst="line">
              <a:avLst/>
            </a:prstGeom>
            <a:noFill/>
            <a:ln w="28575">
              <a:solidFill>
                <a:schemeClr val="bg1"/>
              </a:solidFill>
              <a:round/>
              <a:headEnd/>
              <a:tailEnd/>
            </a:ln>
          </p:spPr>
          <p:txBody>
            <a:bodyPr wrap="none" anchor="ctr"/>
            <a:lstStyle/>
            <a:p>
              <a:pPr>
                <a:defRPr/>
              </a:pPr>
              <a:endParaRPr lang="zh-CN" altLang="en-US">
                <a:ea typeface="+mn-ea"/>
                <a:cs typeface="Times New Roman" pitchFamily="18" charset="0"/>
              </a:endParaRPr>
            </a:p>
          </p:txBody>
        </p:sp>
        <p:sp>
          <p:nvSpPr>
            <p:cNvPr id="31763" name="Line 24"/>
            <p:cNvSpPr>
              <a:spLocks noChangeShapeType="1"/>
            </p:cNvSpPr>
            <p:nvPr/>
          </p:nvSpPr>
          <p:spPr bwMode="auto">
            <a:xfrm flipV="1">
              <a:off x="0" y="766"/>
              <a:ext cx="5760" cy="9"/>
            </a:xfrm>
            <a:prstGeom prst="line">
              <a:avLst/>
            </a:prstGeom>
            <a:noFill/>
            <a:ln w="28575">
              <a:solidFill>
                <a:schemeClr val="bg1"/>
              </a:solidFill>
              <a:round/>
              <a:headEnd/>
              <a:tailEnd/>
            </a:ln>
          </p:spPr>
          <p:txBody>
            <a:bodyPr wrap="none" anchor="ctr"/>
            <a:lstStyle/>
            <a:p>
              <a:pPr>
                <a:defRPr/>
              </a:pPr>
              <a:endParaRPr lang="zh-CN" altLang="en-US">
                <a:ea typeface="+mn-ea"/>
                <a:cs typeface="Times New Roman" pitchFamily="18" charset="0"/>
              </a:endParaRPr>
            </a:p>
          </p:txBody>
        </p:sp>
        <p:sp>
          <p:nvSpPr>
            <p:cNvPr id="31764" name="Line 25"/>
            <p:cNvSpPr>
              <a:spLocks noChangeShapeType="1"/>
            </p:cNvSpPr>
            <p:nvPr/>
          </p:nvSpPr>
          <p:spPr bwMode="auto">
            <a:xfrm flipV="1">
              <a:off x="0" y="2523"/>
              <a:ext cx="5760" cy="19"/>
            </a:xfrm>
            <a:prstGeom prst="line">
              <a:avLst/>
            </a:prstGeom>
            <a:noFill/>
            <a:ln w="28575">
              <a:solidFill>
                <a:schemeClr val="bg1"/>
              </a:solidFill>
              <a:round/>
              <a:headEnd/>
              <a:tailEnd/>
            </a:ln>
          </p:spPr>
          <p:txBody>
            <a:bodyPr wrap="none" anchor="ctr"/>
            <a:lstStyle/>
            <a:p>
              <a:pPr>
                <a:defRPr/>
              </a:pPr>
              <a:endParaRPr lang="zh-CN" altLang="en-US">
                <a:ea typeface="+mn-ea"/>
                <a:cs typeface="Times New Roman" pitchFamily="18" charset="0"/>
              </a:endParaRPr>
            </a:p>
          </p:txBody>
        </p:sp>
        <p:sp>
          <p:nvSpPr>
            <p:cNvPr id="31765" name="Line 26"/>
            <p:cNvSpPr>
              <a:spLocks noChangeShapeType="1"/>
            </p:cNvSpPr>
            <p:nvPr/>
          </p:nvSpPr>
          <p:spPr bwMode="auto">
            <a:xfrm flipV="1">
              <a:off x="0" y="2976"/>
              <a:ext cx="5760" cy="9"/>
            </a:xfrm>
            <a:prstGeom prst="line">
              <a:avLst/>
            </a:prstGeom>
            <a:noFill/>
            <a:ln w="28575">
              <a:solidFill>
                <a:schemeClr val="bg1"/>
              </a:solidFill>
              <a:round/>
              <a:headEnd/>
              <a:tailEnd/>
            </a:ln>
          </p:spPr>
          <p:txBody>
            <a:bodyPr wrap="none" anchor="ctr"/>
            <a:lstStyle/>
            <a:p>
              <a:pPr>
                <a:defRPr/>
              </a:pPr>
              <a:endParaRPr lang="zh-CN" altLang="en-US">
                <a:ea typeface="+mn-ea"/>
                <a:cs typeface="Times New Roman" pitchFamily="18" charset="0"/>
              </a:endParaRPr>
            </a:p>
          </p:txBody>
        </p:sp>
        <p:sp>
          <p:nvSpPr>
            <p:cNvPr id="31766" name="Line 27"/>
            <p:cNvSpPr>
              <a:spLocks noChangeShapeType="1"/>
            </p:cNvSpPr>
            <p:nvPr/>
          </p:nvSpPr>
          <p:spPr bwMode="auto">
            <a:xfrm>
              <a:off x="0" y="3521"/>
              <a:ext cx="5760" cy="0"/>
            </a:xfrm>
            <a:prstGeom prst="line">
              <a:avLst/>
            </a:prstGeom>
            <a:noFill/>
            <a:ln w="28575">
              <a:solidFill>
                <a:schemeClr val="bg1"/>
              </a:solidFill>
              <a:round/>
              <a:headEnd/>
              <a:tailEnd/>
            </a:ln>
          </p:spPr>
          <p:txBody>
            <a:bodyPr wrap="none" anchor="ctr"/>
            <a:lstStyle/>
            <a:p>
              <a:pPr>
                <a:defRPr/>
              </a:pPr>
              <a:endParaRPr lang="zh-CN" altLang="en-US">
                <a:ea typeface="+mn-ea"/>
                <a:cs typeface="Times New Roman" pitchFamily="18" charset="0"/>
              </a:endParaRPr>
            </a:p>
          </p:txBody>
        </p:sp>
        <p:sp>
          <p:nvSpPr>
            <p:cNvPr id="31767" name="Line 28"/>
            <p:cNvSpPr>
              <a:spLocks noChangeShapeType="1"/>
            </p:cNvSpPr>
            <p:nvPr/>
          </p:nvSpPr>
          <p:spPr bwMode="auto">
            <a:xfrm>
              <a:off x="951" y="435"/>
              <a:ext cx="0" cy="3752"/>
            </a:xfrm>
            <a:prstGeom prst="line">
              <a:avLst/>
            </a:prstGeom>
            <a:noFill/>
            <a:ln w="28575">
              <a:solidFill>
                <a:schemeClr val="bg1"/>
              </a:solidFill>
              <a:round/>
              <a:headEnd/>
              <a:tailEnd/>
            </a:ln>
          </p:spPr>
          <p:txBody>
            <a:bodyPr wrap="none" anchor="ctr"/>
            <a:lstStyle/>
            <a:p>
              <a:pPr>
                <a:defRPr/>
              </a:pPr>
              <a:endParaRPr lang="zh-CN" altLang="en-US">
                <a:ea typeface="+mn-ea"/>
                <a:cs typeface="Times New Roman" pitchFamily="18" charset="0"/>
              </a:endParaRPr>
            </a:p>
          </p:txBody>
        </p:sp>
        <p:sp>
          <p:nvSpPr>
            <p:cNvPr id="31768" name="Line 29"/>
            <p:cNvSpPr>
              <a:spLocks noChangeShapeType="1"/>
            </p:cNvSpPr>
            <p:nvPr/>
          </p:nvSpPr>
          <p:spPr bwMode="auto">
            <a:xfrm flipH="1">
              <a:off x="3061" y="436"/>
              <a:ext cx="20" cy="3085"/>
            </a:xfrm>
            <a:prstGeom prst="line">
              <a:avLst/>
            </a:prstGeom>
            <a:noFill/>
            <a:ln w="28575">
              <a:solidFill>
                <a:schemeClr val="bg1"/>
              </a:solidFill>
              <a:round/>
              <a:headEnd/>
              <a:tailEnd/>
            </a:ln>
          </p:spPr>
          <p:txBody>
            <a:bodyPr wrap="none" anchor="ctr"/>
            <a:lstStyle/>
            <a:p>
              <a:pPr>
                <a:defRPr/>
              </a:pPr>
              <a:endParaRPr lang="zh-CN" altLang="en-US">
                <a:ea typeface="+mn-ea"/>
                <a:cs typeface="Times New Roman" pitchFamily="18" charset="0"/>
              </a:endParaRPr>
            </a:p>
          </p:txBody>
        </p:sp>
        <p:sp>
          <p:nvSpPr>
            <p:cNvPr id="31769" name="Text Box 30"/>
            <p:cNvSpPr txBox="1">
              <a:spLocks noChangeArrowheads="1"/>
            </p:cNvSpPr>
            <p:nvPr/>
          </p:nvSpPr>
          <p:spPr bwMode="auto">
            <a:xfrm>
              <a:off x="178" y="807"/>
              <a:ext cx="506" cy="291"/>
            </a:xfrm>
            <a:prstGeom prst="rect">
              <a:avLst/>
            </a:prstGeom>
            <a:noFill/>
            <a:ln w="9525">
              <a:noFill/>
              <a:miter lim="800000"/>
              <a:headEnd/>
              <a:tailEnd/>
            </a:ln>
          </p:spPr>
          <p:txBody>
            <a:bodyPr wrap="none">
              <a:spAutoFit/>
            </a:bodyPr>
            <a:lstStyle/>
            <a:p>
              <a:pPr algn="ctr">
                <a:defRPr/>
              </a:pPr>
              <a:r>
                <a:rPr kumimoji="1" lang="zh-CN" altLang="en-US">
                  <a:solidFill>
                    <a:srgbClr val="66FF33"/>
                  </a:solidFill>
                  <a:ea typeface="+mn-ea"/>
                  <a:cs typeface="Times New Roman" pitchFamily="18" charset="0"/>
                </a:rPr>
                <a:t>起源</a:t>
              </a:r>
            </a:p>
          </p:txBody>
        </p:sp>
        <p:sp>
          <p:nvSpPr>
            <p:cNvPr id="31770" name="Text Box 31"/>
            <p:cNvSpPr txBox="1">
              <a:spLocks noChangeArrowheads="1"/>
            </p:cNvSpPr>
            <p:nvPr/>
          </p:nvSpPr>
          <p:spPr bwMode="auto">
            <a:xfrm>
              <a:off x="197" y="1658"/>
              <a:ext cx="506" cy="291"/>
            </a:xfrm>
            <a:prstGeom prst="rect">
              <a:avLst/>
            </a:prstGeom>
            <a:noFill/>
            <a:ln w="9525">
              <a:noFill/>
              <a:miter lim="800000"/>
              <a:headEnd/>
              <a:tailEnd/>
            </a:ln>
          </p:spPr>
          <p:txBody>
            <a:bodyPr wrap="none">
              <a:spAutoFit/>
            </a:bodyPr>
            <a:lstStyle/>
            <a:p>
              <a:pPr algn="ctr">
                <a:defRPr/>
              </a:pPr>
              <a:r>
                <a:rPr kumimoji="1" lang="zh-CN" altLang="en-US">
                  <a:solidFill>
                    <a:srgbClr val="66FF33"/>
                  </a:solidFill>
                  <a:ea typeface="+mn-ea"/>
                  <a:cs typeface="Times New Roman" pitchFamily="18" charset="0"/>
                </a:rPr>
                <a:t>性质</a:t>
              </a:r>
            </a:p>
          </p:txBody>
        </p:sp>
        <p:sp>
          <p:nvSpPr>
            <p:cNvPr id="31771" name="Text Box 32"/>
            <p:cNvSpPr txBox="1">
              <a:spLocks noChangeArrowheads="1"/>
            </p:cNvSpPr>
            <p:nvPr/>
          </p:nvSpPr>
          <p:spPr bwMode="auto">
            <a:xfrm>
              <a:off x="192" y="2647"/>
              <a:ext cx="506" cy="291"/>
            </a:xfrm>
            <a:prstGeom prst="rect">
              <a:avLst/>
            </a:prstGeom>
            <a:noFill/>
            <a:ln w="9525">
              <a:noFill/>
              <a:miter lim="800000"/>
              <a:headEnd/>
              <a:tailEnd/>
            </a:ln>
          </p:spPr>
          <p:txBody>
            <a:bodyPr wrap="none">
              <a:spAutoFit/>
            </a:bodyPr>
            <a:lstStyle/>
            <a:p>
              <a:pPr algn="ctr">
                <a:defRPr/>
              </a:pPr>
              <a:r>
                <a:rPr kumimoji="1" lang="zh-CN" altLang="en-US">
                  <a:solidFill>
                    <a:srgbClr val="66FF33"/>
                  </a:solidFill>
                  <a:ea typeface="+mn-ea"/>
                  <a:cs typeface="Times New Roman" pitchFamily="18" charset="0"/>
                </a:rPr>
                <a:t>特点</a:t>
              </a:r>
            </a:p>
          </p:txBody>
        </p:sp>
        <p:sp>
          <p:nvSpPr>
            <p:cNvPr id="31772" name="Text Box 33"/>
            <p:cNvSpPr txBox="1">
              <a:spLocks noChangeArrowheads="1"/>
            </p:cNvSpPr>
            <p:nvPr/>
          </p:nvSpPr>
          <p:spPr bwMode="auto">
            <a:xfrm>
              <a:off x="0" y="3022"/>
              <a:ext cx="896" cy="523"/>
            </a:xfrm>
            <a:prstGeom prst="rect">
              <a:avLst/>
            </a:prstGeom>
            <a:noFill/>
            <a:ln w="9525">
              <a:noFill/>
              <a:miter lim="800000"/>
              <a:headEnd/>
              <a:tailEnd/>
            </a:ln>
          </p:spPr>
          <p:txBody>
            <a:bodyPr wrap="none">
              <a:spAutoFit/>
            </a:bodyPr>
            <a:lstStyle/>
            <a:p>
              <a:pPr algn="ctr">
                <a:defRPr/>
              </a:pPr>
              <a:r>
                <a:rPr kumimoji="1" lang="zh-CN" altLang="en-US">
                  <a:solidFill>
                    <a:srgbClr val="66FF33"/>
                  </a:solidFill>
                  <a:ea typeface="+mn-ea"/>
                  <a:cs typeface="Times New Roman" pitchFamily="18" charset="0"/>
                </a:rPr>
                <a:t>对场中电</a:t>
              </a:r>
            </a:p>
            <a:p>
              <a:pPr algn="ctr">
                <a:defRPr/>
              </a:pPr>
              <a:r>
                <a:rPr kumimoji="1" lang="zh-CN" altLang="en-US">
                  <a:solidFill>
                    <a:srgbClr val="66FF33"/>
                  </a:solidFill>
                  <a:ea typeface="+mn-ea"/>
                  <a:cs typeface="Times New Roman" pitchFamily="18" charset="0"/>
                </a:rPr>
                <a:t>荷的作用</a:t>
              </a:r>
              <a:endParaRPr kumimoji="1" lang="zh-CN" altLang="en-US" sz="2800">
                <a:solidFill>
                  <a:srgbClr val="66FF33"/>
                </a:solidFill>
                <a:ea typeface="+mn-ea"/>
                <a:cs typeface="Times New Roman" pitchFamily="18" charset="0"/>
              </a:endParaRPr>
            </a:p>
          </p:txBody>
        </p:sp>
        <p:sp>
          <p:nvSpPr>
            <p:cNvPr id="31773" name="Text Box 34"/>
            <p:cNvSpPr txBox="1">
              <a:spLocks noChangeArrowheads="1"/>
            </p:cNvSpPr>
            <p:nvPr/>
          </p:nvSpPr>
          <p:spPr bwMode="auto">
            <a:xfrm>
              <a:off x="147" y="3735"/>
              <a:ext cx="506" cy="291"/>
            </a:xfrm>
            <a:prstGeom prst="rect">
              <a:avLst/>
            </a:prstGeom>
            <a:noFill/>
            <a:ln w="9525">
              <a:noFill/>
              <a:miter lim="800000"/>
              <a:headEnd/>
              <a:tailEnd/>
            </a:ln>
          </p:spPr>
          <p:txBody>
            <a:bodyPr wrap="none">
              <a:spAutoFit/>
            </a:bodyPr>
            <a:lstStyle/>
            <a:p>
              <a:pPr algn="ctr">
                <a:defRPr/>
              </a:pPr>
              <a:r>
                <a:rPr kumimoji="1" lang="zh-CN" altLang="en-US">
                  <a:solidFill>
                    <a:srgbClr val="66FF33"/>
                  </a:solidFill>
                  <a:ea typeface="+mn-ea"/>
                  <a:cs typeface="Times New Roman" pitchFamily="18" charset="0"/>
                </a:rPr>
                <a:t>联系</a:t>
              </a:r>
            </a:p>
          </p:txBody>
        </p:sp>
        <p:sp>
          <p:nvSpPr>
            <p:cNvPr id="31774" name="Text Box 35"/>
            <p:cNvSpPr txBox="1">
              <a:spLocks noChangeArrowheads="1"/>
            </p:cNvSpPr>
            <p:nvPr/>
          </p:nvSpPr>
          <p:spPr bwMode="auto">
            <a:xfrm>
              <a:off x="1442" y="465"/>
              <a:ext cx="701" cy="291"/>
            </a:xfrm>
            <a:prstGeom prst="rect">
              <a:avLst/>
            </a:prstGeom>
            <a:noFill/>
            <a:ln w="9525">
              <a:noFill/>
              <a:miter lim="800000"/>
              <a:headEnd/>
              <a:tailEnd/>
            </a:ln>
          </p:spPr>
          <p:txBody>
            <a:bodyPr wrap="none">
              <a:spAutoFit/>
            </a:bodyPr>
            <a:lstStyle/>
            <a:p>
              <a:pPr algn="ctr">
                <a:defRPr/>
              </a:pPr>
              <a:r>
                <a:rPr kumimoji="1" lang="zh-CN" altLang="en-US">
                  <a:solidFill>
                    <a:srgbClr val="FFFF00"/>
                  </a:solidFill>
                  <a:ea typeface="+mn-ea"/>
                  <a:cs typeface="Times New Roman" pitchFamily="18" charset="0"/>
                </a:rPr>
                <a:t>静电场</a:t>
              </a:r>
            </a:p>
          </p:txBody>
        </p:sp>
        <p:sp>
          <p:nvSpPr>
            <p:cNvPr id="31775" name="Text Box 36"/>
            <p:cNvSpPr txBox="1">
              <a:spLocks noChangeArrowheads="1"/>
            </p:cNvSpPr>
            <p:nvPr/>
          </p:nvSpPr>
          <p:spPr bwMode="auto">
            <a:xfrm>
              <a:off x="3620" y="465"/>
              <a:ext cx="896" cy="291"/>
            </a:xfrm>
            <a:prstGeom prst="rect">
              <a:avLst/>
            </a:prstGeom>
            <a:noFill/>
            <a:ln w="9525">
              <a:noFill/>
              <a:miter lim="800000"/>
              <a:headEnd/>
              <a:tailEnd/>
            </a:ln>
          </p:spPr>
          <p:txBody>
            <a:bodyPr wrap="none">
              <a:spAutoFit/>
            </a:bodyPr>
            <a:lstStyle/>
            <a:p>
              <a:pPr algn="ctr">
                <a:defRPr/>
              </a:pPr>
              <a:r>
                <a:rPr kumimoji="1" lang="zh-CN" altLang="en-US">
                  <a:solidFill>
                    <a:srgbClr val="FFFF00"/>
                  </a:solidFill>
                  <a:ea typeface="+mn-ea"/>
                  <a:cs typeface="Times New Roman" pitchFamily="18" charset="0"/>
                </a:rPr>
                <a:t>感应电场</a:t>
              </a:r>
            </a:p>
          </p:txBody>
        </p:sp>
        <p:sp>
          <p:nvSpPr>
            <p:cNvPr id="31776" name="Line 37"/>
            <p:cNvSpPr>
              <a:spLocks noChangeShapeType="1"/>
            </p:cNvSpPr>
            <p:nvPr/>
          </p:nvSpPr>
          <p:spPr bwMode="auto">
            <a:xfrm>
              <a:off x="0" y="4180"/>
              <a:ext cx="5760" cy="0"/>
            </a:xfrm>
            <a:prstGeom prst="line">
              <a:avLst/>
            </a:prstGeom>
            <a:noFill/>
            <a:ln w="28575">
              <a:solidFill>
                <a:schemeClr val="bg1"/>
              </a:solidFill>
              <a:round/>
              <a:headEnd/>
              <a:tailEnd/>
            </a:ln>
          </p:spPr>
          <p:txBody>
            <a:bodyPr wrap="none" anchor="ctr"/>
            <a:lstStyle/>
            <a:p>
              <a:pPr>
                <a:defRPr/>
              </a:pPr>
              <a:endParaRPr lang="zh-CN" altLang="en-US">
                <a:ea typeface="+mn-ea"/>
                <a:cs typeface="Times New Roman" pitchFamily="18" charset="0"/>
              </a:endParaRPr>
            </a:p>
          </p:txBody>
        </p:sp>
        <p:graphicFrame>
          <p:nvGraphicFramePr>
            <p:cNvPr id="31751" name="Object 38"/>
            <p:cNvGraphicFramePr>
              <a:graphicFrameLocks noChangeAspect="1"/>
            </p:cNvGraphicFramePr>
            <p:nvPr/>
          </p:nvGraphicFramePr>
          <p:xfrm>
            <a:off x="3424" y="1207"/>
            <a:ext cx="1167" cy="440"/>
          </p:xfrm>
          <a:graphic>
            <a:graphicData uri="http://schemas.openxmlformats.org/presentationml/2006/ole">
              <mc:AlternateContent xmlns:mc="http://schemas.openxmlformats.org/markup-compatibility/2006">
                <mc:Choice xmlns:v="urn:schemas-microsoft-com:vml" Requires="v">
                  <p:oleObj spid="_x0000_s31870" name="公式" r:id="rId13" imgW="1714320" imgH="596880" progId="Equation.3">
                    <p:embed/>
                  </p:oleObj>
                </mc:Choice>
                <mc:Fallback>
                  <p:oleObj name="公式" r:id="rId13" imgW="1714320" imgH="596880" progId="Equation.3">
                    <p:embed/>
                    <p:pic>
                      <p:nvPicPr>
                        <p:cNvPr id="0" name="Object 3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24" y="1207"/>
                          <a:ext cx="1167" cy="4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2" name="Object 39"/>
            <p:cNvGraphicFramePr>
              <a:graphicFrameLocks noChangeAspect="1"/>
            </p:cNvGraphicFramePr>
            <p:nvPr/>
          </p:nvGraphicFramePr>
          <p:xfrm>
            <a:off x="3433" y="1661"/>
            <a:ext cx="2078" cy="515"/>
          </p:xfrm>
          <a:graphic>
            <a:graphicData uri="http://schemas.openxmlformats.org/presentationml/2006/ole">
              <mc:AlternateContent xmlns:mc="http://schemas.openxmlformats.org/markup-compatibility/2006">
                <mc:Choice xmlns:v="urn:schemas-microsoft-com:vml" Requires="v">
                  <p:oleObj spid="_x0000_s31871" name="公式" r:id="rId15" imgW="2895480" imgH="787320" progId="Equation.3">
                    <p:embed/>
                  </p:oleObj>
                </mc:Choice>
                <mc:Fallback>
                  <p:oleObj name="公式" r:id="rId15" imgW="2895480" imgH="787320" progId="Equation.3">
                    <p:embed/>
                    <p:pic>
                      <p:nvPicPr>
                        <p:cNvPr id="0" name="Object 3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33" y="1661"/>
                          <a:ext cx="2078" cy="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33"/>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3"/>
          <p:cNvSpPr>
            <a:spLocks noGrp="1"/>
          </p:cNvSpPr>
          <p:nvPr>
            <p:ph type="sldNum" sz="quarter" idx="12"/>
          </p:nvPr>
        </p:nvSpPr>
        <p:spPr/>
        <p:txBody>
          <a:bodyPr/>
          <a:lstStyle/>
          <a:p>
            <a:pPr>
              <a:defRPr/>
            </a:pPr>
            <a:fld id="{0A3CBC06-8BB5-40FD-9777-FC4E0C9A5F38}" type="slidenum">
              <a:rPr lang="en-US" altLang="zh-CN"/>
              <a:pPr>
                <a:defRPr/>
              </a:pPr>
              <a:t>39</a:t>
            </a:fld>
            <a:endParaRPr lang="en-US" altLang="zh-CN" dirty="0"/>
          </a:p>
        </p:txBody>
      </p:sp>
      <p:sp>
        <p:nvSpPr>
          <p:cNvPr id="32776" name="Text Box 2"/>
          <p:cNvSpPr txBox="1">
            <a:spLocks noChangeArrowheads="1"/>
          </p:cNvSpPr>
          <p:nvPr/>
        </p:nvSpPr>
        <p:spPr bwMode="auto">
          <a:xfrm>
            <a:off x="395288" y="260350"/>
            <a:ext cx="8445500" cy="1612900"/>
          </a:xfrm>
          <a:prstGeom prst="rect">
            <a:avLst/>
          </a:prstGeom>
          <a:noFill/>
          <a:ln w="9525">
            <a:noFill/>
            <a:miter lim="800000"/>
            <a:headEnd/>
            <a:tailEnd/>
          </a:ln>
        </p:spPr>
        <p:txBody>
          <a:bodyPr>
            <a:spAutoFit/>
          </a:bodyPr>
          <a:lstStyle/>
          <a:p>
            <a:pPr>
              <a:lnSpc>
                <a:spcPct val="130000"/>
              </a:lnSpc>
              <a:spcBef>
                <a:spcPct val="50000"/>
              </a:spcBef>
            </a:pPr>
            <a:r>
              <a:rPr kumimoji="1" lang="zh-CN" altLang="en-US" dirty="0">
                <a:solidFill>
                  <a:srgbClr val="00FF00"/>
                </a:solidFill>
              </a:rPr>
              <a:t>例题</a:t>
            </a:r>
            <a:r>
              <a:rPr kumimoji="1" lang="en-US" altLang="zh-CN" dirty="0">
                <a:solidFill>
                  <a:srgbClr val="00FF00"/>
                </a:solidFill>
              </a:rPr>
              <a:t>12-11</a:t>
            </a:r>
            <a:r>
              <a:rPr kumimoji="1" lang="en-US" altLang="zh-CN" sz="2800" dirty="0"/>
              <a:t>    </a:t>
            </a:r>
            <a:r>
              <a:rPr kumimoji="1" lang="zh-CN" altLang="en-US" dirty="0"/>
              <a:t>一半径为</a:t>
            </a:r>
            <a:r>
              <a:rPr kumimoji="1" lang="en-US" altLang="zh-CN" i="1" dirty="0">
                <a:cs typeface="Times New Roman" pitchFamily="18" charset="0"/>
              </a:rPr>
              <a:t>R</a:t>
            </a:r>
            <a:r>
              <a:rPr kumimoji="1" lang="zh-CN" altLang="en-US" dirty="0"/>
              <a:t>的圆柱形空间区域内存在着一均匀磁场</a:t>
            </a:r>
            <a:r>
              <a:rPr kumimoji="1" lang="en-US" altLang="zh-CN" dirty="0">
                <a:cs typeface="Times New Roman" pitchFamily="18" charset="0"/>
              </a:rPr>
              <a:t>,  </a:t>
            </a:r>
            <a:r>
              <a:rPr kumimoji="1" lang="zh-CN" altLang="en-US" dirty="0"/>
              <a:t>磁场方向垂直纸面向里。当磁感应强度以</a:t>
            </a:r>
            <a:r>
              <a:rPr kumimoji="1" lang="en-US" altLang="zh-CN" dirty="0"/>
              <a:t>d</a:t>
            </a:r>
            <a:r>
              <a:rPr kumimoji="1" lang="en-US" altLang="zh-CN" i="1" dirty="0"/>
              <a:t>B/</a:t>
            </a:r>
            <a:r>
              <a:rPr kumimoji="1" lang="en-US" altLang="zh-CN" dirty="0" err="1"/>
              <a:t>d</a:t>
            </a:r>
            <a:r>
              <a:rPr kumimoji="1" lang="en-US" altLang="zh-CN" i="1" dirty="0" err="1"/>
              <a:t>t</a:t>
            </a:r>
            <a:r>
              <a:rPr kumimoji="1" lang="zh-CN" altLang="en-US" dirty="0"/>
              <a:t>的变化率均匀减小时</a:t>
            </a:r>
            <a:r>
              <a:rPr kumimoji="1" lang="en-US" altLang="zh-CN" dirty="0">
                <a:cs typeface="Times New Roman" pitchFamily="18" charset="0"/>
              </a:rPr>
              <a:t>,  </a:t>
            </a:r>
            <a:r>
              <a:rPr kumimoji="1" lang="zh-CN" altLang="en-US" dirty="0"/>
              <a:t>求圆柱形空间区域内、外各点的感应电场。</a:t>
            </a:r>
          </a:p>
        </p:txBody>
      </p:sp>
      <p:sp>
        <p:nvSpPr>
          <p:cNvPr id="50179" name="Text Box 3"/>
          <p:cNvSpPr txBox="1">
            <a:spLocks noChangeArrowheads="1"/>
          </p:cNvSpPr>
          <p:nvPr/>
        </p:nvSpPr>
        <p:spPr bwMode="auto">
          <a:xfrm>
            <a:off x="357158" y="2428868"/>
            <a:ext cx="8280400" cy="572464"/>
          </a:xfrm>
          <a:prstGeom prst="rect">
            <a:avLst/>
          </a:prstGeom>
          <a:noFill/>
          <a:ln w="9525">
            <a:noFill/>
            <a:miter lim="800000"/>
            <a:headEnd/>
            <a:tailEnd/>
          </a:ln>
        </p:spPr>
        <p:txBody>
          <a:bodyPr>
            <a:spAutoFit/>
          </a:bodyPr>
          <a:lstStyle/>
          <a:p>
            <a:pPr>
              <a:lnSpc>
                <a:spcPct val="130000"/>
              </a:lnSpc>
              <a:spcBef>
                <a:spcPct val="50000"/>
              </a:spcBef>
            </a:pPr>
            <a:r>
              <a:rPr kumimoji="1" lang="zh-CN" altLang="en-US" dirty="0"/>
              <a:t>                       </a:t>
            </a:r>
            <a:r>
              <a:rPr kumimoji="1" lang="zh-CN" altLang="en-US" dirty="0" smtClean="0"/>
              <a:t>  由</a:t>
            </a:r>
            <a:r>
              <a:rPr kumimoji="1" lang="zh-CN" altLang="en-US" dirty="0"/>
              <a:t>楞次定律</a:t>
            </a:r>
            <a:r>
              <a:rPr kumimoji="1" lang="zh-CN" altLang="en-US" dirty="0" smtClean="0"/>
              <a:t>判定感应</a:t>
            </a:r>
            <a:r>
              <a:rPr kumimoji="1" lang="zh-CN" altLang="en-US" dirty="0"/>
              <a:t>电场的方向是顺时针方向。</a:t>
            </a:r>
          </a:p>
        </p:txBody>
      </p:sp>
      <p:grpSp>
        <p:nvGrpSpPr>
          <p:cNvPr id="32778" name="Group 4"/>
          <p:cNvGrpSpPr>
            <a:grpSpLocks/>
          </p:cNvGrpSpPr>
          <p:nvPr/>
        </p:nvGrpSpPr>
        <p:grpSpPr bwMode="auto">
          <a:xfrm>
            <a:off x="6469063" y="3376613"/>
            <a:ext cx="2460625" cy="3167062"/>
            <a:chOff x="4096" y="1987"/>
            <a:chExt cx="1550" cy="1995"/>
          </a:xfrm>
        </p:grpSpPr>
        <p:sp>
          <p:nvSpPr>
            <p:cNvPr id="32791" name="Oval 5"/>
            <p:cNvSpPr>
              <a:spLocks noChangeArrowheads="1"/>
            </p:cNvSpPr>
            <p:nvPr/>
          </p:nvSpPr>
          <p:spPr bwMode="auto">
            <a:xfrm>
              <a:off x="4096" y="1987"/>
              <a:ext cx="1539" cy="1581"/>
            </a:xfrm>
            <a:prstGeom prst="ellipse">
              <a:avLst/>
            </a:prstGeom>
            <a:noFill/>
            <a:ln w="38100">
              <a:solidFill>
                <a:schemeClr val="bg1"/>
              </a:solidFill>
              <a:round/>
              <a:headEnd/>
              <a:tailEnd/>
            </a:ln>
          </p:spPr>
          <p:txBody>
            <a:bodyPr wrap="none" anchor="ctr"/>
            <a:lstStyle/>
            <a:p>
              <a:endParaRPr lang="zh-CN" altLang="en-US"/>
            </a:p>
          </p:txBody>
        </p:sp>
        <p:sp>
          <p:nvSpPr>
            <p:cNvPr id="32792" name="Line 6"/>
            <p:cNvSpPr>
              <a:spLocks noChangeShapeType="1"/>
            </p:cNvSpPr>
            <p:nvPr/>
          </p:nvSpPr>
          <p:spPr bwMode="auto">
            <a:xfrm>
              <a:off x="4871" y="2783"/>
              <a:ext cx="775" cy="0"/>
            </a:xfrm>
            <a:prstGeom prst="line">
              <a:avLst/>
            </a:prstGeom>
            <a:noFill/>
            <a:ln w="19050">
              <a:solidFill>
                <a:schemeClr val="bg1"/>
              </a:solidFill>
              <a:round/>
              <a:headEnd/>
              <a:tailEnd type="triangle" w="sm" len="med"/>
            </a:ln>
          </p:spPr>
          <p:txBody>
            <a:bodyPr/>
            <a:lstStyle/>
            <a:p>
              <a:endParaRPr lang="zh-CN" altLang="en-US"/>
            </a:p>
          </p:txBody>
        </p:sp>
        <p:sp>
          <p:nvSpPr>
            <p:cNvPr id="32793" name="Text Box 7"/>
            <p:cNvSpPr txBox="1">
              <a:spLocks noChangeArrowheads="1"/>
            </p:cNvSpPr>
            <p:nvPr/>
          </p:nvSpPr>
          <p:spPr bwMode="auto">
            <a:xfrm>
              <a:off x="5085" y="2723"/>
              <a:ext cx="357" cy="327"/>
            </a:xfrm>
            <a:prstGeom prst="rect">
              <a:avLst/>
            </a:prstGeom>
            <a:noFill/>
            <a:ln w="9525">
              <a:noFill/>
              <a:miter lim="800000"/>
              <a:headEnd/>
              <a:tailEnd/>
            </a:ln>
          </p:spPr>
          <p:txBody>
            <a:bodyPr>
              <a:spAutoFit/>
            </a:bodyPr>
            <a:lstStyle/>
            <a:p>
              <a:pPr>
                <a:spcBef>
                  <a:spcPct val="50000"/>
                </a:spcBef>
              </a:pPr>
              <a:r>
                <a:rPr kumimoji="1" lang="en-US" altLang="zh-CN" sz="2800" i="1"/>
                <a:t>R</a:t>
              </a:r>
              <a:endParaRPr kumimoji="1" lang="en-US" altLang="zh-CN" sz="2800" i="1">
                <a:solidFill>
                  <a:schemeClr val="tx1"/>
                </a:solidFill>
              </a:endParaRPr>
            </a:p>
          </p:txBody>
        </p:sp>
        <p:grpSp>
          <p:nvGrpSpPr>
            <p:cNvPr id="32794" name="Group 8"/>
            <p:cNvGrpSpPr>
              <a:grpSpLocks/>
            </p:cNvGrpSpPr>
            <p:nvPr/>
          </p:nvGrpSpPr>
          <p:grpSpPr bwMode="auto">
            <a:xfrm>
              <a:off x="4247" y="2176"/>
              <a:ext cx="1157" cy="1229"/>
              <a:chOff x="3994" y="2176"/>
              <a:chExt cx="1157" cy="1229"/>
            </a:xfrm>
          </p:grpSpPr>
          <p:grpSp>
            <p:nvGrpSpPr>
              <p:cNvPr id="32796" name="Group 9"/>
              <p:cNvGrpSpPr>
                <a:grpSpLocks/>
              </p:cNvGrpSpPr>
              <p:nvPr/>
            </p:nvGrpSpPr>
            <p:grpSpPr bwMode="auto">
              <a:xfrm>
                <a:off x="4576" y="2176"/>
                <a:ext cx="136" cy="126"/>
                <a:chOff x="1812" y="2932"/>
                <a:chExt cx="136" cy="126"/>
              </a:xfrm>
            </p:grpSpPr>
            <p:sp>
              <p:nvSpPr>
                <p:cNvPr id="32815" name="Line 10"/>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32816" name="Line 11"/>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32797" name="Group 12"/>
              <p:cNvGrpSpPr>
                <a:grpSpLocks/>
              </p:cNvGrpSpPr>
              <p:nvPr/>
            </p:nvGrpSpPr>
            <p:grpSpPr bwMode="auto">
              <a:xfrm>
                <a:off x="3994" y="2712"/>
                <a:ext cx="136" cy="126"/>
                <a:chOff x="1812" y="2932"/>
                <a:chExt cx="136" cy="126"/>
              </a:xfrm>
            </p:grpSpPr>
            <p:sp>
              <p:nvSpPr>
                <p:cNvPr id="32813" name="Line 13"/>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32814" name="Line 14"/>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32798" name="Group 15"/>
              <p:cNvGrpSpPr>
                <a:grpSpLocks/>
              </p:cNvGrpSpPr>
              <p:nvPr/>
            </p:nvGrpSpPr>
            <p:grpSpPr bwMode="auto">
              <a:xfrm>
                <a:off x="4562" y="3279"/>
                <a:ext cx="136" cy="126"/>
                <a:chOff x="1812" y="2932"/>
                <a:chExt cx="136" cy="126"/>
              </a:xfrm>
            </p:grpSpPr>
            <p:sp>
              <p:nvSpPr>
                <p:cNvPr id="32811" name="Line 16"/>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32812" name="Line 17"/>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32799" name="Group 18"/>
              <p:cNvGrpSpPr>
                <a:grpSpLocks/>
              </p:cNvGrpSpPr>
              <p:nvPr/>
            </p:nvGrpSpPr>
            <p:grpSpPr bwMode="auto">
              <a:xfrm>
                <a:off x="4990" y="3103"/>
                <a:ext cx="136" cy="126"/>
                <a:chOff x="1812" y="2932"/>
                <a:chExt cx="136" cy="126"/>
              </a:xfrm>
            </p:grpSpPr>
            <p:sp>
              <p:nvSpPr>
                <p:cNvPr id="32809" name="Line 19"/>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32810" name="Line 20"/>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32800" name="Group 21"/>
              <p:cNvGrpSpPr>
                <a:grpSpLocks/>
              </p:cNvGrpSpPr>
              <p:nvPr/>
            </p:nvGrpSpPr>
            <p:grpSpPr bwMode="auto">
              <a:xfrm>
                <a:off x="4146" y="3103"/>
                <a:ext cx="136" cy="126"/>
                <a:chOff x="1812" y="2932"/>
                <a:chExt cx="136" cy="126"/>
              </a:xfrm>
            </p:grpSpPr>
            <p:sp>
              <p:nvSpPr>
                <p:cNvPr id="32807" name="Line 22"/>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32808" name="Line 23"/>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32801" name="Group 24"/>
              <p:cNvGrpSpPr>
                <a:grpSpLocks/>
              </p:cNvGrpSpPr>
              <p:nvPr/>
            </p:nvGrpSpPr>
            <p:grpSpPr bwMode="auto">
              <a:xfrm>
                <a:off x="4188" y="2323"/>
                <a:ext cx="136" cy="126"/>
                <a:chOff x="1812" y="2932"/>
                <a:chExt cx="136" cy="126"/>
              </a:xfrm>
            </p:grpSpPr>
            <p:sp>
              <p:nvSpPr>
                <p:cNvPr id="32805" name="Line 25"/>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32806" name="Line 26"/>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32802" name="Group 27"/>
              <p:cNvGrpSpPr>
                <a:grpSpLocks/>
              </p:cNvGrpSpPr>
              <p:nvPr/>
            </p:nvGrpSpPr>
            <p:grpSpPr bwMode="auto">
              <a:xfrm>
                <a:off x="5015" y="2417"/>
                <a:ext cx="136" cy="126"/>
                <a:chOff x="1812" y="2932"/>
                <a:chExt cx="136" cy="126"/>
              </a:xfrm>
            </p:grpSpPr>
            <p:sp>
              <p:nvSpPr>
                <p:cNvPr id="32803" name="Line 28"/>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32804" name="Line 29"/>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sp>
          <p:nvSpPr>
            <p:cNvPr id="32795" name="Text Box 30"/>
            <p:cNvSpPr txBox="1">
              <a:spLocks noChangeArrowheads="1"/>
            </p:cNvSpPr>
            <p:nvPr/>
          </p:nvSpPr>
          <p:spPr bwMode="auto">
            <a:xfrm>
              <a:off x="4547" y="3694"/>
              <a:ext cx="847" cy="288"/>
            </a:xfrm>
            <a:prstGeom prst="rect">
              <a:avLst/>
            </a:prstGeom>
            <a:noFill/>
            <a:ln w="9525">
              <a:noFill/>
              <a:miter lim="800000"/>
              <a:headEnd/>
              <a:tailEnd/>
            </a:ln>
          </p:spPr>
          <p:txBody>
            <a:bodyPr>
              <a:spAutoFit/>
            </a:bodyPr>
            <a:lstStyle/>
            <a:p>
              <a:pPr>
                <a:spcBef>
                  <a:spcPct val="50000"/>
                </a:spcBef>
              </a:pPr>
              <a:endParaRPr kumimoji="1" lang="zh-CN" altLang="zh-CN" b="0"/>
            </a:p>
          </p:txBody>
        </p:sp>
      </p:grpSp>
      <p:grpSp>
        <p:nvGrpSpPr>
          <p:cNvPr id="11" name="Group 31"/>
          <p:cNvGrpSpPr>
            <a:grpSpLocks/>
          </p:cNvGrpSpPr>
          <p:nvPr/>
        </p:nvGrpSpPr>
        <p:grpSpPr bwMode="auto">
          <a:xfrm>
            <a:off x="6929438" y="3890963"/>
            <a:ext cx="1530350" cy="1495425"/>
            <a:chOff x="4386" y="2311"/>
            <a:chExt cx="964" cy="942"/>
          </a:xfrm>
        </p:grpSpPr>
        <p:sp>
          <p:nvSpPr>
            <p:cNvPr id="32788" name="Oval 32"/>
            <p:cNvSpPr>
              <a:spLocks noChangeArrowheads="1"/>
            </p:cNvSpPr>
            <p:nvPr/>
          </p:nvSpPr>
          <p:spPr bwMode="auto">
            <a:xfrm>
              <a:off x="4386" y="2311"/>
              <a:ext cx="964" cy="942"/>
            </a:xfrm>
            <a:prstGeom prst="ellipse">
              <a:avLst/>
            </a:prstGeom>
            <a:noFill/>
            <a:ln w="38100">
              <a:solidFill>
                <a:srgbClr val="FFFF00"/>
              </a:solidFill>
              <a:round/>
              <a:headEnd/>
              <a:tailEnd/>
            </a:ln>
          </p:spPr>
          <p:txBody>
            <a:bodyPr wrap="none" anchor="ctr"/>
            <a:lstStyle/>
            <a:p>
              <a:endParaRPr lang="zh-CN" altLang="en-US"/>
            </a:p>
          </p:txBody>
        </p:sp>
        <p:sp>
          <p:nvSpPr>
            <p:cNvPr id="32789" name="Line 33"/>
            <p:cNvSpPr>
              <a:spLocks noChangeShapeType="1"/>
            </p:cNvSpPr>
            <p:nvPr/>
          </p:nvSpPr>
          <p:spPr bwMode="auto">
            <a:xfrm flipV="1">
              <a:off x="4855" y="2364"/>
              <a:ext cx="253" cy="419"/>
            </a:xfrm>
            <a:prstGeom prst="line">
              <a:avLst/>
            </a:prstGeom>
            <a:noFill/>
            <a:ln w="19050">
              <a:solidFill>
                <a:schemeClr val="bg1"/>
              </a:solidFill>
              <a:round/>
              <a:headEnd/>
              <a:tailEnd type="triangle" w="sm" len="med"/>
            </a:ln>
          </p:spPr>
          <p:txBody>
            <a:bodyPr/>
            <a:lstStyle/>
            <a:p>
              <a:endParaRPr lang="zh-CN" altLang="en-US"/>
            </a:p>
          </p:txBody>
        </p:sp>
        <p:sp>
          <p:nvSpPr>
            <p:cNvPr id="32790" name="Text Box 34"/>
            <p:cNvSpPr txBox="1">
              <a:spLocks noChangeArrowheads="1"/>
            </p:cNvSpPr>
            <p:nvPr/>
          </p:nvSpPr>
          <p:spPr bwMode="auto">
            <a:xfrm>
              <a:off x="4820" y="2340"/>
              <a:ext cx="325" cy="327"/>
            </a:xfrm>
            <a:prstGeom prst="rect">
              <a:avLst/>
            </a:prstGeom>
            <a:noFill/>
            <a:ln w="9525">
              <a:noFill/>
              <a:miter lim="800000"/>
              <a:headEnd/>
              <a:tailEnd/>
            </a:ln>
          </p:spPr>
          <p:txBody>
            <a:bodyPr>
              <a:spAutoFit/>
            </a:bodyPr>
            <a:lstStyle/>
            <a:p>
              <a:pPr>
                <a:spcBef>
                  <a:spcPct val="50000"/>
                </a:spcBef>
              </a:pPr>
              <a:r>
                <a:rPr kumimoji="1" lang="en-US" altLang="zh-CN" sz="2800" i="1"/>
                <a:t>r</a:t>
              </a:r>
              <a:endParaRPr kumimoji="1" lang="en-US" altLang="zh-CN" sz="2800" b="0" i="1">
                <a:solidFill>
                  <a:schemeClr val="tx1"/>
                </a:solidFill>
              </a:endParaRPr>
            </a:p>
          </p:txBody>
        </p:sp>
      </p:grpSp>
      <p:sp>
        <p:nvSpPr>
          <p:cNvPr id="50212" name="Text Box 36"/>
          <p:cNvSpPr txBox="1">
            <a:spLocks noChangeArrowheads="1"/>
          </p:cNvSpPr>
          <p:nvPr/>
        </p:nvSpPr>
        <p:spPr bwMode="auto">
          <a:xfrm>
            <a:off x="827088" y="5460614"/>
            <a:ext cx="982662" cy="519113"/>
          </a:xfrm>
          <a:prstGeom prst="rect">
            <a:avLst/>
          </a:prstGeom>
          <a:noFill/>
          <a:ln w="9525">
            <a:noFill/>
            <a:miter lim="800000"/>
            <a:headEnd/>
            <a:tailEnd/>
          </a:ln>
        </p:spPr>
        <p:txBody>
          <a:bodyPr>
            <a:spAutoFit/>
          </a:bodyPr>
          <a:lstStyle/>
          <a:p>
            <a:pPr>
              <a:spcBef>
                <a:spcPct val="50000"/>
              </a:spcBef>
            </a:pPr>
            <a:r>
              <a:rPr kumimoji="1" lang="en-US" altLang="zh-CN" sz="2800" i="1" dirty="0"/>
              <a:t>r&lt;R</a:t>
            </a:r>
            <a:r>
              <a:rPr kumimoji="1" lang="en-US" altLang="zh-CN" sz="2800" dirty="0"/>
              <a:t>:</a:t>
            </a:r>
            <a:endParaRPr kumimoji="1" lang="en-US" altLang="zh-CN" sz="2800" b="0" i="1" dirty="0">
              <a:solidFill>
                <a:schemeClr val="tx1"/>
              </a:solidFill>
            </a:endParaRPr>
          </a:p>
        </p:txBody>
      </p:sp>
      <p:graphicFrame>
        <p:nvGraphicFramePr>
          <p:cNvPr id="50213" name="Object 37"/>
          <p:cNvGraphicFramePr>
            <a:graphicFrameLocks noChangeAspect="1"/>
          </p:cNvGraphicFramePr>
          <p:nvPr>
            <p:extLst>
              <p:ext uri="{D42A27DB-BD31-4B8C-83A1-F6EECF244321}">
                <p14:modId xmlns:p14="http://schemas.microsoft.com/office/powerpoint/2010/main" val="544424439"/>
              </p:ext>
            </p:extLst>
          </p:nvPr>
        </p:nvGraphicFramePr>
        <p:xfrm>
          <a:off x="1835150" y="5301208"/>
          <a:ext cx="2852738" cy="944563"/>
        </p:xfrm>
        <a:graphic>
          <a:graphicData uri="http://schemas.openxmlformats.org/presentationml/2006/ole">
            <mc:AlternateContent xmlns:mc="http://schemas.openxmlformats.org/markup-compatibility/2006">
              <mc:Choice xmlns:v="urn:schemas-microsoft-com:vml" Requires="v">
                <p:oleObj spid="_x0000_s32855" name="公式" r:id="rId3" imgW="2831760" imgH="965160" progId="Equation.3">
                  <p:embed/>
                </p:oleObj>
              </mc:Choice>
              <mc:Fallback>
                <p:oleObj name="公式" r:id="rId3" imgW="2831760" imgH="965160" progId="Equation.3">
                  <p:embed/>
                  <p:pic>
                    <p:nvPicPr>
                      <p:cNvPr id="0"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5301208"/>
                        <a:ext cx="2852738" cy="944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214" name="Text Box 38"/>
          <p:cNvSpPr txBox="1">
            <a:spLocks noChangeArrowheads="1"/>
          </p:cNvSpPr>
          <p:nvPr/>
        </p:nvSpPr>
        <p:spPr bwMode="auto">
          <a:xfrm>
            <a:off x="357158" y="1857364"/>
            <a:ext cx="8231188" cy="1122363"/>
          </a:xfrm>
          <a:prstGeom prst="rect">
            <a:avLst/>
          </a:prstGeom>
          <a:noFill/>
          <a:ln w="9525">
            <a:noFill/>
            <a:miter lim="800000"/>
            <a:headEnd/>
            <a:tailEnd/>
          </a:ln>
        </p:spPr>
        <p:txBody>
          <a:bodyPr>
            <a:spAutoFit/>
          </a:bodyPr>
          <a:lstStyle/>
          <a:p>
            <a:pPr>
              <a:lnSpc>
                <a:spcPct val="130000"/>
              </a:lnSpc>
              <a:spcBef>
                <a:spcPct val="50000"/>
              </a:spcBef>
            </a:pPr>
            <a:r>
              <a:rPr kumimoji="1" lang="zh-CN" altLang="en-US" dirty="0">
                <a:solidFill>
                  <a:srgbClr val="00FF00"/>
                </a:solidFill>
              </a:rPr>
              <a:t>解</a:t>
            </a:r>
            <a:r>
              <a:rPr kumimoji="1" lang="zh-CN" altLang="en-US" sz="2800" dirty="0"/>
              <a:t>  </a:t>
            </a:r>
            <a:r>
              <a:rPr kumimoji="1" lang="zh-CN" altLang="en-US" dirty="0" smtClean="0">
                <a:latin typeface="宋体" pitchFamily="2" charset="-122"/>
              </a:rPr>
              <a:t>感应</a:t>
            </a:r>
            <a:r>
              <a:rPr kumimoji="1" lang="zh-CN" altLang="en-US" dirty="0">
                <a:latin typeface="宋体" pitchFamily="2" charset="-122"/>
              </a:rPr>
              <a:t>电场线是在垂直</a:t>
            </a:r>
            <a:r>
              <a:rPr kumimoji="1" lang="zh-CN" altLang="en-US" dirty="0" smtClean="0">
                <a:latin typeface="宋体" pitchFamily="2" charset="-122"/>
              </a:rPr>
              <a:t>于</a:t>
            </a:r>
            <a:r>
              <a:rPr kumimoji="1" lang="zh-CN" altLang="en-US" dirty="0" smtClean="0"/>
              <a:t>磁场</a:t>
            </a:r>
            <a:r>
              <a:rPr kumimoji="1" lang="zh-CN" altLang="en-US" dirty="0" smtClean="0">
                <a:latin typeface="宋体" pitchFamily="2" charset="-122"/>
              </a:rPr>
              <a:t>平面</a:t>
            </a:r>
            <a:r>
              <a:rPr kumimoji="1" lang="zh-CN" altLang="en-US" dirty="0">
                <a:latin typeface="宋体" pitchFamily="2" charset="-122"/>
              </a:rPr>
              <a:t>内</a:t>
            </a:r>
            <a:r>
              <a:rPr kumimoji="1" lang="zh-CN" altLang="en-US" dirty="0" smtClean="0">
                <a:latin typeface="宋体" pitchFamily="2" charset="-122"/>
              </a:rPr>
              <a:t>，以</a:t>
            </a:r>
            <a:r>
              <a:rPr kumimoji="1" lang="zh-CN" altLang="en-US" dirty="0">
                <a:latin typeface="宋体" pitchFamily="2" charset="-122"/>
              </a:rPr>
              <a:t>轴线为中心的一系列</a:t>
            </a:r>
            <a:r>
              <a:rPr kumimoji="1" lang="zh-CN" altLang="en-US" dirty="0" smtClean="0">
                <a:latin typeface="宋体" pitchFamily="2" charset="-122"/>
              </a:rPr>
              <a:t>同心圆</a:t>
            </a:r>
            <a:r>
              <a:rPr kumimoji="1" lang="zh-CN" altLang="en-US" dirty="0">
                <a:latin typeface="宋体" pitchFamily="2" charset="-122"/>
              </a:rPr>
              <a:t>。</a:t>
            </a:r>
            <a:endParaRPr kumimoji="1" lang="zh-CN" altLang="en-US" dirty="0"/>
          </a:p>
        </p:txBody>
      </p:sp>
      <p:grpSp>
        <p:nvGrpSpPr>
          <p:cNvPr id="12" name="Group 42"/>
          <p:cNvGrpSpPr>
            <a:grpSpLocks/>
          </p:cNvGrpSpPr>
          <p:nvPr/>
        </p:nvGrpSpPr>
        <p:grpSpPr bwMode="auto">
          <a:xfrm>
            <a:off x="7383463" y="3390900"/>
            <a:ext cx="617537" cy="552450"/>
            <a:chOff x="4672" y="1996"/>
            <a:chExt cx="389" cy="348"/>
          </a:xfrm>
        </p:grpSpPr>
        <p:graphicFrame>
          <p:nvGraphicFramePr>
            <p:cNvPr id="32774" name="Object 43"/>
            <p:cNvGraphicFramePr>
              <a:graphicFrameLocks noChangeAspect="1"/>
            </p:cNvGraphicFramePr>
            <p:nvPr/>
          </p:nvGraphicFramePr>
          <p:xfrm>
            <a:off x="4799" y="1996"/>
            <a:ext cx="262" cy="271"/>
          </p:xfrm>
          <a:graphic>
            <a:graphicData uri="http://schemas.openxmlformats.org/presentationml/2006/ole">
              <mc:AlternateContent xmlns:mc="http://schemas.openxmlformats.org/markup-compatibility/2006">
                <mc:Choice xmlns:v="urn:schemas-microsoft-com:vml" Requires="v">
                  <p:oleObj spid="_x0000_s32856" name="公式" r:id="rId5" imgW="368280" imgH="469800" progId="Equation.3">
                    <p:embed/>
                  </p:oleObj>
                </mc:Choice>
                <mc:Fallback>
                  <p:oleObj name="公式" r:id="rId5" imgW="368280" imgH="469800" progId="Equation.3">
                    <p:embed/>
                    <p:pic>
                      <p:nvPicPr>
                        <p:cNvPr id="0" name="Object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9" y="1996"/>
                          <a:ext cx="262" cy="2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87" name="Freeform 44"/>
            <p:cNvSpPr>
              <a:spLocks/>
            </p:cNvSpPr>
            <p:nvPr/>
          </p:nvSpPr>
          <p:spPr bwMode="auto">
            <a:xfrm>
              <a:off x="4672" y="2312"/>
              <a:ext cx="195" cy="32"/>
            </a:xfrm>
            <a:custGeom>
              <a:avLst/>
              <a:gdLst>
                <a:gd name="T0" fmla="*/ 0 w 300"/>
                <a:gd name="T1" fmla="*/ 0 h 69"/>
                <a:gd name="T2" fmla="*/ 1 w 300"/>
                <a:gd name="T3" fmla="*/ 0 h 69"/>
                <a:gd name="T4" fmla="*/ 1 w 300"/>
                <a:gd name="T5" fmla="*/ 0 h 69"/>
                <a:gd name="T6" fmla="*/ 1 w 300"/>
                <a:gd name="T7" fmla="*/ 0 h 69"/>
                <a:gd name="T8" fmla="*/ 0 60000 65536"/>
                <a:gd name="T9" fmla="*/ 0 60000 65536"/>
                <a:gd name="T10" fmla="*/ 0 60000 65536"/>
                <a:gd name="T11" fmla="*/ 0 60000 65536"/>
                <a:gd name="T12" fmla="*/ 0 w 300"/>
                <a:gd name="T13" fmla="*/ 0 h 69"/>
                <a:gd name="T14" fmla="*/ 300 w 300"/>
                <a:gd name="T15" fmla="*/ 69 h 69"/>
              </a:gdLst>
              <a:ahLst/>
              <a:cxnLst>
                <a:cxn ang="T8">
                  <a:pos x="T0" y="T1"/>
                </a:cxn>
                <a:cxn ang="T9">
                  <a:pos x="T2" y="T3"/>
                </a:cxn>
                <a:cxn ang="T10">
                  <a:pos x="T4" y="T5"/>
                </a:cxn>
                <a:cxn ang="T11">
                  <a:pos x="T6" y="T7"/>
                </a:cxn>
              </a:cxnLst>
              <a:rect l="T12" t="T13" r="T14" b="T15"/>
              <a:pathLst>
                <a:path w="300" h="69">
                  <a:moveTo>
                    <a:pt x="0" y="69"/>
                  </a:moveTo>
                  <a:cubicBezTo>
                    <a:pt x="53" y="46"/>
                    <a:pt x="107" y="24"/>
                    <a:pt x="144" y="13"/>
                  </a:cubicBezTo>
                  <a:cubicBezTo>
                    <a:pt x="181" y="2"/>
                    <a:pt x="196" y="4"/>
                    <a:pt x="222" y="2"/>
                  </a:cubicBezTo>
                  <a:cubicBezTo>
                    <a:pt x="248" y="0"/>
                    <a:pt x="274" y="1"/>
                    <a:pt x="300" y="2"/>
                  </a:cubicBezTo>
                </a:path>
              </a:pathLst>
            </a:custGeom>
            <a:noFill/>
            <a:ln w="28575">
              <a:solidFill>
                <a:srgbClr val="FFFF00"/>
              </a:solidFill>
              <a:round/>
              <a:headEnd/>
              <a:tailEnd type="triangle" w="lg" len="med"/>
            </a:ln>
          </p:spPr>
          <p:txBody>
            <a:bodyPr wrap="none" anchor="ctr"/>
            <a:lstStyle/>
            <a:p>
              <a:endParaRPr lang="zh-CN" altLang="en-US"/>
            </a:p>
          </p:txBody>
        </p:sp>
      </p:grpSp>
      <p:grpSp>
        <p:nvGrpSpPr>
          <p:cNvPr id="13" name="Group 45"/>
          <p:cNvGrpSpPr>
            <a:grpSpLocks/>
          </p:cNvGrpSpPr>
          <p:nvPr/>
        </p:nvGrpSpPr>
        <p:grpSpPr bwMode="auto">
          <a:xfrm>
            <a:off x="1571604" y="3068960"/>
            <a:ext cx="3197225" cy="871538"/>
            <a:chOff x="696" y="2464"/>
            <a:chExt cx="2014" cy="549"/>
          </a:xfrm>
        </p:grpSpPr>
        <p:sp>
          <p:nvSpPr>
            <p:cNvPr id="32786" name="Text Box 46"/>
            <p:cNvSpPr txBox="1">
              <a:spLocks noChangeArrowheads="1"/>
            </p:cNvSpPr>
            <p:nvPr/>
          </p:nvSpPr>
          <p:spPr bwMode="auto">
            <a:xfrm>
              <a:off x="696" y="2589"/>
              <a:ext cx="419" cy="288"/>
            </a:xfrm>
            <a:prstGeom prst="rect">
              <a:avLst/>
            </a:prstGeom>
            <a:noFill/>
            <a:ln w="9525">
              <a:noFill/>
              <a:miter lim="800000"/>
              <a:headEnd/>
              <a:tailEnd/>
            </a:ln>
          </p:spPr>
          <p:txBody>
            <a:bodyPr>
              <a:spAutoFit/>
            </a:bodyPr>
            <a:lstStyle/>
            <a:p>
              <a:pPr>
                <a:spcBef>
                  <a:spcPct val="50000"/>
                </a:spcBef>
              </a:pPr>
              <a:r>
                <a:rPr kumimoji="1" lang="zh-CN" altLang="en-US" dirty="0"/>
                <a:t>由</a:t>
              </a:r>
            </a:p>
          </p:txBody>
        </p:sp>
        <p:graphicFrame>
          <p:nvGraphicFramePr>
            <p:cNvPr id="32773" name="Object 47"/>
            <p:cNvGraphicFramePr>
              <a:graphicFrameLocks noChangeAspect="1"/>
            </p:cNvGraphicFramePr>
            <p:nvPr/>
          </p:nvGraphicFramePr>
          <p:xfrm>
            <a:off x="1059" y="2464"/>
            <a:ext cx="1651" cy="549"/>
          </p:xfrm>
          <a:graphic>
            <a:graphicData uri="http://schemas.openxmlformats.org/presentationml/2006/ole">
              <mc:AlternateContent xmlns:mc="http://schemas.openxmlformats.org/markup-compatibility/2006">
                <mc:Choice xmlns:v="urn:schemas-microsoft-com:vml" Requires="v">
                  <p:oleObj spid="_x0000_s32857" name="公式" r:id="rId7" imgW="2501640" imgH="838080" progId="Equation.3">
                    <p:embed/>
                  </p:oleObj>
                </mc:Choice>
                <mc:Fallback>
                  <p:oleObj name="公式" r:id="rId7" imgW="2501640" imgH="838080" progId="Equation.3">
                    <p:embed/>
                    <p:pic>
                      <p:nvPicPr>
                        <p:cNvPr id="0" name="Object 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9" y="2464"/>
                          <a:ext cx="1651" cy="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33"/>
                              </a:solidFill>
                              <a:miter lim="800000"/>
                              <a:headEnd/>
                              <a:tailEnd/>
                            </a14:hiddenLine>
                          </a:ext>
                        </a:extLst>
                      </p:spPr>
                    </p:pic>
                  </p:oleObj>
                </mc:Fallback>
              </mc:AlternateContent>
            </a:graphicData>
          </a:graphic>
        </p:graphicFrame>
      </p:grpSp>
      <p:grpSp>
        <p:nvGrpSpPr>
          <p:cNvPr id="14" name="组合 48"/>
          <p:cNvGrpSpPr>
            <a:grpSpLocks/>
          </p:cNvGrpSpPr>
          <p:nvPr/>
        </p:nvGrpSpPr>
        <p:grpSpPr bwMode="auto">
          <a:xfrm>
            <a:off x="1619250" y="4077072"/>
            <a:ext cx="2808288" cy="931863"/>
            <a:chOff x="611560" y="4509120"/>
            <a:chExt cx="2808312" cy="931863"/>
          </a:xfrm>
        </p:grpSpPr>
        <p:graphicFrame>
          <p:nvGraphicFramePr>
            <p:cNvPr id="134161" name="Object 17"/>
            <p:cNvGraphicFramePr>
              <a:graphicFrameLocks noChangeAspect="1"/>
            </p:cNvGraphicFramePr>
            <p:nvPr/>
          </p:nvGraphicFramePr>
          <p:xfrm>
            <a:off x="1259632" y="4509120"/>
            <a:ext cx="2160240" cy="931863"/>
          </p:xfrm>
          <a:graphic>
            <a:graphicData uri="http://schemas.openxmlformats.org/presentationml/2006/ole">
              <mc:AlternateContent xmlns:mc="http://schemas.openxmlformats.org/markup-compatibility/2006">
                <mc:Choice xmlns:v="urn:schemas-microsoft-com:vml" Requires="v">
                  <p:oleObj spid="_x0000_s32858" name="公式" r:id="rId9" imgW="2108160" imgH="901440" progId="Equation.3">
                    <p:embed/>
                  </p:oleObj>
                </mc:Choice>
                <mc:Fallback>
                  <p:oleObj name="公式" r:id="rId9" imgW="2108160" imgH="901440"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9632" y="4509120"/>
                          <a:ext cx="216024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66FF33"/>
                              </a:solidFill>
                              <a:miter lim="800000"/>
                              <a:headEnd/>
                              <a:tailEnd/>
                            </a14:hiddenLine>
                          </a:ext>
                        </a:extLst>
                      </p:spPr>
                    </p:pic>
                  </p:oleObj>
                </mc:Fallback>
              </mc:AlternateContent>
            </a:graphicData>
          </a:graphic>
        </p:graphicFrame>
        <p:sp>
          <p:nvSpPr>
            <p:cNvPr id="32785" name="TextBox 47"/>
            <p:cNvSpPr txBox="1">
              <a:spLocks noChangeArrowheads="1"/>
            </p:cNvSpPr>
            <p:nvPr/>
          </p:nvSpPr>
          <p:spPr bwMode="auto">
            <a:xfrm>
              <a:off x="611560" y="4725144"/>
              <a:ext cx="494046" cy="461665"/>
            </a:xfrm>
            <a:prstGeom prst="rect">
              <a:avLst/>
            </a:prstGeom>
            <a:noFill/>
            <a:ln w="9525">
              <a:noFill/>
              <a:miter lim="800000"/>
              <a:headEnd/>
              <a:tailEnd/>
            </a:ln>
          </p:spPr>
          <p:txBody>
            <a:bodyPr wrap="none">
              <a:spAutoFit/>
            </a:bodyPr>
            <a:lstStyle/>
            <a:p>
              <a:r>
                <a:rPr lang="zh-CN" altLang="en-US"/>
                <a:t>得</a:t>
              </a:r>
            </a:p>
          </p:txBody>
        </p:sp>
      </p:grpSp>
      <p:graphicFrame>
        <p:nvGraphicFramePr>
          <p:cNvPr id="51203" name="Object 3"/>
          <p:cNvGraphicFramePr>
            <a:graphicFrameLocks noChangeAspect="1"/>
          </p:cNvGraphicFramePr>
          <p:nvPr>
            <p:extLst>
              <p:ext uri="{D42A27DB-BD31-4B8C-83A1-F6EECF244321}">
                <p14:modId xmlns:p14="http://schemas.microsoft.com/office/powerpoint/2010/main" val="4148225471"/>
              </p:ext>
            </p:extLst>
          </p:nvPr>
        </p:nvGraphicFramePr>
        <p:xfrm>
          <a:off x="4716463" y="5301208"/>
          <a:ext cx="1119187" cy="911225"/>
        </p:xfrm>
        <a:graphic>
          <a:graphicData uri="http://schemas.openxmlformats.org/presentationml/2006/ole">
            <mc:AlternateContent xmlns:mc="http://schemas.openxmlformats.org/markup-compatibility/2006">
              <mc:Choice xmlns:v="urn:schemas-microsoft-com:vml" Requires="v">
                <p:oleObj spid="_x0000_s32859" name="公式" r:id="rId11" imgW="1104840" imgH="901440" progId="Equation.3">
                  <p:embed/>
                </p:oleObj>
              </mc:Choice>
              <mc:Fallback>
                <p:oleObj name="公式" r:id="rId11" imgW="1104840" imgH="901440" progId="Equation.3">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16463" y="5301208"/>
                        <a:ext cx="1119187"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 name="动作按钮: 前进或下一项 48">
            <a:hlinkClick r:id="rId13" action="ppaction://hlinksldjump" highlightClick="1"/>
          </p:cNvPr>
          <p:cNvSpPr/>
          <p:nvPr/>
        </p:nvSpPr>
        <p:spPr bwMode="auto">
          <a:xfrm>
            <a:off x="8547967" y="6293642"/>
            <a:ext cx="500066" cy="500066"/>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bg1"/>
              </a:solidFill>
              <a:effectLst/>
              <a:latin typeface="Times New Roman"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0214"/>
                                        </p:tgtEl>
                                        <p:attrNameLst>
                                          <p:attrName>style.visibility</p:attrName>
                                        </p:attrNameLst>
                                      </p:cBhvr>
                                      <p:to>
                                        <p:strVal val="visible"/>
                                      </p:to>
                                    </p:set>
                                    <p:animEffect transition="in" filter="wipe(up)">
                                      <p:cBhvr>
                                        <p:cTn id="7" dur="500"/>
                                        <p:tgtEl>
                                          <p:spTgt spid="502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ou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0179"/>
                                        </p:tgtEl>
                                        <p:attrNameLst>
                                          <p:attrName>style.visibility</p:attrName>
                                        </p:attrNameLst>
                                      </p:cBhvr>
                                      <p:to>
                                        <p:strVal val="visible"/>
                                      </p:to>
                                    </p:set>
                                    <p:animEffect transition="in" filter="wipe(up)">
                                      <p:cBhvr>
                                        <p:cTn id="17" dur="500"/>
                                        <p:tgtEl>
                                          <p:spTgt spid="5017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strips(downRigh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0212"/>
                                        </p:tgtEl>
                                        <p:attrNameLst>
                                          <p:attrName>style.visibility</p:attrName>
                                        </p:attrNameLst>
                                      </p:cBhvr>
                                      <p:to>
                                        <p:strVal val="visible"/>
                                      </p:to>
                                    </p:set>
                                    <p:anim calcmode="lin" valueType="num">
                                      <p:cBhvr additive="base">
                                        <p:cTn id="37" dur="500" fill="hold"/>
                                        <p:tgtEl>
                                          <p:spTgt spid="50212"/>
                                        </p:tgtEl>
                                        <p:attrNameLst>
                                          <p:attrName>ppt_x</p:attrName>
                                        </p:attrNameLst>
                                      </p:cBhvr>
                                      <p:tavLst>
                                        <p:tav tm="0">
                                          <p:val>
                                            <p:strVal val="0-#ppt_w/2"/>
                                          </p:val>
                                        </p:tav>
                                        <p:tav tm="100000">
                                          <p:val>
                                            <p:strVal val="#ppt_x"/>
                                          </p:val>
                                        </p:tav>
                                      </p:tavLst>
                                    </p:anim>
                                    <p:anim calcmode="lin" valueType="num">
                                      <p:cBhvr additive="base">
                                        <p:cTn id="38" dur="500" fill="hold"/>
                                        <p:tgtEl>
                                          <p:spTgt spid="5021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50213"/>
                                        </p:tgtEl>
                                        <p:attrNameLst>
                                          <p:attrName>style.visibility</p:attrName>
                                        </p:attrNameLst>
                                      </p:cBhvr>
                                      <p:to>
                                        <p:strVal val="visible"/>
                                      </p:to>
                                    </p:set>
                                    <p:animEffect transition="in" filter="wipe(left)">
                                      <p:cBhvr>
                                        <p:cTn id="43" dur="500"/>
                                        <p:tgtEl>
                                          <p:spTgt spid="5021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51203"/>
                                        </p:tgtEl>
                                        <p:attrNameLst>
                                          <p:attrName>style.visibility</p:attrName>
                                        </p:attrNameLst>
                                      </p:cBhvr>
                                      <p:to>
                                        <p:strVal val="visible"/>
                                      </p:to>
                                    </p:set>
                                    <p:animEffect transition="in" filter="wipe(left)">
                                      <p:cBhvr>
                                        <p:cTn id="48" dur="500"/>
                                        <p:tgtEl>
                                          <p:spTgt spid="51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autoUpdateAnimBg="0"/>
      <p:bldP spid="50212" grpId="0" autoUpdateAnimBg="0"/>
      <p:bldP spid="50214"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灯片编号占位符 3"/>
          <p:cNvSpPr>
            <a:spLocks noGrp="1"/>
          </p:cNvSpPr>
          <p:nvPr>
            <p:ph type="sldNum" sz="quarter" idx="12"/>
          </p:nvPr>
        </p:nvSpPr>
        <p:spPr/>
        <p:txBody>
          <a:bodyPr/>
          <a:lstStyle/>
          <a:p>
            <a:pPr>
              <a:defRPr/>
            </a:pPr>
            <a:fld id="{95A77016-5162-4E53-9D8D-82A4E74EA7E0}" type="slidenum">
              <a:rPr lang="en-US" altLang="zh-CN"/>
              <a:pPr>
                <a:defRPr/>
              </a:pPr>
              <a:t>4</a:t>
            </a:fld>
            <a:endParaRPr lang="en-US" altLang="zh-CN" dirty="0"/>
          </a:p>
        </p:txBody>
      </p:sp>
      <p:sp>
        <p:nvSpPr>
          <p:cNvPr id="96259" name="Text Box 2"/>
          <p:cNvSpPr txBox="1">
            <a:spLocks noChangeArrowheads="1"/>
          </p:cNvSpPr>
          <p:nvPr/>
        </p:nvSpPr>
        <p:spPr bwMode="auto">
          <a:xfrm>
            <a:off x="2411413" y="476250"/>
            <a:ext cx="3933825" cy="547688"/>
          </a:xfrm>
          <a:prstGeom prst="rect">
            <a:avLst/>
          </a:prstGeom>
          <a:solidFill>
            <a:srgbClr val="FF3300"/>
          </a:solidFill>
          <a:ln w="28575">
            <a:solidFill>
              <a:srgbClr val="66FF33"/>
            </a:solidFill>
            <a:miter lim="800000"/>
            <a:headEnd/>
            <a:tailEnd/>
          </a:ln>
        </p:spPr>
        <p:txBody>
          <a:bodyPr>
            <a:spAutoFit/>
          </a:bodyPr>
          <a:lstStyle/>
          <a:p>
            <a:pPr>
              <a:spcBef>
                <a:spcPct val="50000"/>
              </a:spcBef>
            </a:pPr>
            <a:r>
              <a:rPr kumimoji="1" lang="en-US" altLang="zh-CN" sz="2800">
                <a:latin typeface="Arial" pitchFamily="34" charset="0"/>
                <a:ea typeface="黑体" pitchFamily="49" charset="-122"/>
                <a:cs typeface="Arial" pitchFamily="34" charset="0"/>
              </a:rPr>
              <a:t>§12.1   </a:t>
            </a:r>
            <a:r>
              <a:rPr kumimoji="1" lang="zh-CN" altLang="en-US" sz="2800">
                <a:latin typeface="Arial" pitchFamily="34" charset="0"/>
                <a:ea typeface="黑体" pitchFamily="49" charset="-122"/>
                <a:cs typeface="Arial" pitchFamily="34" charset="0"/>
              </a:rPr>
              <a:t>电磁感应定律</a:t>
            </a:r>
            <a:r>
              <a:rPr kumimoji="1" lang="zh-CN" altLang="en-US" b="0">
                <a:solidFill>
                  <a:schemeClr val="tx1"/>
                </a:solidFill>
                <a:latin typeface="Arial" pitchFamily="34" charset="0"/>
                <a:ea typeface="黑体" pitchFamily="49" charset="-122"/>
                <a:cs typeface="Arial" pitchFamily="34" charset="0"/>
              </a:rPr>
              <a:t> </a:t>
            </a:r>
          </a:p>
        </p:txBody>
      </p:sp>
      <p:sp>
        <p:nvSpPr>
          <p:cNvPr id="19459" name="Text Box 3"/>
          <p:cNvSpPr txBox="1">
            <a:spLocks noChangeArrowheads="1"/>
          </p:cNvSpPr>
          <p:nvPr/>
        </p:nvSpPr>
        <p:spPr bwMode="auto">
          <a:xfrm>
            <a:off x="571500" y="1214438"/>
            <a:ext cx="6259513" cy="572464"/>
          </a:xfrm>
          <a:prstGeom prst="rect">
            <a:avLst/>
          </a:prstGeom>
          <a:noFill/>
          <a:ln w="9525">
            <a:noFill/>
            <a:miter lim="800000"/>
            <a:headEnd/>
            <a:tailEnd/>
          </a:ln>
        </p:spPr>
        <p:txBody>
          <a:bodyPr>
            <a:spAutoFit/>
          </a:bodyPr>
          <a:lstStyle/>
          <a:p>
            <a:pPr>
              <a:lnSpc>
                <a:spcPct val="130000"/>
              </a:lnSpc>
              <a:spcBef>
                <a:spcPct val="50000"/>
              </a:spcBef>
            </a:pPr>
            <a:r>
              <a:rPr kumimoji="1" lang="zh-CN" altLang="en-US" dirty="0"/>
              <a:t>首先介绍几种简单的电磁感应</a:t>
            </a:r>
            <a:r>
              <a:rPr kumimoji="1" lang="zh-CN" altLang="en-US" dirty="0" smtClean="0"/>
              <a:t>现象</a:t>
            </a:r>
            <a:r>
              <a:rPr kumimoji="1" lang="en-US" altLang="zh-CN" dirty="0" smtClean="0"/>
              <a:t>:</a:t>
            </a:r>
            <a:endParaRPr kumimoji="1" lang="zh-CN" altLang="en-US" b="0" dirty="0">
              <a:solidFill>
                <a:schemeClr val="tx1"/>
              </a:solidFill>
            </a:endParaRPr>
          </a:p>
        </p:txBody>
      </p:sp>
      <p:grpSp>
        <p:nvGrpSpPr>
          <p:cNvPr id="2" name="Group 4"/>
          <p:cNvGrpSpPr>
            <a:grpSpLocks/>
          </p:cNvGrpSpPr>
          <p:nvPr/>
        </p:nvGrpSpPr>
        <p:grpSpPr bwMode="auto">
          <a:xfrm>
            <a:off x="660400" y="2833688"/>
            <a:ext cx="1995488" cy="1381125"/>
            <a:chOff x="1658" y="1402"/>
            <a:chExt cx="1257" cy="870"/>
          </a:xfrm>
        </p:grpSpPr>
        <p:sp>
          <p:nvSpPr>
            <p:cNvPr id="96331" name="Line 5"/>
            <p:cNvSpPr>
              <a:spLocks noChangeShapeType="1"/>
            </p:cNvSpPr>
            <p:nvPr/>
          </p:nvSpPr>
          <p:spPr bwMode="auto">
            <a:xfrm>
              <a:off x="1658" y="1404"/>
              <a:ext cx="1226" cy="0"/>
            </a:xfrm>
            <a:prstGeom prst="line">
              <a:avLst/>
            </a:prstGeom>
            <a:noFill/>
            <a:ln w="38100">
              <a:solidFill>
                <a:srgbClr val="FF9933"/>
              </a:solidFill>
              <a:round/>
              <a:headEnd/>
              <a:tailEnd/>
            </a:ln>
          </p:spPr>
          <p:txBody>
            <a:bodyPr/>
            <a:lstStyle/>
            <a:p>
              <a:endParaRPr lang="zh-CN" altLang="en-US"/>
            </a:p>
          </p:txBody>
        </p:sp>
        <p:sp>
          <p:nvSpPr>
            <p:cNvPr id="96332" name="Line 6"/>
            <p:cNvSpPr>
              <a:spLocks noChangeShapeType="1"/>
            </p:cNvSpPr>
            <p:nvPr/>
          </p:nvSpPr>
          <p:spPr bwMode="auto">
            <a:xfrm flipV="1">
              <a:off x="1659" y="2254"/>
              <a:ext cx="1256" cy="10"/>
            </a:xfrm>
            <a:prstGeom prst="line">
              <a:avLst/>
            </a:prstGeom>
            <a:noFill/>
            <a:ln w="38100">
              <a:solidFill>
                <a:srgbClr val="FF9933"/>
              </a:solidFill>
              <a:round/>
              <a:headEnd/>
              <a:tailEnd/>
            </a:ln>
          </p:spPr>
          <p:txBody>
            <a:bodyPr/>
            <a:lstStyle/>
            <a:p>
              <a:endParaRPr lang="zh-CN" altLang="en-US"/>
            </a:p>
          </p:txBody>
        </p:sp>
        <p:grpSp>
          <p:nvGrpSpPr>
            <p:cNvPr id="96333" name="Group 7"/>
            <p:cNvGrpSpPr>
              <a:grpSpLocks/>
            </p:cNvGrpSpPr>
            <p:nvPr/>
          </p:nvGrpSpPr>
          <p:grpSpPr bwMode="auto">
            <a:xfrm>
              <a:off x="1831" y="1576"/>
              <a:ext cx="819" cy="512"/>
              <a:chOff x="1831" y="1576"/>
              <a:chExt cx="819" cy="512"/>
            </a:xfrm>
          </p:grpSpPr>
          <p:grpSp>
            <p:nvGrpSpPr>
              <p:cNvPr id="96335" name="Group 8"/>
              <p:cNvGrpSpPr>
                <a:grpSpLocks/>
              </p:cNvGrpSpPr>
              <p:nvPr/>
            </p:nvGrpSpPr>
            <p:grpSpPr bwMode="auto">
              <a:xfrm>
                <a:off x="1831" y="1590"/>
                <a:ext cx="108" cy="105"/>
                <a:chOff x="2094" y="2775"/>
                <a:chExt cx="108" cy="105"/>
              </a:xfrm>
            </p:grpSpPr>
            <p:sp>
              <p:nvSpPr>
                <p:cNvPr id="96351" name="Line 9"/>
                <p:cNvSpPr>
                  <a:spLocks noChangeShapeType="1"/>
                </p:cNvSpPr>
                <p:nvPr/>
              </p:nvSpPr>
              <p:spPr bwMode="auto">
                <a:xfrm flipH="1">
                  <a:off x="2097" y="2775"/>
                  <a:ext cx="105" cy="105"/>
                </a:xfrm>
                <a:prstGeom prst="line">
                  <a:avLst/>
                </a:prstGeom>
                <a:noFill/>
                <a:ln w="28575">
                  <a:solidFill>
                    <a:schemeClr val="bg1"/>
                  </a:solidFill>
                  <a:round/>
                  <a:headEnd/>
                  <a:tailEnd/>
                </a:ln>
              </p:spPr>
              <p:txBody>
                <a:bodyPr/>
                <a:lstStyle/>
                <a:p>
                  <a:endParaRPr lang="zh-CN" altLang="en-US"/>
                </a:p>
              </p:txBody>
            </p:sp>
            <p:sp>
              <p:nvSpPr>
                <p:cNvPr id="96352" name="Line 10"/>
                <p:cNvSpPr>
                  <a:spLocks noChangeShapeType="1"/>
                </p:cNvSpPr>
                <p:nvPr/>
              </p:nvSpPr>
              <p:spPr bwMode="auto">
                <a:xfrm>
                  <a:off x="2094" y="2777"/>
                  <a:ext cx="104" cy="102"/>
                </a:xfrm>
                <a:prstGeom prst="line">
                  <a:avLst/>
                </a:prstGeom>
                <a:noFill/>
                <a:ln w="28575">
                  <a:solidFill>
                    <a:schemeClr val="bg1"/>
                  </a:solidFill>
                  <a:round/>
                  <a:headEnd/>
                  <a:tailEnd/>
                </a:ln>
              </p:spPr>
              <p:txBody>
                <a:bodyPr/>
                <a:lstStyle/>
                <a:p>
                  <a:endParaRPr lang="zh-CN" altLang="en-US"/>
                </a:p>
              </p:txBody>
            </p:sp>
          </p:grpSp>
          <p:grpSp>
            <p:nvGrpSpPr>
              <p:cNvPr id="96336" name="Group 11"/>
              <p:cNvGrpSpPr>
                <a:grpSpLocks/>
              </p:cNvGrpSpPr>
              <p:nvPr/>
            </p:nvGrpSpPr>
            <p:grpSpPr bwMode="auto">
              <a:xfrm>
                <a:off x="2535" y="1580"/>
                <a:ext cx="108" cy="105"/>
                <a:chOff x="2094" y="2775"/>
                <a:chExt cx="108" cy="105"/>
              </a:xfrm>
            </p:grpSpPr>
            <p:sp>
              <p:nvSpPr>
                <p:cNvPr id="96349" name="Line 12"/>
                <p:cNvSpPr>
                  <a:spLocks noChangeShapeType="1"/>
                </p:cNvSpPr>
                <p:nvPr/>
              </p:nvSpPr>
              <p:spPr bwMode="auto">
                <a:xfrm flipH="1">
                  <a:off x="2097" y="2775"/>
                  <a:ext cx="105" cy="105"/>
                </a:xfrm>
                <a:prstGeom prst="line">
                  <a:avLst/>
                </a:prstGeom>
                <a:noFill/>
                <a:ln w="28575">
                  <a:solidFill>
                    <a:schemeClr val="bg1"/>
                  </a:solidFill>
                  <a:round/>
                  <a:headEnd/>
                  <a:tailEnd/>
                </a:ln>
              </p:spPr>
              <p:txBody>
                <a:bodyPr/>
                <a:lstStyle/>
                <a:p>
                  <a:endParaRPr lang="zh-CN" altLang="en-US"/>
                </a:p>
              </p:txBody>
            </p:sp>
            <p:sp>
              <p:nvSpPr>
                <p:cNvPr id="96350" name="Line 13"/>
                <p:cNvSpPr>
                  <a:spLocks noChangeShapeType="1"/>
                </p:cNvSpPr>
                <p:nvPr/>
              </p:nvSpPr>
              <p:spPr bwMode="auto">
                <a:xfrm>
                  <a:off x="2094" y="2777"/>
                  <a:ext cx="104" cy="102"/>
                </a:xfrm>
                <a:prstGeom prst="line">
                  <a:avLst/>
                </a:prstGeom>
                <a:noFill/>
                <a:ln w="28575">
                  <a:solidFill>
                    <a:schemeClr val="bg1"/>
                  </a:solidFill>
                  <a:round/>
                  <a:headEnd/>
                  <a:tailEnd/>
                </a:ln>
              </p:spPr>
              <p:txBody>
                <a:bodyPr/>
                <a:lstStyle/>
                <a:p>
                  <a:endParaRPr lang="zh-CN" altLang="en-US"/>
                </a:p>
              </p:txBody>
            </p:sp>
          </p:grpSp>
          <p:grpSp>
            <p:nvGrpSpPr>
              <p:cNvPr id="96337" name="Group 14"/>
              <p:cNvGrpSpPr>
                <a:grpSpLocks/>
              </p:cNvGrpSpPr>
              <p:nvPr/>
            </p:nvGrpSpPr>
            <p:grpSpPr bwMode="auto">
              <a:xfrm>
                <a:off x="2159" y="1576"/>
                <a:ext cx="108" cy="105"/>
                <a:chOff x="2094" y="2775"/>
                <a:chExt cx="108" cy="105"/>
              </a:xfrm>
            </p:grpSpPr>
            <p:sp>
              <p:nvSpPr>
                <p:cNvPr id="96347" name="Line 15"/>
                <p:cNvSpPr>
                  <a:spLocks noChangeShapeType="1"/>
                </p:cNvSpPr>
                <p:nvPr/>
              </p:nvSpPr>
              <p:spPr bwMode="auto">
                <a:xfrm flipH="1">
                  <a:off x="2097" y="2775"/>
                  <a:ext cx="105" cy="105"/>
                </a:xfrm>
                <a:prstGeom prst="line">
                  <a:avLst/>
                </a:prstGeom>
                <a:noFill/>
                <a:ln w="28575">
                  <a:solidFill>
                    <a:schemeClr val="bg1"/>
                  </a:solidFill>
                  <a:round/>
                  <a:headEnd/>
                  <a:tailEnd/>
                </a:ln>
              </p:spPr>
              <p:txBody>
                <a:bodyPr/>
                <a:lstStyle/>
                <a:p>
                  <a:endParaRPr lang="zh-CN" altLang="en-US"/>
                </a:p>
              </p:txBody>
            </p:sp>
            <p:sp>
              <p:nvSpPr>
                <p:cNvPr id="96348" name="Line 16"/>
                <p:cNvSpPr>
                  <a:spLocks noChangeShapeType="1"/>
                </p:cNvSpPr>
                <p:nvPr/>
              </p:nvSpPr>
              <p:spPr bwMode="auto">
                <a:xfrm>
                  <a:off x="2094" y="2777"/>
                  <a:ext cx="104" cy="102"/>
                </a:xfrm>
                <a:prstGeom prst="line">
                  <a:avLst/>
                </a:prstGeom>
                <a:noFill/>
                <a:ln w="28575">
                  <a:solidFill>
                    <a:schemeClr val="bg1"/>
                  </a:solidFill>
                  <a:round/>
                  <a:headEnd/>
                  <a:tailEnd/>
                </a:ln>
              </p:spPr>
              <p:txBody>
                <a:bodyPr/>
                <a:lstStyle/>
                <a:p>
                  <a:endParaRPr lang="zh-CN" altLang="en-US"/>
                </a:p>
              </p:txBody>
            </p:sp>
          </p:grpSp>
          <p:grpSp>
            <p:nvGrpSpPr>
              <p:cNvPr id="96338" name="Group 17"/>
              <p:cNvGrpSpPr>
                <a:grpSpLocks/>
              </p:cNvGrpSpPr>
              <p:nvPr/>
            </p:nvGrpSpPr>
            <p:grpSpPr bwMode="auto">
              <a:xfrm>
                <a:off x="1848" y="1983"/>
                <a:ext cx="108" cy="105"/>
                <a:chOff x="2094" y="2775"/>
                <a:chExt cx="108" cy="105"/>
              </a:xfrm>
            </p:grpSpPr>
            <p:sp>
              <p:nvSpPr>
                <p:cNvPr id="96345" name="Line 18"/>
                <p:cNvSpPr>
                  <a:spLocks noChangeShapeType="1"/>
                </p:cNvSpPr>
                <p:nvPr/>
              </p:nvSpPr>
              <p:spPr bwMode="auto">
                <a:xfrm flipH="1">
                  <a:off x="2097" y="2775"/>
                  <a:ext cx="105" cy="105"/>
                </a:xfrm>
                <a:prstGeom prst="line">
                  <a:avLst/>
                </a:prstGeom>
                <a:noFill/>
                <a:ln w="28575">
                  <a:solidFill>
                    <a:schemeClr val="bg1"/>
                  </a:solidFill>
                  <a:round/>
                  <a:headEnd/>
                  <a:tailEnd/>
                </a:ln>
              </p:spPr>
              <p:txBody>
                <a:bodyPr/>
                <a:lstStyle/>
                <a:p>
                  <a:endParaRPr lang="zh-CN" altLang="en-US"/>
                </a:p>
              </p:txBody>
            </p:sp>
            <p:sp>
              <p:nvSpPr>
                <p:cNvPr id="96346" name="Line 19"/>
                <p:cNvSpPr>
                  <a:spLocks noChangeShapeType="1"/>
                </p:cNvSpPr>
                <p:nvPr/>
              </p:nvSpPr>
              <p:spPr bwMode="auto">
                <a:xfrm>
                  <a:off x="2094" y="2777"/>
                  <a:ext cx="104" cy="102"/>
                </a:xfrm>
                <a:prstGeom prst="line">
                  <a:avLst/>
                </a:prstGeom>
                <a:noFill/>
                <a:ln w="28575">
                  <a:solidFill>
                    <a:schemeClr val="bg1"/>
                  </a:solidFill>
                  <a:round/>
                  <a:headEnd/>
                  <a:tailEnd/>
                </a:ln>
              </p:spPr>
              <p:txBody>
                <a:bodyPr/>
                <a:lstStyle/>
                <a:p>
                  <a:endParaRPr lang="zh-CN" altLang="en-US"/>
                </a:p>
              </p:txBody>
            </p:sp>
          </p:grpSp>
          <p:grpSp>
            <p:nvGrpSpPr>
              <p:cNvPr id="96339" name="Group 20"/>
              <p:cNvGrpSpPr>
                <a:grpSpLocks/>
              </p:cNvGrpSpPr>
              <p:nvPr/>
            </p:nvGrpSpPr>
            <p:grpSpPr bwMode="auto">
              <a:xfrm>
                <a:off x="2171" y="1969"/>
                <a:ext cx="108" cy="105"/>
                <a:chOff x="2094" y="2775"/>
                <a:chExt cx="108" cy="105"/>
              </a:xfrm>
            </p:grpSpPr>
            <p:sp>
              <p:nvSpPr>
                <p:cNvPr id="96343" name="Line 21"/>
                <p:cNvSpPr>
                  <a:spLocks noChangeShapeType="1"/>
                </p:cNvSpPr>
                <p:nvPr/>
              </p:nvSpPr>
              <p:spPr bwMode="auto">
                <a:xfrm flipH="1">
                  <a:off x="2097" y="2775"/>
                  <a:ext cx="105" cy="105"/>
                </a:xfrm>
                <a:prstGeom prst="line">
                  <a:avLst/>
                </a:prstGeom>
                <a:noFill/>
                <a:ln w="28575">
                  <a:solidFill>
                    <a:schemeClr val="bg1"/>
                  </a:solidFill>
                  <a:round/>
                  <a:headEnd/>
                  <a:tailEnd/>
                </a:ln>
              </p:spPr>
              <p:txBody>
                <a:bodyPr/>
                <a:lstStyle/>
                <a:p>
                  <a:endParaRPr lang="zh-CN" altLang="en-US"/>
                </a:p>
              </p:txBody>
            </p:sp>
            <p:sp>
              <p:nvSpPr>
                <p:cNvPr id="96344" name="Line 22"/>
                <p:cNvSpPr>
                  <a:spLocks noChangeShapeType="1"/>
                </p:cNvSpPr>
                <p:nvPr/>
              </p:nvSpPr>
              <p:spPr bwMode="auto">
                <a:xfrm>
                  <a:off x="2094" y="2777"/>
                  <a:ext cx="104" cy="102"/>
                </a:xfrm>
                <a:prstGeom prst="line">
                  <a:avLst/>
                </a:prstGeom>
                <a:noFill/>
                <a:ln w="28575">
                  <a:solidFill>
                    <a:schemeClr val="bg1"/>
                  </a:solidFill>
                  <a:round/>
                  <a:headEnd/>
                  <a:tailEnd/>
                </a:ln>
              </p:spPr>
              <p:txBody>
                <a:bodyPr/>
                <a:lstStyle/>
                <a:p>
                  <a:endParaRPr lang="zh-CN" altLang="en-US"/>
                </a:p>
              </p:txBody>
            </p:sp>
          </p:grpSp>
          <p:grpSp>
            <p:nvGrpSpPr>
              <p:cNvPr id="96340" name="Group 23"/>
              <p:cNvGrpSpPr>
                <a:grpSpLocks/>
              </p:cNvGrpSpPr>
              <p:nvPr/>
            </p:nvGrpSpPr>
            <p:grpSpPr bwMode="auto">
              <a:xfrm>
                <a:off x="2542" y="1976"/>
                <a:ext cx="108" cy="105"/>
                <a:chOff x="2094" y="2775"/>
                <a:chExt cx="108" cy="105"/>
              </a:xfrm>
            </p:grpSpPr>
            <p:sp>
              <p:nvSpPr>
                <p:cNvPr id="96341" name="Line 24"/>
                <p:cNvSpPr>
                  <a:spLocks noChangeShapeType="1"/>
                </p:cNvSpPr>
                <p:nvPr/>
              </p:nvSpPr>
              <p:spPr bwMode="auto">
                <a:xfrm flipH="1">
                  <a:off x="2097" y="2775"/>
                  <a:ext cx="105" cy="105"/>
                </a:xfrm>
                <a:prstGeom prst="line">
                  <a:avLst/>
                </a:prstGeom>
                <a:noFill/>
                <a:ln w="28575">
                  <a:solidFill>
                    <a:schemeClr val="bg1"/>
                  </a:solidFill>
                  <a:round/>
                  <a:headEnd/>
                  <a:tailEnd/>
                </a:ln>
              </p:spPr>
              <p:txBody>
                <a:bodyPr/>
                <a:lstStyle/>
                <a:p>
                  <a:endParaRPr lang="zh-CN" altLang="en-US"/>
                </a:p>
              </p:txBody>
            </p:sp>
            <p:sp>
              <p:nvSpPr>
                <p:cNvPr id="96342" name="Line 25"/>
                <p:cNvSpPr>
                  <a:spLocks noChangeShapeType="1"/>
                </p:cNvSpPr>
                <p:nvPr/>
              </p:nvSpPr>
              <p:spPr bwMode="auto">
                <a:xfrm>
                  <a:off x="2094" y="2777"/>
                  <a:ext cx="104" cy="102"/>
                </a:xfrm>
                <a:prstGeom prst="line">
                  <a:avLst/>
                </a:prstGeom>
                <a:noFill/>
                <a:ln w="28575">
                  <a:solidFill>
                    <a:schemeClr val="bg1"/>
                  </a:solidFill>
                  <a:round/>
                  <a:headEnd/>
                  <a:tailEnd/>
                </a:ln>
              </p:spPr>
              <p:txBody>
                <a:bodyPr/>
                <a:lstStyle/>
                <a:p>
                  <a:endParaRPr lang="zh-CN" altLang="en-US"/>
                </a:p>
              </p:txBody>
            </p:sp>
          </p:grpSp>
        </p:grpSp>
        <p:sp>
          <p:nvSpPr>
            <p:cNvPr id="96334" name="Line 26"/>
            <p:cNvSpPr>
              <a:spLocks noChangeShapeType="1"/>
            </p:cNvSpPr>
            <p:nvPr/>
          </p:nvSpPr>
          <p:spPr bwMode="auto">
            <a:xfrm>
              <a:off x="1665" y="1402"/>
              <a:ext cx="0" cy="870"/>
            </a:xfrm>
            <a:prstGeom prst="line">
              <a:avLst/>
            </a:prstGeom>
            <a:noFill/>
            <a:ln w="38100">
              <a:solidFill>
                <a:srgbClr val="FF9933"/>
              </a:solidFill>
              <a:round/>
              <a:headEnd/>
              <a:tailEnd/>
            </a:ln>
          </p:spPr>
          <p:txBody>
            <a:bodyPr/>
            <a:lstStyle/>
            <a:p>
              <a:endParaRPr lang="zh-CN" altLang="en-US"/>
            </a:p>
          </p:txBody>
        </p:sp>
      </p:grpSp>
      <p:grpSp>
        <p:nvGrpSpPr>
          <p:cNvPr id="10" name="Group 27"/>
          <p:cNvGrpSpPr>
            <a:grpSpLocks/>
          </p:cNvGrpSpPr>
          <p:nvPr/>
        </p:nvGrpSpPr>
        <p:grpSpPr bwMode="auto">
          <a:xfrm>
            <a:off x="1879600" y="2706688"/>
            <a:ext cx="723900" cy="1662112"/>
            <a:chOff x="2426" y="1322"/>
            <a:chExt cx="456" cy="1047"/>
          </a:xfrm>
        </p:grpSpPr>
        <p:grpSp>
          <p:nvGrpSpPr>
            <p:cNvPr id="96327" name="Group 28"/>
            <p:cNvGrpSpPr>
              <a:grpSpLocks/>
            </p:cNvGrpSpPr>
            <p:nvPr/>
          </p:nvGrpSpPr>
          <p:grpSpPr bwMode="auto">
            <a:xfrm>
              <a:off x="2426" y="1322"/>
              <a:ext cx="330" cy="1047"/>
              <a:chOff x="2846" y="1312"/>
              <a:chExt cx="330" cy="1047"/>
            </a:xfrm>
          </p:grpSpPr>
          <p:sp>
            <p:nvSpPr>
              <p:cNvPr id="96329" name="Line 29"/>
              <p:cNvSpPr>
                <a:spLocks noChangeShapeType="1"/>
              </p:cNvSpPr>
              <p:nvPr/>
            </p:nvSpPr>
            <p:spPr bwMode="auto">
              <a:xfrm flipV="1">
                <a:off x="2893" y="1802"/>
                <a:ext cx="283" cy="0"/>
              </a:xfrm>
              <a:prstGeom prst="line">
                <a:avLst/>
              </a:prstGeom>
              <a:noFill/>
              <a:ln w="28575">
                <a:solidFill>
                  <a:srgbClr val="FF9933"/>
                </a:solidFill>
                <a:round/>
                <a:headEnd/>
                <a:tailEnd type="triangle" w="sm" len="med"/>
              </a:ln>
            </p:spPr>
            <p:txBody>
              <a:bodyPr/>
              <a:lstStyle/>
              <a:p>
                <a:endParaRPr lang="zh-CN" altLang="en-US"/>
              </a:p>
            </p:txBody>
          </p:sp>
          <p:sp>
            <p:nvSpPr>
              <p:cNvPr id="96330" name="Line 30"/>
              <p:cNvSpPr>
                <a:spLocks noChangeShapeType="1"/>
              </p:cNvSpPr>
              <p:nvPr/>
            </p:nvSpPr>
            <p:spPr bwMode="auto">
              <a:xfrm>
                <a:off x="2846" y="1312"/>
                <a:ext cx="1" cy="1047"/>
              </a:xfrm>
              <a:prstGeom prst="line">
                <a:avLst/>
              </a:prstGeom>
              <a:noFill/>
              <a:ln w="76200">
                <a:solidFill>
                  <a:srgbClr val="FF3399"/>
                </a:solidFill>
                <a:round/>
                <a:headEnd/>
                <a:tailEnd/>
              </a:ln>
            </p:spPr>
            <p:txBody>
              <a:bodyPr/>
              <a:lstStyle/>
              <a:p>
                <a:endParaRPr lang="zh-CN" altLang="en-US"/>
              </a:p>
            </p:txBody>
          </p:sp>
        </p:grpSp>
        <p:sp>
          <p:nvSpPr>
            <p:cNvPr id="96328" name="Text Box 31"/>
            <p:cNvSpPr txBox="1">
              <a:spLocks noChangeArrowheads="1"/>
            </p:cNvSpPr>
            <p:nvPr/>
          </p:nvSpPr>
          <p:spPr bwMode="auto">
            <a:xfrm>
              <a:off x="2631" y="1714"/>
              <a:ext cx="251" cy="327"/>
            </a:xfrm>
            <a:prstGeom prst="rect">
              <a:avLst/>
            </a:prstGeom>
            <a:noFill/>
            <a:ln w="9525">
              <a:noFill/>
              <a:miter lim="800000"/>
              <a:headEnd/>
              <a:tailEnd/>
            </a:ln>
          </p:spPr>
          <p:txBody>
            <a:bodyPr>
              <a:spAutoFit/>
            </a:bodyPr>
            <a:lstStyle/>
            <a:p>
              <a:pPr>
                <a:spcBef>
                  <a:spcPct val="50000"/>
                </a:spcBef>
              </a:pPr>
              <a:r>
                <a:rPr kumimoji="1" lang="en-US" altLang="zh-CN" sz="2800" i="1">
                  <a:solidFill>
                    <a:srgbClr val="FF9933"/>
                  </a:solidFill>
                  <a:sym typeface="Symbol" pitchFamily="18" charset="2"/>
                </a:rPr>
                <a:t></a:t>
              </a:r>
              <a:endParaRPr kumimoji="1" lang="en-US" altLang="zh-CN" sz="2800" i="1">
                <a:solidFill>
                  <a:srgbClr val="FF9933"/>
                </a:solidFill>
              </a:endParaRPr>
            </a:p>
          </p:txBody>
        </p:sp>
      </p:grpSp>
      <p:grpSp>
        <p:nvGrpSpPr>
          <p:cNvPr id="12" name="Group 32"/>
          <p:cNvGrpSpPr>
            <a:grpSpLocks/>
          </p:cNvGrpSpPr>
          <p:nvPr/>
        </p:nvGrpSpPr>
        <p:grpSpPr bwMode="auto">
          <a:xfrm>
            <a:off x="1116013" y="2276475"/>
            <a:ext cx="717550" cy="561975"/>
            <a:chOff x="2205" y="1051"/>
            <a:chExt cx="452" cy="354"/>
          </a:xfrm>
        </p:grpSpPr>
        <p:sp>
          <p:nvSpPr>
            <p:cNvPr id="96325" name="Line 33"/>
            <p:cNvSpPr>
              <a:spLocks noChangeShapeType="1"/>
            </p:cNvSpPr>
            <p:nvPr/>
          </p:nvSpPr>
          <p:spPr bwMode="auto">
            <a:xfrm flipH="1" flipV="1">
              <a:off x="2205" y="1405"/>
              <a:ext cx="324" cy="0"/>
            </a:xfrm>
            <a:prstGeom prst="line">
              <a:avLst/>
            </a:prstGeom>
            <a:noFill/>
            <a:ln w="38100">
              <a:solidFill>
                <a:srgbClr val="FF3300"/>
              </a:solidFill>
              <a:round/>
              <a:headEnd/>
              <a:tailEnd type="triangle" w="med" len="med"/>
            </a:ln>
          </p:spPr>
          <p:txBody>
            <a:bodyPr/>
            <a:lstStyle/>
            <a:p>
              <a:endParaRPr lang="zh-CN" altLang="en-US"/>
            </a:p>
          </p:txBody>
        </p:sp>
        <p:sp>
          <p:nvSpPr>
            <p:cNvPr id="96326" name="Text Box 34"/>
            <p:cNvSpPr txBox="1">
              <a:spLocks noChangeArrowheads="1"/>
            </p:cNvSpPr>
            <p:nvPr/>
          </p:nvSpPr>
          <p:spPr bwMode="auto">
            <a:xfrm>
              <a:off x="2322" y="1051"/>
              <a:ext cx="335" cy="327"/>
            </a:xfrm>
            <a:prstGeom prst="rect">
              <a:avLst/>
            </a:prstGeom>
            <a:noFill/>
            <a:ln w="9525">
              <a:noFill/>
              <a:miter lim="800000"/>
              <a:headEnd/>
              <a:tailEnd/>
            </a:ln>
          </p:spPr>
          <p:txBody>
            <a:bodyPr>
              <a:spAutoFit/>
            </a:bodyPr>
            <a:lstStyle/>
            <a:p>
              <a:pPr>
                <a:spcBef>
                  <a:spcPct val="50000"/>
                </a:spcBef>
              </a:pPr>
              <a:r>
                <a:rPr kumimoji="1" lang="en-US" altLang="zh-CN" sz="2800" i="1">
                  <a:solidFill>
                    <a:srgbClr val="FF3300"/>
                  </a:solidFill>
                </a:rPr>
                <a:t>I</a:t>
              </a:r>
              <a:r>
                <a:rPr kumimoji="1" lang="en-US" altLang="zh-CN" sz="2800" i="1" baseline="-25000">
                  <a:solidFill>
                    <a:srgbClr val="FF3300"/>
                  </a:solidFill>
                </a:rPr>
                <a:t>i</a:t>
              </a:r>
              <a:endParaRPr kumimoji="1" lang="en-US" altLang="zh-CN" sz="2800" b="0" i="1">
                <a:solidFill>
                  <a:srgbClr val="FF3300"/>
                </a:solidFill>
              </a:endParaRPr>
            </a:p>
          </p:txBody>
        </p:sp>
      </p:grpSp>
      <p:grpSp>
        <p:nvGrpSpPr>
          <p:cNvPr id="13" name="Group 35"/>
          <p:cNvGrpSpPr>
            <a:grpSpLocks/>
          </p:cNvGrpSpPr>
          <p:nvPr/>
        </p:nvGrpSpPr>
        <p:grpSpPr bwMode="auto">
          <a:xfrm>
            <a:off x="3414713" y="3082925"/>
            <a:ext cx="736600" cy="806450"/>
            <a:chOff x="3263" y="1580"/>
            <a:chExt cx="464" cy="508"/>
          </a:xfrm>
        </p:grpSpPr>
        <p:grpSp>
          <p:nvGrpSpPr>
            <p:cNvPr id="96313" name="Group 36"/>
            <p:cNvGrpSpPr>
              <a:grpSpLocks/>
            </p:cNvGrpSpPr>
            <p:nvPr/>
          </p:nvGrpSpPr>
          <p:grpSpPr bwMode="auto">
            <a:xfrm>
              <a:off x="3271" y="1580"/>
              <a:ext cx="95" cy="95"/>
              <a:chOff x="2922" y="2744"/>
              <a:chExt cx="95" cy="95"/>
            </a:xfrm>
          </p:grpSpPr>
          <p:sp>
            <p:nvSpPr>
              <p:cNvPr id="96323" name="Line 37"/>
              <p:cNvSpPr>
                <a:spLocks noChangeShapeType="1"/>
              </p:cNvSpPr>
              <p:nvPr/>
            </p:nvSpPr>
            <p:spPr bwMode="auto">
              <a:xfrm flipH="1">
                <a:off x="2922" y="2744"/>
                <a:ext cx="95" cy="94"/>
              </a:xfrm>
              <a:prstGeom prst="line">
                <a:avLst/>
              </a:prstGeom>
              <a:noFill/>
              <a:ln w="28575">
                <a:solidFill>
                  <a:schemeClr val="bg1"/>
                </a:solidFill>
                <a:round/>
                <a:headEnd/>
                <a:tailEnd/>
              </a:ln>
            </p:spPr>
            <p:txBody>
              <a:bodyPr/>
              <a:lstStyle/>
              <a:p>
                <a:endParaRPr lang="zh-CN" altLang="en-US"/>
              </a:p>
            </p:txBody>
          </p:sp>
          <p:sp>
            <p:nvSpPr>
              <p:cNvPr id="96324" name="Line 38"/>
              <p:cNvSpPr>
                <a:spLocks noChangeShapeType="1"/>
              </p:cNvSpPr>
              <p:nvPr/>
            </p:nvSpPr>
            <p:spPr bwMode="auto">
              <a:xfrm>
                <a:off x="2932" y="2744"/>
                <a:ext cx="84" cy="95"/>
              </a:xfrm>
              <a:prstGeom prst="line">
                <a:avLst/>
              </a:prstGeom>
              <a:noFill/>
              <a:ln w="28575">
                <a:solidFill>
                  <a:schemeClr val="bg1"/>
                </a:solidFill>
                <a:round/>
                <a:headEnd/>
                <a:tailEnd/>
              </a:ln>
            </p:spPr>
            <p:txBody>
              <a:bodyPr/>
              <a:lstStyle/>
              <a:p>
                <a:endParaRPr lang="zh-CN" altLang="en-US"/>
              </a:p>
            </p:txBody>
          </p:sp>
        </p:grpSp>
        <p:grpSp>
          <p:nvGrpSpPr>
            <p:cNvPr id="96314" name="Group 39"/>
            <p:cNvGrpSpPr>
              <a:grpSpLocks/>
            </p:cNvGrpSpPr>
            <p:nvPr/>
          </p:nvGrpSpPr>
          <p:grpSpPr bwMode="auto">
            <a:xfrm>
              <a:off x="3263" y="1990"/>
              <a:ext cx="95" cy="95"/>
              <a:chOff x="2922" y="2744"/>
              <a:chExt cx="95" cy="95"/>
            </a:xfrm>
          </p:grpSpPr>
          <p:sp>
            <p:nvSpPr>
              <p:cNvPr id="96321" name="Line 40"/>
              <p:cNvSpPr>
                <a:spLocks noChangeShapeType="1"/>
              </p:cNvSpPr>
              <p:nvPr/>
            </p:nvSpPr>
            <p:spPr bwMode="auto">
              <a:xfrm flipH="1">
                <a:off x="2922" y="2744"/>
                <a:ext cx="95" cy="94"/>
              </a:xfrm>
              <a:prstGeom prst="line">
                <a:avLst/>
              </a:prstGeom>
              <a:noFill/>
              <a:ln w="28575">
                <a:solidFill>
                  <a:schemeClr val="bg1"/>
                </a:solidFill>
                <a:round/>
                <a:headEnd/>
                <a:tailEnd/>
              </a:ln>
            </p:spPr>
            <p:txBody>
              <a:bodyPr/>
              <a:lstStyle/>
              <a:p>
                <a:endParaRPr lang="zh-CN" altLang="en-US"/>
              </a:p>
            </p:txBody>
          </p:sp>
          <p:sp>
            <p:nvSpPr>
              <p:cNvPr id="96322" name="Line 41"/>
              <p:cNvSpPr>
                <a:spLocks noChangeShapeType="1"/>
              </p:cNvSpPr>
              <p:nvPr/>
            </p:nvSpPr>
            <p:spPr bwMode="auto">
              <a:xfrm>
                <a:off x="2932" y="2744"/>
                <a:ext cx="84" cy="95"/>
              </a:xfrm>
              <a:prstGeom prst="line">
                <a:avLst/>
              </a:prstGeom>
              <a:noFill/>
              <a:ln w="28575">
                <a:solidFill>
                  <a:schemeClr val="bg1"/>
                </a:solidFill>
                <a:round/>
                <a:headEnd/>
                <a:tailEnd/>
              </a:ln>
            </p:spPr>
            <p:txBody>
              <a:bodyPr/>
              <a:lstStyle/>
              <a:p>
                <a:endParaRPr lang="zh-CN" altLang="en-US"/>
              </a:p>
            </p:txBody>
          </p:sp>
        </p:grpSp>
        <p:grpSp>
          <p:nvGrpSpPr>
            <p:cNvPr id="96315" name="Group 42"/>
            <p:cNvGrpSpPr>
              <a:grpSpLocks/>
            </p:cNvGrpSpPr>
            <p:nvPr/>
          </p:nvGrpSpPr>
          <p:grpSpPr bwMode="auto">
            <a:xfrm>
              <a:off x="3619" y="1993"/>
              <a:ext cx="95" cy="95"/>
              <a:chOff x="2922" y="2744"/>
              <a:chExt cx="95" cy="95"/>
            </a:xfrm>
          </p:grpSpPr>
          <p:sp>
            <p:nvSpPr>
              <p:cNvPr id="96319" name="Line 43"/>
              <p:cNvSpPr>
                <a:spLocks noChangeShapeType="1"/>
              </p:cNvSpPr>
              <p:nvPr/>
            </p:nvSpPr>
            <p:spPr bwMode="auto">
              <a:xfrm flipH="1">
                <a:off x="2922" y="2744"/>
                <a:ext cx="95" cy="94"/>
              </a:xfrm>
              <a:prstGeom prst="line">
                <a:avLst/>
              </a:prstGeom>
              <a:noFill/>
              <a:ln w="28575">
                <a:solidFill>
                  <a:schemeClr val="bg1"/>
                </a:solidFill>
                <a:round/>
                <a:headEnd/>
                <a:tailEnd/>
              </a:ln>
            </p:spPr>
            <p:txBody>
              <a:bodyPr/>
              <a:lstStyle/>
              <a:p>
                <a:endParaRPr lang="zh-CN" altLang="en-US"/>
              </a:p>
            </p:txBody>
          </p:sp>
          <p:sp>
            <p:nvSpPr>
              <p:cNvPr id="96320" name="Line 44"/>
              <p:cNvSpPr>
                <a:spLocks noChangeShapeType="1"/>
              </p:cNvSpPr>
              <p:nvPr/>
            </p:nvSpPr>
            <p:spPr bwMode="auto">
              <a:xfrm>
                <a:off x="2932" y="2744"/>
                <a:ext cx="84" cy="95"/>
              </a:xfrm>
              <a:prstGeom prst="line">
                <a:avLst/>
              </a:prstGeom>
              <a:noFill/>
              <a:ln w="28575">
                <a:solidFill>
                  <a:schemeClr val="bg1"/>
                </a:solidFill>
                <a:round/>
                <a:headEnd/>
                <a:tailEnd/>
              </a:ln>
            </p:spPr>
            <p:txBody>
              <a:bodyPr/>
              <a:lstStyle/>
              <a:p>
                <a:endParaRPr lang="zh-CN" altLang="en-US"/>
              </a:p>
            </p:txBody>
          </p:sp>
        </p:grpSp>
        <p:grpSp>
          <p:nvGrpSpPr>
            <p:cNvPr id="96316" name="Group 45"/>
            <p:cNvGrpSpPr>
              <a:grpSpLocks/>
            </p:cNvGrpSpPr>
            <p:nvPr/>
          </p:nvGrpSpPr>
          <p:grpSpPr bwMode="auto">
            <a:xfrm>
              <a:off x="3632" y="1604"/>
              <a:ext cx="95" cy="95"/>
              <a:chOff x="2922" y="2744"/>
              <a:chExt cx="95" cy="95"/>
            </a:xfrm>
          </p:grpSpPr>
          <p:sp>
            <p:nvSpPr>
              <p:cNvPr id="96317" name="Line 46"/>
              <p:cNvSpPr>
                <a:spLocks noChangeShapeType="1"/>
              </p:cNvSpPr>
              <p:nvPr/>
            </p:nvSpPr>
            <p:spPr bwMode="auto">
              <a:xfrm flipH="1">
                <a:off x="2922" y="2744"/>
                <a:ext cx="95" cy="94"/>
              </a:xfrm>
              <a:prstGeom prst="line">
                <a:avLst/>
              </a:prstGeom>
              <a:noFill/>
              <a:ln w="28575">
                <a:solidFill>
                  <a:schemeClr val="bg1"/>
                </a:solidFill>
                <a:round/>
                <a:headEnd/>
                <a:tailEnd/>
              </a:ln>
            </p:spPr>
            <p:txBody>
              <a:bodyPr/>
              <a:lstStyle/>
              <a:p>
                <a:endParaRPr lang="zh-CN" altLang="en-US"/>
              </a:p>
            </p:txBody>
          </p:sp>
          <p:sp>
            <p:nvSpPr>
              <p:cNvPr id="96318" name="Line 47"/>
              <p:cNvSpPr>
                <a:spLocks noChangeShapeType="1"/>
              </p:cNvSpPr>
              <p:nvPr/>
            </p:nvSpPr>
            <p:spPr bwMode="auto">
              <a:xfrm>
                <a:off x="2932" y="2744"/>
                <a:ext cx="84" cy="95"/>
              </a:xfrm>
              <a:prstGeom prst="line">
                <a:avLst/>
              </a:prstGeom>
              <a:noFill/>
              <a:ln w="28575">
                <a:solidFill>
                  <a:schemeClr val="bg1"/>
                </a:solidFill>
                <a:round/>
                <a:headEnd/>
                <a:tailEnd/>
              </a:ln>
            </p:spPr>
            <p:txBody>
              <a:bodyPr/>
              <a:lstStyle/>
              <a:p>
                <a:endParaRPr lang="zh-CN" altLang="en-US"/>
              </a:p>
            </p:txBody>
          </p:sp>
        </p:grpSp>
      </p:grpSp>
      <p:grpSp>
        <p:nvGrpSpPr>
          <p:cNvPr id="18" name="Group 48"/>
          <p:cNvGrpSpPr>
            <a:grpSpLocks/>
          </p:cNvGrpSpPr>
          <p:nvPr/>
        </p:nvGrpSpPr>
        <p:grpSpPr bwMode="auto">
          <a:xfrm>
            <a:off x="3240088" y="2058988"/>
            <a:ext cx="1062037" cy="2478087"/>
            <a:chOff x="3164" y="898"/>
            <a:chExt cx="669" cy="1561"/>
          </a:xfrm>
        </p:grpSpPr>
        <p:sp>
          <p:nvSpPr>
            <p:cNvPr id="96303" name="Text Box 49"/>
            <p:cNvSpPr txBox="1">
              <a:spLocks noChangeArrowheads="1"/>
            </p:cNvSpPr>
            <p:nvPr/>
          </p:nvSpPr>
          <p:spPr bwMode="auto">
            <a:xfrm>
              <a:off x="3482" y="898"/>
              <a:ext cx="335" cy="327"/>
            </a:xfrm>
            <a:prstGeom prst="rect">
              <a:avLst/>
            </a:prstGeom>
            <a:noFill/>
            <a:ln w="9525">
              <a:noFill/>
              <a:miter lim="800000"/>
              <a:headEnd/>
              <a:tailEnd/>
            </a:ln>
          </p:spPr>
          <p:txBody>
            <a:bodyPr>
              <a:spAutoFit/>
            </a:bodyPr>
            <a:lstStyle/>
            <a:p>
              <a:pPr>
                <a:spcBef>
                  <a:spcPct val="50000"/>
                </a:spcBef>
              </a:pPr>
              <a:r>
                <a:rPr kumimoji="1" lang="en-US" altLang="zh-CN" sz="2800" b="0">
                  <a:sym typeface="Symbol" pitchFamily="18" charset="2"/>
                </a:rPr>
                <a:t></a:t>
              </a:r>
              <a:endParaRPr kumimoji="1" lang="en-US" altLang="zh-CN" sz="2800" b="0">
                <a:solidFill>
                  <a:schemeClr val="tx1"/>
                </a:solidFill>
              </a:endParaRPr>
            </a:p>
          </p:txBody>
        </p:sp>
        <p:sp>
          <p:nvSpPr>
            <p:cNvPr id="96304" name="Freeform 50"/>
            <p:cNvSpPr>
              <a:spLocks/>
            </p:cNvSpPr>
            <p:nvPr/>
          </p:nvSpPr>
          <p:spPr bwMode="auto">
            <a:xfrm>
              <a:off x="3365" y="1165"/>
              <a:ext cx="240" cy="141"/>
            </a:xfrm>
            <a:custGeom>
              <a:avLst/>
              <a:gdLst>
                <a:gd name="T0" fmla="*/ 0 w 230"/>
                <a:gd name="T1" fmla="*/ 46822 h 109"/>
                <a:gd name="T2" fmla="*/ 184 w 230"/>
                <a:gd name="T3" fmla="*/ 189337 h 109"/>
                <a:gd name="T4" fmla="*/ 635 w 230"/>
                <a:gd name="T5" fmla="*/ 214691 h 109"/>
                <a:gd name="T6" fmla="*/ 820 w 230"/>
                <a:gd name="T7" fmla="*/ 0 h 109"/>
                <a:gd name="T8" fmla="*/ 0 60000 65536"/>
                <a:gd name="T9" fmla="*/ 0 60000 65536"/>
                <a:gd name="T10" fmla="*/ 0 60000 65536"/>
                <a:gd name="T11" fmla="*/ 0 60000 65536"/>
                <a:gd name="T12" fmla="*/ 0 w 230"/>
                <a:gd name="T13" fmla="*/ 0 h 109"/>
                <a:gd name="T14" fmla="*/ 230 w 230"/>
                <a:gd name="T15" fmla="*/ 109 h 109"/>
              </a:gdLst>
              <a:ahLst/>
              <a:cxnLst>
                <a:cxn ang="T8">
                  <a:pos x="T0" y="T1"/>
                </a:cxn>
                <a:cxn ang="T9">
                  <a:pos x="T2" y="T3"/>
                </a:cxn>
                <a:cxn ang="T10">
                  <a:pos x="T4" y="T5"/>
                </a:cxn>
                <a:cxn ang="T11">
                  <a:pos x="T6" y="T7"/>
                </a:cxn>
              </a:cxnLst>
              <a:rect l="T12" t="T13" r="T14" b="T15"/>
              <a:pathLst>
                <a:path w="230" h="109">
                  <a:moveTo>
                    <a:pt x="0" y="21"/>
                  </a:moveTo>
                  <a:cubicBezTo>
                    <a:pt x="11" y="46"/>
                    <a:pt x="22" y="72"/>
                    <a:pt x="52" y="84"/>
                  </a:cubicBezTo>
                  <a:cubicBezTo>
                    <a:pt x="82" y="96"/>
                    <a:pt x="148" y="109"/>
                    <a:pt x="178" y="95"/>
                  </a:cubicBezTo>
                  <a:cubicBezTo>
                    <a:pt x="208" y="81"/>
                    <a:pt x="219" y="40"/>
                    <a:pt x="230" y="0"/>
                  </a:cubicBezTo>
                </a:path>
              </a:pathLst>
            </a:custGeom>
            <a:noFill/>
            <a:ln w="28575">
              <a:solidFill>
                <a:srgbClr val="FF3300"/>
              </a:solidFill>
              <a:round/>
              <a:headEnd/>
              <a:tailEnd type="triangle" w="med" len="med"/>
            </a:ln>
          </p:spPr>
          <p:txBody>
            <a:bodyPr/>
            <a:lstStyle/>
            <a:p>
              <a:endParaRPr lang="zh-CN" altLang="en-US"/>
            </a:p>
          </p:txBody>
        </p:sp>
        <p:grpSp>
          <p:nvGrpSpPr>
            <p:cNvPr id="96305" name="Group 51"/>
            <p:cNvGrpSpPr>
              <a:grpSpLocks/>
            </p:cNvGrpSpPr>
            <p:nvPr/>
          </p:nvGrpSpPr>
          <p:grpSpPr bwMode="auto">
            <a:xfrm>
              <a:off x="3499" y="1178"/>
              <a:ext cx="3" cy="1281"/>
              <a:chOff x="3499" y="1178"/>
              <a:chExt cx="3" cy="1281"/>
            </a:xfrm>
          </p:grpSpPr>
          <p:sp>
            <p:nvSpPr>
              <p:cNvPr id="96311" name="Line 52"/>
              <p:cNvSpPr>
                <a:spLocks noChangeShapeType="1"/>
              </p:cNvSpPr>
              <p:nvPr/>
            </p:nvSpPr>
            <p:spPr bwMode="auto">
              <a:xfrm flipH="1">
                <a:off x="3501" y="1178"/>
                <a:ext cx="1" cy="167"/>
              </a:xfrm>
              <a:prstGeom prst="line">
                <a:avLst/>
              </a:prstGeom>
              <a:noFill/>
              <a:ln w="28575">
                <a:solidFill>
                  <a:schemeClr val="bg1"/>
                </a:solidFill>
                <a:prstDash val="dashDot"/>
                <a:round/>
                <a:headEnd/>
                <a:tailEnd/>
              </a:ln>
            </p:spPr>
            <p:txBody>
              <a:bodyPr/>
              <a:lstStyle/>
              <a:p>
                <a:endParaRPr lang="zh-CN" altLang="en-US"/>
              </a:p>
            </p:txBody>
          </p:sp>
          <p:sp>
            <p:nvSpPr>
              <p:cNvPr id="96312" name="Line 53"/>
              <p:cNvSpPr>
                <a:spLocks noChangeShapeType="1"/>
              </p:cNvSpPr>
              <p:nvPr/>
            </p:nvSpPr>
            <p:spPr bwMode="auto">
              <a:xfrm>
                <a:off x="3499" y="1380"/>
                <a:ext cx="0" cy="1079"/>
              </a:xfrm>
              <a:prstGeom prst="line">
                <a:avLst/>
              </a:prstGeom>
              <a:noFill/>
              <a:ln w="38100">
                <a:solidFill>
                  <a:schemeClr val="bg1"/>
                </a:solidFill>
                <a:prstDash val="dashDot"/>
                <a:round/>
                <a:headEnd/>
                <a:tailEnd/>
              </a:ln>
            </p:spPr>
            <p:txBody>
              <a:bodyPr/>
              <a:lstStyle/>
              <a:p>
                <a:endParaRPr lang="zh-CN" altLang="en-US"/>
              </a:p>
            </p:txBody>
          </p:sp>
        </p:grpSp>
        <p:grpSp>
          <p:nvGrpSpPr>
            <p:cNvPr id="96306" name="Group 54"/>
            <p:cNvGrpSpPr>
              <a:grpSpLocks/>
            </p:cNvGrpSpPr>
            <p:nvPr/>
          </p:nvGrpSpPr>
          <p:grpSpPr bwMode="auto">
            <a:xfrm>
              <a:off x="3164" y="1414"/>
              <a:ext cx="669" cy="859"/>
              <a:chOff x="3164" y="1414"/>
              <a:chExt cx="669" cy="859"/>
            </a:xfrm>
          </p:grpSpPr>
          <p:sp>
            <p:nvSpPr>
              <p:cNvPr id="96307" name="Rectangle 55"/>
              <p:cNvSpPr>
                <a:spLocks noChangeArrowheads="1"/>
              </p:cNvSpPr>
              <p:nvPr/>
            </p:nvSpPr>
            <p:spPr bwMode="auto">
              <a:xfrm>
                <a:off x="3164" y="1414"/>
                <a:ext cx="669" cy="859"/>
              </a:xfrm>
              <a:prstGeom prst="rect">
                <a:avLst/>
              </a:prstGeom>
              <a:noFill/>
              <a:ln w="57150">
                <a:solidFill>
                  <a:srgbClr val="FF3300"/>
                </a:solidFill>
                <a:miter lim="800000"/>
                <a:headEnd/>
                <a:tailEnd/>
              </a:ln>
            </p:spPr>
            <p:txBody>
              <a:bodyPr wrap="none" anchor="ctr"/>
              <a:lstStyle/>
              <a:p>
                <a:endParaRPr lang="zh-CN" altLang="en-US"/>
              </a:p>
            </p:txBody>
          </p:sp>
          <p:grpSp>
            <p:nvGrpSpPr>
              <p:cNvPr id="96308" name="Group 56"/>
              <p:cNvGrpSpPr>
                <a:grpSpLocks/>
              </p:cNvGrpSpPr>
              <p:nvPr/>
            </p:nvGrpSpPr>
            <p:grpSpPr bwMode="auto">
              <a:xfrm>
                <a:off x="3165" y="1637"/>
                <a:ext cx="335" cy="327"/>
                <a:chOff x="3245" y="1637"/>
                <a:chExt cx="335" cy="327"/>
              </a:xfrm>
            </p:grpSpPr>
            <p:sp>
              <p:nvSpPr>
                <p:cNvPr id="96309" name="Text Box 57"/>
                <p:cNvSpPr txBox="1">
                  <a:spLocks noChangeArrowheads="1"/>
                </p:cNvSpPr>
                <p:nvPr/>
              </p:nvSpPr>
              <p:spPr bwMode="auto">
                <a:xfrm>
                  <a:off x="3245" y="1637"/>
                  <a:ext cx="335" cy="327"/>
                </a:xfrm>
                <a:prstGeom prst="rect">
                  <a:avLst/>
                </a:prstGeom>
                <a:noFill/>
                <a:ln w="9525">
                  <a:noFill/>
                  <a:miter lim="800000"/>
                  <a:headEnd/>
                  <a:tailEnd/>
                </a:ln>
              </p:spPr>
              <p:txBody>
                <a:bodyPr>
                  <a:spAutoFit/>
                </a:bodyPr>
                <a:lstStyle/>
                <a:p>
                  <a:pPr>
                    <a:spcBef>
                      <a:spcPct val="50000"/>
                    </a:spcBef>
                  </a:pPr>
                  <a:r>
                    <a:rPr kumimoji="1" lang="en-US" altLang="zh-CN" sz="2800" i="1">
                      <a:solidFill>
                        <a:srgbClr val="FF3300"/>
                      </a:solidFill>
                    </a:rPr>
                    <a:t>I</a:t>
                  </a:r>
                  <a:r>
                    <a:rPr kumimoji="1" lang="en-US" altLang="zh-CN" sz="2800" i="1" baseline="-25000">
                      <a:solidFill>
                        <a:srgbClr val="FF3300"/>
                      </a:solidFill>
                    </a:rPr>
                    <a:t>i</a:t>
                  </a:r>
                  <a:endParaRPr kumimoji="1" lang="en-US" altLang="zh-CN" sz="2800" b="0" i="1">
                    <a:solidFill>
                      <a:srgbClr val="FF3300"/>
                    </a:solidFill>
                  </a:endParaRPr>
                </a:p>
              </p:txBody>
            </p:sp>
            <p:sp>
              <p:nvSpPr>
                <p:cNvPr id="96310" name="Line 58"/>
                <p:cNvSpPr>
                  <a:spLocks noChangeShapeType="1"/>
                </p:cNvSpPr>
                <p:nvPr/>
              </p:nvSpPr>
              <p:spPr bwMode="auto">
                <a:xfrm>
                  <a:off x="3247" y="1717"/>
                  <a:ext cx="0" cy="220"/>
                </a:xfrm>
                <a:prstGeom prst="line">
                  <a:avLst/>
                </a:prstGeom>
                <a:noFill/>
                <a:ln w="38100">
                  <a:solidFill>
                    <a:srgbClr val="FF3300"/>
                  </a:solidFill>
                  <a:round/>
                  <a:headEnd/>
                  <a:tailEnd type="triangle" w="med" len="med"/>
                </a:ln>
              </p:spPr>
              <p:txBody>
                <a:bodyPr/>
                <a:lstStyle/>
                <a:p>
                  <a:endParaRPr lang="zh-CN" altLang="en-US"/>
                </a:p>
              </p:txBody>
            </p:sp>
          </p:grpSp>
        </p:grpSp>
      </p:grpSp>
      <p:sp>
        <p:nvSpPr>
          <p:cNvPr id="19515" name="Text Box 59"/>
          <p:cNvSpPr txBox="1">
            <a:spLocks noChangeArrowheads="1"/>
          </p:cNvSpPr>
          <p:nvPr/>
        </p:nvSpPr>
        <p:spPr bwMode="auto">
          <a:xfrm>
            <a:off x="358775" y="4940300"/>
            <a:ext cx="8510588" cy="1052596"/>
          </a:xfrm>
          <a:prstGeom prst="rect">
            <a:avLst/>
          </a:prstGeom>
          <a:noFill/>
          <a:ln w="9525">
            <a:noFill/>
            <a:miter lim="800000"/>
            <a:headEnd/>
            <a:tailEnd/>
          </a:ln>
        </p:spPr>
        <p:txBody>
          <a:bodyPr>
            <a:spAutoFit/>
          </a:bodyPr>
          <a:lstStyle/>
          <a:p>
            <a:pPr>
              <a:lnSpc>
                <a:spcPct val="130000"/>
              </a:lnSpc>
              <a:spcBef>
                <a:spcPct val="50000"/>
              </a:spcBef>
            </a:pPr>
            <a:r>
              <a:rPr kumimoji="1" lang="zh-CN" altLang="en-US" dirty="0" smtClean="0"/>
              <a:t>                当</a:t>
            </a:r>
            <a:r>
              <a:rPr kumimoji="1" lang="zh-CN" altLang="en-US" dirty="0"/>
              <a:t>一个闭合回路面积上的</a:t>
            </a:r>
            <a:r>
              <a:rPr kumimoji="1" lang="zh-CN" altLang="en-US" dirty="0">
                <a:solidFill>
                  <a:srgbClr val="FFFF00"/>
                </a:solidFill>
              </a:rPr>
              <a:t>磁通量</a:t>
            </a:r>
            <a:r>
              <a:rPr kumimoji="1" lang="zh-CN" altLang="en-US" dirty="0"/>
              <a:t>发生</a:t>
            </a:r>
            <a:r>
              <a:rPr kumimoji="1" lang="zh-CN" altLang="en-US" dirty="0">
                <a:solidFill>
                  <a:srgbClr val="FFFF00"/>
                </a:solidFill>
              </a:rPr>
              <a:t>变化</a:t>
            </a:r>
            <a:r>
              <a:rPr kumimoji="1" lang="zh-CN" altLang="en-US" dirty="0"/>
              <a:t>时，回路中便产生</a:t>
            </a:r>
            <a:r>
              <a:rPr kumimoji="1" lang="zh-CN" altLang="en-US" dirty="0">
                <a:solidFill>
                  <a:srgbClr val="FFFF00"/>
                </a:solidFill>
              </a:rPr>
              <a:t>感应电动势</a:t>
            </a:r>
            <a:r>
              <a:rPr kumimoji="1" lang="en-US" altLang="zh-CN" dirty="0"/>
              <a:t>(</a:t>
            </a:r>
            <a:r>
              <a:rPr kumimoji="1" lang="zh-CN" altLang="en-US" dirty="0"/>
              <a:t>感应电流</a:t>
            </a:r>
            <a:r>
              <a:rPr kumimoji="1" lang="en-US" altLang="zh-CN" dirty="0"/>
              <a:t>)</a:t>
            </a:r>
            <a:r>
              <a:rPr kumimoji="1" lang="zh-CN" altLang="en-US" dirty="0"/>
              <a:t>。这就是</a:t>
            </a:r>
            <a:r>
              <a:rPr kumimoji="1" lang="zh-CN" altLang="en-US" dirty="0">
                <a:solidFill>
                  <a:srgbClr val="FFFF00"/>
                </a:solidFill>
              </a:rPr>
              <a:t>电磁感应现象</a:t>
            </a:r>
            <a:r>
              <a:rPr kumimoji="1" lang="zh-CN" altLang="en-US" dirty="0"/>
              <a:t>。</a:t>
            </a:r>
          </a:p>
        </p:txBody>
      </p:sp>
      <p:grpSp>
        <p:nvGrpSpPr>
          <p:cNvPr id="22" name="Group 60"/>
          <p:cNvGrpSpPr>
            <a:grpSpLocks/>
          </p:cNvGrpSpPr>
          <p:nvPr/>
        </p:nvGrpSpPr>
        <p:grpSpPr bwMode="auto">
          <a:xfrm>
            <a:off x="6732591" y="2133600"/>
            <a:ext cx="2173288" cy="2460625"/>
            <a:chOff x="4005" y="1037"/>
            <a:chExt cx="1369" cy="1550"/>
          </a:xfrm>
        </p:grpSpPr>
        <p:grpSp>
          <p:nvGrpSpPr>
            <p:cNvPr id="96293" name="Group 61"/>
            <p:cNvGrpSpPr>
              <a:grpSpLocks/>
            </p:cNvGrpSpPr>
            <p:nvPr/>
          </p:nvGrpSpPr>
          <p:grpSpPr bwMode="auto">
            <a:xfrm>
              <a:off x="4435" y="1037"/>
              <a:ext cx="2" cy="1550"/>
              <a:chOff x="4435" y="1037"/>
              <a:chExt cx="2" cy="1550"/>
            </a:xfrm>
          </p:grpSpPr>
          <p:sp>
            <p:nvSpPr>
              <p:cNvPr id="96301" name="Line 62"/>
              <p:cNvSpPr>
                <a:spLocks noChangeShapeType="1"/>
              </p:cNvSpPr>
              <p:nvPr/>
            </p:nvSpPr>
            <p:spPr bwMode="auto">
              <a:xfrm flipV="1">
                <a:off x="4437" y="1037"/>
                <a:ext cx="0" cy="1550"/>
              </a:xfrm>
              <a:prstGeom prst="line">
                <a:avLst/>
              </a:prstGeom>
              <a:noFill/>
              <a:ln w="57150">
                <a:solidFill>
                  <a:schemeClr val="bg1"/>
                </a:solidFill>
                <a:round/>
                <a:headEnd/>
                <a:tailEnd/>
              </a:ln>
            </p:spPr>
            <p:txBody>
              <a:bodyPr/>
              <a:lstStyle/>
              <a:p>
                <a:endParaRPr lang="zh-CN" altLang="en-US"/>
              </a:p>
            </p:txBody>
          </p:sp>
          <p:sp>
            <p:nvSpPr>
              <p:cNvPr id="96302" name="Line 63"/>
              <p:cNvSpPr>
                <a:spLocks noChangeShapeType="1"/>
              </p:cNvSpPr>
              <p:nvPr/>
            </p:nvSpPr>
            <p:spPr bwMode="auto">
              <a:xfrm flipV="1">
                <a:off x="4435" y="1529"/>
                <a:ext cx="0" cy="387"/>
              </a:xfrm>
              <a:prstGeom prst="line">
                <a:avLst/>
              </a:prstGeom>
              <a:noFill/>
              <a:ln w="38100">
                <a:solidFill>
                  <a:schemeClr val="bg1"/>
                </a:solidFill>
                <a:round/>
                <a:headEnd/>
                <a:tailEnd type="triangle" w="med" len="med"/>
              </a:ln>
            </p:spPr>
            <p:txBody>
              <a:bodyPr/>
              <a:lstStyle/>
              <a:p>
                <a:endParaRPr lang="zh-CN" altLang="en-US"/>
              </a:p>
            </p:txBody>
          </p:sp>
        </p:grpSp>
        <p:sp>
          <p:nvSpPr>
            <p:cNvPr id="96299" name="Text Box 65"/>
            <p:cNvSpPr txBox="1">
              <a:spLocks noChangeArrowheads="1"/>
            </p:cNvSpPr>
            <p:nvPr/>
          </p:nvSpPr>
          <p:spPr bwMode="auto">
            <a:xfrm>
              <a:off x="4005" y="1557"/>
              <a:ext cx="439" cy="327"/>
            </a:xfrm>
            <a:prstGeom prst="rect">
              <a:avLst/>
            </a:prstGeom>
            <a:noFill/>
            <a:ln w="9525">
              <a:noFill/>
              <a:miter lim="800000"/>
              <a:headEnd/>
              <a:tailEnd/>
            </a:ln>
          </p:spPr>
          <p:txBody>
            <a:bodyPr>
              <a:spAutoFit/>
            </a:bodyPr>
            <a:lstStyle/>
            <a:p>
              <a:pPr>
                <a:spcBef>
                  <a:spcPct val="50000"/>
                </a:spcBef>
              </a:pPr>
              <a:r>
                <a:rPr kumimoji="1" lang="en-US" altLang="zh-CN" sz="2800" i="1" dirty="0"/>
                <a:t>I</a:t>
              </a:r>
              <a:r>
                <a:rPr kumimoji="1" lang="en-US" altLang="zh-CN" sz="2800" dirty="0"/>
                <a:t>(</a:t>
              </a:r>
              <a:r>
                <a:rPr kumimoji="1" lang="en-US" altLang="zh-CN" sz="2800" i="1" dirty="0"/>
                <a:t>t</a:t>
              </a:r>
              <a:r>
                <a:rPr kumimoji="1" lang="en-US" altLang="zh-CN" sz="2800" dirty="0"/>
                <a:t>)</a:t>
              </a:r>
              <a:endParaRPr kumimoji="1" lang="en-US" altLang="zh-CN" sz="2800" b="0" dirty="0">
                <a:solidFill>
                  <a:schemeClr val="tx1"/>
                </a:solidFill>
              </a:endParaRPr>
            </a:p>
          </p:txBody>
        </p:sp>
        <p:grpSp>
          <p:nvGrpSpPr>
            <p:cNvPr id="96295" name="Group 67"/>
            <p:cNvGrpSpPr>
              <a:grpSpLocks/>
            </p:cNvGrpSpPr>
            <p:nvPr/>
          </p:nvGrpSpPr>
          <p:grpSpPr bwMode="auto">
            <a:xfrm>
              <a:off x="4675" y="1351"/>
              <a:ext cx="699" cy="922"/>
              <a:chOff x="4675" y="1351"/>
              <a:chExt cx="699" cy="922"/>
            </a:xfrm>
          </p:grpSpPr>
          <p:sp>
            <p:nvSpPr>
              <p:cNvPr id="96296" name="Rectangle 68"/>
              <p:cNvSpPr>
                <a:spLocks noChangeArrowheads="1"/>
              </p:cNvSpPr>
              <p:nvPr/>
            </p:nvSpPr>
            <p:spPr bwMode="auto">
              <a:xfrm>
                <a:off x="4675" y="1351"/>
                <a:ext cx="650" cy="922"/>
              </a:xfrm>
              <a:prstGeom prst="rect">
                <a:avLst/>
              </a:prstGeom>
              <a:noFill/>
              <a:ln w="57150">
                <a:solidFill>
                  <a:srgbClr val="FF00FF"/>
                </a:solidFill>
                <a:miter lim="800000"/>
                <a:headEnd/>
                <a:tailEnd/>
              </a:ln>
            </p:spPr>
            <p:txBody>
              <a:bodyPr wrap="none" anchor="ctr"/>
              <a:lstStyle/>
              <a:p>
                <a:endParaRPr lang="zh-CN" altLang="en-US"/>
              </a:p>
            </p:txBody>
          </p:sp>
          <p:sp>
            <p:nvSpPr>
              <p:cNvPr id="96297" name="Text Box 69"/>
              <p:cNvSpPr txBox="1">
                <a:spLocks noChangeArrowheads="1"/>
              </p:cNvSpPr>
              <p:nvPr/>
            </p:nvSpPr>
            <p:spPr bwMode="auto">
              <a:xfrm>
                <a:off x="5071" y="1551"/>
                <a:ext cx="303" cy="327"/>
              </a:xfrm>
              <a:prstGeom prst="rect">
                <a:avLst/>
              </a:prstGeom>
              <a:noFill/>
              <a:ln w="9525">
                <a:noFill/>
                <a:miter lim="800000"/>
                <a:headEnd/>
                <a:tailEnd/>
              </a:ln>
            </p:spPr>
            <p:txBody>
              <a:bodyPr>
                <a:spAutoFit/>
              </a:bodyPr>
              <a:lstStyle/>
              <a:p>
                <a:pPr>
                  <a:spcBef>
                    <a:spcPct val="50000"/>
                  </a:spcBef>
                </a:pPr>
                <a:r>
                  <a:rPr kumimoji="1" lang="en-US" altLang="zh-CN" sz="2800" i="1" dirty="0">
                    <a:solidFill>
                      <a:srgbClr val="FF00FF"/>
                    </a:solidFill>
                  </a:rPr>
                  <a:t>I</a:t>
                </a:r>
                <a:r>
                  <a:rPr kumimoji="1" lang="en-US" altLang="zh-CN" sz="2800" i="1" baseline="-25000" dirty="0">
                    <a:solidFill>
                      <a:srgbClr val="FF00FF"/>
                    </a:solidFill>
                  </a:rPr>
                  <a:t>i</a:t>
                </a:r>
                <a:endParaRPr kumimoji="1" lang="en-US" altLang="zh-CN" sz="2800" b="0" i="1" dirty="0">
                  <a:solidFill>
                    <a:srgbClr val="FF00FF"/>
                  </a:solidFill>
                </a:endParaRPr>
              </a:p>
            </p:txBody>
          </p:sp>
          <p:sp>
            <p:nvSpPr>
              <p:cNvPr id="96298" name="Line 70"/>
              <p:cNvSpPr>
                <a:spLocks noChangeShapeType="1"/>
              </p:cNvSpPr>
              <p:nvPr/>
            </p:nvSpPr>
            <p:spPr bwMode="auto">
              <a:xfrm>
                <a:off x="5327" y="1724"/>
                <a:ext cx="0" cy="251"/>
              </a:xfrm>
              <a:prstGeom prst="line">
                <a:avLst/>
              </a:prstGeom>
              <a:noFill/>
              <a:ln w="38100">
                <a:solidFill>
                  <a:srgbClr val="FF00FF"/>
                </a:solidFill>
                <a:round/>
                <a:headEnd/>
                <a:tailEnd type="triangle" w="med" len="med"/>
              </a:ln>
            </p:spPr>
            <p:txBody>
              <a:bodyPr/>
              <a:lstStyle/>
              <a:p>
                <a:endParaRPr lang="zh-CN" altLang="en-US"/>
              </a:p>
            </p:txBody>
          </p:sp>
        </p:grpSp>
      </p:grpSp>
      <p:grpSp>
        <p:nvGrpSpPr>
          <p:cNvPr id="26" name="Group 71"/>
          <p:cNvGrpSpPr>
            <a:grpSpLocks/>
          </p:cNvGrpSpPr>
          <p:nvPr/>
        </p:nvGrpSpPr>
        <p:grpSpPr bwMode="auto">
          <a:xfrm>
            <a:off x="4787900" y="2565400"/>
            <a:ext cx="1790700" cy="2097088"/>
            <a:chOff x="322" y="1393"/>
            <a:chExt cx="1128" cy="1321"/>
          </a:xfrm>
        </p:grpSpPr>
        <p:sp>
          <p:nvSpPr>
            <p:cNvPr id="96274" name="Line 72"/>
            <p:cNvSpPr>
              <a:spLocks noChangeShapeType="1"/>
            </p:cNvSpPr>
            <p:nvPr/>
          </p:nvSpPr>
          <p:spPr bwMode="auto">
            <a:xfrm>
              <a:off x="1005" y="2047"/>
              <a:ext cx="0" cy="236"/>
            </a:xfrm>
            <a:prstGeom prst="line">
              <a:avLst/>
            </a:prstGeom>
            <a:noFill/>
            <a:ln w="44450">
              <a:solidFill>
                <a:srgbClr val="FFCC00"/>
              </a:solidFill>
              <a:round/>
              <a:headEnd/>
              <a:tailEnd/>
            </a:ln>
          </p:spPr>
          <p:txBody>
            <a:bodyPr wrap="none" anchor="ctr"/>
            <a:lstStyle/>
            <a:p>
              <a:endParaRPr lang="zh-CN" altLang="en-US"/>
            </a:p>
          </p:txBody>
        </p:sp>
        <p:sp>
          <p:nvSpPr>
            <p:cNvPr id="96275" name="Line 73"/>
            <p:cNvSpPr>
              <a:spLocks noChangeShapeType="1"/>
            </p:cNvSpPr>
            <p:nvPr/>
          </p:nvSpPr>
          <p:spPr bwMode="auto">
            <a:xfrm>
              <a:off x="873" y="2036"/>
              <a:ext cx="0" cy="236"/>
            </a:xfrm>
            <a:prstGeom prst="line">
              <a:avLst/>
            </a:prstGeom>
            <a:noFill/>
            <a:ln w="44450">
              <a:solidFill>
                <a:srgbClr val="FFCC00"/>
              </a:solidFill>
              <a:round/>
              <a:headEnd/>
              <a:tailEnd/>
            </a:ln>
          </p:spPr>
          <p:txBody>
            <a:bodyPr wrap="none" anchor="ctr"/>
            <a:lstStyle/>
            <a:p>
              <a:endParaRPr lang="zh-CN" altLang="en-US"/>
            </a:p>
          </p:txBody>
        </p:sp>
        <p:sp>
          <p:nvSpPr>
            <p:cNvPr id="96276" name="Line 74"/>
            <p:cNvSpPr>
              <a:spLocks noChangeShapeType="1"/>
            </p:cNvSpPr>
            <p:nvPr/>
          </p:nvSpPr>
          <p:spPr bwMode="auto">
            <a:xfrm rot="-5400000">
              <a:off x="607" y="1986"/>
              <a:ext cx="0" cy="570"/>
            </a:xfrm>
            <a:prstGeom prst="line">
              <a:avLst/>
            </a:prstGeom>
            <a:noFill/>
            <a:ln w="44450">
              <a:solidFill>
                <a:srgbClr val="FFCC00"/>
              </a:solidFill>
              <a:round/>
              <a:headEnd/>
              <a:tailEnd/>
            </a:ln>
          </p:spPr>
          <p:txBody>
            <a:bodyPr wrap="none" anchor="ctr"/>
            <a:lstStyle/>
            <a:p>
              <a:endParaRPr lang="zh-CN" altLang="en-US"/>
            </a:p>
          </p:txBody>
        </p:sp>
        <p:sp>
          <p:nvSpPr>
            <p:cNvPr id="96277" name="Line 75"/>
            <p:cNvSpPr>
              <a:spLocks noChangeShapeType="1"/>
            </p:cNvSpPr>
            <p:nvPr/>
          </p:nvSpPr>
          <p:spPr bwMode="auto">
            <a:xfrm rot="-5400000">
              <a:off x="1222" y="2063"/>
              <a:ext cx="0" cy="417"/>
            </a:xfrm>
            <a:prstGeom prst="line">
              <a:avLst/>
            </a:prstGeom>
            <a:noFill/>
            <a:ln w="44450">
              <a:solidFill>
                <a:srgbClr val="FFCC00"/>
              </a:solidFill>
              <a:round/>
              <a:headEnd/>
              <a:tailEnd/>
            </a:ln>
          </p:spPr>
          <p:txBody>
            <a:bodyPr wrap="none" anchor="ctr"/>
            <a:lstStyle/>
            <a:p>
              <a:endParaRPr lang="zh-CN" altLang="en-US"/>
            </a:p>
          </p:txBody>
        </p:sp>
        <p:sp>
          <p:nvSpPr>
            <p:cNvPr id="96278" name="Line 76"/>
            <p:cNvSpPr>
              <a:spLocks noChangeShapeType="1"/>
            </p:cNvSpPr>
            <p:nvPr/>
          </p:nvSpPr>
          <p:spPr bwMode="auto">
            <a:xfrm>
              <a:off x="1427" y="2267"/>
              <a:ext cx="0" cy="313"/>
            </a:xfrm>
            <a:prstGeom prst="line">
              <a:avLst/>
            </a:prstGeom>
            <a:noFill/>
            <a:ln w="44450">
              <a:solidFill>
                <a:srgbClr val="FFCC00"/>
              </a:solidFill>
              <a:round/>
              <a:headEnd/>
              <a:tailEnd/>
            </a:ln>
          </p:spPr>
          <p:txBody>
            <a:bodyPr wrap="none" anchor="ctr"/>
            <a:lstStyle/>
            <a:p>
              <a:endParaRPr lang="zh-CN" altLang="en-US"/>
            </a:p>
          </p:txBody>
        </p:sp>
        <p:sp>
          <p:nvSpPr>
            <p:cNvPr id="96279" name="Line 77"/>
            <p:cNvSpPr>
              <a:spLocks noChangeShapeType="1"/>
            </p:cNvSpPr>
            <p:nvPr/>
          </p:nvSpPr>
          <p:spPr bwMode="auto">
            <a:xfrm rot="-5400000">
              <a:off x="558" y="2354"/>
              <a:ext cx="0" cy="471"/>
            </a:xfrm>
            <a:prstGeom prst="line">
              <a:avLst/>
            </a:prstGeom>
            <a:noFill/>
            <a:ln w="44450">
              <a:solidFill>
                <a:srgbClr val="FFCC00"/>
              </a:solidFill>
              <a:round/>
              <a:headEnd/>
              <a:tailEnd/>
            </a:ln>
          </p:spPr>
          <p:txBody>
            <a:bodyPr wrap="none" anchor="ctr"/>
            <a:lstStyle/>
            <a:p>
              <a:endParaRPr lang="zh-CN" altLang="en-US"/>
            </a:p>
          </p:txBody>
        </p:sp>
        <p:sp>
          <p:nvSpPr>
            <p:cNvPr id="96280" name="Line 78"/>
            <p:cNvSpPr>
              <a:spLocks noChangeShapeType="1"/>
            </p:cNvSpPr>
            <p:nvPr/>
          </p:nvSpPr>
          <p:spPr bwMode="auto">
            <a:xfrm rot="5400000" flipV="1">
              <a:off x="1246" y="2386"/>
              <a:ext cx="0" cy="408"/>
            </a:xfrm>
            <a:prstGeom prst="line">
              <a:avLst/>
            </a:prstGeom>
            <a:noFill/>
            <a:ln w="44450">
              <a:solidFill>
                <a:srgbClr val="FFCC00"/>
              </a:solidFill>
              <a:round/>
              <a:headEnd/>
              <a:tailEnd/>
            </a:ln>
          </p:spPr>
          <p:txBody>
            <a:bodyPr wrap="none" anchor="ctr"/>
            <a:lstStyle/>
            <a:p>
              <a:endParaRPr lang="zh-CN" altLang="en-US"/>
            </a:p>
          </p:txBody>
        </p:sp>
        <p:sp>
          <p:nvSpPr>
            <p:cNvPr id="96281" name="Oval 79"/>
            <p:cNvSpPr>
              <a:spLocks noChangeArrowheads="1"/>
            </p:cNvSpPr>
            <p:nvPr/>
          </p:nvSpPr>
          <p:spPr bwMode="auto">
            <a:xfrm>
              <a:off x="787" y="2461"/>
              <a:ext cx="240" cy="240"/>
            </a:xfrm>
            <a:prstGeom prst="ellipse">
              <a:avLst/>
            </a:prstGeom>
            <a:noFill/>
            <a:ln w="44450">
              <a:solidFill>
                <a:schemeClr val="bg1"/>
              </a:solidFill>
              <a:round/>
              <a:headEnd/>
              <a:tailEnd/>
            </a:ln>
          </p:spPr>
          <p:txBody>
            <a:bodyPr wrap="none" anchor="ctr"/>
            <a:lstStyle/>
            <a:p>
              <a:endParaRPr lang="zh-CN" altLang="en-US"/>
            </a:p>
          </p:txBody>
        </p:sp>
        <p:sp>
          <p:nvSpPr>
            <p:cNvPr id="96282" name="Line 80"/>
            <p:cNvSpPr>
              <a:spLocks noChangeShapeType="1"/>
            </p:cNvSpPr>
            <p:nvPr/>
          </p:nvSpPr>
          <p:spPr bwMode="auto">
            <a:xfrm>
              <a:off x="332" y="2277"/>
              <a:ext cx="0" cy="313"/>
            </a:xfrm>
            <a:prstGeom prst="line">
              <a:avLst/>
            </a:prstGeom>
            <a:noFill/>
            <a:ln w="44450">
              <a:solidFill>
                <a:srgbClr val="FFCC00"/>
              </a:solidFill>
              <a:round/>
              <a:headEnd/>
              <a:tailEnd/>
            </a:ln>
          </p:spPr>
          <p:txBody>
            <a:bodyPr wrap="none" anchor="ctr"/>
            <a:lstStyle/>
            <a:p>
              <a:endParaRPr lang="zh-CN" altLang="en-US"/>
            </a:p>
          </p:txBody>
        </p:sp>
        <p:sp>
          <p:nvSpPr>
            <p:cNvPr id="96283" name="Line 81"/>
            <p:cNvSpPr>
              <a:spLocks noChangeShapeType="1"/>
            </p:cNvSpPr>
            <p:nvPr/>
          </p:nvSpPr>
          <p:spPr bwMode="auto">
            <a:xfrm flipH="1">
              <a:off x="797" y="2426"/>
              <a:ext cx="240" cy="288"/>
            </a:xfrm>
            <a:prstGeom prst="line">
              <a:avLst/>
            </a:prstGeom>
            <a:noFill/>
            <a:ln w="50800">
              <a:solidFill>
                <a:srgbClr val="FF3399"/>
              </a:solidFill>
              <a:round/>
              <a:headEnd type="arrow" w="sm" len="lg"/>
              <a:tailEnd/>
            </a:ln>
          </p:spPr>
          <p:txBody>
            <a:bodyPr wrap="none" anchor="ctr"/>
            <a:lstStyle/>
            <a:p>
              <a:endParaRPr lang="zh-CN" altLang="en-US"/>
            </a:p>
          </p:txBody>
        </p:sp>
        <p:grpSp>
          <p:nvGrpSpPr>
            <p:cNvPr id="96284" name="Group 82"/>
            <p:cNvGrpSpPr>
              <a:grpSpLocks/>
            </p:cNvGrpSpPr>
            <p:nvPr/>
          </p:nvGrpSpPr>
          <p:grpSpPr bwMode="auto">
            <a:xfrm>
              <a:off x="654" y="1393"/>
              <a:ext cx="591" cy="649"/>
              <a:chOff x="854" y="1893"/>
              <a:chExt cx="591" cy="649"/>
            </a:xfrm>
          </p:grpSpPr>
          <p:sp>
            <p:nvSpPr>
              <p:cNvPr id="96285" name="Oval 83"/>
              <p:cNvSpPr>
                <a:spLocks noChangeArrowheads="1"/>
              </p:cNvSpPr>
              <p:nvPr/>
            </p:nvSpPr>
            <p:spPr bwMode="auto">
              <a:xfrm>
                <a:off x="854" y="1969"/>
                <a:ext cx="576" cy="240"/>
              </a:xfrm>
              <a:prstGeom prst="ellipse">
                <a:avLst/>
              </a:prstGeom>
              <a:noFill/>
              <a:ln w="41275">
                <a:solidFill>
                  <a:srgbClr val="FF9933"/>
                </a:solidFill>
                <a:round/>
                <a:headEnd/>
                <a:tailEnd/>
              </a:ln>
            </p:spPr>
            <p:txBody>
              <a:bodyPr wrap="none" anchor="ctr"/>
              <a:lstStyle/>
              <a:p>
                <a:endParaRPr lang="zh-CN" altLang="en-US"/>
              </a:p>
            </p:txBody>
          </p:sp>
          <p:grpSp>
            <p:nvGrpSpPr>
              <p:cNvPr id="96286" name="Group 84"/>
              <p:cNvGrpSpPr>
                <a:grpSpLocks/>
              </p:cNvGrpSpPr>
              <p:nvPr/>
            </p:nvGrpSpPr>
            <p:grpSpPr bwMode="auto">
              <a:xfrm>
                <a:off x="862" y="1893"/>
                <a:ext cx="583" cy="649"/>
                <a:chOff x="762" y="1893"/>
                <a:chExt cx="583" cy="649"/>
              </a:xfrm>
            </p:grpSpPr>
            <p:sp>
              <p:nvSpPr>
                <p:cNvPr id="96287" name="Oval 85"/>
                <p:cNvSpPr>
                  <a:spLocks noChangeArrowheads="1"/>
                </p:cNvSpPr>
                <p:nvPr/>
              </p:nvSpPr>
              <p:spPr bwMode="auto">
                <a:xfrm>
                  <a:off x="765" y="2302"/>
                  <a:ext cx="576" cy="240"/>
                </a:xfrm>
                <a:prstGeom prst="ellipse">
                  <a:avLst/>
                </a:prstGeom>
                <a:noFill/>
                <a:ln w="41275">
                  <a:solidFill>
                    <a:srgbClr val="FF9933"/>
                  </a:solidFill>
                  <a:round/>
                  <a:headEnd/>
                  <a:tailEnd/>
                </a:ln>
              </p:spPr>
              <p:txBody>
                <a:bodyPr wrap="none" anchor="ctr"/>
                <a:lstStyle/>
                <a:p>
                  <a:endParaRPr lang="zh-CN" altLang="en-US"/>
                </a:p>
              </p:txBody>
            </p:sp>
            <p:sp>
              <p:nvSpPr>
                <p:cNvPr id="96288" name="Oval 86"/>
                <p:cNvSpPr>
                  <a:spLocks noChangeArrowheads="1"/>
                </p:cNvSpPr>
                <p:nvPr/>
              </p:nvSpPr>
              <p:spPr bwMode="auto">
                <a:xfrm>
                  <a:off x="763" y="2243"/>
                  <a:ext cx="576" cy="240"/>
                </a:xfrm>
                <a:prstGeom prst="ellipse">
                  <a:avLst/>
                </a:prstGeom>
                <a:noFill/>
                <a:ln w="41275">
                  <a:solidFill>
                    <a:srgbClr val="FF9933"/>
                  </a:solidFill>
                  <a:round/>
                  <a:headEnd/>
                  <a:tailEnd/>
                </a:ln>
              </p:spPr>
              <p:txBody>
                <a:bodyPr wrap="none" anchor="ctr"/>
                <a:lstStyle/>
                <a:p>
                  <a:endParaRPr lang="zh-CN" altLang="en-US"/>
                </a:p>
              </p:txBody>
            </p:sp>
            <p:sp>
              <p:nvSpPr>
                <p:cNvPr id="96289" name="Oval 87"/>
                <p:cNvSpPr>
                  <a:spLocks noChangeArrowheads="1"/>
                </p:cNvSpPr>
                <p:nvPr/>
              </p:nvSpPr>
              <p:spPr bwMode="auto">
                <a:xfrm>
                  <a:off x="762" y="2107"/>
                  <a:ext cx="576" cy="240"/>
                </a:xfrm>
                <a:prstGeom prst="ellipse">
                  <a:avLst/>
                </a:prstGeom>
                <a:noFill/>
                <a:ln w="41275">
                  <a:solidFill>
                    <a:srgbClr val="FF9933"/>
                  </a:solidFill>
                  <a:round/>
                  <a:headEnd/>
                  <a:tailEnd/>
                </a:ln>
              </p:spPr>
              <p:txBody>
                <a:bodyPr wrap="none" anchor="ctr"/>
                <a:lstStyle/>
                <a:p>
                  <a:endParaRPr lang="zh-CN" altLang="en-US"/>
                </a:p>
              </p:txBody>
            </p:sp>
            <p:sp>
              <p:nvSpPr>
                <p:cNvPr id="96290" name="Oval 88"/>
                <p:cNvSpPr>
                  <a:spLocks noChangeArrowheads="1"/>
                </p:cNvSpPr>
                <p:nvPr/>
              </p:nvSpPr>
              <p:spPr bwMode="auto">
                <a:xfrm>
                  <a:off x="769" y="2166"/>
                  <a:ext cx="576" cy="240"/>
                </a:xfrm>
                <a:prstGeom prst="ellipse">
                  <a:avLst/>
                </a:prstGeom>
                <a:noFill/>
                <a:ln w="41275">
                  <a:solidFill>
                    <a:srgbClr val="FF9933"/>
                  </a:solidFill>
                  <a:round/>
                  <a:headEnd/>
                  <a:tailEnd/>
                </a:ln>
              </p:spPr>
              <p:txBody>
                <a:bodyPr wrap="none" anchor="ctr"/>
                <a:lstStyle/>
                <a:p>
                  <a:endParaRPr lang="zh-CN" altLang="en-US"/>
                </a:p>
              </p:txBody>
            </p:sp>
            <p:sp>
              <p:nvSpPr>
                <p:cNvPr id="96291" name="Oval 89"/>
                <p:cNvSpPr>
                  <a:spLocks noChangeArrowheads="1"/>
                </p:cNvSpPr>
                <p:nvPr/>
              </p:nvSpPr>
              <p:spPr bwMode="auto">
                <a:xfrm>
                  <a:off x="768" y="2033"/>
                  <a:ext cx="576" cy="240"/>
                </a:xfrm>
                <a:prstGeom prst="ellipse">
                  <a:avLst/>
                </a:prstGeom>
                <a:noFill/>
                <a:ln w="41275">
                  <a:solidFill>
                    <a:srgbClr val="FF9933"/>
                  </a:solidFill>
                  <a:round/>
                  <a:headEnd/>
                  <a:tailEnd/>
                </a:ln>
              </p:spPr>
              <p:txBody>
                <a:bodyPr wrap="none" anchor="ctr"/>
                <a:lstStyle/>
                <a:p>
                  <a:endParaRPr lang="zh-CN" altLang="en-US"/>
                </a:p>
              </p:txBody>
            </p:sp>
            <p:sp>
              <p:nvSpPr>
                <p:cNvPr id="96292" name="Oval 90"/>
                <p:cNvSpPr>
                  <a:spLocks noChangeArrowheads="1"/>
                </p:cNvSpPr>
                <p:nvPr/>
              </p:nvSpPr>
              <p:spPr bwMode="auto">
                <a:xfrm>
                  <a:off x="768" y="1893"/>
                  <a:ext cx="576" cy="240"/>
                </a:xfrm>
                <a:prstGeom prst="ellipse">
                  <a:avLst/>
                </a:prstGeom>
                <a:noFill/>
                <a:ln w="41275">
                  <a:solidFill>
                    <a:srgbClr val="FF9933"/>
                  </a:solidFill>
                  <a:round/>
                  <a:headEnd/>
                  <a:tailEnd/>
                </a:ln>
              </p:spPr>
              <p:txBody>
                <a:bodyPr wrap="none" anchor="ctr"/>
                <a:lstStyle/>
                <a:p>
                  <a:endParaRPr lang="zh-CN" altLang="en-US"/>
                </a:p>
              </p:txBody>
            </p:sp>
          </p:grpSp>
        </p:grpSp>
      </p:grpSp>
      <p:grpSp>
        <p:nvGrpSpPr>
          <p:cNvPr id="29" name="Group 91"/>
          <p:cNvGrpSpPr>
            <a:grpSpLocks/>
          </p:cNvGrpSpPr>
          <p:nvPr/>
        </p:nvGrpSpPr>
        <p:grpSpPr bwMode="auto">
          <a:xfrm>
            <a:off x="5491163" y="1819275"/>
            <a:ext cx="376237" cy="1000125"/>
            <a:chOff x="765" y="923"/>
            <a:chExt cx="237" cy="630"/>
          </a:xfrm>
        </p:grpSpPr>
        <p:grpSp>
          <p:nvGrpSpPr>
            <p:cNvPr id="96270" name="Group 92"/>
            <p:cNvGrpSpPr>
              <a:grpSpLocks/>
            </p:cNvGrpSpPr>
            <p:nvPr/>
          </p:nvGrpSpPr>
          <p:grpSpPr bwMode="auto">
            <a:xfrm>
              <a:off x="864" y="923"/>
              <a:ext cx="138" cy="630"/>
              <a:chOff x="2168" y="1184"/>
              <a:chExt cx="138" cy="630"/>
            </a:xfrm>
          </p:grpSpPr>
          <p:sp>
            <p:nvSpPr>
              <p:cNvPr id="96272" name="Rectangle 93"/>
              <p:cNvSpPr>
                <a:spLocks noChangeArrowheads="1"/>
              </p:cNvSpPr>
              <p:nvPr/>
            </p:nvSpPr>
            <p:spPr bwMode="auto">
              <a:xfrm>
                <a:off x="2168" y="1184"/>
                <a:ext cx="136" cy="314"/>
              </a:xfrm>
              <a:prstGeom prst="rect">
                <a:avLst/>
              </a:prstGeom>
              <a:solidFill>
                <a:srgbClr val="3366FF"/>
              </a:solidFill>
              <a:ln w="9525">
                <a:solidFill>
                  <a:schemeClr val="bg1"/>
                </a:solidFill>
                <a:miter lim="800000"/>
                <a:headEnd/>
                <a:tailEnd/>
              </a:ln>
            </p:spPr>
            <p:txBody>
              <a:bodyPr wrap="none" anchor="ctr"/>
              <a:lstStyle/>
              <a:p>
                <a:endParaRPr lang="zh-CN" altLang="en-US"/>
              </a:p>
            </p:txBody>
          </p:sp>
          <p:sp>
            <p:nvSpPr>
              <p:cNvPr id="96273" name="Rectangle 94"/>
              <p:cNvSpPr>
                <a:spLocks noChangeArrowheads="1"/>
              </p:cNvSpPr>
              <p:nvPr/>
            </p:nvSpPr>
            <p:spPr bwMode="auto">
              <a:xfrm>
                <a:off x="2170" y="1500"/>
                <a:ext cx="136" cy="314"/>
              </a:xfrm>
              <a:prstGeom prst="rect">
                <a:avLst/>
              </a:prstGeom>
              <a:solidFill>
                <a:srgbClr val="FF3300"/>
              </a:solidFill>
              <a:ln w="9525">
                <a:solidFill>
                  <a:schemeClr val="bg1"/>
                </a:solidFill>
                <a:miter lim="800000"/>
                <a:headEnd/>
                <a:tailEnd/>
              </a:ln>
            </p:spPr>
            <p:txBody>
              <a:bodyPr wrap="none" anchor="ctr"/>
              <a:lstStyle/>
              <a:p>
                <a:endParaRPr lang="zh-CN" altLang="en-US"/>
              </a:p>
            </p:txBody>
          </p:sp>
        </p:grpSp>
        <p:sp>
          <p:nvSpPr>
            <p:cNvPr id="96271" name="Line 95"/>
            <p:cNvSpPr>
              <a:spLocks noChangeShapeType="1"/>
            </p:cNvSpPr>
            <p:nvPr/>
          </p:nvSpPr>
          <p:spPr bwMode="auto">
            <a:xfrm>
              <a:off x="765" y="960"/>
              <a:ext cx="0" cy="387"/>
            </a:xfrm>
            <a:prstGeom prst="line">
              <a:avLst/>
            </a:prstGeom>
            <a:noFill/>
            <a:ln w="38100">
              <a:solidFill>
                <a:schemeClr val="bg1"/>
              </a:solidFill>
              <a:round/>
              <a:headEnd type="triangle" w="sm" len="med"/>
              <a:tailEnd type="triangle" w="sm" len="med"/>
            </a:ln>
          </p:spPr>
          <p:txBody>
            <a:bodyPr/>
            <a:lstStyle/>
            <a:p>
              <a:endParaRPr lang="zh-CN" altLang="en-US"/>
            </a:p>
          </p:txBody>
        </p:sp>
      </p:grpSp>
      <p:sp>
        <p:nvSpPr>
          <p:cNvPr id="3" name="TextBox 2"/>
          <p:cNvSpPr txBox="1"/>
          <p:nvPr/>
        </p:nvSpPr>
        <p:spPr>
          <a:xfrm>
            <a:off x="411380" y="5013176"/>
            <a:ext cx="1422184" cy="461665"/>
          </a:xfrm>
          <a:prstGeom prst="rect">
            <a:avLst/>
          </a:prstGeom>
          <a:noFill/>
        </p:spPr>
        <p:txBody>
          <a:bodyPr wrap="none" rtlCol="0">
            <a:spAutoFit/>
          </a:bodyPr>
          <a:lstStyle/>
          <a:p>
            <a:r>
              <a:rPr kumimoji="1" lang="zh-CN" altLang="en-US" dirty="0">
                <a:solidFill>
                  <a:srgbClr val="66FF33"/>
                </a:solidFill>
              </a:rPr>
              <a:t>共同点：</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59"/>
                                        </p:tgtEl>
                                        <p:attrNameLst>
                                          <p:attrName>style.visibility</p:attrName>
                                        </p:attrNameLst>
                                      </p:cBhvr>
                                      <p:to>
                                        <p:strVal val="visible"/>
                                      </p:to>
                                    </p:set>
                                    <p:animEffect transition="in" filter="wipe(left)">
                                      <p:cBhvr>
                                        <p:cTn id="7" dur="500"/>
                                        <p:tgtEl>
                                          <p:spTgt spid="194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righ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1000" fill="hold"/>
                                        <p:tgtEl>
                                          <p:spTgt spid="18"/>
                                        </p:tgtEl>
                                        <p:attrNameLst>
                                          <p:attrName>ppt_w</p:attrName>
                                        </p:attrNameLst>
                                      </p:cBhvr>
                                      <p:tavLst>
                                        <p:tav tm="0">
                                          <p:val>
                                            <p:fltVal val="0"/>
                                          </p:val>
                                        </p:tav>
                                        <p:tav tm="100000">
                                          <p:val>
                                            <p:strVal val="#ppt_w"/>
                                          </p:val>
                                        </p:tav>
                                      </p:tavLst>
                                    </p:anim>
                                    <p:anim calcmode="lin" valueType="num">
                                      <p:cBhvr>
                                        <p:cTn id="32" dur="1000" fill="hold"/>
                                        <p:tgtEl>
                                          <p:spTgt spid="18"/>
                                        </p:tgtEl>
                                        <p:attrNameLst>
                                          <p:attrName>ppt_h</p:attrName>
                                        </p:attrNameLst>
                                      </p:cBhvr>
                                      <p:tavLst>
                                        <p:tav tm="0">
                                          <p:val>
                                            <p:fltVal val="0"/>
                                          </p:val>
                                        </p:tav>
                                        <p:tav tm="100000">
                                          <p:val>
                                            <p:strVal val="#ppt_h"/>
                                          </p:val>
                                        </p:tav>
                                      </p:tavLst>
                                    </p:anim>
                                    <p:anim calcmode="lin" valueType="num">
                                      <p:cBhvr>
                                        <p:cTn id="33"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1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nodeType="click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additive="base">
                                        <p:cTn id="43" dur="500" fill="hold"/>
                                        <p:tgtEl>
                                          <p:spTgt spid="29"/>
                                        </p:tgtEl>
                                        <p:attrNameLst>
                                          <p:attrName>ppt_x</p:attrName>
                                        </p:attrNameLst>
                                      </p:cBhvr>
                                      <p:tavLst>
                                        <p:tav tm="0">
                                          <p:val>
                                            <p:strVal val="#ppt_x"/>
                                          </p:val>
                                        </p:tav>
                                        <p:tav tm="100000">
                                          <p:val>
                                            <p:strVal val="#ppt_x"/>
                                          </p:val>
                                        </p:tav>
                                      </p:tavLst>
                                    </p:anim>
                                    <p:anim calcmode="lin" valueType="num">
                                      <p:cBhvr additive="base">
                                        <p:cTn id="44"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box(in)">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19515">
                                            <p:txEl>
                                              <p:pRg st="0" end="0"/>
                                            </p:txEl>
                                          </p:spTgt>
                                        </p:tgtEl>
                                        <p:attrNameLst>
                                          <p:attrName>style.visibility</p:attrName>
                                        </p:attrNameLst>
                                      </p:cBhvr>
                                      <p:to>
                                        <p:strVal val="visible"/>
                                      </p:to>
                                    </p:set>
                                    <p:animEffect transition="in" filter="wipe(up)">
                                      <p:cBhvr>
                                        <p:cTn id="58" dur="500"/>
                                        <p:tgtEl>
                                          <p:spTgt spid="195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autoUpdateAnimBg="0"/>
      <p:bldP spid="19515" grpId="0" build="p" autoUpdateAnimBg="0"/>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灯片编号占位符 3"/>
          <p:cNvSpPr>
            <a:spLocks noGrp="1"/>
          </p:cNvSpPr>
          <p:nvPr>
            <p:ph type="sldNum" sz="quarter" idx="12"/>
          </p:nvPr>
        </p:nvSpPr>
        <p:spPr/>
        <p:txBody>
          <a:bodyPr/>
          <a:lstStyle/>
          <a:p>
            <a:pPr>
              <a:defRPr/>
            </a:pPr>
            <a:fld id="{B53D8B1E-2C12-4CE7-AF76-173E4A6FDC24}" type="slidenum">
              <a:rPr lang="en-US" altLang="zh-CN"/>
              <a:pPr>
                <a:defRPr/>
              </a:pPr>
              <a:t>40</a:t>
            </a:fld>
            <a:endParaRPr lang="en-US" altLang="zh-CN"/>
          </a:p>
        </p:txBody>
      </p:sp>
      <p:sp>
        <p:nvSpPr>
          <p:cNvPr id="51202" name="Text Box 2"/>
          <p:cNvSpPr txBox="1">
            <a:spLocks noChangeArrowheads="1"/>
          </p:cNvSpPr>
          <p:nvPr/>
        </p:nvSpPr>
        <p:spPr bwMode="auto">
          <a:xfrm>
            <a:off x="611188" y="1700213"/>
            <a:ext cx="1146175" cy="519112"/>
          </a:xfrm>
          <a:prstGeom prst="rect">
            <a:avLst/>
          </a:prstGeom>
          <a:noFill/>
          <a:ln w="9525">
            <a:noFill/>
            <a:miter lim="800000"/>
            <a:headEnd/>
            <a:tailEnd/>
          </a:ln>
        </p:spPr>
        <p:txBody>
          <a:bodyPr>
            <a:spAutoFit/>
          </a:bodyPr>
          <a:lstStyle/>
          <a:p>
            <a:pPr>
              <a:spcBef>
                <a:spcPct val="50000"/>
              </a:spcBef>
            </a:pPr>
            <a:r>
              <a:rPr kumimoji="1" lang="en-US" altLang="zh-CN" sz="2800" i="1"/>
              <a:t>r&gt;R</a:t>
            </a:r>
            <a:r>
              <a:rPr kumimoji="1" lang="en-US" altLang="zh-CN" sz="2800"/>
              <a:t>:</a:t>
            </a:r>
            <a:endParaRPr kumimoji="1" lang="en-US" altLang="zh-CN" i="1"/>
          </a:p>
        </p:txBody>
      </p:sp>
      <p:graphicFrame>
        <p:nvGraphicFramePr>
          <p:cNvPr id="51203" name="Object 3"/>
          <p:cNvGraphicFramePr>
            <a:graphicFrameLocks noChangeAspect="1"/>
          </p:cNvGraphicFramePr>
          <p:nvPr/>
        </p:nvGraphicFramePr>
        <p:xfrm>
          <a:off x="1547813" y="404813"/>
          <a:ext cx="1568450" cy="911225"/>
        </p:xfrm>
        <a:graphic>
          <a:graphicData uri="http://schemas.openxmlformats.org/presentationml/2006/ole">
            <mc:AlternateContent xmlns:mc="http://schemas.openxmlformats.org/markup-compatibility/2006">
              <mc:Choice xmlns:v="urn:schemas-microsoft-com:vml" Requires="v">
                <p:oleObj spid="_x0000_s34032" name="公式" r:id="rId3" imgW="1549080" imgH="901440" progId="Equation.3">
                  <p:embed/>
                </p:oleObj>
              </mc:Choice>
              <mc:Fallback>
                <p:oleObj name="公式" r:id="rId3" imgW="1549080" imgH="9014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404813"/>
                        <a:ext cx="1568450"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5" name="Object 5"/>
          <p:cNvGraphicFramePr>
            <a:graphicFrameLocks noChangeAspect="1"/>
          </p:cNvGraphicFramePr>
          <p:nvPr/>
        </p:nvGraphicFramePr>
        <p:xfrm>
          <a:off x="1763713" y="1557338"/>
          <a:ext cx="3030537" cy="950912"/>
        </p:xfrm>
        <a:graphic>
          <a:graphicData uri="http://schemas.openxmlformats.org/presentationml/2006/ole">
            <mc:AlternateContent xmlns:mc="http://schemas.openxmlformats.org/markup-compatibility/2006">
              <mc:Choice xmlns:v="urn:schemas-microsoft-com:vml" Requires="v">
                <p:oleObj spid="_x0000_s34033" name="公式" r:id="rId5" imgW="2908080" imgH="965160" progId="Equation.3">
                  <p:embed/>
                </p:oleObj>
              </mc:Choice>
              <mc:Fallback>
                <p:oleObj name="公式" r:id="rId5" imgW="2908080" imgH="96516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1557338"/>
                        <a:ext cx="3030537" cy="950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6" name="Object 6"/>
          <p:cNvGraphicFramePr>
            <a:graphicFrameLocks noChangeAspect="1"/>
          </p:cNvGraphicFramePr>
          <p:nvPr>
            <p:extLst>
              <p:ext uri="{D42A27DB-BD31-4B8C-83A1-F6EECF244321}">
                <p14:modId xmlns:p14="http://schemas.microsoft.com/office/powerpoint/2010/main" val="1246012784"/>
              </p:ext>
            </p:extLst>
          </p:nvPr>
        </p:nvGraphicFramePr>
        <p:xfrm>
          <a:off x="1763713" y="2780928"/>
          <a:ext cx="1820862" cy="942975"/>
        </p:xfrm>
        <a:graphic>
          <a:graphicData uri="http://schemas.openxmlformats.org/presentationml/2006/ole">
            <mc:AlternateContent xmlns:mc="http://schemas.openxmlformats.org/markup-compatibility/2006">
              <mc:Choice xmlns:v="urn:schemas-microsoft-com:vml" Requires="v">
                <p:oleObj spid="_x0000_s34034" name="公式" r:id="rId7" imgW="1765080" imgH="914400" progId="Equation.3">
                  <p:embed/>
                </p:oleObj>
              </mc:Choice>
              <mc:Fallback>
                <p:oleObj name="公式" r:id="rId7" imgW="1765080" imgH="9144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2780928"/>
                        <a:ext cx="1820862"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10" name="Text Box 9"/>
          <p:cNvSpPr txBox="1">
            <a:spLocks noChangeArrowheads="1"/>
          </p:cNvSpPr>
          <p:nvPr/>
        </p:nvSpPr>
        <p:spPr bwMode="auto">
          <a:xfrm>
            <a:off x="539750" y="620713"/>
            <a:ext cx="982663" cy="519112"/>
          </a:xfrm>
          <a:prstGeom prst="rect">
            <a:avLst/>
          </a:prstGeom>
          <a:noFill/>
          <a:ln w="9525">
            <a:noFill/>
            <a:miter lim="800000"/>
            <a:headEnd/>
            <a:tailEnd/>
          </a:ln>
        </p:spPr>
        <p:txBody>
          <a:bodyPr>
            <a:spAutoFit/>
          </a:bodyPr>
          <a:lstStyle/>
          <a:p>
            <a:pPr>
              <a:spcBef>
                <a:spcPct val="50000"/>
              </a:spcBef>
            </a:pPr>
            <a:r>
              <a:rPr kumimoji="1" lang="en-US" altLang="zh-CN" sz="2800" i="1"/>
              <a:t>r&lt;R</a:t>
            </a:r>
            <a:r>
              <a:rPr kumimoji="1" lang="en-US" altLang="zh-CN" sz="2800"/>
              <a:t>:</a:t>
            </a:r>
            <a:endParaRPr kumimoji="1" lang="en-US" altLang="zh-CN" sz="2800" b="0" i="1">
              <a:solidFill>
                <a:schemeClr val="tx1"/>
              </a:solidFill>
            </a:endParaRPr>
          </a:p>
        </p:txBody>
      </p:sp>
      <p:grpSp>
        <p:nvGrpSpPr>
          <p:cNvPr id="33811" name="Group 10"/>
          <p:cNvGrpSpPr>
            <a:grpSpLocks/>
          </p:cNvGrpSpPr>
          <p:nvPr/>
        </p:nvGrpSpPr>
        <p:grpSpPr bwMode="auto">
          <a:xfrm>
            <a:off x="6011863" y="838200"/>
            <a:ext cx="2460625" cy="3167063"/>
            <a:chOff x="3712" y="945"/>
            <a:chExt cx="1550" cy="1995"/>
          </a:xfrm>
        </p:grpSpPr>
        <p:grpSp>
          <p:nvGrpSpPr>
            <p:cNvPr id="33830" name="Group 11"/>
            <p:cNvGrpSpPr>
              <a:grpSpLocks/>
            </p:cNvGrpSpPr>
            <p:nvPr/>
          </p:nvGrpSpPr>
          <p:grpSpPr bwMode="auto">
            <a:xfrm>
              <a:off x="3712" y="945"/>
              <a:ext cx="1550" cy="1995"/>
              <a:chOff x="4096" y="1987"/>
              <a:chExt cx="1550" cy="1995"/>
            </a:xfrm>
          </p:grpSpPr>
          <p:sp>
            <p:nvSpPr>
              <p:cNvPr id="33837" name="Oval 12"/>
              <p:cNvSpPr>
                <a:spLocks noChangeArrowheads="1"/>
              </p:cNvSpPr>
              <p:nvPr/>
            </p:nvSpPr>
            <p:spPr bwMode="auto">
              <a:xfrm>
                <a:off x="4096" y="1987"/>
                <a:ext cx="1539" cy="1581"/>
              </a:xfrm>
              <a:prstGeom prst="ellipse">
                <a:avLst/>
              </a:prstGeom>
              <a:noFill/>
              <a:ln w="38100">
                <a:solidFill>
                  <a:schemeClr val="bg1"/>
                </a:solidFill>
                <a:round/>
                <a:headEnd/>
                <a:tailEnd/>
              </a:ln>
            </p:spPr>
            <p:txBody>
              <a:bodyPr wrap="none" anchor="ctr"/>
              <a:lstStyle/>
              <a:p>
                <a:endParaRPr lang="zh-CN" altLang="en-US"/>
              </a:p>
            </p:txBody>
          </p:sp>
          <p:sp>
            <p:nvSpPr>
              <p:cNvPr id="33838" name="Line 13"/>
              <p:cNvSpPr>
                <a:spLocks noChangeShapeType="1"/>
              </p:cNvSpPr>
              <p:nvPr/>
            </p:nvSpPr>
            <p:spPr bwMode="auto">
              <a:xfrm>
                <a:off x="4871" y="2783"/>
                <a:ext cx="775" cy="0"/>
              </a:xfrm>
              <a:prstGeom prst="line">
                <a:avLst/>
              </a:prstGeom>
              <a:noFill/>
              <a:ln w="19050">
                <a:solidFill>
                  <a:schemeClr val="bg1"/>
                </a:solidFill>
                <a:round/>
                <a:headEnd/>
                <a:tailEnd type="triangle" w="sm" len="med"/>
              </a:ln>
            </p:spPr>
            <p:txBody>
              <a:bodyPr/>
              <a:lstStyle/>
              <a:p>
                <a:endParaRPr lang="zh-CN" altLang="en-US"/>
              </a:p>
            </p:txBody>
          </p:sp>
          <p:sp>
            <p:nvSpPr>
              <p:cNvPr id="33839" name="Text Box 14"/>
              <p:cNvSpPr txBox="1">
                <a:spLocks noChangeArrowheads="1"/>
              </p:cNvSpPr>
              <p:nvPr/>
            </p:nvSpPr>
            <p:spPr bwMode="auto">
              <a:xfrm>
                <a:off x="5085" y="2723"/>
                <a:ext cx="357" cy="327"/>
              </a:xfrm>
              <a:prstGeom prst="rect">
                <a:avLst/>
              </a:prstGeom>
              <a:noFill/>
              <a:ln w="9525">
                <a:noFill/>
                <a:miter lim="800000"/>
                <a:headEnd/>
                <a:tailEnd/>
              </a:ln>
            </p:spPr>
            <p:txBody>
              <a:bodyPr>
                <a:spAutoFit/>
              </a:bodyPr>
              <a:lstStyle/>
              <a:p>
                <a:pPr>
                  <a:spcBef>
                    <a:spcPct val="50000"/>
                  </a:spcBef>
                </a:pPr>
                <a:r>
                  <a:rPr kumimoji="1" lang="en-US" altLang="zh-CN" sz="2800" i="1"/>
                  <a:t>R</a:t>
                </a:r>
                <a:endParaRPr kumimoji="1" lang="en-US" altLang="zh-CN" sz="2800" i="1">
                  <a:solidFill>
                    <a:schemeClr val="tx1"/>
                  </a:solidFill>
                </a:endParaRPr>
              </a:p>
            </p:txBody>
          </p:sp>
          <p:grpSp>
            <p:nvGrpSpPr>
              <p:cNvPr id="33840" name="Group 15"/>
              <p:cNvGrpSpPr>
                <a:grpSpLocks/>
              </p:cNvGrpSpPr>
              <p:nvPr/>
            </p:nvGrpSpPr>
            <p:grpSpPr bwMode="auto">
              <a:xfrm>
                <a:off x="4247" y="2176"/>
                <a:ext cx="1157" cy="1229"/>
                <a:chOff x="3994" y="2176"/>
                <a:chExt cx="1157" cy="1229"/>
              </a:xfrm>
            </p:grpSpPr>
            <p:grpSp>
              <p:nvGrpSpPr>
                <p:cNvPr id="33842" name="Group 16"/>
                <p:cNvGrpSpPr>
                  <a:grpSpLocks/>
                </p:cNvGrpSpPr>
                <p:nvPr/>
              </p:nvGrpSpPr>
              <p:grpSpPr bwMode="auto">
                <a:xfrm>
                  <a:off x="4576" y="2176"/>
                  <a:ext cx="136" cy="126"/>
                  <a:chOff x="1812" y="2932"/>
                  <a:chExt cx="136" cy="126"/>
                </a:xfrm>
              </p:grpSpPr>
              <p:sp>
                <p:nvSpPr>
                  <p:cNvPr id="33861" name="Line 17"/>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33862" name="Line 18"/>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33843" name="Group 19"/>
                <p:cNvGrpSpPr>
                  <a:grpSpLocks/>
                </p:cNvGrpSpPr>
                <p:nvPr/>
              </p:nvGrpSpPr>
              <p:grpSpPr bwMode="auto">
                <a:xfrm>
                  <a:off x="3994" y="2712"/>
                  <a:ext cx="136" cy="126"/>
                  <a:chOff x="1812" y="2932"/>
                  <a:chExt cx="136" cy="126"/>
                </a:xfrm>
              </p:grpSpPr>
              <p:sp>
                <p:nvSpPr>
                  <p:cNvPr id="33859" name="Line 20"/>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33860" name="Line 21"/>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33844" name="Group 22"/>
                <p:cNvGrpSpPr>
                  <a:grpSpLocks/>
                </p:cNvGrpSpPr>
                <p:nvPr/>
              </p:nvGrpSpPr>
              <p:grpSpPr bwMode="auto">
                <a:xfrm>
                  <a:off x="4562" y="3279"/>
                  <a:ext cx="136" cy="126"/>
                  <a:chOff x="1812" y="2932"/>
                  <a:chExt cx="136" cy="126"/>
                </a:xfrm>
              </p:grpSpPr>
              <p:sp>
                <p:nvSpPr>
                  <p:cNvPr id="33857" name="Line 23"/>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33858" name="Line 24"/>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33845" name="Group 25"/>
                <p:cNvGrpSpPr>
                  <a:grpSpLocks/>
                </p:cNvGrpSpPr>
                <p:nvPr/>
              </p:nvGrpSpPr>
              <p:grpSpPr bwMode="auto">
                <a:xfrm>
                  <a:off x="4990" y="3103"/>
                  <a:ext cx="136" cy="126"/>
                  <a:chOff x="1812" y="2932"/>
                  <a:chExt cx="136" cy="126"/>
                </a:xfrm>
              </p:grpSpPr>
              <p:sp>
                <p:nvSpPr>
                  <p:cNvPr id="33855" name="Line 26"/>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33856" name="Line 27"/>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33846" name="Group 28"/>
                <p:cNvGrpSpPr>
                  <a:grpSpLocks/>
                </p:cNvGrpSpPr>
                <p:nvPr/>
              </p:nvGrpSpPr>
              <p:grpSpPr bwMode="auto">
                <a:xfrm>
                  <a:off x="4146" y="3103"/>
                  <a:ext cx="136" cy="126"/>
                  <a:chOff x="1812" y="2932"/>
                  <a:chExt cx="136" cy="126"/>
                </a:xfrm>
              </p:grpSpPr>
              <p:sp>
                <p:nvSpPr>
                  <p:cNvPr id="33853" name="Line 29"/>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33854" name="Line 30"/>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33847" name="Group 31"/>
                <p:cNvGrpSpPr>
                  <a:grpSpLocks/>
                </p:cNvGrpSpPr>
                <p:nvPr/>
              </p:nvGrpSpPr>
              <p:grpSpPr bwMode="auto">
                <a:xfrm>
                  <a:off x="4188" y="2323"/>
                  <a:ext cx="136" cy="126"/>
                  <a:chOff x="1812" y="2932"/>
                  <a:chExt cx="136" cy="126"/>
                </a:xfrm>
              </p:grpSpPr>
              <p:sp>
                <p:nvSpPr>
                  <p:cNvPr id="33851" name="Line 32"/>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33852" name="Line 33"/>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33848" name="Group 34"/>
                <p:cNvGrpSpPr>
                  <a:grpSpLocks/>
                </p:cNvGrpSpPr>
                <p:nvPr/>
              </p:nvGrpSpPr>
              <p:grpSpPr bwMode="auto">
                <a:xfrm>
                  <a:off x="5015" y="2417"/>
                  <a:ext cx="136" cy="126"/>
                  <a:chOff x="1812" y="2932"/>
                  <a:chExt cx="136" cy="126"/>
                </a:xfrm>
              </p:grpSpPr>
              <p:sp>
                <p:nvSpPr>
                  <p:cNvPr id="33849" name="Line 35"/>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33850" name="Line 36"/>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sp>
            <p:nvSpPr>
              <p:cNvPr id="33841" name="Text Box 37"/>
              <p:cNvSpPr txBox="1">
                <a:spLocks noChangeArrowheads="1"/>
              </p:cNvSpPr>
              <p:nvPr/>
            </p:nvSpPr>
            <p:spPr bwMode="auto">
              <a:xfrm>
                <a:off x="4547" y="3694"/>
                <a:ext cx="847" cy="288"/>
              </a:xfrm>
              <a:prstGeom prst="rect">
                <a:avLst/>
              </a:prstGeom>
              <a:noFill/>
              <a:ln w="9525">
                <a:noFill/>
                <a:miter lim="800000"/>
                <a:headEnd/>
                <a:tailEnd/>
              </a:ln>
            </p:spPr>
            <p:txBody>
              <a:bodyPr>
                <a:spAutoFit/>
              </a:bodyPr>
              <a:lstStyle/>
              <a:p>
                <a:pPr>
                  <a:spcBef>
                    <a:spcPct val="50000"/>
                  </a:spcBef>
                </a:pPr>
                <a:endParaRPr kumimoji="1" lang="zh-CN" altLang="zh-CN" b="0"/>
              </a:p>
            </p:txBody>
          </p:sp>
        </p:grpSp>
        <p:grpSp>
          <p:nvGrpSpPr>
            <p:cNvPr id="33831" name="Group 38"/>
            <p:cNvGrpSpPr>
              <a:grpSpLocks/>
            </p:cNvGrpSpPr>
            <p:nvPr/>
          </p:nvGrpSpPr>
          <p:grpSpPr bwMode="auto">
            <a:xfrm>
              <a:off x="4002" y="1269"/>
              <a:ext cx="964" cy="942"/>
              <a:chOff x="4386" y="2311"/>
              <a:chExt cx="964" cy="942"/>
            </a:xfrm>
          </p:grpSpPr>
          <p:sp>
            <p:nvSpPr>
              <p:cNvPr id="33834" name="Oval 39"/>
              <p:cNvSpPr>
                <a:spLocks noChangeArrowheads="1"/>
              </p:cNvSpPr>
              <p:nvPr/>
            </p:nvSpPr>
            <p:spPr bwMode="auto">
              <a:xfrm>
                <a:off x="4386" y="2311"/>
                <a:ext cx="964" cy="942"/>
              </a:xfrm>
              <a:prstGeom prst="ellipse">
                <a:avLst/>
              </a:prstGeom>
              <a:noFill/>
              <a:ln w="38100">
                <a:solidFill>
                  <a:srgbClr val="FFFF00"/>
                </a:solidFill>
                <a:round/>
                <a:headEnd/>
                <a:tailEnd/>
              </a:ln>
            </p:spPr>
            <p:txBody>
              <a:bodyPr wrap="none" anchor="ctr"/>
              <a:lstStyle/>
              <a:p>
                <a:endParaRPr lang="zh-CN" altLang="en-US"/>
              </a:p>
            </p:txBody>
          </p:sp>
          <p:sp>
            <p:nvSpPr>
              <p:cNvPr id="33835" name="Line 40"/>
              <p:cNvSpPr>
                <a:spLocks noChangeShapeType="1"/>
              </p:cNvSpPr>
              <p:nvPr/>
            </p:nvSpPr>
            <p:spPr bwMode="auto">
              <a:xfrm flipV="1">
                <a:off x="4855" y="2364"/>
                <a:ext cx="253" cy="419"/>
              </a:xfrm>
              <a:prstGeom prst="line">
                <a:avLst/>
              </a:prstGeom>
              <a:noFill/>
              <a:ln w="19050">
                <a:solidFill>
                  <a:schemeClr val="bg1"/>
                </a:solidFill>
                <a:round/>
                <a:headEnd/>
                <a:tailEnd type="triangle" w="sm" len="med"/>
              </a:ln>
            </p:spPr>
            <p:txBody>
              <a:bodyPr/>
              <a:lstStyle/>
              <a:p>
                <a:endParaRPr lang="zh-CN" altLang="en-US"/>
              </a:p>
            </p:txBody>
          </p:sp>
          <p:sp>
            <p:nvSpPr>
              <p:cNvPr id="33836" name="Text Box 41"/>
              <p:cNvSpPr txBox="1">
                <a:spLocks noChangeArrowheads="1"/>
              </p:cNvSpPr>
              <p:nvPr/>
            </p:nvSpPr>
            <p:spPr bwMode="auto">
              <a:xfrm>
                <a:off x="4820" y="2340"/>
                <a:ext cx="325" cy="327"/>
              </a:xfrm>
              <a:prstGeom prst="rect">
                <a:avLst/>
              </a:prstGeom>
              <a:noFill/>
              <a:ln w="9525">
                <a:noFill/>
                <a:miter lim="800000"/>
                <a:headEnd/>
                <a:tailEnd/>
              </a:ln>
            </p:spPr>
            <p:txBody>
              <a:bodyPr>
                <a:spAutoFit/>
              </a:bodyPr>
              <a:lstStyle/>
              <a:p>
                <a:pPr>
                  <a:spcBef>
                    <a:spcPct val="50000"/>
                  </a:spcBef>
                </a:pPr>
                <a:r>
                  <a:rPr kumimoji="1" lang="en-US" altLang="zh-CN" sz="2800" i="1"/>
                  <a:t>r</a:t>
                </a:r>
                <a:endParaRPr kumimoji="1" lang="en-US" altLang="zh-CN" sz="2800" b="0" i="1">
                  <a:solidFill>
                    <a:schemeClr val="tx1"/>
                  </a:solidFill>
                </a:endParaRPr>
              </a:p>
            </p:txBody>
          </p:sp>
        </p:grpSp>
        <p:grpSp>
          <p:nvGrpSpPr>
            <p:cNvPr id="33832" name="Group 42"/>
            <p:cNvGrpSpPr>
              <a:grpSpLocks/>
            </p:cNvGrpSpPr>
            <p:nvPr/>
          </p:nvGrpSpPr>
          <p:grpSpPr bwMode="auto">
            <a:xfrm>
              <a:off x="4288" y="954"/>
              <a:ext cx="362" cy="348"/>
              <a:chOff x="4672" y="1996"/>
              <a:chExt cx="362" cy="348"/>
            </a:xfrm>
          </p:grpSpPr>
          <p:graphicFrame>
            <p:nvGraphicFramePr>
              <p:cNvPr id="33807" name="Object 43"/>
              <p:cNvGraphicFramePr>
                <a:graphicFrameLocks noChangeAspect="1"/>
              </p:cNvGraphicFramePr>
              <p:nvPr/>
            </p:nvGraphicFramePr>
            <p:xfrm>
              <a:off x="4799" y="1996"/>
              <a:ext cx="235" cy="271"/>
            </p:xfrm>
            <a:graphic>
              <a:graphicData uri="http://schemas.openxmlformats.org/presentationml/2006/ole">
                <mc:AlternateContent xmlns:mc="http://schemas.openxmlformats.org/markup-compatibility/2006">
                  <mc:Choice xmlns:v="urn:schemas-microsoft-com:vml" Requires="v">
                    <p:oleObj spid="_x0000_s34035" name="公式" r:id="rId9" imgW="368280" imgH="469800" progId="Equation.3">
                      <p:embed/>
                    </p:oleObj>
                  </mc:Choice>
                  <mc:Fallback>
                    <p:oleObj name="公式" r:id="rId9" imgW="368280" imgH="469800" progId="Equation.3">
                      <p:embed/>
                      <p:pic>
                        <p:nvPicPr>
                          <p:cNvPr id="0" name="Object 4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99" y="1996"/>
                            <a:ext cx="235" cy="2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33" name="Freeform 44"/>
              <p:cNvSpPr>
                <a:spLocks/>
              </p:cNvSpPr>
              <p:nvPr/>
            </p:nvSpPr>
            <p:spPr bwMode="auto">
              <a:xfrm>
                <a:off x="4672" y="2312"/>
                <a:ext cx="195" cy="32"/>
              </a:xfrm>
              <a:custGeom>
                <a:avLst/>
                <a:gdLst>
                  <a:gd name="T0" fmla="*/ 0 w 300"/>
                  <a:gd name="T1" fmla="*/ 0 h 69"/>
                  <a:gd name="T2" fmla="*/ 1 w 300"/>
                  <a:gd name="T3" fmla="*/ 0 h 69"/>
                  <a:gd name="T4" fmla="*/ 1 w 300"/>
                  <a:gd name="T5" fmla="*/ 0 h 69"/>
                  <a:gd name="T6" fmla="*/ 1 w 300"/>
                  <a:gd name="T7" fmla="*/ 0 h 69"/>
                  <a:gd name="T8" fmla="*/ 0 60000 65536"/>
                  <a:gd name="T9" fmla="*/ 0 60000 65536"/>
                  <a:gd name="T10" fmla="*/ 0 60000 65536"/>
                  <a:gd name="T11" fmla="*/ 0 60000 65536"/>
                  <a:gd name="T12" fmla="*/ 0 w 300"/>
                  <a:gd name="T13" fmla="*/ 0 h 69"/>
                  <a:gd name="T14" fmla="*/ 300 w 300"/>
                  <a:gd name="T15" fmla="*/ 69 h 69"/>
                </a:gdLst>
                <a:ahLst/>
                <a:cxnLst>
                  <a:cxn ang="T8">
                    <a:pos x="T0" y="T1"/>
                  </a:cxn>
                  <a:cxn ang="T9">
                    <a:pos x="T2" y="T3"/>
                  </a:cxn>
                  <a:cxn ang="T10">
                    <a:pos x="T4" y="T5"/>
                  </a:cxn>
                  <a:cxn ang="T11">
                    <a:pos x="T6" y="T7"/>
                  </a:cxn>
                </a:cxnLst>
                <a:rect l="T12" t="T13" r="T14" b="T15"/>
                <a:pathLst>
                  <a:path w="300" h="69">
                    <a:moveTo>
                      <a:pt x="0" y="69"/>
                    </a:moveTo>
                    <a:cubicBezTo>
                      <a:pt x="53" y="46"/>
                      <a:pt x="107" y="24"/>
                      <a:pt x="144" y="13"/>
                    </a:cubicBezTo>
                    <a:cubicBezTo>
                      <a:pt x="181" y="2"/>
                      <a:pt x="196" y="4"/>
                      <a:pt x="222" y="2"/>
                    </a:cubicBezTo>
                    <a:cubicBezTo>
                      <a:pt x="248" y="0"/>
                      <a:pt x="274" y="1"/>
                      <a:pt x="300" y="2"/>
                    </a:cubicBezTo>
                  </a:path>
                </a:pathLst>
              </a:custGeom>
              <a:noFill/>
              <a:ln w="28575">
                <a:solidFill>
                  <a:srgbClr val="FFFF00"/>
                </a:solidFill>
                <a:round/>
                <a:headEnd/>
                <a:tailEnd type="triangle" w="lg" len="med"/>
              </a:ln>
            </p:spPr>
            <p:txBody>
              <a:bodyPr wrap="none" anchor="ctr"/>
              <a:lstStyle/>
              <a:p>
                <a:endParaRPr lang="zh-CN" altLang="en-US"/>
              </a:p>
            </p:txBody>
          </p:sp>
        </p:grpSp>
      </p:grpSp>
      <p:grpSp>
        <p:nvGrpSpPr>
          <p:cNvPr id="14" name="Group 45"/>
          <p:cNvGrpSpPr>
            <a:grpSpLocks/>
          </p:cNvGrpSpPr>
          <p:nvPr/>
        </p:nvGrpSpPr>
        <p:grpSpPr bwMode="auto">
          <a:xfrm>
            <a:off x="5836096" y="3933825"/>
            <a:ext cx="3200400" cy="2362200"/>
            <a:chOff x="240" y="2160"/>
            <a:chExt cx="2016" cy="1488"/>
          </a:xfrm>
        </p:grpSpPr>
        <p:grpSp>
          <p:nvGrpSpPr>
            <p:cNvPr id="33822" name="Group 46"/>
            <p:cNvGrpSpPr>
              <a:grpSpLocks/>
            </p:cNvGrpSpPr>
            <p:nvPr/>
          </p:nvGrpSpPr>
          <p:grpSpPr bwMode="auto">
            <a:xfrm>
              <a:off x="240" y="2160"/>
              <a:ext cx="2016" cy="1488"/>
              <a:chOff x="348" y="2304"/>
              <a:chExt cx="2016" cy="1488"/>
            </a:xfrm>
          </p:grpSpPr>
          <p:sp>
            <p:nvSpPr>
              <p:cNvPr id="33823" name="Rectangle 47"/>
              <p:cNvSpPr>
                <a:spLocks noChangeArrowheads="1"/>
              </p:cNvSpPr>
              <p:nvPr/>
            </p:nvSpPr>
            <p:spPr bwMode="auto">
              <a:xfrm>
                <a:off x="348" y="2304"/>
                <a:ext cx="2016" cy="1488"/>
              </a:xfrm>
              <a:prstGeom prst="rect">
                <a:avLst/>
              </a:prstGeom>
              <a:solidFill>
                <a:schemeClr val="bg1"/>
              </a:solidFill>
              <a:ln w="9525">
                <a:solidFill>
                  <a:schemeClr val="accent1"/>
                </a:solidFill>
                <a:miter lim="800000"/>
                <a:headEnd/>
                <a:tailEnd/>
              </a:ln>
            </p:spPr>
            <p:txBody>
              <a:bodyPr anchor="ctr">
                <a:spAutoFit/>
              </a:bodyPr>
              <a:lstStyle/>
              <a:p>
                <a:endParaRPr lang="zh-CN" altLang="en-US"/>
              </a:p>
            </p:txBody>
          </p:sp>
          <p:grpSp>
            <p:nvGrpSpPr>
              <p:cNvPr id="33824" name="Group 48"/>
              <p:cNvGrpSpPr>
                <a:grpSpLocks/>
              </p:cNvGrpSpPr>
              <p:nvPr/>
            </p:nvGrpSpPr>
            <p:grpSpPr bwMode="auto">
              <a:xfrm>
                <a:off x="477" y="2436"/>
                <a:ext cx="1744" cy="1186"/>
                <a:chOff x="465" y="2436"/>
                <a:chExt cx="1744" cy="1186"/>
              </a:xfrm>
            </p:grpSpPr>
            <p:sp>
              <p:nvSpPr>
                <p:cNvPr id="33825" name="Line 49"/>
                <p:cNvSpPr>
                  <a:spLocks noChangeShapeType="1"/>
                </p:cNvSpPr>
                <p:nvPr/>
              </p:nvSpPr>
              <p:spPr bwMode="auto">
                <a:xfrm>
                  <a:off x="481" y="3408"/>
                  <a:ext cx="1728"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33826" name="Line 50"/>
                <p:cNvSpPr>
                  <a:spLocks noChangeShapeType="1"/>
                </p:cNvSpPr>
                <p:nvPr/>
              </p:nvSpPr>
              <p:spPr bwMode="auto">
                <a:xfrm>
                  <a:off x="768" y="2592"/>
                  <a:ext cx="0" cy="816"/>
                </a:xfrm>
                <a:prstGeom prst="line">
                  <a:avLst/>
                </a:prstGeom>
                <a:noFill/>
                <a:ln w="38100">
                  <a:solidFill>
                    <a:schemeClr val="tx1"/>
                  </a:solidFill>
                  <a:round/>
                  <a:headEnd type="triangle" w="med" len="med"/>
                  <a:tailEnd/>
                </a:ln>
              </p:spPr>
              <p:txBody>
                <a:bodyPr wrap="none" anchor="ctr"/>
                <a:lstStyle/>
                <a:p>
                  <a:endParaRPr lang="zh-CN" altLang="en-US"/>
                </a:p>
              </p:txBody>
            </p:sp>
            <p:sp>
              <p:nvSpPr>
                <p:cNvPr id="33827" name="Line 51"/>
                <p:cNvSpPr>
                  <a:spLocks noChangeShapeType="1"/>
                </p:cNvSpPr>
                <p:nvPr/>
              </p:nvSpPr>
              <p:spPr bwMode="auto">
                <a:xfrm>
                  <a:off x="1373" y="2784"/>
                  <a:ext cx="0" cy="624"/>
                </a:xfrm>
                <a:prstGeom prst="line">
                  <a:avLst/>
                </a:prstGeom>
                <a:noFill/>
                <a:ln w="19050">
                  <a:solidFill>
                    <a:schemeClr val="tx1"/>
                  </a:solidFill>
                  <a:prstDash val="dash"/>
                  <a:round/>
                  <a:headEnd/>
                  <a:tailEnd/>
                </a:ln>
              </p:spPr>
              <p:txBody>
                <a:bodyPr wrap="none" anchor="ctr"/>
                <a:lstStyle/>
                <a:p>
                  <a:endParaRPr lang="zh-CN" altLang="en-US"/>
                </a:p>
              </p:txBody>
            </p:sp>
            <p:sp>
              <p:nvSpPr>
                <p:cNvPr id="33828" name="Line 52"/>
                <p:cNvSpPr>
                  <a:spLocks noChangeShapeType="1"/>
                </p:cNvSpPr>
                <p:nvPr/>
              </p:nvSpPr>
              <p:spPr bwMode="auto">
                <a:xfrm flipV="1">
                  <a:off x="768" y="2736"/>
                  <a:ext cx="608" cy="672"/>
                </a:xfrm>
                <a:prstGeom prst="line">
                  <a:avLst/>
                </a:prstGeom>
                <a:noFill/>
                <a:ln w="28575">
                  <a:solidFill>
                    <a:srgbClr val="FF0000"/>
                  </a:solidFill>
                  <a:round/>
                  <a:headEnd/>
                  <a:tailEnd/>
                </a:ln>
              </p:spPr>
              <p:txBody>
                <a:bodyPr wrap="none" anchor="ctr"/>
                <a:lstStyle/>
                <a:p>
                  <a:endParaRPr lang="zh-CN" altLang="en-US"/>
                </a:p>
              </p:txBody>
            </p:sp>
            <p:sp>
              <p:nvSpPr>
                <p:cNvPr id="33829" name="Arc 53"/>
                <p:cNvSpPr>
                  <a:spLocks/>
                </p:cNvSpPr>
                <p:nvPr/>
              </p:nvSpPr>
              <p:spPr bwMode="auto">
                <a:xfrm rot="10189114">
                  <a:off x="1436" y="2685"/>
                  <a:ext cx="460" cy="65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892" y="0"/>
                        <a:pt x="21547" y="9612"/>
                        <a:pt x="21599" y="21505"/>
                      </a:cubicBezTo>
                    </a:path>
                    <a:path w="21600" h="21600" stroke="0" extrusionOk="0">
                      <a:moveTo>
                        <a:pt x="-1" y="0"/>
                      </a:moveTo>
                      <a:cubicBezTo>
                        <a:pt x="11892" y="0"/>
                        <a:pt x="21547" y="9612"/>
                        <a:pt x="21599" y="21505"/>
                      </a:cubicBezTo>
                      <a:lnTo>
                        <a:pt x="0" y="21600"/>
                      </a:lnTo>
                      <a:close/>
                    </a:path>
                  </a:pathLst>
                </a:custGeom>
                <a:noFill/>
                <a:ln w="28575">
                  <a:solidFill>
                    <a:srgbClr val="FF0000"/>
                  </a:solidFill>
                  <a:round/>
                  <a:headEnd/>
                  <a:tailEnd/>
                </a:ln>
              </p:spPr>
              <p:txBody>
                <a:bodyPr wrap="none" anchor="ctr"/>
                <a:lstStyle/>
                <a:p>
                  <a:endParaRPr lang="zh-CN" altLang="en-US"/>
                </a:p>
              </p:txBody>
            </p:sp>
            <p:graphicFrame>
              <p:nvGraphicFramePr>
                <p:cNvPr id="33803" name="Object 54"/>
                <p:cNvGraphicFramePr>
                  <a:graphicFrameLocks noChangeAspect="1"/>
                </p:cNvGraphicFramePr>
                <p:nvPr/>
              </p:nvGraphicFramePr>
              <p:xfrm>
                <a:off x="465" y="2436"/>
                <a:ext cx="262" cy="258"/>
              </p:xfrm>
              <a:graphic>
                <a:graphicData uri="http://schemas.openxmlformats.org/presentationml/2006/ole">
                  <mc:AlternateContent xmlns:mc="http://schemas.openxmlformats.org/markup-compatibility/2006">
                    <mc:Choice xmlns:v="urn:schemas-microsoft-com:vml" Requires="v">
                      <p:oleObj spid="_x0000_s34036" name="公式" r:id="rId11" imgW="495000" imgH="495000" progId="Equation.3">
                        <p:embed/>
                      </p:oleObj>
                    </mc:Choice>
                    <mc:Fallback>
                      <p:oleObj name="公式" r:id="rId11" imgW="495000" imgH="495000" progId="Equation.3">
                        <p:embed/>
                        <p:pic>
                          <p:nvPicPr>
                            <p:cNvPr id="0" name="Object 5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5" y="2436"/>
                              <a:ext cx="262" cy="2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04" name="Object 55"/>
                <p:cNvGraphicFramePr>
                  <a:graphicFrameLocks noChangeAspect="1"/>
                </p:cNvGraphicFramePr>
                <p:nvPr/>
              </p:nvGraphicFramePr>
              <p:xfrm>
                <a:off x="1230" y="3426"/>
                <a:ext cx="148" cy="164"/>
              </p:xfrm>
              <a:graphic>
                <a:graphicData uri="http://schemas.openxmlformats.org/presentationml/2006/ole">
                  <mc:AlternateContent xmlns:mc="http://schemas.openxmlformats.org/markup-compatibility/2006">
                    <mc:Choice xmlns:v="urn:schemas-microsoft-com:vml" Requires="v">
                      <p:oleObj spid="_x0000_s34037" name="公式" r:id="rId13" imgW="291960" imgH="291960" progId="Equation.3">
                        <p:embed/>
                      </p:oleObj>
                    </mc:Choice>
                    <mc:Fallback>
                      <p:oleObj name="公式" r:id="rId13" imgW="291960" imgH="291960" progId="Equation.3">
                        <p:embed/>
                        <p:pic>
                          <p:nvPicPr>
                            <p:cNvPr id="0" name="Object 5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30" y="3426"/>
                              <a:ext cx="148" cy="1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05" name="Object 56"/>
                <p:cNvGraphicFramePr>
                  <a:graphicFrameLocks noChangeAspect="1"/>
                </p:cNvGraphicFramePr>
                <p:nvPr/>
              </p:nvGraphicFramePr>
              <p:xfrm>
                <a:off x="690" y="3426"/>
                <a:ext cx="122" cy="151"/>
              </p:xfrm>
              <a:graphic>
                <a:graphicData uri="http://schemas.openxmlformats.org/presentationml/2006/ole">
                  <mc:AlternateContent xmlns:mc="http://schemas.openxmlformats.org/markup-compatibility/2006">
                    <mc:Choice xmlns:v="urn:schemas-microsoft-com:vml" Requires="v">
                      <p:oleObj spid="_x0000_s34038" name="公式" r:id="rId15" imgW="215640" imgH="241200" progId="Equation.3">
                        <p:embed/>
                      </p:oleObj>
                    </mc:Choice>
                    <mc:Fallback>
                      <p:oleObj name="公式" r:id="rId15" imgW="215640" imgH="241200" progId="Equation.3">
                        <p:embed/>
                        <p:pic>
                          <p:nvPicPr>
                            <p:cNvPr id="0" name="Object 5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90" y="3426"/>
                              <a:ext cx="122" cy="1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06" name="Object 57"/>
                <p:cNvGraphicFramePr>
                  <a:graphicFrameLocks noChangeAspect="1"/>
                </p:cNvGraphicFramePr>
                <p:nvPr/>
              </p:nvGraphicFramePr>
              <p:xfrm>
                <a:off x="2092" y="3479"/>
                <a:ext cx="116" cy="143"/>
              </p:xfrm>
              <a:graphic>
                <a:graphicData uri="http://schemas.openxmlformats.org/presentationml/2006/ole">
                  <mc:AlternateContent xmlns:mc="http://schemas.openxmlformats.org/markup-compatibility/2006">
                    <mc:Choice xmlns:v="urn:schemas-microsoft-com:vml" Requires="v">
                      <p:oleObj spid="_x0000_s34039" name="公式" r:id="rId17" imgW="203040" imgH="228600" progId="Equation.3">
                        <p:embed/>
                      </p:oleObj>
                    </mc:Choice>
                    <mc:Fallback>
                      <p:oleObj name="公式" r:id="rId17" imgW="203040" imgH="228600" progId="Equation.3">
                        <p:embed/>
                        <p:pic>
                          <p:nvPicPr>
                            <p:cNvPr id="0" name="Object 5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92" y="3479"/>
                              <a:ext cx="116" cy="1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aphicFrame>
          <p:nvGraphicFramePr>
            <p:cNvPr id="33801" name="Object 58"/>
            <p:cNvGraphicFramePr>
              <a:graphicFrameLocks noChangeAspect="1"/>
            </p:cNvGraphicFramePr>
            <p:nvPr/>
          </p:nvGraphicFramePr>
          <p:xfrm>
            <a:off x="729" y="2607"/>
            <a:ext cx="391" cy="166"/>
          </p:xfrm>
          <a:graphic>
            <a:graphicData uri="http://schemas.openxmlformats.org/presentationml/2006/ole">
              <mc:AlternateContent xmlns:mc="http://schemas.openxmlformats.org/markup-compatibility/2006">
                <mc:Choice xmlns:v="urn:schemas-microsoft-com:vml" Requires="v">
                  <p:oleObj spid="_x0000_s34040" name="公式" r:id="rId19" imgW="533160" imgH="228600" progId="Equation.3">
                    <p:embed/>
                  </p:oleObj>
                </mc:Choice>
                <mc:Fallback>
                  <p:oleObj name="公式" r:id="rId19" imgW="533160" imgH="228600" progId="Equation.3">
                    <p:embed/>
                    <p:pic>
                      <p:nvPicPr>
                        <p:cNvPr id="0" name="Object 5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9" y="2607"/>
                          <a:ext cx="391" cy="1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02" name="Object 59"/>
            <p:cNvGraphicFramePr>
              <a:graphicFrameLocks noChangeAspect="1"/>
            </p:cNvGraphicFramePr>
            <p:nvPr/>
          </p:nvGraphicFramePr>
          <p:xfrm>
            <a:off x="1539" y="2787"/>
            <a:ext cx="590" cy="212"/>
          </p:xfrm>
          <a:graphic>
            <a:graphicData uri="http://schemas.openxmlformats.org/presentationml/2006/ole">
              <mc:AlternateContent xmlns:mc="http://schemas.openxmlformats.org/markup-compatibility/2006">
                <mc:Choice xmlns:v="urn:schemas-microsoft-com:vml" Requires="v">
                  <p:oleObj spid="_x0000_s34041" name="公式" r:id="rId21" imgW="876240" imgH="317160" progId="Equation.3">
                    <p:embed/>
                  </p:oleObj>
                </mc:Choice>
                <mc:Fallback>
                  <p:oleObj name="公式" r:id="rId21" imgW="876240" imgH="317160" progId="Equation.3">
                    <p:embed/>
                    <p:pic>
                      <p:nvPicPr>
                        <p:cNvPr id="0" name="Object 5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539" y="2787"/>
                          <a:ext cx="590" cy="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1260" name="Text Box 60"/>
          <p:cNvSpPr txBox="1">
            <a:spLocks noChangeArrowheads="1"/>
          </p:cNvSpPr>
          <p:nvPr/>
        </p:nvSpPr>
        <p:spPr bwMode="auto">
          <a:xfrm>
            <a:off x="250825" y="3960580"/>
            <a:ext cx="5535621" cy="1052596"/>
          </a:xfrm>
          <a:prstGeom prst="rect">
            <a:avLst/>
          </a:prstGeom>
          <a:noFill/>
          <a:ln w="9525">
            <a:noFill/>
            <a:miter lim="800000"/>
            <a:headEnd/>
            <a:tailEnd/>
          </a:ln>
        </p:spPr>
        <p:txBody>
          <a:bodyPr wrap="square">
            <a:spAutoFit/>
          </a:bodyPr>
          <a:lstStyle/>
          <a:p>
            <a:pPr eaLnBrk="0" hangingPunct="0">
              <a:lnSpc>
                <a:spcPct val="130000"/>
              </a:lnSpc>
            </a:pPr>
            <a:r>
              <a:rPr lang="zh-CN" altLang="en-US" dirty="0">
                <a:solidFill>
                  <a:srgbClr val="FFFF00"/>
                </a:solidFill>
              </a:rPr>
              <a:t>说明：</a:t>
            </a:r>
            <a:r>
              <a:rPr lang="zh-CN" altLang="en-US" dirty="0">
                <a:latin typeface="宋体" pitchFamily="2" charset="-122"/>
              </a:rPr>
              <a:t>只要有变化磁场，整个</a:t>
            </a:r>
            <a:r>
              <a:rPr lang="zh-CN" altLang="en-US" dirty="0" smtClean="0">
                <a:latin typeface="宋体" pitchFamily="2" charset="-122"/>
              </a:rPr>
              <a:t>空间都存在感应电场</a:t>
            </a:r>
            <a:r>
              <a:rPr lang="zh-CN" altLang="en-US" dirty="0">
                <a:latin typeface="宋体" pitchFamily="2" charset="-122"/>
              </a:rPr>
              <a:t>。</a:t>
            </a:r>
          </a:p>
        </p:txBody>
      </p:sp>
      <p:grpSp>
        <p:nvGrpSpPr>
          <p:cNvPr id="17" name="Group 61"/>
          <p:cNvGrpSpPr>
            <a:grpSpLocks/>
          </p:cNvGrpSpPr>
          <p:nvPr/>
        </p:nvGrpSpPr>
        <p:grpSpPr bwMode="auto">
          <a:xfrm>
            <a:off x="382588" y="5086350"/>
            <a:ext cx="5086350" cy="815975"/>
            <a:chOff x="275" y="3108"/>
            <a:chExt cx="3204" cy="514"/>
          </a:xfrm>
        </p:grpSpPr>
        <p:graphicFrame>
          <p:nvGraphicFramePr>
            <p:cNvPr id="33797" name="Object 62"/>
            <p:cNvGraphicFramePr>
              <a:graphicFrameLocks noChangeAspect="1"/>
            </p:cNvGraphicFramePr>
            <p:nvPr/>
          </p:nvGraphicFramePr>
          <p:xfrm>
            <a:off x="1100" y="3279"/>
            <a:ext cx="589" cy="237"/>
          </p:xfrm>
          <a:graphic>
            <a:graphicData uri="http://schemas.openxmlformats.org/presentationml/2006/ole">
              <mc:AlternateContent xmlns:mc="http://schemas.openxmlformats.org/markup-compatibility/2006">
                <mc:Choice xmlns:v="urn:schemas-microsoft-com:vml" Requires="v">
                  <p:oleObj spid="_x0000_s34042" name="公式" r:id="rId23" imgW="914400" imgH="368280" progId="Equation.3">
                    <p:embed/>
                  </p:oleObj>
                </mc:Choice>
                <mc:Fallback>
                  <p:oleObj name="公式" r:id="rId23" imgW="914400" imgH="368280" progId="Equation.3">
                    <p:embed/>
                    <p:pic>
                      <p:nvPicPr>
                        <p:cNvPr id="0" name="Object 6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100" y="3279"/>
                          <a:ext cx="589" cy="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8" name="Object 63"/>
            <p:cNvGraphicFramePr>
              <a:graphicFrameLocks noChangeAspect="1"/>
            </p:cNvGraphicFramePr>
            <p:nvPr/>
          </p:nvGraphicFramePr>
          <p:xfrm>
            <a:off x="1746" y="3108"/>
            <a:ext cx="721" cy="514"/>
          </p:xfrm>
          <a:graphic>
            <a:graphicData uri="http://schemas.openxmlformats.org/presentationml/2006/ole">
              <mc:AlternateContent xmlns:mc="http://schemas.openxmlformats.org/markup-compatibility/2006">
                <mc:Choice xmlns:v="urn:schemas-microsoft-com:vml" Requires="v">
                  <p:oleObj spid="_x0000_s34043" name="公式" r:id="rId25" imgW="1028520" imgH="838080" progId="Equation.3">
                    <p:embed/>
                  </p:oleObj>
                </mc:Choice>
                <mc:Fallback>
                  <p:oleObj name="公式" r:id="rId25" imgW="1028520" imgH="838080" progId="Equation.3">
                    <p:embed/>
                    <p:pic>
                      <p:nvPicPr>
                        <p:cNvPr id="0" name="Object 6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746" y="3108"/>
                          <a:ext cx="721" cy="5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9" name="Object 64"/>
            <p:cNvGraphicFramePr>
              <a:graphicFrameLocks noChangeAspect="1"/>
            </p:cNvGraphicFramePr>
            <p:nvPr/>
          </p:nvGraphicFramePr>
          <p:xfrm>
            <a:off x="2793" y="3198"/>
            <a:ext cx="686" cy="342"/>
          </p:xfrm>
          <a:graphic>
            <a:graphicData uri="http://schemas.openxmlformats.org/presentationml/2006/ole">
              <mc:AlternateContent xmlns:mc="http://schemas.openxmlformats.org/markup-compatibility/2006">
                <mc:Choice xmlns:v="urn:schemas-microsoft-com:vml" Requires="v">
                  <p:oleObj spid="_x0000_s34044" name="公式" r:id="rId27" imgW="1066680" imgH="495000" progId="Equation.3">
                    <p:embed/>
                  </p:oleObj>
                </mc:Choice>
                <mc:Fallback>
                  <p:oleObj name="公式" r:id="rId27" imgW="1066680" imgH="495000" progId="Equation.3">
                    <p:embed/>
                    <p:pic>
                      <p:nvPicPr>
                        <p:cNvPr id="0" name="Object 6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793" y="3198"/>
                          <a:ext cx="686" cy="3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00" name="Object 65"/>
            <p:cNvGraphicFramePr>
              <a:graphicFrameLocks noChangeAspect="1"/>
            </p:cNvGraphicFramePr>
            <p:nvPr/>
          </p:nvGraphicFramePr>
          <p:xfrm>
            <a:off x="275" y="3262"/>
            <a:ext cx="594" cy="227"/>
          </p:xfrm>
          <a:graphic>
            <a:graphicData uri="http://schemas.openxmlformats.org/presentationml/2006/ole">
              <mc:AlternateContent xmlns:mc="http://schemas.openxmlformats.org/markup-compatibility/2006">
                <mc:Choice xmlns:v="urn:schemas-microsoft-com:vml" Requires="v">
                  <p:oleObj spid="_x0000_s34045" name="公式" r:id="rId29" imgW="825480" imgH="291960" progId="Equation.3">
                    <p:embed/>
                  </p:oleObj>
                </mc:Choice>
                <mc:Fallback>
                  <p:oleObj name="公式" r:id="rId29" imgW="825480" imgH="291960" progId="Equation.3">
                    <p:embed/>
                    <p:pic>
                      <p:nvPicPr>
                        <p:cNvPr id="0" name="Object 6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75" y="3262"/>
                          <a:ext cx="59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20" name="Text Box 66"/>
            <p:cNvSpPr txBox="1">
              <a:spLocks noChangeArrowheads="1"/>
            </p:cNvSpPr>
            <p:nvPr/>
          </p:nvSpPr>
          <p:spPr bwMode="auto">
            <a:xfrm>
              <a:off x="810" y="3227"/>
              <a:ext cx="309" cy="288"/>
            </a:xfrm>
            <a:prstGeom prst="rect">
              <a:avLst/>
            </a:prstGeom>
            <a:noFill/>
            <a:ln w="9525">
              <a:noFill/>
              <a:miter lim="800000"/>
              <a:headEnd/>
              <a:tailEnd/>
            </a:ln>
          </p:spPr>
          <p:txBody>
            <a:bodyPr wrap="none">
              <a:spAutoFit/>
            </a:bodyPr>
            <a:lstStyle/>
            <a:p>
              <a:pPr eaLnBrk="0" hangingPunct="0"/>
              <a:r>
                <a:rPr lang="zh-CN" altLang="en-US">
                  <a:latin typeface="宋体" pitchFamily="2" charset="-122"/>
                </a:rPr>
                <a:t>处</a:t>
              </a:r>
            </a:p>
          </p:txBody>
        </p:sp>
        <p:sp>
          <p:nvSpPr>
            <p:cNvPr id="33821" name="Text Box 67"/>
            <p:cNvSpPr txBox="1">
              <a:spLocks noChangeArrowheads="1"/>
            </p:cNvSpPr>
            <p:nvPr/>
          </p:nvSpPr>
          <p:spPr bwMode="auto">
            <a:xfrm>
              <a:off x="2485" y="3227"/>
              <a:ext cx="309" cy="288"/>
            </a:xfrm>
            <a:prstGeom prst="rect">
              <a:avLst/>
            </a:prstGeom>
            <a:noFill/>
            <a:ln w="9525">
              <a:noFill/>
              <a:miter lim="800000"/>
              <a:headEnd/>
              <a:tailEnd/>
            </a:ln>
          </p:spPr>
          <p:txBody>
            <a:bodyPr wrap="none">
              <a:spAutoFit/>
            </a:bodyPr>
            <a:lstStyle/>
            <a:p>
              <a:pPr eaLnBrk="0" hangingPunct="0"/>
              <a:r>
                <a:rPr lang="zh-CN" altLang="en-US">
                  <a:latin typeface="宋体" pitchFamily="2" charset="-122"/>
                </a:rPr>
                <a:t>但</a:t>
              </a:r>
            </a:p>
          </p:txBody>
        </p:sp>
      </p:grpSp>
      <p:grpSp>
        <p:nvGrpSpPr>
          <p:cNvPr id="18" name="Group 70"/>
          <p:cNvGrpSpPr>
            <a:grpSpLocks/>
          </p:cNvGrpSpPr>
          <p:nvPr/>
        </p:nvGrpSpPr>
        <p:grpSpPr bwMode="auto">
          <a:xfrm>
            <a:off x="5718175" y="573088"/>
            <a:ext cx="3019425" cy="3019425"/>
            <a:chOff x="3602" y="45"/>
            <a:chExt cx="1902" cy="1902"/>
          </a:xfrm>
        </p:grpSpPr>
        <p:sp>
          <p:nvSpPr>
            <p:cNvPr id="33816" name="Oval 71"/>
            <p:cNvSpPr>
              <a:spLocks noChangeArrowheads="1"/>
            </p:cNvSpPr>
            <p:nvPr/>
          </p:nvSpPr>
          <p:spPr bwMode="auto">
            <a:xfrm>
              <a:off x="3602" y="45"/>
              <a:ext cx="1902" cy="1902"/>
            </a:xfrm>
            <a:prstGeom prst="ellipse">
              <a:avLst/>
            </a:prstGeom>
            <a:noFill/>
            <a:ln w="28575">
              <a:solidFill>
                <a:srgbClr val="00FF00"/>
              </a:solidFill>
              <a:round/>
              <a:headEnd/>
              <a:tailEnd type="none" w="sm" len="med"/>
            </a:ln>
          </p:spPr>
          <p:txBody>
            <a:bodyPr wrap="none" anchor="ctr"/>
            <a:lstStyle/>
            <a:p>
              <a:endParaRPr lang="zh-CN" altLang="en-US"/>
            </a:p>
          </p:txBody>
        </p:sp>
        <p:sp>
          <p:nvSpPr>
            <p:cNvPr id="33817" name="Freeform 72"/>
            <p:cNvSpPr>
              <a:spLocks/>
            </p:cNvSpPr>
            <p:nvPr/>
          </p:nvSpPr>
          <p:spPr bwMode="auto">
            <a:xfrm>
              <a:off x="5348" y="475"/>
              <a:ext cx="83" cy="156"/>
            </a:xfrm>
            <a:custGeom>
              <a:avLst/>
              <a:gdLst>
                <a:gd name="T0" fmla="*/ 0 w 83"/>
                <a:gd name="T1" fmla="*/ 0 h 156"/>
                <a:gd name="T2" fmla="*/ 83 w 83"/>
                <a:gd name="T3" fmla="*/ 156 h 156"/>
                <a:gd name="T4" fmla="*/ 0 60000 65536"/>
                <a:gd name="T5" fmla="*/ 0 60000 65536"/>
                <a:gd name="T6" fmla="*/ 0 w 83"/>
                <a:gd name="T7" fmla="*/ 0 h 156"/>
                <a:gd name="T8" fmla="*/ 83 w 83"/>
                <a:gd name="T9" fmla="*/ 156 h 156"/>
              </a:gdLst>
              <a:ahLst/>
              <a:cxnLst>
                <a:cxn ang="T4">
                  <a:pos x="T0" y="T1"/>
                </a:cxn>
                <a:cxn ang="T5">
                  <a:pos x="T2" y="T3"/>
                </a:cxn>
              </a:cxnLst>
              <a:rect l="T6" t="T7" r="T8" b="T9"/>
              <a:pathLst>
                <a:path w="83" h="156">
                  <a:moveTo>
                    <a:pt x="0" y="0"/>
                  </a:moveTo>
                  <a:cubicBezTo>
                    <a:pt x="34" y="65"/>
                    <a:pt x="69" y="131"/>
                    <a:pt x="83" y="156"/>
                  </a:cubicBezTo>
                </a:path>
              </a:pathLst>
            </a:custGeom>
            <a:noFill/>
            <a:ln w="38100">
              <a:solidFill>
                <a:srgbClr val="00FF00"/>
              </a:solidFill>
              <a:round/>
              <a:headEnd/>
              <a:tailEnd type="triangle" w="med" len="sm"/>
            </a:ln>
          </p:spPr>
          <p:txBody>
            <a:bodyPr/>
            <a:lstStyle/>
            <a:p>
              <a:endParaRPr lang="zh-CN" altLang="en-US"/>
            </a:p>
          </p:txBody>
        </p:sp>
        <p:sp>
          <p:nvSpPr>
            <p:cNvPr id="33818" name="Line 73"/>
            <p:cNvSpPr>
              <a:spLocks noChangeShapeType="1"/>
            </p:cNvSpPr>
            <p:nvPr/>
          </p:nvSpPr>
          <p:spPr bwMode="auto">
            <a:xfrm>
              <a:off x="4553" y="1006"/>
              <a:ext cx="521" cy="795"/>
            </a:xfrm>
            <a:prstGeom prst="line">
              <a:avLst/>
            </a:prstGeom>
            <a:noFill/>
            <a:ln w="28575">
              <a:solidFill>
                <a:srgbClr val="00FF00"/>
              </a:solidFill>
              <a:round/>
              <a:headEnd/>
              <a:tailEnd type="triangle" w="sm" len="med"/>
            </a:ln>
          </p:spPr>
          <p:txBody>
            <a:bodyPr/>
            <a:lstStyle/>
            <a:p>
              <a:endParaRPr lang="zh-CN" altLang="en-US"/>
            </a:p>
          </p:txBody>
        </p:sp>
        <p:sp>
          <p:nvSpPr>
            <p:cNvPr id="33819" name="Text Box 74"/>
            <p:cNvSpPr txBox="1">
              <a:spLocks noChangeArrowheads="1"/>
            </p:cNvSpPr>
            <p:nvPr/>
          </p:nvSpPr>
          <p:spPr bwMode="auto">
            <a:xfrm>
              <a:off x="4724" y="1469"/>
              <a:ext cx="191" cy="288"/>
            </a:xfrm>
            <a:prstGeom prst="rect">
              <a:avLst/>
            </a:prstGeom>
            <a:noFill/>
            <a:ln w="28575">
              <a:noFill/>
              <a:miter lim="800000"/>
              <a:headEnd/>
              <a:tailEnd type="none" w="sm" len="med"/>
            </a:ln>
          </p:spPr>
          <p:txBody>
            <a:bodyPr wrap="none">
              <a:spAutoFit/>
            </a:bodyPr>
            <a:lstStyle/>
            <a:p>
              <a:pPr>
                <a:spcBef>
                  <a:spcPct val="50000"/>
                </a:spcBef>
              </a:pPr>
              <a:r>
                <a:rPr kumimoji="1" lang="en-US" altLang="zh-CN" i="1">
                  <a:solidFill>
                    <a:srgbClr val="00FF00"/>
                  </a:solidFill>
                </a:rPr>
                <a:t>r</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02"/>
                                        </p:tgtEl>
                                        <p:attrNameLst>
                                          <p:attrName>style.visibility</p:attrName>
                                        </p:attrNameLst>
                                      </p:cBhvr>
                                      <p:to>
                                        <p:strVal val="visible"/>
                                      </p:to>
                                    </p:set>
                                    <p:animEffect transition="in" filter="wipe(left)">
                                      <p:cBhvr>
                                        <p:cTn id="7" dur="500"/>
                                        <p:tgtEl>
                                          <p:spTgt spid="5120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1205"/>
                                        </p:tgtEl>
                                        <p:attrNameLst>
                                          <p:attrName>style.visibility</p:attrName>
                                        </p:attrNameLst>
                                      </p:cBhvr>
                                      <p:to>
                                        <p:strVal val="visible"/>
                                      </p:to>
                                    </p:set>
                                    <p:animEffect transition="in" filter="wipe(right)">
                                      <p:cBhvr>
                                        <p:cTn id="17" dur="500"/>
                                        <p:tgtEl>
                                          <p:spTgt spid="5120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1206"/>
                                        </p:tgtEl>
                                        <p:attrNameLst>
                                          <p:attrName>style.visibility</p:attrName>
                                        </p:attrNameLst>
                                      </p:cBhvr>
                                      <p:to>
                                        <p:strVal val="visible"/>
                                      </p:to>
                                    </p:set>
                                    <p:animEffect transition="in" filter="wipe(left)">
                                      <p:cBhvr>
                                        <p:cTn id="22" dur="500"/>
                                        <p:tgtEl>
                                          <p:spTgt spid="5120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iterate type="lt">
                                    <p:tmPct val="100000"/>
                                  </p:iterate>
                                  <p:childTnLst>
                                    <p:set>
                                      <p:cBhvr>
                                        <p:cTn id="31" dur="1" fill="hold">
                                          <p:stCondLst>
                                            <p:cond delay="0"/>
                                          </p:stCondLst>
                                        </p:cTn>
                                        <p:tgtEl>
                                          <p:spTgt spid="51260"/>
                                        </p:tgtEl>
                                        <p:attrNameLst>
                                          <p:attrName>style.visibility</p:attrName>
                                        </p:attrNameLst>
                                      </p:cBhvr>
                                      <p:to>
                                        <p:strVal val="visible"/>
                                      </p:to>
                                    </p:set>
                                    <p:animEffect transition="in" filter="checkerboard(across)">
                                      <p:cBhvr>
                                        <p:cTn id="32" dur="75"/>
                                        <p:tgtEl>
                                          <p:spTgt spid="5126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utoUpdateAnimBg="0"/>
      <p:bldP spid="51260"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灯片编号占位符 3"/>
          <p:cNvSpPr>
            <a:spLocks noGrp="1"/>
          </p:cNvSpPr>
          <p:nvPr>
            <p:ph type="sldNum" sz="quarter" idx="12"/>
          </p:nvPr>
        </p:nvSpPr>
        <p:spPr/>
        <p:txBody>
          <a:bodyPr/>
          <a:lstStyle/>
          <a:p>
            <a:pPr>
              <a:defRPr/>
            </a:pPr>
            <a:fld id="{9C9823C4-5A7B-43BC-9D3D-2097EA63359A}" type="slidenum">
              <a:rPr lang="en-US" altLang="zh-CN"/>
              <a:pPr>
                <a:defRPr/>
              </a:pPr>
              <a:t>41</a:t>
            </a:fld>
            <a:endParaRPr lang="en-US" altLang="zh-CN"/>
          </a:p>
        </p:txBody>
      </p:sp>
      <p:sp>
        <p:nvSpPr>
          <p:cNvPr id="52226" name="Text Box 2"/>
          <p:cNvSpPr txBox="1">
            <a:spLocks noChangeArrowheads="1"/>
          </p:cNvSpPr>
          <p:nvPr/>
        </p:nvSpPr>
        <p:spPr bwMode="auto">
          <a:xfrm>
            <a:off x="323850" y="2060575"/>
            <a:ext cx="8239125" cy="647700"/>
          </a:xfrm>
          <a:prstGeom prst="rect">
            <a:avLst/>
          </a:prstGeom>
          <a:noFill/>
          <a:ln w="9525">
            <a:noFill/>
            <a:miter lim="800000"/>
            <a:headEnd/>
            <a:tailEnd/>
          </a:ln>
        </p:spPr>
        <p:txBody>
          <a:bodyPr>
            <a:spAutoFit/>
          </a:bodyPr>
          <a:lstStyle/>
          <a:p>
            <a:pPr>
              <a:lnSpc>
                <a:spcPct val="130000"/>
              </a:lnSpc>
              <a:spcBef>
                <a:spcPct val="50000"/>
              </a:spcBef>
            </a:pPr>
            <a:r>
              <a:rPr kumimoji="1" lang="zh-CN" altLang="en-US" sz="2800">
                <a:solidFill>
                  <a:srgbClr val="66FF33"/>
                </a:solidFill>
              </a:rPr>
              <a:t>解 </a:t>
            </a:r>
            <a:r>
              <a:rPr kumimoji="1" lang="zh-CN" altLang="en-US" sz="2800"/>
              <a:t> </a:t>
            </a:r>
            <a:r>
              <a:rPr kumimoji="1" lang="zh-CN" altLang="en-US"/>
              <a:t>由楞次定律判定，感生电场的方向是逆时针的。</a:t>
            </a:r>
            <a:endParaRPr kumimoji="1" lang="zh-CN" altLang="en-US">
              <a:solidFill>
                <a:schemeClr val="tx1"/>
              </a:solidFill>
            </a:endParaRPr>
          </a:p>
        </p:txBody>
      </p:sp>
      <p:sp>
        <p:nvSpPr>
          <p:cNvPr id="34827" name="Text Box 3"/>
          <p:cNvSpPr txBox="1">
            <a:spLocks noChangeArrowheads="1"/>
          </p:cNvSpPr>
          <p:nvPr/>
        </p:nvSpPr>
        <p:spPr bwMode="auto">
          <a:xfrm>
            <a:off x="250825" y="115888"/>
            <a:ext cx="8467725" cy="2071687"/>
          </a:xfrm>
          <a:prstGeom prst="rect">
            <a:avLst/>
          </a:prstGeom>
          <a:noFill/>
          <a:ln w="9525">
            <a:noFill/>
            <a:miter lim="800000"/>
            <a:headEnd/>
            <a:tailEnd/>
          </a:ln>
        </p:spPr>
        <p:txBody>
          <a:bodyPr>
            <a:spAutoFit/>
          </a:bodyPr>
          <a:lstStyle/>
          <a:p>
            <a:pPr>
              <a:lnSpc>
                <a:spcPct val="130000"/>
              </a:lnSpc>
              <a:spcBef>
                <a:spcPct val="50000"/>
              </a:spcBef>
            </a:pPr>
            <a:r>
              <a:rPr kumimoji="1" lang="zh-CN" altLang="en-US">
                <a:solidFill>
                  <a:srgbClr val="66FF33"/>
                </a:solidFill>
              </a:rPr>
              <a:t>例</a:t>
            </a:r>
            <a:r>
              <a:rPr kumimoji="1" lang="en-US" altLang="zh-CN">
                <a:solidFill>
                  <a:srgbClr val="66FF33"/>
                </a:solidFill>
              </a:rPr>
              <a:t>12-12</a:t>
            </a:r>
            <a:r>
              <a:rPr kumimoji="1" lang="en-US" altLang="zh-CN" sz="2800"/>
              <a:t>  </a:t>
            </a:r>
            <a:r>
              <a:rPr kumimoji="1" lang="zh-CN" altLang="en-US"/>
              <a:t>一半径为</a:t>
            </a:r>
            <a:r>
              <a:rPr kumimoji="1" lang="en-US" altLang="zh-CN" i="1">
                <a:cs typeface="Times New Roman" pitchFamily="18" charset="0"/>
              </a:rPr>
              <a:t>R</a:t>
            </a:r>
            <a:r>
              <a:rPr kumimoji="1" lang="zh-CN" altLang="en-US"/>
              <a:t>的圆柱形空间区域内存在着均匀磁场</a:t>
            </a:r>
            <a:r>
              <a:rPr kumimoji="1" lang="en-US" altLang="zh-CN">
                <a:cs typeface="Times New Roman" pitchFamily="18" charset="0"/>
              </a:rPr>
              <a:t>,  </a:t>
            </a:r>
            <a:r>
              <a:rPr kumimoji="1" lang="zh-CN" altLang="en-US"/>
              <a:t>磁场方向垂直纸面向里；磁感应强度以</a:t>
            </a:r>
            <a:r>
              <a:rPr kumimoji="1" lang="en-US" altLang="zh-CN"/>
              <a:t>d</a:t>
            </a:r>
            <a:r>
              <a:rPr kumimoji="1" lang="en-US" altLang="zh-CN" i="1"/>
              <a:t>B/</a:t>
            </a:r>
            <a:r>
              <a:rPr kumimoji="1" lang="en-US" altLang="zh-CN"/>
              <a:t>d</a:t>
            </a:r>
            <a:r>
              <a:rPr kumimoji="1" lang="en-US" altLang="zh-CN" i="1"/>
              <a:t>t</a:t>
            </a:r>
            <a:r>
              <a:rPr kumimoji="1" lang="zh-CN" altLang="en-US"/>
              <a:t>的变化率均匀增加</a:t>
            </a:r>
            <a:r>
              <a:rPr kumimoji="1" lang="en-US" altLang="zh-CN"/>
              <a:t>.</a:t>
            </a:r>
            <a:r>
              <a:rPr kumimoji="1" lang="zh-CN" altLang="en-US"/>
              <a:t>一细棒</a:t>
            </a:r>
            <a:r>
              <a:rPr kumimoji="1" lang="en-US" altLang="zh-CN" i="1"/>
              <a:t>AB=</a:t>
            </a:r>
            <a:r>
              <a:rPr kumimoji="1" lang="en-US" altLang="zh-CN"/>
              <a:t>2</a:t>
            </a:r>
            <a:r>
              <a:rPr kumimoji="1" lang="en-US" altLang="zh-CN" i="1"/>
              <a:t>R,   </a:t>
            </a:r>
            <a:r>
              <a:rPr kumimoji="1" lang="zh-CN" altLang="en-US"/>
              <a:t>中点与圆柱形空间相切，求细棒</a:t>
            </a:r>
            <a:r>
              <a:rPr kumimoji="1" lang="en-US" altLang="zh-CN" i="1"/>
              <a:t>AB</a:t>
            </a:r>
            <a:r>
              <a:rPr kumimoji="1" lang="zh-CN" altLang="en-US"/>
              <a:t>中的感生电动势，并指出哪点电势高。</a:t>
            </a:r>
            <a:endParaRPr kumimoji="1" lang="zh-CN" altLang="en-US" i="1"/>
          </a:p>
        </p:txBody>
      </p:sp>
      <p:sp>
        <p:nvSpPr>
          <p:cNvPr id="52228" name="Text Box 4"/>
          <p:cNvSpPr txBox="1">
            <a:spLocks noChangeArrowheads="1"/>
          </p:cNvSpPr>
          <p:nvPr/>
        </p:nvSpPr>
        <p:spPr bwMode="auto">
          <a:xfrm>
            <a:off x="827088" y="2786058"/>
            <a:ext cx="998537" cy="519112"/>
          </a:xfrm>
          <a:prstGeom prst="rect">
            <a:avLst/>
          </a:prstGeom>
          <a:noFill/>
          <a:ln w="9525">
            <a:noFill/>
            <a:miter lim="800000"/>
            <a:headEnd/>
            <a:tailEnd/>
          </a:ln>
        </p:spPr>
        <p:txBody>
          <a:bodyPr>
            <a:spAutoFit/>
          </a:bodyPr>
          <a:lstStyle/>
          <a:p>
            <a:pPr>
              <a:spcBef>
                <a:spcPct val="50000"/>
              </a:spcBef>
            </a:pPr>
            <a:r>
              <a:rPr kumimoji="1" lang="en-US" altLang="zh-CN" sz="2800" i="1" dirty="0"/>
              <a:t>r&gt;R</a:t>
            </a:r>
            <a:r>
              <a:rPr kumimoji="1" lang="en-US" altLang="zh-CN" sz="2800" dirty="0"/>
              <a:t>:</a:t>
            </a:r>
            <a:endParaRPr kumimoji="1" lang="en-US" altLang="zh-CN" dirty="0"/>
          </a:p>
        </p:txBody>
      </p:sp>
      <p:grpSp>
        <p:nvGrpSpPr>
          <p:cNvPr id="2" name="Group 5"/>
          <p:cNvGrpSpPr>
            <a:grpSpLocks/>
          </p:cNvGrpSpPr>
          <p:nvPr/>
        </p:nvGrpSpPr>
        <p:grpSpPr bwMode="auto">
          <a:xfrm>
            <a:off x="5654675" y="2844800"/>
            <a:ext cx="3067050" cy="3073400"/>
            <a:chOff x="3553" y="1701"/>
            <a:chExt cx="1932" cy="1936"/>
          </a:xfrm>
        </p:grpSpPr>
        <p:sp>
          <p:nvSpPr>
            <p:cNvPr id="34879" name="Oval 6"/>
            <p:cNvSpPr>
              <a:spLocks noChangeArrowheads="1"/>
            </p:cNvSpPr>
            <p:nvPr/>
          </p:nvSpPr>
          <p:spPr bwMode="auto">
            <a:xfrm>
              <a:off x="3578" y="1701"/>
              <a:ext cx="1907" cy="1936"/>
            </a:xfrm>
            <a:prstGeom prst="ellipse">
              <a:avLst/>
            </a:prstGeom>
            <a:noFill/>
            <a:ln w="38100">
              <a:solidFill>
                <a:srgbClr val="66FF33"/>
              </a:solidFill>
              <a:round/>
              <a:headEnd/>
              <a:tailEnd/>
            </a:ln>
          </p:spPr>
          <p:txBody>
            <a:bodyPr wrap="none" anchor="ctr"/>
            <a:lstStyle/>
            <a:p>
              <a:endParaRPr lang="zh-CN" altLang="en-US"/>
            </a:p>
          </p:txBody>
        </p:sp>
        <p:sp>
          <p:nvSpPr>
            <p:cNvPr id="34880" name="Freeform 7"/>
            <p:cNvSpPr>
              <a:spLocks/>
            </p:cNvSpPr>
            <p:nvPr/>
          </p:nvSpPr>
          <p:spPr bwMode="auto">
            <a:xfrm>
              <a:off x="3700" y="1913"/>
              <a:ext cx="242" cy="304"/>
            </a:xfrm>
            <a:custGeom>
              <a:avLst/>
              <a:gdLst>
                <a:gd name="T0" fmla="*/ 0 w 188"/>
                <a:gd name="T1" fmla="*/ 22692 h 262"/>
                <a:gd name="T2" fmla="*/ 41386 w 188"/>
                <a:gd name="T3" fmla="*/ 16285 h 262"/>
                <a:gd name="T4" fmla="*/ 162965 w 188"/>
                <a:gd name="T5" fmla="*/ 8048 h 262"/>
                <a:gd name="T6" fmla="*/ 367133 w 188"/>
                <a:gd name="T7" fmla="*/ 0 h 262"/>
                <a:gd name="T8" fmla="*/ 0 60000 65536"/>
                <a:gd name="T9" fmla="*/ 0 60000 65536"/>
                <a:gd name="T10" fmla="*/ 0 60000 65536"/>
                <a:gd name="T11" fmla="*/ 0 60000 65536"/>
                <a:gd name="T12" fmla="*/ 0 w 188"/>
                <a:gd name="T13" fmla="*/ 0 h 262"/>
                <a:gd name="T14" fmla="*/ 188 w 188"/>
                <a:gd name="T15" fmla="*/ 262 h 262"/>
              </a:gdLst>
              <a:ahLst/>
              <a:cxnLst>
                <a:cxn ang="T8">
                  <a:pos x="T0" y="T1"/>
                </a:cxn>
                <a:cxn ang="T9">
                  <a:pos x="T2" y="T3"/>
                </a:cxn>
                <a:cxn ang="T10">
                  <a:pos x="T4" y="T5"/>
                </a:cxn>
                <a:cxn ang="T11">
                  <a:pos x="T6" y="T7"/>
                </a:cxn>
              </a:cxnLst>
              <a:rect l="T12" t="T13" r="T14" b="T15"/>
              <a:pathLst>
                <a:path w="188" h="262">
                  <a:moveTo>
                    <a:pt x="0" y="262"/>
                  </a:moveTo>
                  <a:cubicBezTo>
                    <a:pt x="3" y="239"/>
                    <a:pt x="7" y="216"/>
                    <a:pt x="21" y="188"/>
                  </a:cubicBezTo>
                  <a:cubicBezTo>
                    <a:pt x="35" y="160"/>
                    <a:pt x="56" y="125"/>
                    <a:pt x="84" y="94"/>
                  </a:cubicBezTo>
                  <a:cubicBezTo>
                    <a:pt x="112" y="63"/>
                    <a:pt x="150" y="31"/>
                    <a:pt x="188" y="0"/>
                  </a:cubicBezTo>
                </a:path>
              </a:pathLst>
            </a:custGeom>
            <a:noFill/>
            <a:ln w="28575">
              <a:solidFill>
                <a:srgbClr val="66FF33"/>
              </a:solidFill>
              <a:round/>
              <a:headEnd type="triangle" w="lg" len="med"/>
              <a:tailEnd/>
            </a:ln>
          </p:spPr>
          <p:txBody>
            <a:bodyPr/>
            <a:lstStyle/>
            <a:p>
              <a:endParaRPr lang="zh-CN" altLang="en-US"/>
            </a:p>
          </p:txBody>
        </p:sp>
        <p:graphicFrame>
          <p:nvGraphicFramePr>
            <p:cNvPr id="34824" name="Object 8"/>
            <p:cNvGraphicFramePr>
              <a:graphicFrameLocks noChangeAspect="1"/>
            </p:cNvGraphicFramePr>
            <p:nvPr/>
          </p:nvGraphicFramePr>
          <p:xfrm>
            <a:off x="3553" y="1832"/>
            <a:ext cx="213" cy="274"/>
          </p:xfrm>
          <a:graphic>
            <a:graphicData uri="http://schemas.openxmlformats.org/presentationml/2006/ole">
              <mc:AlternateContent xmlns:mc="http://schemas.openxmlformats.org/markup-compatibility/2006">
                <mc:Choice xmlns:v="urn:schemas-microsoft-com:vml" Requires="v">
                  <p:oleObj spid="_x0000_s34937" name="公式" r:id="rId4" imgW="368280" imgH="469800" progId="Equation.3">
                    <p:embed/>
                  </p:oleObj>
                </mc:Choice>
                <mc:Fallback>
                  <p:oleObj name="公式" r:id="rId4" imgW="368280" imgH="4698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3" y="1832"/>
                          <a:ext cx="213" cy="2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4830" name="Group 9"/>
          <p:cNvGrpSpPr>
            <a:grpSpLocks/>
          </p:cNvGrpSpPr>
          <p:nvPr/>
        </p:nvGrpSpPr>
        <p:grpSpPr bwMode="auto">
          <a:xfrm>
            <a:off x="5586413" y="3125788"/>
            <a:ext cx="3324225" cy="3384550"/>
            <a:chOff x="3510" y="1878"/>
            <a:chExt cx="2094" cy="2132"/>
          </a:xfrm>
        </p:grpSpPr>
        <p:sp>
          <p:nvSpPr>
            <p:cNvPr id="34849" name="Text Box 10"/>
            <p:cNvSpPr txBox="1">
              <a:spLocks noChangeArrowheads="1"/>
            </p:cNvSpPr>
            <p:nvPr/>
          </p:nvSpPr>
          <p:spPr bwMode="auto">
            <a:xfrm>
              <a:off x="4185" y="3722"/>
              <a:ext cx="847" cy="288"/>
            </a:xfrm>
            <a:prstGeom prst="rect">
              <a:avLst/>
            </a:prstGeom>
            <a:noFill/>
            <a:ln w="9525">
              <a:noFill/>
              <a:miter lim="800000"/>
              <a:headEnd/>
              <a:tailEnd/>
            </a:ln>
          </p:spPr>
          <p:txBody>
            <a:bodyPr>
              <a:spAutoFit/>
            </a:bodyPr>
            <a:lstStyle/>
            <a:p>
              <a:pPr>
                <a:spcBef>
                  <a:spcPct val="50000"/>
                </a:spcBef>
              </a:pPr>
              <a:endParaRPr kumimoji="1" lang="zh-CN" altLang="zh-CN" b="0"/>
            </a:p>
          </p:txBody>
        </p:sp>
        <p:sp>
          <p:nvSpPr>
            <p:cNvPr id="34850" name="Oval 11"/>
            <p:cNvSpPr>
              <a:spLocks noChangeArrowheads="1"/>
            </p:cNvSpPr>
            <p:nvPr/>
          </p:nvSpPr>
          <p:spPr bwMode="auto">
            <a:xfrm>
              <a:off x="3755" y="1878"/>
              <a:ext cx="1539" cy="1581"/>
            </a:xfrm>
            <a:prstGeom prst="ellipse">
              <a:avLst/>
            </a:prstGeom>
            <a:noFill/>
            <a:ln w="38100">
              <a:solidFill>
                <a:schemeClr val="bg1"/>
              </a:solidFill>
              <a:round/>
              <a:headEnd/>
              <a:tailEnd/>
            </a:ln>
          </p:spPr>
          <p:txBody>
            <a:bodyPr wrap="none" anchor="ctr"/>
            <a:lstStyle/>
            <a:p>
              <a:endParaRPr lang="zh-CN" altLang="en-US"/>
            </a:p>
          </p:txBody>
        </p:sp>
        <p:sp>
          <p:nvSpPr>
            <p:cNvPr id="34851" name="Line 12"/>
            <p:cNvSpPr>
              <a:spLocks noChangeShapeType="1"/>
            </p:cNvSpPr>
            <p:nvPr/>
          </p:nvSpPr>
          <p:spPr bwMode="auto">
            <a:xfrm>
              <a:off x="4520" y="2674"/>
              <a:ext cx="0" cy="774"/>
            </a:xfrm>
            <a:prstGeom prst="line">
              <a:avLst/>
            </a:prstGeom>
            <a:noFill/>
            <a:ln w="28575">
              <a:solidFill>
                <a:schemeClr val="bg1"/>
              </a:solidFill>
              <a:round/>
              <a:headEnd/>
              <a:tailEnd type="triangle" w="sm" len="med"/>
            </a:ln>
          </p:spPr>
          <p:txBody>
            <a:bodyPr/>
            <a:lstStyle/>
            <a:p>
              <a:endParaRPr lang="zh-CN" altLang="en-US"/>
            </a:p>
          </p:txBody>
        </p:sp>
        <p:sp>
          <p:nvSpPr>
            <p:cNvPr id="34852" name="Text Box 13"/>
            <p:cNvSpPr txBox="1">
              <a:spLocks noChangeArrowheads="1"/>
            </p:cNvSpPr>
            <p:nvPr/>
          </p:nvSpPr>
          <p:spPr bwMode="auto">
            <a:xfrm>
              <a:off x="4266" y="3014"/>
              <a:ext cx="357" cy="327"/>
            </a:xfrm>
            <a:prstGeom prst="rect">
              <a:avLst/>
            </a:prstGeom>
            <a:noFill/>
            <a:ln w="9525">
              <a:noFill/>
              <a:miter lim="800000"/>
              <a:headEnd/>
              <a:tailEnd/>
            </a:ln>
          </p:spPr>
          <p:txBody>
            <a:bodyPr>
              <a:spAutoFit/>
            </a:bodyPr>
            <a:lstStyle/>
            <a:p>
              <a:pPr>
                <a:spcBef>
                  <a:spcPct val="50000"/>
                </a:spcBef>
              </a:pPr>
              <a:r>
                <a:rPr kumimoji="1" lang="en-US" altLang="zh-CN" sz="2800" i="1"/>
                <a:t>R</a:t>
              </a:r>
              <a:endParaRPr kumimoji="1" lang="en-US" altLang="zh-CN" sz="2800" i="1">
                <a:solidFill>
                  <a:schemeClr val="tx1"/>
                </a:solidFill>
              </a:endParaRPr>
            </a:p>
          </p:txBody>
        </p:sp>
        <p:grpSp>
          <p:nvGrpSpPr>
            <p:cNvPr id="34853" name="Group 14"/>
            <p:cNvGrpSpPr>
              <a:grpSpLocks/>
            </p:cNvGrpSpPr>
            <p:nvPr/>
          </p:nvGrpSpPr>
          <p:grpSpPr bwMode="auto">
            <a:xfrm>
              <a:off x="3906" y="2067"/>
              <a:ext cx="1227" cy="1053"/>
              <a:chOff x="3906" y="2067"/>
              <a:chExt cx="1227" cy="1053"/>
            </a:xfrm>
          </p:grpSpPr>
          <p:grpSp>
            <p:nvGrpSpPr>
              <p:cNvPr id="34858" name="Group 15"/>
              <p:cNvGrpSpPr>
                <a:grpSpLocks/>
              </p:cNvGrpSpPr>
              <p:nvPr/>
            </p:nvGrpSpPr>
            <p:grpSpPr bwMode="auto">
              <a:xfrm>
                <a:off x="4488" y="2067"/>
                <a:ext cx="136" cy="126"/>
                <a:chOff x="1812" y="2932"/>
                <a:chExt cx="136" cy="126"/>
              </a:xfrm>
            </p:grpSpPr>
            <p:sp>
              <p:nvSpPr>
                <p:cNvPr id="34877" name="Line 16"/>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34878" name="Line 17"/>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34859" name="Group 18"/>
              <p:cNvGrpSpPr>
                <a:grpSpLocks/>
              </p:cNvGrpSpPr>
              <p:nvPr/>
            </p:nvGrpSpPr>
            <p:grpSpPr bwMode="auto">
              <a:xfrm>
                <a:off x="3906" y="2603"/>
                <a:ext cx="136" cy="126"/>
                <a:chOff x="1812" y="2932"/>
                <a:chExt cx="136" cy="126"/>
              </a:xfrm>
            </p:grpSpPr>
            <p:sp>
              <p:nvSpPr>
                <p:cNvPr id="34875" name="Line 19"/>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34876" name="Line 20"/>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34860" name="Group 21"/>
              <p:cNvGrpSpPr>
                <a:grpSpLocks/>
              </p:cNvGrpSpPr>
              <p:nvPr/>
            </p:nvGrpSpPr>
            <p:grpSpPr bwMode="auto">
              <a:xfrm>
                <a:off x="4997" y="2636"/>
                <a:ext cx="136" cy="126"/>
                <a:chOff x="1812" y="2932"/>
                <a:chExt cx="136" cy="126"/>
              </a:xfrm>
            </p:grpSpPr>
            <p:sp>
              <p:nvSpPr>
                <p:cNvPr id="34873" name="Line 22"/>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34874" name="Line 23"/>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34861" name="Group 24"/>
              <p:cNvGrpSpPr>
                <a:grpSpLocks/>
              </p:cNvGrpSpPr>
              <p:nvPr/>
            </p:nvGrpSpPr>
            <p:grpSpPr bwMode="auto">
              <a:xfrm>
                <a:off x="4902" y="2994"/>
                <a:ext cx="136" cy="126"/>
                <a:chOff x="1812" y="2932"/>
                <a:chExt cx="136" cy="126"/>
              </a:xfrm>
            </p:grpSpPr>
            <p:sp>
              <p:nvSpPr>
                <p:cNvPr id="34871" name="Line 25"/>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34872" name="Line 26"/>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34862" name="Group 27"/>
              <p:cNvGrpSpPr>
                <a:grpSpLocks/>
              </p:cNvGrpSpPr>
              <p:nvPr/>
            </p:nvGrpSpPr>
            <p:grpSpPr bwMode="auto">
              <a:xfrm>
                <a:off x="4058" y="2994"/>
                <a:ext cx="136" cy="126"/>
                <a:chOff x="1812" y="2932"/>
                <a:chExt cx="136" cy="126"/>
              </a:xfrm>
            </p:grpSpPr>
            <p:sp>
              <p:nvSpPr>
                <p:cNvPr id="34869" name="Line 28"/>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34870" name="Line 29"/>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34863" name="Group 30"/>
              <p:cNvGrpSpPr>
                <a:grpSpLocks/>
              </p:cNvGrpSpPr>
              <p:nvPr/>
            </p:nvGrpSpPr>
            <p:grpSpPr bwMode="auto">
              <a:xfrm>
                <a:off x="4100" y="2214"/>
                <a:ext cx="136" cy="126"/>
                <a:chOff x="1812" y="2932"/>
                <a:chExt cx="136" cy="126"/>
              </a:xfrm>
            </p:grpSpPr>
            <p:sp>
              <p:nvSpPr>
                <p:cNvPr id="34867" name="Line 31"/>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34868" name="Line 32"/>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34864" name="Group 33"/>
              <p:cNvGrpSpPr>
                <a:grpSpLocks/>
              </p:cNvGrpSpPr>
              <p:nvPr/>
            </p:nvGrpSpPr>
            <p:grpSpPr bwMode="auto">
              <a:xfrm>
                <a:off x="4927" y="2308"/>
                <a:ext cx="136" cy="126"/>
                <a:chOff x="1812" y="2932"/>
                <a:chExt cx="136" cy="126"/>
              </a:xfrm>
            </p:grpSpPr>
            <p:sp>
              <p:nvSpPr>
                <p:cNvPr id="34865" name="Line 34"/>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34866" name="Line 35"/>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sp>
          <p:nvSpPr>
            <p:cNvPr id="34854" name="Line 36"/>
            <p:cNvSpPr>
              <a:spLocks noChangeShapeType="1"/>
            </p:cNvSpPr>
            <p:nvPr/>
          </p:nvSpPr>
          <p:spPr bwMode="auto">
            <a:xfrm>
              <a:off x="3729" y="3483"/>
              <a:ext cx="1603" cy="0"/>
            </a:xfrm>
            <a:prstGeom prst="line">
              <a:avLst/>
            </a:prstGeom>
            <a:noFill/>
            <a:ln w="76200">
              <a:solidFill>
                <a:srgbClr val="FF3300"/>
              </a:solidFill>
              <a:round/>
              <a:headEnd/>
              <a:tailEnd/>
            </a:ln>
          </p:spPr>
          <p:txBody>
            <a:bodyPr/>
            <a:lstStyle/>
            <a:p>
              <a:endParaRPr lang="zh-CN" altLang="en-US"/>
            </a:p>
          </p:txBody>
        </p:sp>
        <p:sp>
          <p:nvSpPr>
            <p:cNvPr id="34855" name="Text Box 37"/>
            <p:cNvSpPr txBox="1">
              <a:spLocks noChangeArrowheads="1"/>
            </p:cNvSpPr>
            <p:nvPr/>
          </p:nvSpPr>
          <p:spPr bwMode="auto">
            <a:xfrm>
              <a:off x="3510" y="3358"/>
              <a:ext cx="293" cy="288"/>
            </a:xfrm>
            <a:prstGeom prst="rect">
              <a:avLst/>
            </a:prstGeom>
            <a:noFill/>
            <a:ln w="9525">
              <a:noFill/>
              <a:miter lim="800000"/>
              <a:headEnd/>
              <a:tailEnd/>
            </a:ln>
          </p:spPr>
          <p:txBody>
            <a:bodyPr>
              <a:spAutoFit/>
            </a:bodyPr>
            <a:lstStyle/>
            <a:p>
              <a:pPr>
                <a:spcBef>
                  <a:spcPct val="50000"/>
                </a:spcBef>
              </a:pPr>
              <a:r>
                <a:rPr kumimoji="1" lang="en-US" altLang="zh-CN" i="1"/>
                <a:t>A</a:t>
              </a:r>
              <a:endParaRPr kumimoji="1" lang="en-US" altLang="zh-CN" b="0" i="1">
                <a:solidFill>
                  <a:schemeClr val="tx1"/>
                </a:solidFill>
              </a:endParaRPr>
            </a:p>
          </p:txBody>
        </p:sp>
        <p:sp>
          <p:nvSpPr>
            <p:cNvPr id="34856" name="Text Box 38"/>
            <p:cNvSpPr txBox="1">
              <a:spLocks noChangeArrowheads="1"/>
            </p:cNvSpPr>
            <p:nvPr/>
          </p:nvSpPr>
          <p:spPr bwMode="auto">
            <a:xfrm>
              <a:off x="5280" y="3358"/>
              <a:ext cx="324" cy="288"/>
            </a:xfrm>
            <a:prstGeom prst="rect">
              <a:avLst/>
            </a:prstGeom>
            <a:noFill/>
            <a:ln w="9525">
              <a:noFill/>
              <a:miter lim="800000"/>
              <a:headEnd/>
              <a:tailEnd/>
            </a:ln>
          </p:spPr>
          <p:txBody>
            <a:bodyPr>
              <a:spAutoFit/>
            </a:bodyPr>
            <a:lstStyle/>
            <a:p>
              <a:pPr>
                <a:spcBef>
                  <a:spcPct val="50000"/>
                </a:spcBef>
              </a:pPr>
              <a:r>
                <a:rPr kumimoji="1" lang="en-US" altLang="zh-CN" i="1"/>
                <a:t>B</a:t>
              </a:r>
              <a:endParaRPr kumimoji="1" lang="en-US" altLang="zh-CN" b="0" i="1">
                <a:solidFill>
                  <a:schemeClr val="tx1"/>
                </a:solidFill>
              </a:endParaRPr>
            </a:p>
          </p:txBody>
        </p:sp>
        <p:sp>
          <p:nvSpPr>
            <p:cNvPr id="34857" name="Text Box 39"/>
            <p:cNvSpPr txBox="1">
              <a:spLocks noChangeArrowheads="1"/>
            </p:cNvSpPr>
            <p:nvPr/>
          </p:nvSpPr>
          <p:spPr bwMode="auto">
            <a:xfrm>
              <a:off x="4416" y="2440"/>
              <a:ext cx="230" cy="288"/>
            </a:xfrm>
            <a:prstGeom prst="rect">
              <a:avLst/>
            </a:prstGeom>
            <a:noFill/>
            <a:ln w="9525">
              <a:noFill/>
              <a:miter lim="800000"/>
              <a:headEnd/>
              <a:tailEnd/>
            </a:ln>
          </p:spPr>
          <p:txBody>
            <a:bodyPr>
              <a:spAutoFit/>
            </a:bodyPr>
            <a:lstStyle/>
            <a:p>
              <a:pPr>
                <a:spcBef>
                  <a:spcPct val="50000"/>
                </a:spcBef>
              </a:pPr>
              <a:r>
                <a:rPr kumimoji="1" lang="en-US" altLang="zh-CN" b="0" i="1"/>
                <a:t>o</a:t>
              </a:r>
              <a:endParaRPr kumimoji="1" lang="en-US" altLang="zh-CN" b="0">
                <a:solidFill>
                  <a:schemeClr val="tx1"/>
                </a:solidFill>
              </a:endParaRPr>
            </a:p>
          </p:txBody>
        </p:sp>
      </p:grpSp>
      <p:graphicFrame>
        <p:nvGraphicFramePr>
          <p:cNvPr id="52264" name="Object 40"/>
          <p:cNvGraphicFramePr>
            <a:graphicFrameLocks noChangeAspect="1"/>
          </p:cNvGraphicFramePr>
          <p:nvPr/>
        </p:nvGraphicFramePr>
        <p:xfrm>
          <a:off x="2987675" y="3581400"/>
          <a:ext cx="2289175" cy="711200"/>
        </p:xfrm>
        <a:graphic>
          <a:graphicData uri="http://schemas.openxmlformats.org/presentationml/2006/ole">
            <mc:AlternateContent xmlns:mc="http://schemas.openxmlformats.org/markup-compatibility/2006">
              <mc:Choice xmlns:v="urn:schemas-microsoft-com:vml" Requires="v">
                <p:oleObj spid="_x0000_s34938" name="公式" r:id="rId6" imgW="2171520" imgH="647640" progId="Equation.3">
                  <p:embed/>
                </p:oleObj>
              </mc:Choice>
              <mc:Fallback>
                <p:oleObj name="公式" r:id="rId6" imgW="2171520" imgH="647640" progId="Equation.3">
                  <p:embed/>
                  <p:pic>
                    <p:nvPicPr>
                      <p:cNvPr id="0" name="Object 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7675" y="3581400"/>
                        <a:ext cx="2289175"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65" name="Object 41"/>
          <p:cNvGraphicFramePr>
            <a:graphicFrameLocks noChangeAspect="1"/>
          </p:cNvGraphicFramePr>
          <p:nvPr/>
        </p:nvGraphicFramePr>
        <p:xfrm>
          <a:off x="1979613" y="2636838"/>
          <a:ext cx="1689100" cy="863600"/>
        </p:xfrm>
        <a:graphic>
          <a:graphicData uri="http://schemas.openxmlformats.org/presentationml/2006/ole">
            <mc:AlternateContent xmlns:mc="http://schemas.openxmlformats.org/markup-compatibility/2006">
              <mc:Choice xmlns:v="urn:schemas-microsoft-com:vml" Requires="v">
                <p:oleObj spid="_x0000_s34939" name="公式" r:id="rId8" imgW="1688760" imgH="863280" progId="Equation.3">
                  <p:embed/>
                </p:oleObj>
              </mc:Choice>
              <mc:Fallback>
                <p:oleObj name="公式" r:id="rId8" imgW="1688760" imgH="863280" progId="Equation.3">
                  <p:embed/>
                  <p:pic>
                    <p:nvPicPr>
                      <p:cNvPr id="0" name="Object 4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9613" y="2636838"/>
                        <a:ext cx="168910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66" name="Object 42"/>
          <p:cNvGraphicFramePr>
            <a:graphicFrameLocks noChangeAspect="1"/>
          </p:cNvGraphicFramePr>
          <p:nvPr/>
        </p:nvGraphicFramePr>
        <p:xfrm>
          <a:off x="822325" y="3567113"/>
          <a:ext cx="2143125" cy="728662"/>
        </p:xfrm>
        <a:graphic>
          <a:graphicData uri="http://schemas.openxmlformats.org/presentationml/2006/ole">
            <mc:AlternateContent xmlns:mc="http://schemas.openxmlformats.org/markup-compatibility/2006">
              <mc:Choice xmlns:v="urn:schemas-microsoft-com:vml" Requires="v">
                <p:oleObj spid="_x0000_s34940" name="公式" r:id="rId10" imgW="1904760" imgH="647640" progId="Equation.3">
                  <p:embed/>
                </p:oleObj>
              </mc:Choice>
              <mc:Fallback>
                <p:oleObj name="公式" r:id="rId10" imgW="1904760" imgH="647640" progId="Equation.3">
                  <p:embed/>
                  <p:pic>
                    <p:nvPicPr>
                      <p:cNvPr id="0" name="Object 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2325" y="3567113"/>
                        <a:ext cx="2143125" cy="728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67" name="Object 43"/>
          <p:cNvGraphicFramePr>
            <a:graphicFrameLocks noChangeAspect="1"/>
          </p:cNvGraphicFramePr>
          <p:nvPr/>
        </p:nvGraphicFramePr>
        <p:xfrm>
          <a:off x="827088" y="4435475"/>
          <a:ext cx="2597150" cy="433388"/>
        </p:xfrm>
        <a:graphic>
          <a:graphicData uri="http://schemas.openxmlformats.org/presentationml/2006/ole">
            <mc:AlternateContent xmlns:mc="http://schemas.openxmlformats.org/markup-compatibility/2006">
              <mc:Choice xmlns:v="urn:schemas-microsoft-com:vml" Requires="v">
                <p:oleObj spid="_x0000_s34941" name="公式" r:id="rId12" imgW="2781000" imgH="431640" progId="Equation.3">
                  <p:embed/>
                </p:oleObj>
              </mc:Choice>
              <mc:Fallback>
                <p:oleObj name="公式" r:id="rId12" imgW="2781000" imgH="431640" progId="Equation.3">
                  <p:embed/>
                  <p:pic>
                    <p:nvPicPr>
                      <p:cNvPr id="0" name="Object 4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7088" y="4435475"/>
                        <a:ext cx="2597150"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68" name="Object 44"/>
          <p:cNvGraphicFramePr>
            <a:graphicFrameLocks noChangeAspect="1"/>
          </p:cNvGraphicFramePr>
          <p:nvPr/>
        </p:nvGraphicFramePr>
        <p:xfrm>
          <a:off x="684213" y="4941888"/>
          <a:ext cx="4608512" cy="915987"/>
        </p:xfrm>
        <a:graphic>
          <a:graphicData uri="http://schemas.openxmlformats.org/presentationml/2006/ole">
            <mc:AlternateContent xmlns:mc="http://schemas.openxmlformats.org/markup-compatibility/2006">
              <mc:Choice xmlns:v="urn:schemas-microsoft-com:vml" Requires="v">
                <p:oleObj spid="_x0000_s34942" name="公式" r:id="rId14" imgW="4343400" imgH="863280" progId="Equation.3">
                  <p:embed/>
                </p:oleObj>
              </mc:Choice>
              <mc:Fallback>
                <p:oleObj name="公式" r:id="rId14" imgW="4343400" imgH="863280" progId="Equation.3">
                  <p:embed/>
                  <p:pic>
                    <p:nvPicPr>
                      <p:cNvPr id="0" name="Object 4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4213" y="4941888"/>
                        <a:ext cx="4608512" cy="915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2" name="Group 45"/>
          <p:cNvGrpSpPr>
            <a:grpSpLocks/>
          </p:cNvGrpSpPr>
          <p:nvPr/>
        </p:nvGrpSpPr>
        <p:grpSpPr bwMode="auto">
          <a:xfrm>
            <a:off x="7086600" y="4395788"/>
            <a:ext cx="1520825" cy="1911350"/>
            <a:chOff x="4492" y="2623"/>
            <a:chExt cx="958" cy="1204"/>
          </a:xfrm>
        </p:grpSpPr>
        <p:grpSp>
          <p:nvGrpSpPr>
            <p:cNvPr id="34833" name="Group 46"/>
            <p:cNvGrpSpPr>
              <a:grpSpLocks/>
            </p:cNvGrpSpPr>
            <p:nvPr/>
          </p:nvGrpSpPr>
          <p:grpSpPr bwMode="auto">
            <a:xfrm>
              <a:off x="4492" y="2623"/>
              <a:ext cx="958" cy="1133"/>
              <a:chOff x="4455" y="2678"/>
              <a:chExt cx="958" cy="1133"/>
            </a:xfrm>
          </p:grpSpPr>
          <p:grpSp>
            <p:nvGrpSpPr>
              <p:cNvPr id="34836" name="Group 47"/>
              <p:cNvGrpSpPr>
                <a:grpSpLocks/>
              </p:cNvGrpSpPr>
              <p:nvPr/>
            </p:nvGrpSpPr>
            <p:grpSpPr bwMode="auto">
              <a:xfrm>
                <a:off x="4523" y="2678"/>
                <a:ext cx="890" cy="1133"/>
                <a:chOff x="4523" y="2678"/>
                <a:chExt cx="890" cy="1133"/>
              </a:xfrm>
            </p:grpSpPr>
            <p:grpSp>
              <p:nvGrpSpPr>
                <p:cNvPr id="34839" name="Group 48"/>
                <p:cNvGrpSpPr>
                  <a:grpSpLocks/>
                </p:cNvGrpSpPr>
                <p:nvPr/>
              </p:nvGrpSpPr>
              <p:grpSpPr bwMode="auto">
                <a:xfrm>
                  <a:off x="4523" y="2678"/>
                  <a:ext cx="721" cy="800"/>
                  <a:chOff x="4523" y="2678"/>
                  <a:chExt cx="721" cy="800"/>
                </a:xfrm>
              </p:grpSpPr>
              <p:sp>
                <p:nvSpPr>
                  <p:cNvPr id="34846" name="Line 49"/>
                  <p:cNvSpPr>
                    <a:spLocks noChangeShapeType="1"/>
                  </p:cNvSpPr>
                  <p:nvPr/>
                </p:nvSpPr>
                <p:spPr bwMode="auto">
                  <a:xfrm>
                    <a:off x="4523" y="2678"/>
                    <a:ext cx="278" cy="787"/>
                  </a:xfrm>
                  <a:prstGeom prst="line">
                    <a:avLst/>
                  </a:prstGeom>
                  <a:noFill/>
                  <a:ln w="28575">
                    <a:solidFill>
                      <a:srgbClr val="FFFF00"/>
                    </a:solidFill>
                    <a:round/>
                    <a:headEnd/>
                    <a:tailEnd/>
                  </a:ln>
                </p:spPr>
                <p:txBody>
                  <a:bodyPr wrap="none" anchor="ctr"/>
                  <a:lstStyle/>
                  <a:p>
                    <a:endParaRPr lang="zh-CN" altLang="en-US"/>
                  </a:p>
                </p:txBody>
              </p:sp>
              <p:sp>
                <p:nvSpPr>
                  <p:cNvPr id="34847" name="Line 50"/>
                  <p:cNvSpPr>
                    <a:spLocks noChangeShapeType="1"/>
                  </p:cNvSpPr>
                  <p:nvPr/>
                </p:nvSpPr>
                <p:spPr bwMode="auto">
                  <a:xfrm flipV="1">
                    <a:off x="4812" y="3211"/>
                    <a:ext cx="432" cy="267"/>
                  </a:xfrm>
                  <a:prstGeom prst="line">
                    <a:avLst/>
                  </a:prstGeom>
                  <a:noFill/>
                  <a:ln w="57150">
                    <a:solidFill>
                      <a:srgbClr val="FFFF00"/>
                    </a:solidFill>
                    <a:round/>
                    <a:headEnd/>
                    <a:tailEnd type="triangle" w="sm" len="med"/>
                  </a:ln>
                </p:spPr>
                <p:txBody>
                  <a:bodyPr wrap="none" anchor="ctr"/>
                  <a:lstStyle/>
                  <a:p>
                    <a:endParaRPr lang="zh-CN" altLang="en-US"/>
                  </a:p>
                </p:txBody>
              </p:sp>
              <p:sp>
                <p:nvSpPr>
                  <p:cNvPr id="34848" name="Freeform 51"/>
                  <p:cNvSpPr>
                    <a:spLocks/>
                  </p:cNvSpPr>
                  <p:nvPr/>
                </p:nvSpPr>
                <p:spPr bwMode="auto">
                  <a:xfrm>
                    <a:off x="4956" y="3366"/>
                    <a:ext cx="87" cy="100"/>
                  </a:xfrm>
                  <a:custGeom>
                    <a:avLst/>
                    <a:gdLst>
                      <a:gd name="T0" fmla="*/ 0 w 87"/>
                      <a:gd name="T1" fmla="*/ 0 h 156"/>
                      <a:gd name="T2" fmla="*/ 78 w 87"/>
                      <a:gd name="T3" fmla="*/ 1 h 156"/>
                      <a:gd name="T4" fmla="*/ 56 w 87"/>
                      <a:gd name="T5" fmla="*/ 1 h 156"/>
                      <a:gd name="T6" fmla="*/ 0 60000 65536"/>
                      <a:gd name="T7" fmla="*/ 0 60000 65536"/>
                      <a:gd name="T8" fmla="*/ 0 60000 65536"/>
                      <a:gd name="T9" fmla="*/ 0 w 87"/>
                      <a:gd name="T10" fmla="*/ 0 h 156"/>
                      <a:gd name="T11" fmla="*/ 87 w 87"/>
                      <a:gd name="T12" fmla="*/ 156 h 156"/>
                    </a:gdLst>
                    <a:ahLst/>
                    <a:cxnLst>
                      <a:cxn ang="T6">
                        <a:pos x="T0" y="T1"/>
                      </a:cxn>
                      <a:cxn ang="T7">
                        <a:pos x="T2" y="T3"/>
                      </a:cxn>
                      <a:cxn ang="T8">
                        <a:pos x="T4" y="T5"/>
                      </a:cxn>
                    </a:cxnLst>
                    <a:rect l="T9" t="T10" r="T11" b="T12"/>
                    <a:pathLst>
                      <a:path w="87" h="156">
                        <a:moveTo>
                          <a:pt x="0" y="0"/>
                        </a:moveTo>
                        <a:cubicBezTo>
                          <a:pt x="34" y="20"/>
                          <a:pt x="69" y="41"/>
                          <a:pt x="78" y="67"/>
                        </a:cubicBezTo>
                        <a:cubicBezTo>
                          <a:pt x="87" y="93"/>
                          <a:pt x="71" y="124"/>
                          <a:pt x="56" y="156"/>
                        </a:cubicBezTo>
                      </a:path>
                    </a:pathLst>
                  </a:custGeom>
                  <a:noFill/>
                  <a:ln w="19050">
                    <a:solidFill>
                      <a:schemeClr val="bg1"/>
                    </a:solidFill>
                    <a:round/>
                    <a:headEnd/>
                    <a:tailEnd/>
                  </a:ln>
                </p:spPr>
                <p:txBody>
                  <a:bodyPr wrap="none" anchor="ctr"/>
                  <a:lstStyle/>
                  <a:p>
                    <a:endParaRPr lang="zh-CN" altLang="en-US"/>
                  </a:p>
                </p:txBody>
              </p:sp>
            </p:grpSp>
            <p:sp>
              <p:nvSpPr>
                <p:cNvPr id="34840" name="Text Box 52"/>
                <p:cNvSpPr txBox="1">
                  <a:spLocks noChangeArrowheads="1"/>
                </p:cNvSpPr>
                <p:nvPr/>
              </p:nvSpPr>
              <p:spPr bwMode="auto">
                <a:xfrm>
                  <a:off x="4989" y="3222"/>
                  <a:ext cx="300" cy="288"/>
                </a:xfrm>
                <a:prstGeom prst="rect">
                  <a:avLst/>
                </a:prstGeom>
                <a:noFill/>
                <a:ln w="9525">
                  <a:noFill/>
                  <a:miter lim="800000"/>
                  <a:headEnd/>
                  <a:tailEnd/>
                </a:ln>
              </p:spPr>
              <p:txBody>
                <a:bodyPr>
                  <a:spAutoFit/>
                </a:bodyPr>
                <a:lstStyle/>
                <a:p>
                  <a:pPr>
                    <a:spcBef>
                      <a:spcPct val="50000"/>
                    </a:spcBef>
                  </a:pPr>
                  <a:r>
                    <a:rPr kumimoji="1" lang="en-US" altLang="zh-CN" i="1">
                      <a:sym typeface="Symbol" pitchFamily="18" charset="2"/>
                    </a:rPr>
                    <a:t></a:t>
                  </a:r>
                  <a:endParaRPr kumimoji="1" lang="en-US" altLang="zh-CN" b="0">
                    <a:solidFill>
                      <a:schemeClr val="tx1"/>
                    </a:solidFill>
                  </a:endParaRPr>
                </a:p>
              </p:txBody>
            </p:sp>
            <p:sp>
              <p:nvSpPr>
                <p:cNvPr id="34841" name="Text Box 53"/>
                <p:cNvSpPr txBox="1">
                  <a:spLocks noChangeArrowheads="1"/>
                </p:cNvSpPr>
                <p:nvPr/>
              </p:nvSpPr>
              <p:spPr bwMode="auto">
                <a:xfrm>
                  <a:off x="4716" y="3014"/>
                  <a:ext cx="267" cy="327"/>
                </a:xfrm>
                <a:prstGeom prst="rect">
                  <a:avLst/>
                </a:prstGeom>
                <a:noFill/>
                <a:ln w="9525">
                  <a:noFill/>
                  <a:miter lim="800000"/>
                  <a:headEnd/>
                  <a:tailEnd/>
                </a:ln>
              </p:spPr>
              <p:txBody>
                <a:bodyPr>
                  <a:spAutoFit/>
                </a:bodyPr>
                <a:lstStyle/>
                <a:p>
                  <a:pPr>
                    <a:spcBef>
                      <a:spcPct val="50000"/>
                    </a:spcBef>
                  </a:pPr>
                  <a:r>
                    <a:rPr kumimoji="1" lang="en-US" altLang="en-US" sz="2800" i="1"/>
                    <a:t>r</a:t>
                  </a:r>
                  <a:endParaRPr kumimoji="1" lang="en-US" altLang="zh-CN" b="0">
                    <a:solidFill>
                      <a:schemeClr val="tx1"/>
                    </a:solidFill>
                  </a:endParaRPr>
                </a:p>
              </p:txBody>
            </p:sp>
            <p:sp>
              <p:nvSpPr>
                <p:cNvPr id="34842" name="Line 54"/>
                <p:cNvSpPr>
                  <a:spLocks noChangeShapeType="1"/>
                </p:cNvSpPr>
                <p:nvPr/>
              </p:nvSpPr>
              <p:spPr bwMode="auto">
                <a:xfrm>
                  <a:off x="4801" y="3489"/>
                  <a:ext cx="333" cy="0"/>
                </a:xfrm>
                <a:prstGeom prst="line">
                  <a:avLst/>
                </a:prstGeom>
                <a:noFill/>
                <a:ln w="76200">
                  <a:solidFill>
                    <a:srgbClr val="CCFF33"/>
                  </a:solidFill>
                  <a:round/>
                  <a:headEnd/>
                  <a:tailEnd type="triangle" w="sm" len="med"/>
                </a:ln>
              </p:spPr>
              <p:txBody>
                <a:bodyPr wrap="none" anchor="ctr"/>
                <a:lstStyle/>
                <a:p>
                  <a:endParaRPr lang="zh-CN" altLang="en-US"/>
                </a:p>
              </p:txBody>
            </p:sp>
            <p:grpSp>
              <p:nvGrpSpPr>
                <p:cNvPr id="34843" name="Group 55"/>
                <p:cNvGrpSpPr>
                  <a:grpSpLocks/>
                </p:cNvGrpSpPr>
                <p:nvPr/>
              </p:nvGrpSpPr>
              <p:grpSpPr bwMode="auto">
                <a:xfrm>
                  <a:off x="4867" y="3523"/>
                  <a:ext cx="356" cy="288"/>
                  <a:chOff x="4867" y="3523"/>
                  <a:chExt cx="356" cy="288"/>
                </a:xfrm>
              </p:grpSpPr>
              <p:sp>
                <p:nvSpPr>
                  <p:cNvPr id="34844" name="Text Box 56"/>
                  <p:cNvSpPr txBox="1">
                    <a:spLocks noChangeArrowheads="1"/>
                  </p:cNvSpPr>
                  <p:nvPr/>
                </p:nvSpPr>
                <p:spPr bwMode="auto">
                  <a:xfrm>
                    <a:off x="4867" y="3523"/>
                    <a:ext cx="356" cy="288"/>
                  </a:xfrm>
                  <a:prstGeom prst="rect">
                    <a:avLst/>
                  </a:prstGeom>
                  <a:noFill/>
                  <a:ln w="9525">
                    <a:noFill/>
                    <a:miter lim="800000"/>
                    <a:headEnd/>
                    <a:tailEnd/>
                  </a:ln>
                </p:spPr>
                <p:txBody>
                  <a:bodyPr>
                    <a:spAutoFit/>
                  </a:bodyPr>
                  <a:lstStyle/>
                  <a:p>
                    <a:pPr>
                      <a:spcBef>
                        <a:spcPct val="50000"/>
                      </a:spcBef>
                    </a:pPr>
                    <a:r>
                      <a:rPr kumimoji="1" lang="en-US" altLang="zh-CN"/>
                      <a:t>d</a:t>
                    </a:r>
                    <a:r>
                      <a:rPr kumimoji="1" lang="en-US" altLang="zh-CN" i="1"/>
                      <a:t>l</a:t>
                    </a:r>
                  </a:p>
                </p:txBody>
              </p:sp>
              <p:sp>
                <p:nvSpPr>
                  <p:cNvPr id="34845" name="Line 57"/>
                  <p:cNvSpPr>
                    <a:spLocks noChangeShapeType="1"/>
                  </p:cNvSpPr>
                  <p:nvPr/>
                </p:nvSpPr>
                <p:spPr bwMode="auto">
                  <a:xfrm flipV="1">
                    <a:off x="5001" y="3567"/>
                    <a:ext cx="122" cy="0"/>
                  </a:xfrm>
                  <a:prstGeom prst="line">
                    <a:avLst/>
                  </a:prstGeom>
                  <a:noFill/>
                  <a:ln w="9525">
                    <a:solidFill>
                      <a:schemeClr val="bg1"/>
                    </a:solidFill>
                    <a:round/>
                    <a:headEnd/>
                    <a:tailEnd type="triangle" w="sm" len="med"/>
                  </a:ln>
                </p:spPr>
                <p:txBody>
                  <a:bodyPr wrap="none" anchor="ctr"/>
                  <a:lstStyle/>
                  <a:p>
                    <a:endParaRPr lang="zh-CN" altLang="en-US"/>
                  </a:p>
                </p:txBody>
              </p:sp>
            </p:grpSp>
            <p:graphicFrame>
              <p:nvGraphicFramePr>
                <p:cNvPr id="34823" name="Object 58"/>
                <p:cNvGraphicFramePr>
                  <a:graphicFrameLocks noChangeAspect="1"/>
                </p:cNvGraphicFramePr>
                <p:nvPr/>
              </p:nvGraphicFramePr>
              <p:xfrm>
                <a:off x="5200" y="2969"/>
                <a:ext cx="213" cy="274"/>
              </p:xfrm>
              <a:graphic>
                <a:graphicData uri="http://schemas.openxmlformats.org/presentationml/2006/ole">
                  <mc:AlternateContent xmlns:mc="http://schemas.openxmlformats.org/markup-compatibility/2006">
                    <mc:Choice xmlns:v="urn:schemas-microsoft-com:vml" Requires="v">
                      <p:oleObj spid="_x0000_s34943" name="公式" r:id="rId16" imgW="368280" imgH="469800" progId="Equation.3">
                        <p:embed/>
                      </p:oleObj>
                    </mc:Choice>
                    <mc:Fallback>
                      <p:oleObj name="公式" r:id="rId16" imgW="368280" imgH="469800" progId="Equation.3">
                        <p:embed/>
                        <p:pic>
                          <p:nvPicPr>
                            <p:cNvPr id="0" name="Object 5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200" y="2969"/>
                              <a:ext cx="213" cy="2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4837" name="Freeform 59"/>
              <p:cNvSpPr>
                <a:spLocks/>
              </p:cNvSpPr>
              <p:nvPr/>
            </p:nvSpPr>
            <p:spPr bwMode="auto">
              <a:xfrm>
                <a:off x="4517" y="2917"/>
                <a:ext cx="91" cy="37"/>
              </a:xfrm>
              <a:custGeom>
                <a:avLst/>
                <a:gdLst>
                  <a:gd name="T0" fmla="*/ 0 w 91"/>
                  <a:gd name="T1" fmla="*/ 9 h 37"/>
                  <a:gd name="T2" fmla="*/ 45 w 91"/>
                  <a:gd name="T3" fmla="*/ 36 h 37"/>
                  <a:gd name="T4" fmla="*/ 91 w 91"/>
                  <a:gd name="T5" fmla="*/ 0 h 37"/>
                  <a:gd name="T6" fmla="*/ 0 60000 65536"/>
                  <a:gd name="T7" fmla="*/ 0 60000 65536"/>
                  <a:gd name="T8" fmla="*/ 0 60000 65536"/>
                  <a:gd name="T9" fmla="*/ 0 w 91"/>
                  <a:gd name="T10" fmla="*/ 0 h 37"/>
                  <a:gd name="T11" fmla="*/ 91 w 91"/>
                  <a:gd name="T12" fmla="*/ 37 h 37"/>
                </a:gdLst>
                <a:ahLst/>
                <a:cxnLst>
                  <a:cxn ang="T6">
                    <a:pos x="T0" y="T1"/>
                  </a:cxn>
                  <a:cxn ang="T7">
                    <a:pos x="T2" y="T3"/>
                  </a:cxn>
                  <a:cxn ang="T8">
                    <a:pos x="T4" y="T5"/>
                  </a:cxn>
                </a:cxnLst>
                <a:rect l="T9" t="T10" r="T11" b="T12"/>
                <a:pathLst>
                  <a:path w="91" h="37">
                    <a:moveTo>
                      <a:pt x="0" y="9"/>
                    </a:moveTo>
                    <a:cubicBezTo>
                      <a:pt x="15" y="23"/>
                      <a:pt x="30" y="37"/>
                      <a:pt x="45" y="36"/>
                    </a:cubicBezTo>
                    <a:cubicBezTo>
                      <a:pt x="60" y="35"/>
                      <a:pt x="83" y="6"/>
                      <a:pt x="91" y="0"/>
                    </a:cubicBezTo>
                  </a:path>
                </a:pathLst>
              </a:custGeom>
              <a:noFill/>
              <a:ln w="19050">
                <a:solidFill>
                  <a:schemeClr val="bg1"/>
                </a:solidFill>
                <a:round/>
                <a:headEnd/>
                <a:tailEnd type="triangle" w="sm" len="med"/>
              </a:ln>
            </p:spPr>
            <p:txBody>
              <a:bodyPr/>
              <a:lstStyle/>
              <a:p>
                <a:endParaRPr lang="zh-CN" altLang="en-US"/>
              </a:p>
            </p:txBody>
          </p:sp>
          <p:sp>
            <p:nvSpPr>
              <p:cNvPr id="34838" name="Text Box 60"/>
              <p:cNvSpPr txBox="1">
                <a:spLocks noChangeArrowheads="1"/>
              </p:cNvSpPr>
              <p:nvPr/>
            </p:nvSpPr>
            <p:spPr bwMode="auto">
              <a:xfrm>
                <a:off x="4455" y="2969"/>
                <a:ext cx="216" cy="288"/>
              </a:xfrm>
              <a:prstGeom prst="rect">
                <a:avLst/>
              </a:prstGeom>
              <a:noFill/>
              <a:ln w="28575">
                <a:noFill/>
                <a:miter lim="800000"/>
                <a:headEnd/>
                <a:tailEnd type="none" w="sm" len="med"/>
              </a:ln>
            </p:spPr>
            <p:txBody>
              <a:bodyPr wrap="none">
                <a:spAutoFit/>
              </a:bodyPr>
              <a:lstStyle/>
              <a:p>
                <a:pPr>
                  <a:spcBef>
                    <a:spcPct val="50000"/>
                  </a:spcBef>
                </a:pPr>
                <a:r>
                  <a:rPr kumimoji="1" lang="en-US" altLang="zh-CN" i="1">
                    <a:sym typeface="Symbol" pitchFamily="18" charset="2"/>
                  </a:rPr>
                  <a:t></a:t>
                </a:r>
              </a:p>
            </p:txBody>
          </p:sp>
        </p:grpSp>
        <p:sp>
          <p:nvSpPr>
            <p:cNvPr id="34834" name="AutoShape 61"/>
            <p:cNvSpPr>
              <a:spLocks/>
            </p:cNvSpPr>
            <p:nvPr/>
          </p:nvSpPr>
          <p:spPr bwMode="auto">
            <a:xfrm rot="-5400000">
              <a:off x="4666" y="3334"/>
              <a:ext cx="61" cy="270"/>
            </a:xfrm>
            <a:prstGeom prst="leftBrace">
              <a:avLst>
                <a:gd name="adj1" fmla="val 25000"/>
                <a:gd name="adj2" fmla="val 50000"/>
              </a:avLst>
            </a:prstGeom>
            <a:noFill/>
            <a:ln w="28575">
              <a:solidFill>
                <a:schemeClr val="bg1"/>
              </a:solidFill>
              <a:round/>
              <a:headEnd/>
              <a:tailEnd type="none" w="sm" len="med"/>
            </a:ln>
          </p:spPr>
          <p:txBody>
            <a:bodyPr wrap="none" anchor="ctr"/>
            <a:lstStyle/>
            <a:p>
              <a:endParaRPr lang="zh-CN" altLang="en-US"/>
            </a:p>
          </p:txBody>
        </p:sp>
        <p:sp>
          <p:nvSpPr>
            <p:cNvPr id="34835" name="Text Box 62"/>
            <p:cNvSpPr txBox="1">
              <a:spLocks noChangeArrowheads="1"/>
            </p:cNvSpPr>
            <p:nvPr/>
          </p:nvSpPr>
          <p:spPr bwMode="auto">
            <a:xfrm>
              <a:off x="4615" y="3500"/>
              <a:ext cx="178" cy="327"/>
            </a:xfrm>
            <a:prstGeom prst="rect">
              <a:avLst/>
            </a:prstGeom>
            <a:noFill/>
            <a:ln w="28575">
              <a:noFill/>
              <a:miter lim="800000"/>
              <a:headEnd/>
              <a:tailEnd type="none" w="sm" len="med"/>
            </a:ln>
          </p:spPr>
          <p:txBody>
            <a:bodyPr wrap="none">
              <a:spAutoFit/>
            </a:bodyPr>
            <a:lstStyle/>
            <a:p>
              <a:pPr>
                <a:spcBef>
                  <a:spcPct val="50000"/>
                </a:spcBef>
              </a:pPr>
              <a:r>
                <a:rPr kumimoji="1" lang="en-US" altLang="zh-CN" sz="2800" i="1"/>
                <a:t>l</a:t>
              </a:r>
            </a:p>
          </p:txBody>
        </p:sp>
      </p:grpSp>
      <p:sp>
        <p:nvSpPr>
          <p:cNvPr id="52288" name="Text Box 64"/>
          <p:cNvSpPr txBox="1">
            <a:spLocks noChangeArrowheads="1"/>
          </p:cNvSpPr>
          <p:nvPr/>
        </p:nvSpPr>
        <p:spPr bwMode="auto">
          <a:xfrm>
            <a:off x="684213" y="5949950"/>
            <a:ext cx="4373562" cy="457200"/>
          </a:xfrm>
          <a:prstGeom prst="rect">
            <a:avLst/>
          </a:prstGeom>
          <a:noFill/>
          <a:ln w="9525">
            <a:noFill/>
            <a:miter lim="800000"/>
            <a:headEnd/>
            <a:tailEnd/>
          </a:ln>
        </p:spPr>
        <p:txBody>
          <a:bodyPr wrap="none">
            <a:spAutoFit/>
          </a:bodyPr>
          <a:lstStyle/>
          <a:p>
            <a:r>
              <a:rPr kumimoji="1" lang="en-US" altLang="zh-CN" i="1">
                <a:sym typeface="Symbol" pitchFamily="18" charset="2"/>
              </a:rPr>
              <a:t></a:t>
            </a:r>
            <a:r>
              <a:rPr kumimoji="1" lang="en-US" altLang="zh-CN" i="1" baseline="-25000">
                <a:sym typeface="Symbol" pitchFamily="18" charset="2"/>
              </a:rPr>
              <a:t>i</a:t>
            </a:r>
            <a:r>
              <a:rPr kumimoji="1" lang="en-US" altLang="zh-CN">
                <a:sym typeface="Symbol" pitchFamily="18" charset="2"/>
              </a:rPr>
              <a:t>&gt;0</a:t>
            </a:r>
            <a:r>
              <a:rPr kumimoji="1" lang="zh-CN" altLang="en-US">
                <a:sym typeface="Symbol" pitchFamily="18" charset="2"/>
              </a:rPr>
              <a:t>，</a:t>
            </a:r>
            <a:r>
              <a:rPr kumimoji="1" lang="zh-CN" altLang="en-US"/>
              <a:t>由</a:t>
            </a:r>
            <a:r>
              <a:rPr kumimoji="1" lang="en-US" altLang="zh-CN" i="1"/>
              <a:t>A</a:t>
            </a:r>
            <a:r>
              <a:rPr kumimoji="1" lang="zh-CN" altLang="en-US"/>
              <a:t>指向</a:t>
            </a:r>
            <a:r>
              <a:rPr kumimoji="1" lang="en-US" altLang="zh-CN" i="1"/>
              <a:t>B</a:t>
            </a:r>
            <a:r>
              <a:rPr kumimoji="1" lang="zh-CN" altLang="en-US"/>
              <a:t>，</a:t>
            </a:r>
            <a:r>
              <a:rPr kumimoji="1" lang="en-US" altLang="zh-CN" i="1"/>
              <a:t>B</a:t>
            </a:r>
            <a:r>
              <a:rPr kumimoji="1" lang="zh-CN" altLang="en-US"/>
              <a:t>点电势高。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26"/>
                                        </p:tgtEl>
                                        <p:attrNameLst>
                                          <p:attrName>style.visibility</p:attrName>
                                        </p:attrNameLst>
                                      </p:cBhvr>
                                      <p:to>
                                        <p:strVal val="visible"/>
                                      </p:to>
                                    </p:set>
                                    <p:animEffect transition="in" filter="wipe(left)">
                                      <p:cBhvr>
                                        <p:cTn id="7" dur="500"/>
                                        <p:tgtEl>
                                          <p:spTgt spid="5222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2228"/>
                                        </p:tgtEl>
                                        <p:attrNameLst>
                                          <p:attrName>style.visibility</p:attrName>
                                        </p:attrNameLst>
                                      </p:cBhvr>
                                      <p:to>
                                        <p:strVal val="visible"/>
                                      </p:to>
                                    </p:set>
                                    <p:anim calcmode="lin" valueType="num">
                                      <p:cBhvr additive="base">
                                        <p:cTn id="17" dur="500" fill="hold"/>
                                        <p:tgtEl>
                                          <p:spTgt spid="52228"/>
                                        </p:tgtEl>
                                        <p:attrNameLst>
                                          <p:attrName>ppt_x</p:attrName>
                                        </p:attrNameLst>
                                      </p:cBhvr>
                                      <p:tavLst>
                                        <p:tav tm="0">
                                          <p:val>
                                            <p:strVal val="0-#ppt_w/2"/>
                                          </p:val>
                                        </p:tav>
                                        <p:tav tm="100000">
                                          <p:val>
                                            <p:strVal val="#ppt_x"/>
                                          </p:val>
                                        </p:tav>
                                      </p:tavLst>
                                    </p:anim>
                                    <p:anim calcmode="lin" valueType="num">
                                      <p:cBhvr additive="base">
                                        <p:cTn id="18" dur="500" fill="hold"/>
                                        <p:tgtEl>
                                          <p:spTgt spid="5222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2265"/>
                                        </p:tgtEl>
                                        <p:attrNameLst>
                                          <p:attrName>style.visibility</p:attrName>
                                        </p:attrNameLst>
                                      </p:cBhvr>
                                      <p:to>
                                        <p:strVal val="visible"/>
                                      </p:to>
                                    </p:set>
                                    <p:animEffect transition="in" filter="wipe(left)">
                                      <p:cBhvr>
                                        <p:cTn id="23" dur="500"/>
                                        <p:tgtEl>
                                          <p:spTgt spid="52265"/>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2266"/>
                                        </p:tgtEl>
                                        <p:attrNameLst>
                                          <p:attrName>style.visibility</p:attrName>
                                        </p:attrNameLst>
                                      </p:cBhvr>
                                      <p:to>
                                        <p:strVal val="visible"/>
                                      </p:to>
                                    </p:set>
                                    <p:anim calcmode="lin" valueType="num">
                                      <p:cBhvr additive="base">
                                        <p:cTn id="28" dur="500" fill="hold"/>
                                        <p:tgtEl>
                                          <p:spTgt spid="52266"/>
                                        </p:tgtEl>
                                        <p:attrNameLst>
                                          <p:attrName>ppt_x</p:attrName>
                                        </p:attrNameLst>
                                      </p:cBhvr>
                                      <p:tavLst>
                                        <p:tav tm="0">
                                          <p:val>
                                            <p:strVal val="#ppt_x"/>
                                          </p:val>
                                        </p:tav>
                                        <p:tav tm="100000">
                                          <p:val>
                                            <p:strVal val="#ppt_x"/>
                                          </p:val>
                                        </p:tav>
                                      </p:tavLst>
                                    </p:anim>
                                    <p:anim calcmode="lin" valueType="num">
                                      <p:cBhvr additive="base">
                                        <p:cTn id="29" dur="500" fill="hold"/>
                                        <p:tgtEl>
                                          <p:spTgt spid="52266"/>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ox(in)">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52264"/>
                                        </p:tgtEl>
                                        <p:attrNameLst>
                                          <p:attrName>style.visibility</p:attrName>
                                        </p:attrNameLst>
                                      </p:cBhvr>
                                      <p:to>
                                        <p:strVal val="visible"/>
                                      </p:to>
                                    </p:set>
                                    <p:animEffect transition="in" filter="wipe(left)">
                                      <p:cBhvr>
                                        <p:cTn id="39" dur="500"/>
                                        <p:tgtEl>
                                          <p:spTgt spid="5226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52267"/>
                                        </p:tgtEl>
                                        <p:attrNameLst>
                                          <p:attrName>style.visibility</p:attrName>
                                        </p:attrNameLst>
                                      </p:cBhvr>
                                      <p:to>
                                        <p:strVal val="visible"/>
                                      </p:to>
                                    </p:set>
                                    <p:animEffect transition="in" filter="wipe(left)">
                                      <p:cBhvr>
                                        <p:cTn id="44" dur="500"/>
                                        <p:tgtEl>
                                          <p:spTgt spid="52267"/>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2268"/>
                                        </p:tgtEl>
                                        <p:attrNameLst>
                                          <p:attrName>style.visibility</p:attrName>
                                        </p:attrNameLst>
                                      </p:cBhvr>
                                      <p:to>
                                        <p:strVal val="visible"/>
                                      </p:to>
                                    </p:set>
                                    <p:anim calcmode="lin" valueType="num">
                                      <p:cBhvr additive="base">
                                        <p:cTn id="49" dur="500" fill="hold"/>
                                        <p:tgtEl>
                                          <p:spTgt spid="52268"/>
                                        </p:tgtEl>
                                        <p:attrNameLst>
                                          <p:attrName>ppt_x</p:attrName>
                                        </p:attrNameLst>
                                      </p:cBhvr>
                                      <p:tavLst>
                                        <p:tav tm="0">
                                          <p:val>
                                            <p:strVal val="#ppt_x"/>
                                          </p:val>
                                        </p:tav>
                                        <p:tav tm="100000">
                                          <p:val>
                                            <p:strVal val="#ppt_x"/>
                                          </p:val>
                                        </p:tav>
                                      </p:tavLst>
                                    </p:anim>
                                    <p:anim calcmode="lin" valueType="num">
                                      <p:cBhvr additive="base">
                                        <p:cTn id="50" dur="500" fill="hold"/>
                                        <p:tgtEl>
                                          <p:spTgt spid="5226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2288"/>
                                        </p:tgtEl>
                                        <p:attrNameLst>
                                          <p:attrName>style.visibility</p:attrName>
                                        </p:attrNameLst>
                                      </p:cBhvr>
                                      <p:to>
                                        <p:strVal val="visible"/>
                                      </p:to>
                                    </p:set>
                                    <p:anim calcmode="lin" valueType="num">
                                      <p:cBhvr additive="base">
                                        <p:cTn id="55" dur="500" fill="hold"/>
                                        <p:tgtEl>
                                          <p:spTgt spid="52288"/>
                                        </p:tgtEl>
                                        <p:attrNameLst>
                                          <p:attrName>ppt_x</p:attrName>
                                        </p:attrNameLst>
                                      </p:cBhvr>
                                      <p:tavLst>
                                        <p:tav tm="0">
                                          <p:val>
                                            <p:strVal val="#ppt_x"/>
                                          </p:val>
                                        </p:tav>
                                        <p:tav tm="100000">
                                          <p:val>
                                            <p:strVal val="#ppt_x"/>
                                          </p:val>
                                        </p:tav>
                                      </p:tavLst>
                                    </p:anim>
                                    <p:anim calcmode="lin" valueType="num">
                                      <p:cBhvr additive="base">
                                        <p:cTn id="56" dur="500" fill="hold"/>
                                        <p:tgtEl>
                                          <p:spTgt spid="522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autoUpdateAnimBg="0"/>
      <p:bldP spid="52228" grpId="0" autoUpdateAnimBg="0"/>
      <p:bldP spid="5228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灯片编号占位符 3"/>
          <p:cNvSpPr>
            <a:spLocks noGrp="1"/>
          </p:cNvSpPr>
          <p:nvPr>
            <p:ph type="sldNum" sz="quarter" idx="12"/>
          </p:nvPr>
        </p:nvSpPr>
        <p:spPr/>
        <p:txBody>
          <a:bodyPr/>
          <a:lstStyle/>
          <a:p>
            <a:pPr>
              <a:defRPr/>
            </a:pPr>
            <a:fld id="{67321E12-CD5D-4DC0-BA69-FC019FE80A30}" type="slidenum">
              <a:rPr lang="en-US" altLang="zh-CN"/>
              <a:pPr>
                <a:defRPr/>
              </a:pPr>
              <a:t>42</a:t>
            </a:fld>
            <a:endParaRPr lang="en-US" altLang="zh-CN"/>
          </a:p>
        </p:txBody>
      </p:sp>
      <p:sp>
        <p:nvSpPr>
          <p:cNvPr id="53250" name="Text Box 2"/>
          <p:cNvSpPr txBox="1">
            <a:spLocks noChangeArrowheads="1"/>
          </p:cNvSpPr>
          <p:nvPr/>
        </p:nvSpPr>
        <p:spPr bwMode="auto">
          <a:xfrm>
            <a:off x="379413" y="404813"/>
            <a:ext cx="5387975" cy="566737"/>
          </a:xfrm>
          <a:prstGeom prst="rect">
            <a:avLst/>
          </a:prstGeom>
          <a:noFill/>
          <a:ln w="9525">
            <a:noFill/>
            <a:miter lim="800000"/>
            <a:headEnd/>
            <a:tailEnd/>
          </a:ln>
        </p:spPr>
        <p:txBody>
          <a:bodyPr>
            <a:spAutoFit/>
          </a:bodyPr>
          <a:lstStyle/>
          <a:p>
            <a:pPr>
              <a:lnSpc>
                <a:spcPct val="130000"/>
              </a:lnSpc>
              <a:spcBef>
                <a:spcPct val="50000"/>
              </a:spcBef>
            </a:pPr>
            <a:r>
              <a:rPr kumimoji="1" lang="zh-CN" altLang="en-US" dirty="0">
                <a:solidFill>
                  <a:srgbClr val="FFFF00"/>
                </a:solidFill>
              </a:rPr>
              <a:t>另法：</a:t>
            </a:r>
            <a:r>
              <a:rPr kumimoji="1" lang="zh-CN" altLang="en-US" b="0" dirty="0">
                <a:solidFill>
                  <a:schemeClr val="tx1"/>
                </a:solidFill>
              </a:rPr>
              <a:t> </a:t>
            </a:r>
            <a:r>
              <a:rPr kumimoji="1" lang="zh-CN" altLang="en-US" dirty="0">
                <a:solidFill>
                  <a:srgbClr val="FFFF00"/>
                </a:solidFill>
              </a:rPr>
              <a:t>连接</a:t>
            </a:r>
            <a:r>
              <a:rPr kumimoji="1" lang="en-US" altLang="zh-CN" i="1" dirty="0" err="1">
                <a:solidFill>
                  <a:srgbClr val="FFFF00"/>
                </a:solidFill>
              </a:rPr>
              <a:t>oA</a:t>
            </a:r>
            <a:r>
              <a:rPr kumimoji="1" lang="zh-CN" altLang="en-US" dirty="0">
                <a:solidFill>
                  <a:srgbClr val="FFFF00"/>
                </a:solidFill>
              </a:rPr>
              <a:t>、</a:t>
            </a:r>
            <a:r>
              <a:rPr kumimoji="1" lang="en-US" altLang="zh-CN" i="1" dirty="0" err="1">
                <a:solidFill>
                  <a:srgbClr val="FFFF00"/>
                </a:solidFill>
              </a:rPr>
              <a:t>oB</a:t>
            </a:r>
            <a:r>
              <a:rPr kumimoji="1" lang="zh-CN" altLang="en-US" dirty="0">
                <a:solidFill>
                  <a:srgbClr val="FFFF00"/>
                </a:solidFill>
              </a:rPr>
              <a:t>组成回路。</a:t>
            </a:r>
            <a:endParaRPr kumimoji="1" lang="zh-CN" altLang="en-US" b="0" dirty="0">
              <a:solidFill>
                <a:srgbClr val="FFFF00"/>
              </a:solidFill>
            </a:endParaRPr>
          </a:p>
        </p:txBody>
      </p:sp>
      <p:graphicFrame>
        <p:nvGraphicFramePr>
          <p:cNvPr id="53251" name="Object 3"/>
          <p:cNvGraphicFramePr>
            <a:graphicFrameLocks noChangeAspect="1"/>
          </p:cNvGraphicFramePr>
          <p:nvPr/>
        </p:nvGraphicFramePr>
        <p:xfrm>
          <a:off x="1385888" y="2935288"/>
          <a:ext cx="2290762" cy="846137"/>
        </p:xfrm>
        <a:graphic>
          <a:graphicData uri="http://schemas.openxmlformats.org/presentationml/2006/ole">
            <mc:AlternateContent xmlns:mc="http://schemas.openxmlformats.org/markup-compatibility/2006">
              <mc:Choice xmlns:v="urn:schemas-microsoft-com:vml" Requires="v">
                <p:oleObj spid="_x0000_s35927" name="公式" r:id="rId3" imgW="2006280" imgH="838080" progId="Equation.3">
                  <p:embed/>
                </p:oleObj>
              </mc:Choice>
              <mc:Fallback>
                <p:oleObj name="公式" r:id="rId3" imgW="2006280" imgH="8380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5888" y="2935288"/>
                        <a:ext cx="2290762" cy="846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2" name="Object 4"/>
          <p:cNvGraphicFramePr>
            <a:graphicFrameLocks noChangeAspect="1"/>
          </p:cNvGraphicFramePr>
          <p:nvPr/>
        </p:nvGraphicFramePr>
        <p:xfrm>
          <a:off x="1362075" y="4022725"/>
          <a:ext cx="1760538" cy="927100"/>
        </p:xfrm>
        <a:graphic>
          <a:graphicData uri="http://schemas.openxmlformats.org/presentationml/2006/ole">
            <mc:AlternateContent xmlns:mc="http://schemas.openxmlformats.org/markup-compatibility/2006">
              <mc:Choice xmlns:v="urn:schemas-microsoft-com:vml" Requires="v">
                <p:oleObj spid="_x0000_s35928" name="公式" r:id="rId5" imgW="1498320" imgH="838080" progId="Equation.3">
                  <p:embed/>
                </p:oleObj>
              </mc:Choice>
              <mc:Fallback>
                <p:oleObj name="公式" r:id="rId5" imgW="1498320" imgH="83808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2075" y="4022725"/>
                        <a:ext cx="1760538"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3" name="Object 5"/>
          <p:cNvGraphicFramePr>
            <a:graphicFrameLocks noChangeAspect="1"/>
          </p:cNvGraphicFramePr>
          <p:nvPr/>
        </p:nvGraphicFramePr>
        <p:xfrm>
          <a:off x="3132138" y="4005263"/>
          <a:ext cx="2058987" cy="920750"/>
        </p:xfrm>
        <a:graphic>
          <a:graphicData uri="http://schemas.openxmlformats.org/presentationml/2006/ole">
            <mc:AlternateContent xmlns:mc="http://schemas.openxmlformats.org/markup-compatibility/2006">
              <mc:Choice xmlns:v="urn:schemas-microsoft-com:vml" Requires="v">
                <p:oleObj spid="_x0000_s35929" name="公式" r:id="rId7" imgW="1815840" imgH="863280" progId="Equation.3">
                  <p:embed/>
                </p:oleObj>
              </mc:Choice>
              <mc:Fallback>
                <p:oleObj name="公式" r:id="rId7" imgW="1815840" imgH="86328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2138" y="4005263"/>
                        <a:ext cx="2058987" cy="92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54" name="Text Box 6"/>
          <p:cNvSpPr txBox="1">
            <a:spLocks noChangeArrowheads="1"/>
          </p:cNvSpPr>
          <p:nvPr/>
        </p:nvSpPr>
        <p:spPr bwMode="auto">
          <a:xfrm>
            <a:off x="458788" y="5092700"/>
            <a:ext cx="8486775" cy="1041400"/>
          </a:xfrm>
          <a:prstGeom prst="rect">
            <a:avLst/>
          </a:prstGeom>
          <a:noFill/>
          <a:ln w="9525">
            <a:noFill/>
            <a:miter lim="800000"/>
            <a:headEnd/>
            <a:tailEnd/>
          </a:ln>
        </p:spPr>
        <p:txBody>
          <a:bodyPr>
            <a:spAutoFit/>
          </a:bodyPr>
          <a:lstStyle/>
          <a:p>
            <a:pPr>
              <a:lnSpc>
                <a:spcPct val="130000"/>
              </a:lnSpc>
              <a:spcBef>
                <a:spcPct val="50000"/>
              </a:spcBef>
            </a:pPr>
            <a:r>
              <a:rPr kumimoji="1" lang="en-US" altLang="zh-CN" b="0">
                <a:solidFill>
                  <a:schemeClr val="tx1"/>
                </a:solidFill>
              </a:rPr>
              <a:t>        </a:t>
            </a:r>
            <a:r>
              <a:rPr kumimoji="1" lang="zh-CN" altLang="en-US"/>
              <a:t>由楞次定律知，回路电动势方向为逆时针，因此导线</a:t>
            </a:r>
            <a:r>
              <a:rPr kumimoji="1" lang="en-US" altLang="zh-CN" i="1"/>
              <a:t>AB</a:t>
            </a:r>
            <a:r>
              <a:rPr kumimoji="1" lang="zh-CN" altLang="en-US"/>
              <a:t>中的感生电动势由</a:t>
            </a:r>
            <a:r>
              <a:rPr kumimoji="1" lang="en-US" altLang="zh-CN" i="1"/>
              <a:t>A</a:t>
            </a:r>
            <a:r>
              <a:rPr kumimoji="1" lang="zh-CN" altLang="en-US"/>
              <a:t>指向</a:t>
            </a:r>
            <a:r>
              <a:rPr kumimoji="1" lang="en-US" altLang="zh-CN" i="1"/>
              <a:t>B</a:t>
            </a:r>
            <a:r>
              <a:rPr kumimoji="1" lang="zh-CN" altLang="en-US"/>
              <a:t>。</a:t>
            </a:r>
            <a:r>
              <a:rPr kumimoji="1" lang="en-US" altLang="zh-CN" i="1"/>
              <a:t>B</a:t>
            </a:r>
            <a:r>
              <a:rPr kumimoji="1" lang="zh-CN" altLang="en-US"/>
              <a:t>点电势高。</a:t>
            </a:r>
          </a:p>
        </p:txBody>
      </p:sp>
      <p:sp>
        <p:nvSpPr>
          <p:cNvPr id="53255" name="Text Box 7"/>
          <p:cNvSpPr txBox="1">
            <a:spLocks noChangeArrowheads="1"/>
          </p:cNvSpPr>
          <p:nvPr/>
        </p:nvSpPr>
        <p:spPr bwMode="auto">
          <a:xfrm>
            <a:off x="277813" y="1822450"/>
            <a:ext cx="5302250" cy="1052513"/>
          </a:xfrm>
          <a:prstGeom prst="rect">
            <a:avLst/>
          </a:prstGeom>
          <a:noFill/>
          <a:ln w="9525">
            <a:noFill/>
            <a:miter lim="800000"/>
            <a:headEnd/>
            <a:tailEnd/>
          </a:ln>
        </p:spPr>
        <p:txBody>
          <a:bodyPr>
            <a:spAutoFit/>
          </a:bodyPr>
          <a:lstStyle/>
          <a:p>
            <a:pPr>
              <a:lnSpc>
                <a:spcPct val="130000"/>
              </a:lnSpc>
              <a:spcBef>
                <a:spcPct val="50000"/>
              </a:spcBef>
            </a:pPr>
            <a:r>
              <a:rPr kumimoji="1" lang="zh-CN" altLang="en-US"/>
              <a:t>由于</a:t>
            </a:r>
            <a:r>
              <a:rPr kumimoji="1" lang="en-US" altLang="zh-CN" i="1"/>
              <a:t>oA</a:t>
            </a:r>
            <a:r>
              <a:rPr kumimoji="1" lang="zh-CN" altLang="en-US"/>
              <a:t>和</a:t>
            </a:r>
            <a:r>
              <a:rPr kumimoji="1" lang="en-US" altLang="zh-CN" i="1"/>
              <a:t>oB</a:t>
            </a:r>
            <a:r>
              <a:rPr kumimoji="1" lang="zh-CN" altLang="en-US"/>
              <a:t>中的电动势为零</a:t>
            </a:r>
            <a:r>
              <a:rPr kumimoji="1" lang="en-US" altLang="zh-CN"/>
              <a:t>,  </a:t>
            </a:r>
            <a:r>
              <a:rPr kumimoji="1" lang="zh-CN" altLang="en-US"/>
              <a:t>故整个回路电动势就是导线</a:t>
            </a:r>
            <a:r>
              <a:rPr kumimoji="1" lang="en-US" altLang="zh-CN" i="1"/>
              <a:t>AB</a:t>
            </a:r>
            <a:r>
              <a:rPr kumimoji="1" lang="zh-CN" altLang="en-US"/>
              <a:t>中的电动势。</a:t>
            </a:r>
          </a:p>
        </p:txBody>
      </p:sp>
      <p:graphicFrame>
        <p:nvGraphicFramePr>
          <p:cNvPr id="53256" name="Object 8"/>
          <p:cNvGraphicFramePr>
            <a:graphicFrameLocks noChangeAspect="1"/>
          </p:cNvGraphicFramePr>
          <p:nvPr/>
        </p:nvGraphicFramePr>
        <p:xfrm>
          <a:off x="900113" y="1052513"/>
          <a:ext cx="2717800" cy="714375"/>
        </p:xfrm>
        <a:graphic>
          <a:graphicData uri="http://schemas.openxmlformats.org/presentationml/2006/ole">
            <mc:AlternateContent xmlns:mc="http://schemas.openxmlformats.org/markup-compatibility/2006">
              <mc:Choice xmlns:v="urn:schemas-microsoft-com:vml" Requires="v">
                <p:oleObj spid="_x0000_s35930" name="公式" r:id="rId9" imgW="2768400" imgH="647640" progId="Equation.3">
                  <p:embed/>
                </p:oleObj>
              </mc:Choice>
              <mc:Fallback>
                <p:oleObj name="公式" r:id="rId9" imgW="2768400" imgH="64764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0113" y="1052513"/>
                        <a:ext cx="2717800"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57" name="Text Box 9"/>
          <p:cNvSpPr txBox="1">
            <a:spLocks noChangeArrowheads="1"/>
          </p:cNvSpPr>
          <p:nvPr/>
        </p:nvSpPr>
        <p:spPr bwMode="auto">
          <a:xfrm>
            <a:off x="3689350" y="1190625"/>
            <a:ext cx="777875" cy="519113"/>
          </a:xfrm>
          <a:prstGeom prst="rect">
            <a:avLst/>
          </a:prstGeom>
          <a:noFill/>
          <a:ln w="9525">
            <a:noFill/>
            <a:miter lim="800000"/>
            <a:headEnd/>
            <a:tailEnd/>
          </a:ln>
        </p:spPr>
        <p:txBody>
          <a:bodyPr>
            <a:spAutoFit/>
          </a:bodyPr>
          <a:lstStyle/>
          <a:p>
            <a:pPr>
              <a:spcBef>
                <a:spcPct val="50000"/>
              </a:spcBef>
            </a:pPr>
            <a:r>
              <a:rPr kumimoji="1" lang="en-US" altLang="zh-CN" sz="2800"/>
              <a:t>=0</a:t>
            </a:r>
          </a:p>
        </p:txBody>
      </p:sp>
      <p:grpSp>
        <p:nvGrpSpPr>
          <p:cNvPr id="2" name="Group 10"/>
          <p:cNvGrpSpPr>
            <a:grpSpLocks/>
          </p:cNvGrpSpPr>
          <p:nvPr/>
        </p:nvGrpSpPr>
        <p:grpSpPr bwMode="auto">
          <a:xfrm>
            <a:off x="5921375" y="2344738"/>
            <a:ext cx="2562225" cy="1279525"/>
            <a:chOff x="3728" y="1037"/>
            <a:chExt cx="1614" cy="806"/>
          </a:xfrm>
        </p:grpSpPr>
        <p:sp>
          <p:nvSpPr>
            <p:cNvPr id="35888" name="Line 11"/>
            <p:cNvSpPr>
              <a:spLocks noChangeShapeType="1"/>
            </p:cNvSpPr>
            <p:nvPr/>
          </p:nvSpPr>
          <p:spPr bwMode="auto">
            <a:xfrm flipH="1">
              <a:off x="3728" y="1037"/>
              <a:ext cx="807" cy="806"/>
            </a:xfrm>
            <a:prstGeom prst="line">
              <a:avLst/>
            </a:prstGeom>
            <a:noFill/>
            <a:ln w="57150">
              <a:solidFill>
                <a:srgbClr val="FF3399"/>
              </a:solidFill>
              <a:round/>
              <a:headEnd/>
              <a:tailEnd/>
            </a:ln>
          </p:spPr>
          <p:txBody>
            <a:bodyPr/>
            <a:lstStyle/>
            <a:p>
              <a:endParaRPr lang="zh-CN" altLang="en-US"/>
            </a:p>
          </p:txBody>
        </p:sp>
        <p:sp>
          <p:nvSpPr>
            <p:cNvPr id="35889" name="Line 12"/>
            <p:cNvSpPr>
              <a:spLocks noChangeShapeType="1"/>
            </p:cNvSpPr>
            <p:nvPr/>
          </p:nvSpPr>
          <p:spPr bwMode="auto">
            <a:xfrm>
              <a:off x="4535" y="1037"/>
              <a:ext cx="807" cy="806"/>
            </a:xfrm>
            <a:prstGeom prst="line">
              <a:avLst/>
            </a:prstGeom>
            <a:noFill/>
            <a:ln w="57150">
              <a:solidFill>
                <a:srgbClr val="FF3399"/>
              </a:solidFill>
              <a:round/>
              <a:headEnd/>
              <a:tailEnd/>
            </a:ln>
          </p:spPr>
          <p:txBody>
            <a:bodyPr/>
            <a:lstStyle/>
            <a:p>
              <a:endParaRPr lang="zh-CN" altLang="en-US"/>
            </a:p>
          </p:txBody>
        </p:sp>
      </p:grpSp>
      <p:grpSp>
        <p:nvGrpSpPr>
          <p:cNvPr id="35853" name="Group 13"/>
          <p:cNvGrpSpPr>
            <a:grpSpLocks/>
          </p:cNvGrpSpPr>
          <p:nvPr/>
        </p:nvGrpSpPr>
        <p:grpSpPr bwMode="auto">
          <a:xfrm>
            <a:off x="5586413" y="800100"/>
            <a:ext cx="3324225" cy="3665538"/>
            <a:chOff x="3519" y="504"/>
            <a:chExt cx="2094" cy="2309"/>
          </a:xfrm>
        </p:grpSpPr>
        <p:grpSp>
          <p:nvGrpSpPr>
            <p:cNvPr id="35854" name="Group 14"/>
            <p:cNvGrpSpPr>
              <a:grpSpLocks/>
            </p:cNvGrpSpPr>
            <p:nvPr/>
          </p:nvGrpSpPr>
          <p:grpSpPr bwMode="auto">
            <a:xfrm>
              <a:off x="3562" y="504"/>
              <a:ext cx="1932" cy="1936"/>
              <a:chOff x="3553" y="1701"/>
              <a:chExt cx="1932" cy="1936"/>
            </a:xfrm>
          </p:grpSpPr>
          <p:sp>
            <p:nvSpPr>
              <p:cNvPr id="35886" name="Oval 15"/>
              <p:cNvSpPr>
                <a:spLocks noChangeArrowheads="1"/>
              </p:cNvSpPr>
              <p:nvPr/>
            </p:nvSpPr>
            <p:spPr bwMode="auto">
              <a:xfrm>
                <a:off x="3578" y="1701"/>
                <a:ext cx="1907" cy="1936"/>
              </a:xfrm>
              <a:prstGeom prst="ellipse">
                <a:avLst/>
              </a:prstGeom>
              <a:noFill/>
              <a:ln w="38100">
                <a:solidFill>
                  <a:srgbClr val="66FF33"/>
                </a:solidFill>
                <a:round/>
                <a:headEnd/>
                <a:tailEnd/>
              </a:ln>
            </p:spPr>
            <p:txBody>
              <a:bodyPr wrap="none" anchor="ctr"/>
              <a:lstStyle/>
              <a:p>
                <a:endParaRPr lang="zh-CN" altLang="en-US"/>
              </a:p>
            </p:txBody>
          </p:sp>
          <p:sp>
            <p:nvSpPr>
              <p:cNvPr id="35887" name="Freeform 16"/>
              <p:cNvSpPr>
                <a:spLocks/>
              </p:cNvSpPr>
              <p:nvPr/>
            </p:nvSpPr>
            <p:spPr bwMode="auto">
              <a:xfrm>
                <a:off x="3700" y="1913"/>
                <a:ext cx="242" cy="304"/>
              </a:xfrm>
              <a:custGeom>
                <a:avLst/>
                <a:gdLst>
                  <a:gd name="T0" fmla="*/ 0 w 188"/>
                  <a:gd name="T1" fmla="*/ 22692 h 262"/>
                  <a:gd name="T2" fmla="*/ 41386 w 188"/>
                  <a:gd name="T3" fmla="*/ 16285 h 262"/>
                  <a:gd name="T4" fmla="*/ 162965 w 188"/>
                  <a:gd name="T5" fmla="*/ 8048 h 262"/>
                  <a:gd name="T6" fmla="*/ 367133 w 188"/>
                  <a:gd name="T7" fmla="*/ 0 h 262"/>
                  <a:gd name="T8" fmla="*/ 0 60000 65536"/>
                  <a:gd name="T9" fmla="*/ 0 60000 65536"/>
                  <a:gd name="T10" fmla="*/ 0 60000 65536"/>
                  <a:gd name="T11" fmla="*/ 0 60000 65536"/>
                  <a:gd name="T12" fmla="*/ 0 w 188"/>
                  <a:gd name="T13" fmla="*/ 0 h 262"/>
                  <a:gd name="T14" fmla="*/ 188 w 188"/>
                  <a:gd name="T15" fmla="*/ 262 h 262"/>
                </a:gdLst>
                <a:ahLst/>
                <a:cxnLst>
                  <a:cxn ang="T8">
                    <a:pos x="T0" y="T1"/>
                  </a:cxn>
                  <a:cxn ang="T9">
                    <a:pos x="T2" y="T3"/>
                  </a:cxn>
                  <a:cxn ang="T10">
                    <a:pos x="T4" y="T5"/>
                  </a:cxn>
                  <a:cxn ang="T11">
                    <a:pos x="T6" y="T7"/>
                  </a:cxn>
                </a:cxnLst>
                <a:rect l="T12" t="T13" r="T14" b="T15"/>
                <a:pathLst>
                  <a:path w="188" h="262">
                    <a:moveTo>
                      <a:pt x="0" y="262"/>
                    </a:moveTo>
                    <a:cubicBezTo>
                      <a:pt x="3" y="239"/>
                      <a:pt x="7" y="216"/>
                      <a:pt x="21" y="188"/>
                    </a:cubicBezTo>
                    <a:cubicBezTo>
                      <a:pt x="35" y="160"/>
                      <a:pt x="56" y="125"/>
                      <a:pt x="84" y="94"/>
                    </a:cubicBezTo>
                    <a:cubicBezTo>
                      <a:pt x="112" y="63"/>
                      <a:pt x="150" y="31"/>
                      <a:pt x="188" y="0"/>
                    </a:cubicBezTo>
                  </a:path>
                </a:pathLst>
              </a:custGeom>
              <a:noFill/>
              <a:ln w="28575">
                <a:solidFill>
                  <a:srgbClr val="66FF33"/>
                </a:solidFill>
                <a:round/>
                <a:headEnd type="triangle" w="lg" len="med"/>
                <a:tailEnd/>
              </a:ln>
            </p:spPr>
            <p:txBody>
              <a:bodyPr/>
              <a:lstStyle/>
              <a:p>
                <a:endParaRPr lang="zh-CN" altLang="en-US"/>
              </a:p>
            </p:txBody>
          </p:sp>
          <p:graphicFrame>
            <p:nvGraphicFramePr>
              <p:cNvPr id="35846" name="Object 17"/>
              <p:cNvGraphicFramePr>
                <a:graphicFrameLocks noChangeAspect="1"/>
              </p:cNvGraphicFramePr>
              <p:nvPr/>
            </p:nvGraphicFramePr>
            <p:xfrm>
              <a:off x="3553" y="1832"/>
              <a:ext cx="213" cy="274"/>
            </p:xfrm>
            <a:graphic>
              <a:graphicData uri="http://schemas.openxmlformats.org/presentationml/2006/ole">
                <mc:AlternateContent xmlns:mc="http://schemas.openxmlformats.org/markup-compatibility/2006">
                  <mc:Choice xmlns:v="urn:schemas-microsoft-com:vml" Requires="v">
                    <p:oleObj spid="_x0000_s35931" name="公式" r:id="rId11" imgW="368280" imgH="469800" progId="Equation.3">
                      <p:embed/>
                    </p:oleObj>
                  </mc:Choice>
                  <mc:Fallback>
                    <p:oleObj name="公式" r:id="rId11" imgW="368280" imgH="469800"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53" y="1832"/>
                            <a:ext cx="213" cy="2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5855" name="Group 18"/>
            <p:cNvGrpSpPr>
              <a:grpSpLocks/>
            </p:cNvGrpSpPr>
            <p:nvPr/>
          </p:nvGrpSpPr>
          <p:grpSpPr bwMode="auto">
            <a:xfrm>
              <a:off x="3519" y="681"/>
              <a:ext cx="2094" cy="2132"/>
              <a:chOff x="3510" y="1878"/>
              <a:chExt cx="2094" cy="2132"/>
            </a:xfrm>
          </p:grpSpPr>
          <p:sp>
            <p:nvSpPr>
              <p:cNvPr id="35856" name="Text Box 19"/>
              <p:cNvSpPr txBox="1">
                <a:spLocks noChangeArrowheads="1"/>
              </p:cNvSpPr>
              <p:nvPr/>
            </p:nvSpPr>
            <p:spPr bwMode="auto">
              <a:xfrm>
                <a:off x="4185" y="3722"/>
                <a:ext cx="847" cy="288"/>
              </a:xfrm>
              <a:prstGeom prst="rect">
                <a:avLst/>
              </a:prstGeom>
              <a:noFill/>
              <a:ln w="9525">
                <a:noFill/>
                <a:miter lim="800000"/>
                <a:headEnd/>
                <a:tailEnd/>
              </a:ln>
            </p:spPr>
            <p:txBody>
              <a:bodyPr>
                <a:spAutoFit/>
              </a:bodyPr>
              <a:lstStyle/>
              <a:p>
                <a:pPr>
                  <a:spcBef>
                    <a:spcPct val="50000"/>
                  </a:spcBef>
                </a:pPr>
                <a:endParaRPr kumimoji="1" lang="zh-CN" altLang="zh-CN" b="0"/>
              </a:p>
            </p:txBody>
          </p:sp>
          <p:sp>
            <p:nvSpPr>
              <p:cNvPr id="35857" name="Oval 20"/>
              <p:cNvSpPr>
                <a:spLocks noChangeArrowheads="1"/>
              </p:cNvSpPr>
              <p:nvPr/>
            </p:nvSpPr>
            <p:spPr bwMode="auto">
              <a:xfrm>
                <a:off x="3755" y="1878"/>
                <a:ext cx="1539" cy="1581"/>
              </a:xfrm>
              <a:prstGeom prst="ellipse">
                <a:avLst/>
              </a:prstGeom>
              <a:noFill/>
              <a:ln w="38100">
                <a:solidFill>
                  <a:schemeClr val="bg1"/>
                </a:solidFill>
                <a:round/>
                <a:headEnd/>
                <a:tailEnd/>
              </a:ln>
            </p:spPr>
            <p:txBody>
              <a:bodyPr wrap="none" anchor="ctr"/>
              <a:lstStyle/>
              <a:p>
                <a:endParaRPr lang="zh-CN" altLang="en-US"/>
              </a:p>
            </p:txBody>
          </p:sp>
          <p:sp>
            <p:nvSpPr>
              <p:cNvPr id="35858" name="Line 21"/>
              <p:cNvSpPr>
                <a:spLocks noChangeShapeType="1"/>
              </p:cNvSpPr>
              <p:nvPr/>
            </p:nvSpPr>
            <p:spPr bwMode="auto">
              <a:xfrm>
                <a:off x="4520" y="2674"/>
                <a:ext cx="0" cy="774"/>
              </a:xfrm>
              <a:prstGeom prst="line">
                <a:avLst/>
              </a:prstGeom>
              <a:noFill/>
              <a:ln w="19050">
                <a:solidFill>
                  <a:schemeClr val="bg1"/>
                </a:solidFill>
                <a:round/>
                <a:headEnd/>
                <a:tailEnd type="triangle" w="sm" len="med"/>
              </a:ln>
            </p:spPr>
            <p:txBody>
              <a:bodyPr/>
              <a:lstStyle/>
              <a:p>
                <a:endParaRPr lang="zh-CN" altLang="en-US"/>
              </a:p>
            </p:txBody>
          </p:sp>
          <p:sp>
            <p:nvSpPr>
              <p:cNvPr id="35859" name="Text Box 22"/>
              <p:cNvSpPr txBox="1">
                <a:spLocks noChangeArrowheads="1"/>
              </p:cNvSpPr>
              <p:nvPr/>
            </p:nvSpPr>
            <p:spPr bwMode="auto">
              <a:xfrm>
                <a:off x="4266" y="2862"/>
                <a:ext cx="237" cy="327"/>
              </a:xfrm>
              <a:prstGeom prst="rect">
                <a:avLst/>
              </a:prstGeom>
              <a:noFill/>
              <a:ln w="9525">
                <a:noFill/>
                <a:miter lim="800000"/>
                <a:headEnd/>
                <a:tailEnd/>
              </a:ln>
            </p:spPr>
            <p:txBody>
              <a:bodyPr>
                <a:spAutoFit/>
              </a:bodyPr>
              <a:lstStyle/>
              <a:p>
                <a:pPr>
                  <a:spcBef>
                    <a:spcPct val="50000"/>
                  </a:spcBef>
                </a:pPr>
                <a:r>
                  <a:rPr kumimoji="1" lang="en-US" altLang="zh-CN" sz="2800" i="1"/>
                  <a:t>R</a:t>
                </a:r>
                <a:endParaRPr kumimoji="1" lang="en-US" altLang="zh-CN" sz="2800" i="1">
                  <a:solidFill>
                    <a:schemeClr val="tx1"/>
                  </a:solidFill>
                </a:endParaRPr>
              </a:p>
            </p:txBody>
          </p:sp>
          <p:grpSp>
            <p:nvGrpSpPr>
              <p:cNvPr id="35860" name="Group 23"/>
              <p:cNvGrpSpPr>
                <a:grpSpLocks/>
              </p:cNvGrpSpPr>
              <p:nvPr/>
            </p:nvGrpSpPr>
            <p:grpSpPr bwMode="auto">
              <a:xfrm>
                <a:off x="3906" y="2067"/>
                <a:ext cx="1227" cy="1053"/>
                <a:chOff x="3906" y="2067"/>
                <a:chExt cx="1227" cy="1053"/>
              </a:xfrm>
            </p:grpSpPr>
            <p:grpSp>
              <p:nvGrpSpPr>
                <p:cNvPr id="35865" name="Group 24"/>
                <p:cNvGrpSpPr>
                  <a:grpSpLocks/>
                </p:cNvGrpSpPr>
                <p:nvPr/>
              </p:nvGrpSpPr>
              <p:grpSpPr bwMode="auto">
                <a:xfrm>
                  <a:off x="4488" y="2067"/>
                  <a:ext cx="136" cy="126"/>
                  <a:chOff x="1812" y="2932"/>
                  <a:chExt cx="136" cy="126"/>
                </a:xfrm>
              </p:grpSpPr>
              <p:sp>
                <p:nvSpPr>
                  <p:cNvPr id="35884" name="Line 25"/>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35885" name="Line 26"/>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35866" name="Group 27"/>
                <p:cNvGrpSpPr>
                  <a:grpSpLocks/>
                </p:cNvGrpSpPr>
                <p:nvPr/>
              </p:nvGrpSpPr>
              <p:grpSpPr bwMode="auto">
                <a:xfrm>
                  <a:off x="3906" y="2603"/>
                  <a:ext cx="136" cy="126"/>
                  <a:chOff x="1812" y="2932"/>
                  <a:chExt cx="136" cy="126"/>
                </a:xfrm>
              </p:grpSpPr>
              <p:sp>
                <p:nvSpPr>
                  <p:cNvPr id="35882" name="Line 28"/>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35883" name="Line 29"/>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35867" name="Group 30"/>
                <p:cNvGrpSpPr>
                  <a:grpSpLocks/>
                </p:cNvGrpSpPr>
                <p:nvPr/>
              </p:nvGrpSpPr>
              <p:grpSpPr bwMode="auto">
                <a:xfrm>
                  <a:off x="4997" y="2636"/>
                  <a:ext cx="136" cy="126"/>
                  <a:chOff x="1812" y="2932"/>
                  <a:chExt cx="136" cy="126"/>
                </a:xfrm>
              </p:grpSpPr>
              <p:sp>
                <p:nvSpPr>
                  <p:cNvPr id="35880" name="Line 31"/>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35881" name="Line 32"/>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35868" name="Group 33"/>
                <p:cNvGrpSpPr>
                  <a:grpSpLocks/>
                </p:cNvGrpSpPr>
                <p:nvPr/>
              </p:nvGrpSpPr>
              <p:grpSpPr bwMode="auto">
                <a:xfrm>
                  <a:off x="4902" y="2994"/>
                  <a:ext cx="136" cy="126"/>
                  <a:chOff x="1812" y="2932"/>
                  <a:chExt cx="136" cy="126"/>
                </a:xfrm>
              </p:grpSpPr>
              <p:sp>
                <p:nvSpPr>
                  <p:cNvPr id="35878" name="Line 34"/>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35879" name="Line 35"/>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35869" name="Group 36"/>
                <p:cNvGrpSpPr>
                  <a:grpSpLocks/>
                </p:cNvGrpSpPr>
                <p:nvPr/>
              </p:nvGrpSpPr>
              <p:grpSpPr bwMode="auto">
                <a:xfrm>
                  <a:off x="4058" y="2994"/>
                  <a:ext cx="136" cy="126"/>
                  <a:chOff x="1812" y="2932"/>
                  <a:chExt cx="136" cy="126"/>
                </a:xfrm>
              </p:grpSpPr>
              <p:sp>
                <p:nvSpPr>
                  <p:cNvPr id="35876" name="Line 37"/>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35877" name="Line 38"/>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35870" name="Group 39"/>
                <p:cNvGrpSpPr>
                  <a:grpSpLocks/>
                </p:cNvGrpSpPr>
                <p:nvPr/>
              </p:nvGrpSpPr>
              <p:grpSpPr bwMode="auto">
                <a:xfrm>
                  <a:off x="4100" y="2214"/>
                  <a:ext cx="136" cy="126"/>
                  <a:chOff x="1812" y="2932"/>
                  <a:chExt cx="136" cy="126"/>
                </a:xfrm>
              </p:grpSpPr>
              <p:sp>
                <p:nvSpPr>
                  <p:cNvPr id="35874" name="Line 40"/>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35875" name="Line 41"/>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35871" name="Group 42"/>
                <p:cNvGrpSpPr>
                  <a:grpSpLocks/>
                </p:cNvGrpSpPr>
                <p:nvPr/>
              </p:nvGrpSpPr>
              <p:grpSpPr bwMode="auto">
                <a:xfrm>
                  <a:off x="4927" y="2308"/>
                  <a:ext cx="136" cy="126"/>
                  <a:chOff x="1812" y="2932"/>
                  <a:chExt cx="136" cy="126"/>
                </a:xfrm>
              </p:grpSpPr>
              <p:sp>
                <p:nvSpPr>
                  <p:cNvPr id="35872" name="Line 43"/>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35873" name="Line 44"/>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sp>
            <p:nvSpPr>
              <p:cNvPr id="35861" name="Line 45"/>
              <p:cNvSpPr>
                <a:spLocks noChangeShapeType="1"/>
              </p:cNvSpPr>
              <p:nvPr/>
            </p:nvSpPr>
            <p:spPr bwMode="auto">
              <a:xfrm>
                <a:off x="3729" y="3483"/>
                <a:ext cx="1603" cy="0"/>
              </a:xfrm>
              <a:prstGeom prst="line">
                <a:avLst/>
              </a:prstGeom>
              <a:noFill/>
              <a:ln w="76200">
                <a:solidFill>
                  <a:srgbClr val="FF3300"/>
                </a:solidFill>
                <a:round/>
                <a:headEnd/>
                <a:tailEnd/>
              </a:ln>
            </p:spPr>
            <p:txBody>
              <a:bodyPr/>
              <a:lstStyle/>
              <a:p>
                <a:endParaRPr lang="zh-CN" altLang="en-US"/>
              </a:p>
            </p:txBody>
          </p:sp>
          <p:sp>
            <p:nvSpPr>
              <p:cNvPr id="35862" name="Text Box 46"/>
              <p:cNvSpPr txBox="1">
                <a:spLocks noChangeArrowheads="1"/>
              </p:cNvSpPr>
              <p:nvPr/>
            </p:nvSpPr>
            <p:spPr bwMode="auto">
              <a:xfrm>
                <a:off x="3510" y="3358"/>
                <a:ext cx="293" cy="288"/>
              </a:xfrm>
              <a:prstGeom prst="rect">
                <a:avLst/>
              </a:prstGeom>
              <a:noFill/>
              <a:ln w="9525">
                <a:noFill/>
                <a:miter lim="800000"/>
                <a:headEnd/>
                <a:tailEnd/>
              </a:ln>
            </p:spPr>
            <p:txBody>
              <a:bodyPr>
                <a:spAutoFit/>
              </a:bodyPr>
              <a:lstStyle/>
              <a:p>
                <a:pPr>
                  <a:spcBef>
                    <a:spcPct val="50000"/>
                  </a:spcBef>
                </a:pPr>
                <a:r>
                  <a:rPr kumimoji="1" lang="en-US" altLang="zh-CN" i="1"/>
                  <a:t>A</a:t>
                </a:r>
                <a:endParaRPr kumimoji="1" lang="en-US" altLang="zh-CN" b="0" i="1">
                  <a:solidFill>
                    <a:schemeClr val="tx1"/>
                  </a:solidFill>
                </a:endParaRPr>
              </a:p>
            </p:txBody>
          </p:sp>
          <p:sp>
            <p:nvSpPr>
              <p:cNvPr id="35863" name="Text Box 47"/>
              <p:cNvSpPr txBox="1">
                <a:spLocks noChangeArrowheads="1"/>
              </p:cNvSpPr>
              <p:nvPr/>
            </p:nvSpPr>
            <p:spPr bwMode="auto">
              <a:xfrm>
                <a:off x="5280" y="3358"/>
                <a:ext cx="324" cy="288"/>
              </a:xfrm>
              <a:prstGeom prst="rect">
                <a:avLst/>
              </a:prstGeom>
              <a:noFill/>
              <a:ln w="9525">
                <a:noFill/>
                <a:miter lim="800000"/>
                <a:headEnd/>
                <a:tailEnd/>
              </a:ln>
            </p:spPr>
            <p:txBody>
              <a:bodyPr>
                <a:spAutoFit/>
              </a:bodyPr>
              <a:lstStyle/>
              <a:p>
                <a:pPr>
                  <a:spcBef>
                    <a:spcPct val="50000"/>
                  </a:spcBef>
                </a:pPr>
                <a:r>
                  <a:rPr kumimoji="1" lang="en-US" altLang="zh-CN" i="1"/>
                  <a:t>B</a:t>
                </a:r>
                <a:endParaRPr kumimoji="1" lang="en-US" altLang="zh-CN" b="0" i="1">
                  <a:solidFill>
                    <a:schemeClr val="tx1"/>
                  </a:solidFill>
                </a:endParaRPr>
              </a:p>
            </p:txBody>
          </p:sp>
          <p:sp>
            <p:nvSpPr>
              <p:cNvPr id="35864" name="Text Box 48"/>
              <p:cNvSpPr txBox="1">
                <a:spLocks noChangeArrowheads="1"/>
              </p:cNvSpPr>
              <p:nvPr/>
            </p:nvSpPr>
            <p:spPr bwMode="auto">
              <a:xfrm>
                <a:off x="4416" y="2440"/>
                <a:ext cx="230" cy="288"/>
              </a:xfrm>
              <a:prstGeom prst="rect">
                <a:avLst/>
              </a:prstGeom>
              <a:noFill/>
              <a:ln w="9525">
                <a:noFill/>
                <a:miter lim="800000"/>
                <a:headEnd/>
                <a:tailEnd/>
              </a:ln>
            </p:spPr>
            <p:txBody>
              <a:bodyPr>
                <a:spAutoFit/>
              </a:bodyPr>
              <a:lstStyle/>
              <a:p>
                <a:pPr>
                  <a:spcBef>
                    <a:spcPct val="50000"/>
                  </a:spcBef>
                </a:pPr>
                <a:r>
                  <a:rPr kumimoji="1" lang="en-US" altLang="zh-CN" b="0" i="1"/>
                  <a:t>o</a:t>
                </a:r>
                <a:endParaRPr kumimoji="1" lang="en-US" altLang="zh-CN" b="0">
                  <a:solidFill>
                    <a:schemeClr val="tx1"/>
                  </a:solidFill>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wipe(left)">
                                      <p:cBhvr>
                                        <p:cTn id="7" dur="500"/>
                                        <p:tgtEl>
                                          <p:spTgt spid="5325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53256"/>
                                        </p:tgtEl>
                                        <p:attrNameLst>
                                          <p:attrName>style.visibility</p:attrName>
                                        </p:attrNameLst>
                                      </p:cBhvr>
                                      <p:to>
                                        <p:strVal val="visible"/>
                                      </p:to>
                                    </p:set>
                                    <p:animEffect transition="in" filter="wipe(left)">
                                      <p:cBhvr>
                                        <p:cTn id="18" dur="500"/>
                                        <p:tgtEl>
                                          <p:spTgt spid="5325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3257"/>
                                        </p:tgtEl>
                                        <p:attrNameLst>
                                          <p:attrName>style.visibility</p:attrName>
                                        </p:attrNameLst>
                                      </p:cBhvr>
                                      <p:to>
                                        <p:strVal val="visible"/>
                                      </p:to>
                                    </p:set>
                                    <p:animEffect transition="in" filter="wipe(left)">
                                      <p:cBhvr>
                                        <p:cTn id="23" dur="500"/>
                                        <p:tgtEl>
                                          <p:spTgt spid="5325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53255"/>
                                        </p:tgtEl>
                                        <p:attrNameLst>
                                          <p:attrName>style.visibility</p:attrName>
                                        </p:attrNameLst>
                                      </p:cBhvr>
                                      <p:to>
                                        <p:strVal val="visible"/>
                                      </p:to>
                                    </p:set>
                                    <p:animEffect transition="in" filter="wipe(up)">
                                      <p:cBhvr>
                                        <p:cTn id="28" dur="500"/>
                                        <p:tgtEl>
                                          <p:spTgt spid="53255"/>
                                        </p:tgtEl>
                                      </p:cBhvr>
                                    </p:animEffect>
                                  </p:childTnLst>
                                </p:cTn>
                              </p:par>
                            </p:childTnLst>
                          </p:cTn>
                        </p:par>
                      </p:childTnLst>
                    </p:cTn>
                  </p:par>
                  <p:par>
                    <p:cTn id="29" fill="hold">
                      <p:stCondLst>
                        <p:cond delay="indefinite"/>
                      </p:stCondLst>
                      <p:childTnLst>
                        <p:par>
                          <p:cTn id="30" fill="hold">
                            <p:stCondLst>
                              <p:cond delay="0"/>
                            </p:stCondLst>
                            <p:childTnLst>
                              <p:par>
                                <p:cTn id="31" presetID="17" presetClass="entr" presetSubtype="1" fill="hold" nodeType="clickEffect">
                                  <p:stCondLst>
                                    <p:cond delay="0"/>
                                  </p:stCondLst>
                                  <p:childTnLst>
                                    <p:set>
                                      <p:cBhvr>
                                        <p:cTn id="32" dur="1" fill="hold">
                                          <p:stCondLst>
                                            <p:cond delay="0"/>
                                          </p:stCondLst>
                                        </p:cTn>
                                        <p:tgtEl>
                                          <p:spTgt spid="53251"/>
                                        </p:tgtEl>
                                        <p:attrNameLst>
                                          <p:attrName>style.visibility</p:attrName>
                                        </p:attrNameLst>
                                      </p:cBhvr>
                                      <p:to>
                                        <p:strVal val="visible"/>
                                      </p:to>
                                    </p:set>
                                    <p:anim calcmode="lin" valueType="num">
                                      <p:cBhvr>
                                        <p:cTn id="33" dur="500" fill="hold"/>
                                        <p:tgtEl>
                                          <p:spTgt spid="53251"/>
                                        </p:tgtEl>
                                        <p:attrNameLst>
                                          <p:attrName>ppt_x</p:attrName>
                                        </p:attrNameLst>
                                      </p:cBhvr>
                                      <p:tavLst>
                                        <p:tav tm="0">
                                          <p:val>
                                            <p:strVal val="#ppt_x"/>
                                          </p:val>
                                        </p:tav>
                                        <p:tav tm="100000">
                                          <p:val>
                                            <p:strVal val="#ppt_x"/>
                                          </p:val>
                                        </p:tav>
                                      </p:tavLst>
                                    </p:anim>
                                    <p:anim calcmode="lin" valueType="num">
                                      <p:cBhvr>
                                        <p:cTn id="34" dur="500" fill="hold"/>
                                        <p:tgtEl>
                                          <p:spTgt spid="53251"/>
                                        </p:tgtEl>
                                        <p:attrNameLst>
                                          <p:attrName>ppt_y</p:attrName>
                                        </p:attrNameLst>
                                      </p:cBhvr>
                                      <p:tavLst>
                                        <p:tav tm="0">
                                          <p:val>
                                            <p:strVal val="#ppt_y-#ppt_h/2"/>
                                          </p:val>
                                        </p:tav>
                                        <p:tav tm="100000">
                                          <p:val>
                                            <p:strVal val="#ppt_y"/>
                                          </p:val>
                                        </p:tav>
                                      </p:tavLst>
                                    </p:anim>
                                    <p:anim calcmode="lin" valueType="num">
                                      <p:cBhvr>
                                        <p:cTn id="35" dur="500" fill="hold"/>
                                        <p:tgtEl>
                                          <p:spTgt spid="53251"/>
                                        </p:tgtEl>
                                        <p:attrNameLst>
                                          <p:attrName>ppt_w</p:attrName>
                                        </p:attrNameLst>
                                      </p:cBhvr>
                                      <p:tavLst>
                                        <p:tav tm="0">
                                          <p:val>
                                            <p:strVal val="#ppt_w"/>
                                          </p:val>
                                        </p:tav>
                                        <p:tav tm="100000">
                                          <p:val>
                                            <p:strVal val="#ppt_w"/>
                                          </p:val>
                                        </p:tav>
                                      </p:tavLst>
                                    </p:anim>
                                    <p:anim calcmode="lin" valueType="num">
                                      <p:cBhvr>
                                        <p:cTn id="36" dur="500" fill="hold"/>
                                        <p:tgtEl>
                                          <p:spTgt spid="53251"/>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53252"/>
                                        </p:tgtEl>
                                        <p:attrNameLst>
                                          <p:attrName>style.visibility</p:attrName>
                                        </p:attrNameLst>
                                      </p:cBhvr>
                                      <p:to>
                                        <p:strVal val="visible"/>
                                      </p:to>
                                    </p:set>
                                    <p:animEffect transition="in" filter="wipe(left)">
                                      <p:cBhvr>
                                        <p:cTn id="41" dur="500"/>
                                        <p:tgtEl>
                                          <p:spTgt spid="5325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53253"/>
                                        </p:tgtEl>
                                        <p:attrNameLst>
                                          <p:attrName>style.visibility</p:attrName>
                                        </p:attrNameLst>
                                      </p:cBhvr>
                                      <p:to>
                                        <p:strVal val="visible"/>
                                      </p:to>
                                    </p:set>
                                    <p:animEffect transition="in" filter="wipe(left)">
                                      <p:cBhvr>
                                        <p:cTn id="46" dur="500"/>
                                        <p:tgtEl>
                                          <p:spTgt spid="53253"/>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53254"/>
                                        </p:tgtEl>
                                        <p:attrNameLst>
                                          <p:attrName>style.visibility</p:attrName>
                                        </p:attrNameLst>
                                      </p:cBhvr>
                                      <p:to>
                                        <p:strVal val="visible"/>
                                      </p:to>
                                    </p:set>
                                    <p:anim calcmode="lin" valueType="num">
                                      <p:cBhvr additive="base">
                                        <p:cTn id="51" dur="500" fill="hold"/>
                                        <p:tgtEl>
                                          <p:spTgt spid="53254"/>
                                        </p:tgtEl>
                                        <p:attrNameLst>
                                          <p:attrName>ppt_x</p:attrName>
                                        </p:attrNameLst>
                                      </p:cBhvr>
                                      <p:tavLst>
                                        <p:tav tm="0">
                                          <p:val>
                                            <p:strVal val="#ppt_x"/>
                                          </p:val>
                                        </p:tav>
                                        <p:tav tm="100000">
                                          <p:val>
                                            <p:strVal val="#ppt_x"/>
                                          </p:val>
                                        </p:tav>
                                      </p:tavLst>
                                    </p:anim>
                                    <p:anim calcmode="lin" valueType="num">
                                      <p:cBhvr additive="base">
                                        <p:cTn id="52" dur="500" fill="hold"/>
                                        <p:tgtEl>
                                          <p:spTgt spid="532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utoUpdateAnimBg="0"/>
      <p:bldP spid="53254" grpId="0" autoUpdateAnimBg="0"/>
      <p:bldP spid="53255" grpId="0" autoUpdateAnimBg="0"/>
      <p:bldP spid="53257"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C604261A-0717-4207-A09B-10AADBDA23E5}" type="slidenum">
              <a:rPr lang="en-US" altLang="zh-CN" smtClean="0"/>
              <a:pPr>
                <a:defRPr/>
              </a:pPr>
              <a:t>43</a:t>
            </a:fld>
            <a:endParaRPr lang="en-US" altLang="zh-CN"/>
          </a:p>
        </p:txBody>
      </p:sp>
      <p:grpSp>
        <p:nvGrpSpPr>
          <p:cNvPr id="61" name="组合 60"/>
          <p:cNvGrpSpPr/>
          <p:nvPr/>
        </p:nvGrpSpPr>
        <p:grpSpPr>
          <a:xfrm>
            <a:off x="5129220" y="285728"/>
            <a:ext cx="3729060" cy="4149751"/>
            <a:chOff x="5000628" y="500042"/>
            <a:chExt cx="3729060" cy="4149751"/>
          </a:xfrm>
        </p:grpSpPr>
        <p:graphicFrame>
          <p:nvGraphicFramePr>
            <p:cNvPr id="41" name="Object 17"/>
            <p:cNvGraphicFramePr>
              <a:graphicFrameLocks noChangeAspect="1"/>
            </p:cNvGraphicFramePr>
            <p:nvPr/>
          </p:nvGraphicFramePr>
          <p:xfrm>
            <a:off x="5786446" y="4214818"/>
            <a:ext cx="338138" cy="434975"/>
          </p:xfrm>
          <a:graphic>
            <a:graphicData uri="http://schemas.openxmlformats.org/presentationml/2006/ole">
              <mc:AlternateContent xmlns:mc="http://schemas.openxmlformats.org/markup-compatibility/2006">
                <mc:Choice xmlns:v="urn:schemas-microsoft-com:vml" Requires="v">
                  <p:oleObj spid="_x0000_s209003" name="公式" r:id="rId3" imgW="368280" imgH="469800" progId="Equation.3">
                    <p:embed/>
                  </p:oleObj>
                </mc:Choice>
                <mc:Fallback>
                  <p:oleObj name="公式" r:id="rId3" imgW="368280" imgH="469800" progId="Equation.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6446" y="4214818"/>
                          <a:ext cx="338138"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9" name="组合 58"/>
            <p:cNvGrpSpPr/>
            <p:nvPr/>
          </p:nvGrpSpPr>
          <p:grpSpPr>
            <a:xfrm>
              <a:off x="5000628" y="500042"/>
              <a:ext cx="3729060" cy="3857652"/>
              <a:chOff x="2428860" y="500042"/>
              <a:chExt cx="3729060" cy="3857652"/>
            </a:xfrm>
          </p:grpSpPr>
          <p:grpSp>
            <p:nvGrpSpPr>
              <p:cNvPr id="49" name="组合 48"/>
              <p:cNvGrpSpPr/>
              <p:nvPr/>
            </p:nvGrpSpPr>
            <p:grpSpPr>
              <a:xfrm>
                <a:off x="2428860" y="571480"/>
                <a:ext cx="3729060" cy="3714776"/>
                <a:chOff x="2428860" y="714356"/>
                <a:chExt cx="3729060" cy="3714776"/>
              </a:xfrm>
            </p:grpSpPr>
            <p:sp>
              <p:nvSpPr>
                <p:cNvPr id="46" name="矩形 45"/>
                <p:cNvSpPr/>
                <p:nvPr/>
              </p:nvSpPr>
              <p:spPr bwMode="auto">
                <a:xfrm>
                  <a:off x="2428860" y="714356"/>
                  <a:ext cx="3714776" cy="3714776"/>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bg1"/>
                    </a:solidFill>
                    <a:effectLst/>
                    <a:latin typeface="Times New Roman" pitchFamily="18" charset="0"/>
                    <a:ea typeface="宋体" pitchFamily="2" charset="-122"/>
                  </a:endParaRPr>
                </a:p>
              </p:txBody>
            </p:sp>
            <p:grpSp>
              <p:nvGrpSpPr>
                <p:cNvPr id="48" name="组合 47"/>
                <p:cNvGrpSpPr/>
                <p:nvPr/>
              </p:nvGrpSpPr>
              <p:grpSpPr>
                <a:xfrm>
                  <a:off x="2571736" y="1352534"/>
                  <a:ext cx="3586184" cy="2890856"/>
                  <a:chOff x="2571736" y="1352534"/>
                  <a:chExt cx="3586184" cy="2890856"/>
                </a:xfrm>
              </p:grpSpPr>
              <p:sp>
                <p:nvSpPr>
                  <p:cNvPr id="10" name="Oval 20"/>
                  <p:cNvSpPr>
                    <a:spLocks noChangeArrowheads="1"/>
                  </p:cNvSpPr>
                  <p:nvPr/>
                </p:nvSpPr>
                <p:spPr bwMode="auto">
                  <a:xfrm>
                    <a:off x="3032112" y="1352534"/>
                    <a:ext cx="2443163" cy="2509838"/>
                  </a:xfrm>
                  <a:prstGeom prst="ellipse">
                    <a:avLst/>
                  </a:prstGeom>
                  <a:noFill/>
                  <a:ln w="38100">
                    <a:solidFill>
                      <a:schemeClr val="bg1"/>
                    </a:solidFill>
                    <a:round/>
                    <a:headEnd/>
                    <a:tailEnd/>
                  </a:ln>
                </p:spPr>
                <p:txBody>
                  <a:bodyPr wrap="none" anchor="ctr"/>
                  <a:lstStyle/>
                  <a:p>
                    <a:endParaRPr lang="zh-CN" altLang="en-US"/>
                  </a:p>
                </p:txBody>
              </p:sp>
              <p:sp>
                <p:nvSpPr>
                  <p:cNvPr id="11" name="Line 21"/>
                  <p:cNvSpPr>
                    <a:spLocks noChangeShapeType="1"/>
                  </p:cNvSpPr>
                  <p:nvPr/>
                </p:nvSpPr>
                <p:spPr bwMode="auto">
                  <a:xfrm>
                    <a:off x="4246549" y="2616184"/>
                    <a:ext cx="0" cy="1228725"/>
                  </a:xfrm>
                  <a:prstGeom prst="line">
                    <a:avLst/>
                  </a:prstGeom>
                  <a:noFill/>
                  <a:ln w="19050">
                    <a:solidFill>
                      <a:schemeClr val="bg1"/>
                    </a:solidFill>
                    <a:round/>
                    <a:headEnd/>
                    <a:tailEnd type="triangle" w="sm" len="med"/>
                  </a:ln>
                </p:spPr>
                <p:txBody>
                  <a:bodyPr/>
                  <a:lstStyle/>
                  <a:p>
                    <a:endParaRPr lang="zh-CN" altLang="en-US"/>
                  </a:p>
                </p:txBody>
              </p:sp>
              <p:sp>
                <p:nvSpPr>
                  <p:cNvPr id="12" name="Text Box 22"/>
                  <p:cNvSpPr txBox="1">
                    <a:spLocks noChangeArrowheads="1"/>
                  </p:cNvSpPr>
                  <p:nvPr/>
                </p:nvSpPr>
                <p:spPr bwMode="auto">
                  <a:xfrm>
                    <a:off x="3843324" y="2914634"/>
                    <a:ext cx="376238" cy="519113"/>
                  </a:xfrm>
                  <a:prstGeom prst="rect">
                    <a:avLst/>
                  </a:prstGeom>
                  <a:noFill/>
                  <a:ln w="9525">
                    <a:noFill/>
                    <a:miter lim="800000"/>
                    <a:headEnd/>
                    <a:tailEnd/>
                  </a:ln>
                </p:spPr>
                <p:txBody>
                  <a:bodyPr>
                    <a:spAutoFit/>
                  </a:bodyPr>
                  <a:lstStyle/>
                  <a:p>
                    <a:pPr>
                      <a:spcBef>
                        <a:spcPct val="50000"/>
                      </a:spcBef>
                    </a:pPr>
                    <a:r>
                      <a:rPr kumimoji="1" lang="en-US" altLang="zh-CN" sz="2800" i="1"/>
                      <a:t>R</a:t>
                    </a:r>
                    <a:endParaRPr kumimoji="1" lang="en-US" altLang="zh-CN" sz="2800" i="1">
                      <a:solidFill>
                        <a:schemeClr val="tx1"/>
                      </a:solidFill>
                    </a:endParaRPr>
                  </a:p>
                </p:txBody>
              </p:sp>
              <p:grpSp>
                <p:nvGrpSpPr>
                  <p:cNvPr id="13" name="Group 23"/>
                  <p:cNvGrpSpPr>
                    <a:grpSpLocks/>
                  </p:cNvGrpSpPr>
                  <p:nvPr/>
                </p:nvGrpSpPr>
                <p:grpSpPr bwMode="auto">
                  <a:xfrm>
                    <a:off x="3271824" y="1652572"/>
                    <a:ext cx="1947863" cy="1671638"/>
                    <a:chOff x="3906" y="2067"/>
                    <a:chExt cx="1227" cy="1053"/>
                  </a:xfrm>
                </p:grpSpPr>
                <p:grpSp>
                  <p:nvGrpSpPr>
                    <p:cNvPr id="18" name="Group 24"/>
                    <p:cNvGrpSpPr>
                      <a:grpSpLocks/>
                    </p:cNvGrpSpPr>
                    <p:nvPr/>
                  </p:nvGrpSpPr>
                  <p:grpSpPr bwMode="auto">
                    <a:xfrm>
                      <a:off x="4488" y="2067"/>
                      <a:ext cx="136" cy="126"/>
                      <a:chOff x="1812" y="2932"/>
                      <a:chExt cx="136" cy="126"/>
                    </a:xfrm>
                  </p:grpSpPr>
                  <p:sp>
                    <p:nvSpPr>
                      <p:cNvPr id="37" name="Line 25"/>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38" name="Line 26"/>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19" name="Group 27"/>
                    <p:cNvGrpSpPr>
                      <a:grpSpLocks/>
                    </p:cNvGrpSpPr>
                    <p:nvPr/>
                  </p:nvGrpSpPr>
                  <p:grpSpPr bwMode="auto">
                    <a:xfrm>
                      <a:off x="3906" y="2603"/>
                      <a:ext cx="136" cy="126"/>
                      <a:chOff x="1812" y="2932"/>
                      <a:chExt cx="136" cy="126"/>
                    </a:xfrm>
                  </p:grpSpPr>
                  <p:sp>
                    <p:nvSpPr>
                      <p:cNvPr id="35" name="Line 28"/>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36" name="Line 29"/>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20" name="Group 30"/>
                    <p:cNvGrpSpPr>
                      <a:grpSpLocks/>
                    </p:cNvGrpSpPr>
                    <p:nvPr/>
                  </p:nvGrpSpPr>
                  <p:grpSpPr bwMode="auto">
                    <a:xfrm>
                      <a:off x="4997" y="2636"/>
                      <a:ext cx="136" cy="126"/>
                      <a:chOff x="1812" y="2932"/>
                      <a:chExt cx="136" cy="126"/>
                    </a:xfrm>
                  </p:grpSpPr>
                  <p:sp>
                    <p:nvSpPr>
                      <p:cNvPr id="33" name="Line 31"/>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34" name="Line 32"/>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21" name="Group 33"/>
                    <p:cNvGrpSpPr>
                      <a:grpSpLocks/>
                    </p:cNvGrpSpPr>
                    <p:nvPr/>
                  </p:nvGrpSpPr>
                  <p:grpSpPr bwMode="auto">
                    <a:xfrm>
                      <a:off x="4902" y="2994"/>
                      <a:ext cx="136" cy="126"/>
                      <a:chOff x="1812" y="2932"/>
                      <a:chExt cx="136" cy="126"/>
                    </a:xfrm>
                  </p:grpSpPr>
                  <p:sp>
                    <p:nvSpPr>
                      <p:cNvPr id="31" name="Line 34"/>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32" name="Line 35"/>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22" name="Group 36"/>
                    <p:cNvGrpSpPr>
                      <a:grpSpLocks/>
                    </p:cNvGrpSpPr>
                    <p:nvPr/>
                  </p:nvGrpSpPr>
                  <p:grpSpPr bwMode="auto">
                    <a:xfrm>
                      <a:off x="4058" y="2994"/>
                      <a:ext cx="136" cy="126"/>
                      <a:chOff x="1812" y="2932"/>
                      <a:chExt cx="136" cy="126"/>
                    </a:xfrm>
                  </p:grpSpPr>
                  <p:sp>
                    <p:nvSpPr>
                      <p:cNvPr id="29" name="Line 37"/>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30" name="Line 38"/>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23" name="Group 39"/>
                    <p:cNvGrpSpPr>
                      <a:grpSpLocks/>
                    </p:cNvGrpSpPr>
                    <p:nvPr/>
                  </p:nvGrpSpPr>
                  <p:grpSpPr bwMode="auto">
                    <a:xfrm>
                      <a:off x="4100" y="2214"/>
                      <a:ext cx="136" cy="126"/>
                      <a:chOff x="1812" y="2932"/>
                      <a:chExt cx="136" cy="126"/>
                    </a:xfrm>
                  </p:grpSpPr>
                  <p:sp>
                    <p:nvSpPr>
                      <p:cNvPr id="27" name="Line 40"/>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28" name="Line 41"/>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24" name="Group 42"/>
                    <p:cNvGrpSpPr>
                      <a:grpSpLocks/>
                    </p:cNvGrpSpPr>
                    <p:nvPr/>
                  </p:nvGrpSpPr>
                  <p:grpSpPr bwMode="auto">
                    <a:xfrm>
                      <a:off x="4927" y="2308"/>
                      <a:ext cx="136" cy="126"/>
                      <a:chOff x="1812" y="2932"/>
                      <a:chExt cx="136" cy="126"/>
                    </a:xfrm>
                  </p:grpSpPr>
                  <p:sp>
                    <p:nvSpPr>
                      <p:cNvPr id="25" name="Line 43"/>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26" name="Line 44"/>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sp>
                <p:nvSpPr>
                  <p:cNvPr id="14" name="Line 45"/>
                  <p:cNvSpPr>
                    <a:spLocks noChangeShapeType="1"/>
                  </p:cNvSpPr>
                  <p:nvPr/>
                </p:nvSpPr>
                <p:spPr bwMode="auto">
                  <a:xfrm>
                    <a:off x="2973252" y="3891680"/>
                    <a:ext cx="2628000" cy="0"/>
                  </a:xfrm>
                  <a:prstGeom prst="line">
                    <a:avLst/>
                  </a:prstGeom>
                  <a:noFill/>
                  <a:ln w="76200">
                    <a:solidFill>
                      <a:srgbClr val="FFFF00"/>
                    </a:solidFill>
                    <a:round/>
                    <a:headEnd/>
                    <a:tailEnd/>
                  </a:ln>
                </p:spPr>
                <p:txBody>
                  <a:bodyPr/>
                  <a:lstStyle/>
                  <a:p>
                    <a:endParaRPr lang="zh-CN" altLang="en-US"/>
                  </a:p>
                </p:txBody>
              </p:sp>
              <p:sp>
                <p:nvSpPr>
                  <p:cNvPr id="15" name="Text Box 46"/>
                  <p:cNvSpPr txBox="1">
                    <a:spLocks noChangeArrowheads="1"/>
                  </p:cNvSpPr>
                  <p:nvPr/>
                </p:nvSpPr>
                <p:spPr bwMode="auto">
                  <a:xfrm>
                    <a:off x="2571736" y="3786190"/>
                    <a:ext cx="465138" cy="457200"/>
                  </a:xfrm>
                  <a:prstGeom prst="rect">
                    <a:avLst/>
                  </a:prstGeom>
                  <a:noFill/>
                  <a:ln w="9525">
                    <a:noFill/>
                    <a:miter lim="800000"/>
                    <a:headEnd/>
                    <a:tailEnd/>
                  </a:ln>
                </p:spPr>
                <p:txBody>
                  <a:bodyPr>
                    <a:spAutoFit/>
                  </a:bodyPr>
                  <a:lstStyle/>
                  <a:p>
                    <a:pPr>
                      <a:spcBef>
                        <a:spcPct val="50000"/>
                      </a:spcBef>
                    </a:pPr>
                    <a:r>
                      <a:rPr kumimoji="1" lang="en-US" altLang="zh-CN" i="1" dirty="0"/>
                      <a:t>A</a:t>
                    </a:r>
                    <a:endParaRPr kumimoji="1" lang="en-US" altLang="zh-CN" b="0" i="1" dirty="0">
                      <a:solidFill>
                        <a:schemeClr val="tx1"/>
                      </a:solidFill>
                    </a:endParaRPr>
                  </a:p>
                </p:txBody>
              </p:sp>
              <p:sp>
                <p:nvSpPr>
                  <p:cNvPr id="16" name="Text Box 47"/>
                  <p:cNvSpPr txBox="1">
                    <a:spLocks noChangeArrowheads="1"/>
                  </p:cNvSpPr>
                  <p:nvPr/>
                </p:nvSpPr>
                <p:spPr bwMode="auto">
                  <a:xfrm>
                    <a:off x="5643570" y="3786190"/>
                    <a:ext cx="514350" cy="457200"/>
                  </a:xfrm>
                  <a:prstGeom prst="rect">
                    <a:avLst/>
                  </a:prstGeom>
                  <a:noFill/>
                  <a:ln w="9525">
                    <a:noFill/>
                    <a:miter lim="800000"/>
                    <a:headEnd/>
                    <a:tailEnd/>
                  </a:ln>
                </p:spPr>
                <p:txBody>
                  <a:bodyPr>
                    <a:spAutoFit/>
                  </a:bodyPr>
                  <a:lstStyle/>
                  <a:p>
                    <a:pPr>
                      <a:spcBef>
                        <a:spcPct val="50000"/>
                      </a:spcBef>
                    </a:pPr>
                    <a:r>
                      <a:rPr kumimoji="1" lang="en-US" altLang="zh-CN" i="1" dirty="0"/>
                      <a:t>B</a:t>
                    </a:r>
                    <a:endParaRPr kumimoji="1" lang="en-US" altLang="zh-CN" b="0" i="1" dirty="0">
                      <a:solidFill>
                        <a:schemeClr val="tx1"/>
                      </a:solidFill>
                    </a:endParaRPr>
                  </a:p>
                </p:txBody>
              </p:sp>
              <p:sp>
                <p:nvSpPr>
                  <p:cNvPr id="17" name="Text Box 48"/>
                  <p:cNvSpPr txBox="1">
                    <a:spLocks noChangeArrowheads="1"/>
                  </p:cNvSpPr>
                  <p:nvPr/>
                </p:nvSpPr>
                <p:spPr bwMode="auto">
                  <a:xfrm>
                    <a:off x="4081449" y="2244709"/>
                    <a:ext cx="365125" cy="457200"/>
                  </a:xfrm>
                  <a:prstGeom prst="rect">
                    <a:avLst/>
                  </a:prstGeom>
                  <a:noFill/>
                  <a:ln w="9525">
                    <a:noFill/>
                    <a:miter lim="800000"/>
                    <a:headEnd/>
                    <a:tailEnd/>
                  </a:ln>
                </p:spPr>
                <p:txBody>
                  <a:bodyPr>
                    <a:spAutoFit/>
                  </a:bodyPr>
                  <a:lstStyle/>
                  <a:p>
                    <a:pPr>
                      <a:spcBef>
                        <a:spcPct val="50000"/>
                      </a:spcBef>
                    </a:pPr>
                    <a:r>
                      <a:rPr kumimoji="1" lang="en-US" altLang="zh-CN" b="0" i="1" dirty="0"/>
                      <a:t>o</a:t>
                    </a:r>
                    <a:endParaRPr kumimoji="1" lang="en-US" altLang="zh-CN" b="0" dirty="0">
                      <a:solidFill>
                        <a:schemeClr val="tx1"/>
                      </a:solidFill>
                    </a:endParaRPr>
                  </a:p>
                </p:txBody>
              </p:sp>
            </p:grpSp>
          </p:grpSp>
          <p:sp>
            <p:nvSpPr>
              <p:cNvPr id="50" name="弧形 49"/>
              <p:cNvSpPr/>
              <p:nvPr/>
            </p:nvSpPr>
            <p:spPr bwMode="auto">
              <a:xfrm>
                <a:off x="2714612" y="2090256"/>
                <a:ext cx="3143272" cy="2196000"/>
              </a:xfrm>
              <a:prstGeom prst="arc">
                <a:avLst>
                  <a:gd name="adj1" fmla="val 1386788"/>
                  <a:gd name="adj2" fmla="val 9337269"/>
                </a:avLst>
              </a:prstGeom>
              <a:noFill/>
              <a:ln w="57150"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bg1"/>
                  </a:solidFill>
                  <a:effectLst/>
                  <a:latin typeface="Times New Roman" pitchFamily="18" charset="0"/>
                  <a:ea typeface="宋体" pitchFamily="2" charset="-122"/>
                </a:endParaRPr>
              </a:p>
            </p:txBody>
          </p:sp>
          <p:cxnSp>
            <p:nvCxnSpPr>
              <p:cNvPr id="52" name="直接连接符 51"/>
              <p:cNvCxnSpPr/>
              <p:nvPr/>
            </p:nvCxnSpPr>
            <p:spPr bwMode="auto">
              <a:xfrm rot="5400000">
                <a:off x="3027080" y="2490412"/>
                <a:ext cx="1224000" cy="1224000"/>
              </a:xfrm>
              <a:prstGeom prst="line">
                <a:avLst/>
              </a:prstGeom>
              <a:solidFill>
                <a:schemeClr val="accent1"/>
              </a:solidFill>
              <a:ln w="28575" cap="flat" cmpd="sng" algn="ctr">
                <a:solidFill>
                  <a:srgbClr val="FF00FF"/>
                </a:solidFill>
                <a:prstDash val="solid"/>
                <a:round/>
                <a:headEnd type="none" w="med" len="med"/>
                <a:tailEnd type="none" w="med" len="med"/>
              </a:ln>
              <a:effectLst/>
            </p:spPr>
          </p:cxnSp>
          <p:sp>
            <p:nvSpPr>
              <p:cNvPr id="58" name="弧形 57"/>
              <p:cNvSpPr/>
              <p:nvPr/>
            </p:nvSpPr>
            <p:spPr bwMode="auto">
              <a:xfrm rot="10800000">
                <a:off x="2428860" y="500042"/>
                <a:ext cx="3714776" cy="3857652"/>
              </a:xfrm>
              <a:prstGeom prst="arc">
                <a:avLst>
                  <a:gd name="adj1" fmla="val 18910063"/>
                  <a:gd name="adj2" fmla="val 13402550"/>
                </a:avLst>
              </a:prstGeom>
              <a:noFill/>
              <a:ln w="57150" cap="flat" cmpd="sng" algn="ctr">
                <a:solidFill>
                  <a:srgbClr val="FF00FF"/>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bg1"/>
                  </a:solidFill>
                  <a:effectLst/>
                  <a:latin typeface="Times New Roman" pitchFamily="18" charset="0"/>
                  <a:ea typeface="宋体" pitchFamily="2" charset="-122"/>
                </a:endParaRPr>
              </a:p>
            </p:txBody>
          </p:sp>
        </p:grpSp>
        <p:sp>
          <p:nvSpPr>
            <p:cNvPr id="60" name="任意多边形 59"/>
            <p:cNvSpPr/>
            <p:nvPr/>
          </p:nvSpPr>
          <p:spPr bwMode="auto">
            <a:xfrm>
              <a:off x="6128238" y="4158762"/>
              <a:ext cx="334108" cy="87923"/>
            </a:xfrm>
            <a:custGeom>
              <a:avLst/>
              <a:gdLst>
                <a:gd name="connsiteX0" fmla="*/ 0 w 334108"/>
                <a:gd name="connsiteY0" fmla="*/ 0 h 87923"/>
                <a:gd name="connsiteX1" fmla="*/ 149470 w 334108"/>
                <a:gd name="connsiteY1" fmla="*/ 70338 h 87923"/>
                <a:gd name="connsiteX2" fmla="*/ 334108 w 334108"/>
                <a:gd name="connsiteY2" fmla="*/ 87923 h 87923"/>
                <a:gd name="connsiteX3" fmla="*/ 334108 w 334108"/>
                <a:gd name="connsiteY3" fmla="*/ 87923 h 87923"/>
              </a:gdLst>
              <a:ahLst/>
              <a:cxnLst>
                <a:cxn ang="0">
                  <a:pos x="connsiteX0" y="connsiteY0"/>
                </a:cxn>
                <a:cxn ang="0">
                  <a:pos x="connsiteX1" y="connsiteY1"/>
                </a:cxn>
                <a:cxn ang="0">
                  <a:pos x="connsiteX2" y="connsiteY2"/>
                </a:cxn>
                <a:cxn ang="0">
                  <a:pos x="connsiteX3" y="connsiteY3"/>
                </a:cxn>
              </a:cxnLst>
              <a:rect l="l" t="t" r="r" b="b"/>
              <a:pathLst>
                <a:path w="334108" h="87923">
                  <a:moveTo>
                    <a:pt x="0" y="0"/>
                  </a:moveTo>
                  <a:cubicBezTo>
                    <a:pt x="46892" y="27842"/>
                    <a:pt x="93785" y="55684"/>
                    <a:pt x="149470" y="70338"/>
                  </a:cubicBezTo>
                  <a:cubicBezTo>
                    <a:pt x="205155" y="84992"/>
                    <a:pt x="334108" y="87923"/>
                    <a:pt x="334108" y="87923"/>
                  </a:cubicBezTo>
                  <a:lnTo>
                    <a:pt x="334108" y="87923"/>
                  </a:lnTo>
                </a:path>
              </a:pathLst>
            </a:custGeom>
            <a:solidFill>
              <a:schemeClr val="accent1"/>
            </a:solidFill>
            <a:ln w="57150" cap="flat" cmpd="sng" algn="ctr">
              <a:solidFill>
                <a:srgbClr val="FF00FF"/>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bg1"/>
                </a:solidFill>
                <a:effectLst/>
                <a:latin typeface="Times New Roman" pitchFamily="18" charset="0"/>
                <a:ea typeface="宋体" pitchFamily="2" charset="-122"/>
              </a:endParaRPr>
            </a:p>
          </p:txBody>
        </p:sp>
      </p:grpSp>
      <p:grpSp>
        <p:nvGrpSpPr>
          <p:cNvPr id="62" name="组合 61"/>
          <p:cNvGrpSpPr/>
          <p:nvPr/>
        </p:nvGrpSpPr>
        <p:grpSpPr>
          <a:xfrm>
            <a:off x="857224" y="500042"/>
            <a:ext cx="3571900" cy="3714776"/>
            <a:chOff x="2571736" y="857232"/>
            <a:chExt cx="3571900" cy="3714776"/>
          </a:xfrm>
        </p:grpSpPr>
        <p:sp>
          <p:nvSpPr>
            <p:cNvPr id="63" name="矩形 62"/>
            <p:cNvSpPr/>
            <p:nvPr/>
          </p:nvSpPr>
          <p:spPr bwMode="auto">
            <a:xfrm>
              <a:off x="2571736" y="857232"/>
              <a:ext cx="3571900" cy="3714776"/>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bg1"/>
                </a:solidFill>
                <a:effectLst/>
                <a:latin typeface="Times New Roman" pitchFamily="18" charset="0"/>
                <a:ea typeface="宋体" pitchFamily="2" charset="-122"/>
              </a:endParaRPr>
            </a:p>
          </p:txBody>
        </p:sp>
        <p:grpSp>
          <p:nvGrpSpPr>
            <p:cNvPr id="64" name="组合 44"/>
            <p:cNvGrpSpPr/>
            <p:nvPr/>
          </p:nvGrpSpPr>
          <p:grpSpPr>
            <a:xfrm>
              <a:off x="2643174" y="1312236"/>
              <a:ext cx="3324225" cy="2846998"/>
              <a:chOff x="2643174" y="1312236"/>
              <a:chExt cx="3324225" cy="2846998"/>
            </a:xfrm>
          </p:grpSpPr>
          <p:sp>
            <p:nvSpPr>
              <p:cNvPr id="65" name="Oval 20"/>
              <p:cNvSpPr>
                <a:spLocks noChangeArrowheads="1"/>
              </p:cNvSpPr>
              <p:nvPr/>
            </p:nvSpPr>
            <p:spPr bwMode="auto">
              <a:xfrm>
                <a:off x="3032112" y="1352534"/>
                <a:ext cx="2443163" cy="2509838"/>
              </a:xfrm>
              <a:prstGeom prst="ellipse">
                <a:avLst/>
              </a:prstGeom>
              <a:noFill/>
              <a:ln w="38100">
                <a:solidFill>
                  <a:schemeClr val="bg1"/>
                </a:solidFill>
                <a:round/>
                <a:headEnd/>
                <a:tailEnd/>
              </a:ln>
            </p:spPr>
            <p:txBody>
              <a:bodyPr wrap="none" anchor="ctr"/>
              <a:lstStyle/>
              <a:p>
                <a:endParaRPr lang="zh-CN" altLang="en-US"/>
              </a:p>
            </p:txBody>
          </p:sp>
          <p:sp>
            <p:nvSpPr>
              <p:cNvPr id="66" name="Line 21"/>
              <p:cNvSpPr>
                <a:spLocks noChangeShapeType="1"/>
              </p:cNvSpPr>
              <p:nvPr/>
            </p:nvSpPr>
            <p:spPr bwMode="auto">
              <a:xfrm>
                <a:off x="4246549" y="2616184"/>
                <a:ext cx="0" cy="1228725"/>
              </a:xfrm>
              <a:prstGeom prst="line">
                <a:avLst/>
              </a:prstGeom>
              <a:noFill/>
              <a:ln w="19050">
                <a:solidFill>
                  <a:schemeClr val="bg1"/>
                </a:solidFill>
                <a:round/>
                <a:headEnd/>
                <a:tailEnd type="triangle" w="sm" len="med"/>
              </a:ln>
            </p:spPr>
            <p:txBody>
              <a:bodyPr/>
              <a:lstStyle/>
              <a:p>
                <a:endParaRPr lang="zh-CN" altLang="en-US"/>
              </a:p>
            </p:txBody>
          </p:sp>
          <p:sp>
            <p:nvSpPr>
              <p:cNvPr id="67" name="Text Box 22"/>
              <p:cNvSpPr txBox="1">
                <a:spLocks noChangeArrowheads="1"/>
              </p:cNvSpPr>
              <p:nvPr/>
            </p:nvSpPr>
            <p:spPr bwMode="auto">
              <a:xfrm>
                <a:off x="3843324" y="2914634"/>
                <a:ext cx="376238" cy="519113"/>
              </a:xfrm>
              <a:prstGeom prst="rect">
                <a:avLst/>
              </a:prstGeom>
              <a:noFill/>
              <a:ln w="9525">
                <a:noFill/>
                <a:miter lim="800000"/>
                <a:headEnd/>
                <a:tailEnd/>
              </a:ln>
            </p:spPr>
            <p:txBody>
              <a:bodyPr>
                <a:spAutoFit/>
              </a:bodyPr>
              <a:lstStyle/>
              <a:p>
                <a:pPr>
                  <a:spcBef>
                    <a:spcPct val="50000"/>
                  </a:spcBef>
                </a:pPr>
                <a:r>
                  <a:rPr kumimoji="1" lang="en-US" altLang="zh-CN" sz="2800" i="1"/>
                  <a:t>R</a:t>
                </a:r>
                <a:endParaRPr kumimoji="1" lang="en-US" altLang="zh-CN" sz="2800" i="1">
                  <a:solidFill>
                    <a:schemeClr val="tx1"/>
                  </a:solidFill>
                </a:endParaRPr>
              </a:p>
            </p:txBody>
          </p:sp>
          <p:grpSp>
            <p:nvGrpSpPr>
              <p:cNvPr id="68" name="Group 23"/>
              <p:cNvGrpSpPr>
                <a:grpSpLocks/>
              </p:cNvGrpSpPr>
              <p:nvPr/>
            </p:nvGrpSpPr>
            <p:grpSpPr bwMode="auto">
              <a:xfrm>
                <a:off x="3271824" y="1652568"/>
                <a:ext cx="1947863" cy="1671638"/>
                <a:chOff x="3906" y="2067"/>
                <a:chExt cx="1227" cy="1053"/>
              </a:xfrm>
            </p:grpSpPr>
            <p:grpSp>
              <p:nvGrpSpPr>
                <p:cNvPr id="76" name="Group 24"/>
                <p:cNvGrpSpPr>
                  <a:grpSpLocks/>
                </p:cNvGrpSpPr>
                <p:nvPr/>
              </p:nvGrpSpPr>
              <p:grpSpPr bwMode="auto">
                <a:xfrm>
                  <a:off x="4488" y="2067"/>
                  <a:ext cx="136" cy="126"/>
                  <a:chOff x="1812" y="2932"/>
                  <a:chExt cx="136" cy="126"/>
                </a:xfrm>
              </p:grpSpPr>
              <p:sp>
                <p:nvSpPr>
                  <p:cNvPr id="95" name="Line 25"/>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96" name="Line 26"/>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77" name="Group 27"/>
                <p:cNvGrpSpPr>
                  <a:grpSpLocks/>
                </p:cNvGrpSpPr>
                <p:nvPr/>
              </p:nvGrpSpPr>
              <p:grpSpPr bwMode="auto">
                <a:xfrm>
                  <a:off x="3906" y="2603"/>
                  <a:ext cx="136" cy="126"/>
                  <a:chOff x="1812" y="2932"/>
                  <a:chExt cx="136" cy="126"/>
                </a:xfrm>
              </p:grpSpPr>
              <p:sp>
                <p:nvSpPr>
                  <p:cNvPr id="93" name="Line 28"/>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94" name="Line 29"/>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78" name="Group 30"/>
                <p:cNvGrpSpPr>
                  <a:grpSpLocks/>
                </p:cNvGrpSpPr>
                <p:nvPr/>
              </p:nvGrpSpPr>
              <p:grpSpPr bwMode="auto">
                <a:xfrm>
                  <a:off x="4997" y="2636"/>
                  <a:ext cx="136" cy="126"/>
                  <a:chOff x="1812" y="2932"/>
                  <a:chExt cx="136" cy="126"/>
                </a:xfrm>
              </p:grpSpPr>
              <p:sp>
                <p:nvSpPr>
                  <p:cNvPr id="91" name="Line 31"/>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92" name="Line 32"/>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79" name="Group 33"/>
                <p:cNvGrpSpPr>
                  <a:grpSpLocks/>
                </p:cNvGrpSpPr>
                <p:nvPr/>
              </p:nvGrpSpPr>
              <p:grpSpPr bwMode="auto">
                <a:xfrm>
                  <a:off x="4902" y="2994"/>
                  <a:ext cx="136" cy="126"/>
                  <a:chOff x="1812" y="2932"/>
                  <a:chExt cx="136" cy="126"/>
                </a:xfrm>
              </p:grpSpPr>
              <p:sp>
                <p:nvSpPr>
                  <p:cNvPr id="89" name="Line 34"/>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90" name="Line 35"/>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80" name="Group 36"/>
                <p:cNvGrpSpPr>
                  <a:grpSpLocks/>
                </p:cNvGrpSpPr>
                <p:nvPr/>
              </p:nvGrpSpPr>
              <p:grpSpPr bwMode="auto">
                <a:xfrm>
                  <a:off x="4058" y="2994"/>
                  <a:ext cx="136" cy="126"/>
                  <a:chOff x="1812" y="2932"/>
                  <a:chExt cx="136" cy="126"/>
                </a:xfrm>
              </p:grpSpPr>
              <p:sp>
                <p:nvSpPr>
                  <p:cNvPr id="87" name="Line 37"/>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88" name="Line 38"/>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81" name="Group 39"/>
                <p:cNvGrpSpPr>
                  <a:grpSpLocks/>
                </p:cNvGrpSpPr>
                <p:nvPr/>
              </p:nvGrpSpPr>
              <p:grpSpPr bwMode="auto">
                <a:xfrm>
                  <a:off x="4100" y="2214"/>
                  <a:ext cx="136" cy="126"/>
                  <a:chOff x="1812" y="2932"/>
                  <a:chExt cx="136" cy="126"/>
                </a:xfrm>
              </p:grpSpPr>
              <p:sp>
                <p:nvSpPr>
                  <p:cNvPr id="85" name="Line 40"/>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86" name="Line 41"/>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82" name="Group 42"/>
                <p:cNvGrpSpPr>
                  <a:grpSpLocks/>
                </p:cNvGrpSpPr>
                <p:nvPr/>
              </p:nvGrpSpPr>
              <p:grpSpPr bwMode="auto">
                <a:xfrm>
                  <a:off x="4927" y="2308"/>
                  <a:ext cx="136" cy="126"/>
                  <a:chOff x="1812" y="2932"/>
                  <a:chExt cx="136" cy="126"/>
                </a:xfrm>
              </p:grpSpPr>
              <p:sp>
                <p:nvSpPr>
                  <p:cNvPr id="83" name="Line 43"/>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84" name="Line 44"/>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sp>
            <p:nvSpPr>
              <p:cNvPr id="69" name="Line 45"/>
              <p:cNvSpPr>
                <a:spLocks noChangeShapeType="1"/>
              </p:cNvSpPr>
              <p:nvPr/>
            </p:nvSpPr>
            <p:spPr bwMode="auto">
              <a:xfrm>
                <a:off x="2990837" y="3891680"/>
                <a:ext cx="2544763" cy="0"/>
              </a:xfrm>
              <a:prstGeom prst="line">
                <a:avLst/>
              </a:prstGeom>
              <a:noFill/>
              <a:ln w="76200">
                <a:solidFill>
                  <a:srgbClr val="FFFF00"/>
                </a:solidFill>
                <a:round/>
                <a:headEnd/>
                <a:tailEnd/>
              </a:ln>
            </p:spPr>
            <p:txBody>
              <a:bodyPr/>
              <a:lstStyle/>
              <a:p>
                <a:endParaRPr lang="zh-CN" altLang="en-US"/>
              </a:p>
            </p:txBody>
          </p:sp>
          <p:sp>
            <p:nvSpPr>
              <p:cNvPr id="70" name="Text Box 46"/>
              <p:cNvSpPr txBox="1">
                <a:spLocks noChangeArrowheads="1"/>
              </p:cNvSpPr>
              <p:nvPr/>
            </p:nvSpPr>
            <p:spPr bwMode="auto">
              <a:xfrm>
                <a:off x="2643174" y="3702034"/>
                <a:ext cx="465138" cy="457200"/>
              </a:xfrm>
              <a:prstGeom prst="rect">
                <a:avLst/>
              </a:prstGeom>
              <a:noFill/>
              <a:ln w="9525">
                <a:noFill/>
                <a:miter lim="800000"/>
                <a:headEnd/>
                <a:tailEnd/>
              </a:ln>
            </p:spPr>
            <p:txBody>
              <a:bodyPr>
                <a:spAutoFit/>
              </a:bodyPr>
              <a:lstStyle/>
              <a:p>
                <a:pPr>
                  <a:spcBef>
                    <a:spcPct val="50000"/>
                  </a:spcBef>
                </a:pPr>
                <a:r>
                  <a:rPr kumimoji="1" lang="en-US" altLang="zh-CN" i="1"/>
                  <a:t>A</a:t>
                </a:r>
                <a:endParaRPr kumimoji="1" lang="en-US" altLang="zh-CN" b="0" i="1">
                  <a:solidFill>
                    <a:schemeClr val="tx1"/>
                  </a:solidFill>
                </a:endParaRPr>
              </a:p>
            </p:txBody>
          </p:sp>
          <p:sp>
            <p:nvSpPr>
              <p:cNvPr id="71" name="Text Box 47"/>
              <p:cNvSpPr txBox="1">
                <a:spLocks noChangeArrowheads="1"/>
              </p:cNvSpPr>
              <p:nvPr/>
            </p:nvSpPr>
            <p:spPr bwMode="auto">
              <a:xfrm>
                <a:off x="5453049" y="3702034"/>
                <a:ext cx="514350" cy="457200"/>
              </a:xfrm>
              <a:prstGeom prst="rect">
                <a:avLst/>
              </a:prstGeom>
              <a:noFill/>
              <a:ln w="9525">
                <a:noFill/>
                <a:miter lim="800000"/>
                <a:headEnd/>
                <a:tailEnd/>
              </a:ln>
            </p:spPr>
            <p:txBody>
              <a:bodyPr>
                <a:spAutoFit/>
              </a:bodyPr>
              <a:lstStyle/>
              <a:p>
                <a:pPr>
                  <a:spcBef>
                    <a:spcPct val="50000"/>
                  </a:spcBef>
                </a:pPr>
                <a:r>
                  <a:rPr kumimoji="1" lang="en-US" altLang="zh-CN" i="1"/>
                  <a:t>B</a:t>
                </a:r>
                <a:endParaRPr kumimoji="1" lang="en-US" altLang="zh-CN" b="0" i="1">
                  <a:solidFill>
                    <a:schemeClr val="tx1"/>
                  </a:solidFill>
                </a:endParaRPr>
              </a:p>
            </p:txBody>
          </p:sp>
          <p:sp>
            <p:nvSpPr>
              <p:cNvPr id="72" name="Text Box 48"/>
              <p:cNvSpPr txBox="1">
                <a:spLocks noChangeArrowheads="1"/>
              </p:cNvSpPr>
              <p:nvPr/>
            </p:nvSpPr>
            <p:spPr bwMode="auto">
              <a:xfrm>
                <a:off x="4081449" y="2244709"/>
                <a:ext cx="365125" cy="457200"/>
              </a:xfrm>
              <a:prstGeom prst="rect">
                <a:avLst/>
              </a:prstGeom>
              <a:noFill/>
              <a:ln w="9525">
                <a:noFill/>
                <a:miter lim="800000"/>
                <a:headEnd/>
                <a:tailEnd/>
              </a:ln>
            </p:spPr>
            <p:txBody>
              <a:bodyPr>
                <a:spAutoFit/>
              </a:bodyPr>
              <a:lstStyle/>
              <a:p>
                <a:pPr>
                  <a:spcBef>
                    <a:spcPct val="50000"/>
                  </a:spcBef>
                </a:pPr>
                <a:r>
                  <a:rPr kumimoji="1" lang="en-US" altLang="zh-CN" b="0" i="1"/>
                  <a:t>o</a:t>
                </a:r>
                <a:endParaRPr kumimoji="1" lang="en-US" altLang="zh-CN" b="0">
                  <a:solidFill>
                    <a:schemeClr val="tx1"/>
                  </a:solidFill>
                </a:endParaRPr>
              </a:p>
            </p:txBody>
          </p:sp>
          <p:sp>
            <p:nvSpPr>
              <p:cNvPr id="73" name="Line 45"/>
              <p:cNvSpPr>
                <a:spLocks noChangeShapeType="1"/>
              </p:cNvSpPr>
              <p:nvPr/>
            </p:nvSpPr>
            <p:spPr bwMode="auto">
              <a:xfrm>
                <a:off x="2973515" y="1312236"/>
                <a:ext cx="2544763" cy="0"/>
              </a:xfrm>
              <a:prstGeom prst="line">
                <a:avLst/>
              </a:prstGeom>
              <a:noFill/>
              <a:ln w="76200">
                <a:solidFill>
                  <a:srgbClr val="00FF00"/>
                </a:solidFill>
                <a:round/>
                <a:headEnd/>
                <a:tailEnd/>
              </a:ln>
            </p:spPr>
            <p:txBody>
              <a:bodyPr/>
              <a:lstStyle/>
              <a:p>
                <a:endParaRPr lang="zh-CN" altLang="en-US"/>
              </a:p>
            </p:txBody>
          </p:sp>
          <p:sp>
            <p:nvSpPr>
              <p:cNvPr id="74" name="Line 45"/>
              <p:cNvSpPr>
                <a:spLocks noChangeShapeType="1"/>
              </p:cNvSpPr>
              <p:nvPr/>
            </p:nvSpPr>
            <p:spPr bwMode="auto">
              <a:xfrm rot="16200000">
                <a:off x="1727984" y="2629680"/>
                <a:ext cx="2544763" cy="0"/>
              </a:xfrm>
              <a:prstGeom prst="line">
                <a:avLst/>
              </a:prstGeom>
              <a:noFill/>
              <a:ln w="76200">
                <a:solidFill>
                  <a:srgbClr val="00FF00"/>
                </a:solidFill>
                <a:round/>
                <a:headEnd/>
                <a:tailEnd/>
              </a:ln>
            </p:spPr>
            <p:txBody>
              <a:bodyPr/>
              <a:lstStyle/>
              <a:p>
                <a:endParaRPr lang="zh-CN" altLang="en-US"/>
              </a:p>
            </p:txBody>
          </p:sp>
          <p:sp>
            <p:nvSpPr>
              <p:cNvPr id="75" name="Line 45"/>
              <p:cNvSpPr>
                <a:spLocks noChangeShapeType="1"/>
              </p:cNvSpPr>
              <p:nvPr/>
            </p:nvSpPr>
            <p:spPr bwMode="auto">
              <a:xfrm rot="16200000">
                <a:off x="4228313" y="2584618"/>
                <a:ext cx="2544763" cy="0"/>
              </a:xfrm>
              <a:prstGeom prst="line">
                <a:avLst/>
              </a:prstGeom>
              <a:noFill/>
              <a:ln w="76200">
                <a:solidFill>
                  <a:srgbClr val="00FF00"/>
                </a:solidFill>
                <a:round/>
                <a:headEnd/>
                <a:tailEnd/>
              </a:ln>
            </p:spPr>
            <p:txBody>
              <a:bodyPr/>
              <a:lstStyle/>
              <a:p>
                <a:endParaRPr lang="zh-CN" altLang="en-US"/>
              </a:p>
            </p:txBody>
          </p:sp>
        </p:grpSp>
      </p:grpSp>
      <p:sp>
        <p:nvSpPr>
          <p:cNvPr id="97" name="Text Box 2"/>
          <p:cNvSpPr txBox="1">
            <a:spLocks noChangeArrowheads="1"/>
          </p:cNvSpPr>
          <p:nvPr/>
        </p:nvSpPr>
        <p:spPr bwMode="auto">
          <a:xfrm>
            <a:off x="357158" y="285728"/>
            <a:ext cx="5387975" cy="572464"/>
          </a:xfrm>
          <a:prstGeom prst="rect">
            <a:avLst/>
          </a:prstGeom>
          <a:noFill/>
          <a:ln w="9525">
            <a:noFill/>
            <a:miter lim="800000"/>
            <a:headEnd/>
            <a:tailEnd/>
          </a:ln>
        </p:spPr>
        <p:txBody>
          <a:bodyPr>
            <a:spAutoFit/>
          </a:bodyPr>
          <a:lstStyle/>
          <a:p>
            <a:pPr>
              <a:lnSpc>
                <a:spcPct val="130000"/>
              </a:lnSpc>
              <a:spcBef>
                <a:spcPct val="50000"/>
              </a:spcBef>
            </a:pPr>
            <a:r>
              <a:rPr kumimoji="1" lang="zh-CN" altLang="en-US" dirty="0" smtClean="0">
                <a:solidFill>
                  <a:srgbClr val="FFFF00"/>
                </a:solidFill>
              </a:rPr>
              <a:t>其他解法：</a:t>
            </a:r>
            <a:endParaRPr kumimoji="1" lang="zh-CN" altLang="en-US" b="0" dirty="0">
              <a:solidFill>
                <a:srgbClr val="FFFF00"/>
              </a:solidFill>
            </a:endParaRPr>
          </a:p>
        </p:txBody>
      </p:sp>
      <p:graphicFrame>
        <p:nvGraphicFramePr>
          <p:cNvPr id="53251" name="Object 3"/>
          <p:cNvGraphicFramePr>
            <a:graphicFrameLocks noChangeAspect="1"/>
          </p:cNvGraphicFramePr>
          <p:nvPr/>
        </p:nvGraphicFramePr>
        <p:xfrm>
          <a:off x="814335" y="3786190"/>
          <a:ext cx="1685963" cy="473075"/>
        </p:xfrm>
        <a:graphic>
          <a:graphicData uri="http://schemas.openxmlformats.org/presentationml/2006/ole">
            <mc:AlternateContent xmlns:mc="http://schemas.openxmlformats.org/markup-compatibility/2006">
              <mc:Choice xmlns:v="urn:schemas-microsoft-com:vml" Requires="v">
                <p:oleObj spid="_x0000_s209004" name="公式" r:id="rId5" imgW="1600200" imgH="469800" progId="Equation.3">
                  <p:embed/>
                </p:oleObj>
              </mc:Choice>
              <mc:Fallback>
                <p:oleObj name="公式" r:id="rId5" imgW="1600200" imgH="4698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4335" y="3786190"/>
                        <a:ext cx="1685963" cy="473075"/>
                      </a:xfrm>
                      <a:prstGeom prst="rect">
                        <a:avLst/>
                      </a:prstGeom>
                      <a:noFill/>
                      <a:ln w="9525">
                        <a:solidFill>
                          <a:srgbClr val="00FF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 name="Object 4"/>
          <p:cNvGraphicFramePr>
            <a:graphicFrameLocks noChangeAspect="1"/>
          </p:cNvGraphicFramePr>
          <p:nvPr/>
        </p:nvGraphicFramePr>
        <p:xfrm>
          <a:off x="500034" y="4357694"/>
          <a:ext cx="4143404" cy="834212"/>
        </p:xfrm>
        <a:graphic>
          <a:graphicData uri="http://schemas.openxmlformats.org/presentationml/2006/ole">
            <mc:AlternateContent xmlns:mc="http://schemas.openxmlformats.org/markup-compatibility/2006">
              <mc:Choice xmlns:v="urn:schemas-microsoft-com:vml" Requires="v">
                <p:oleObj spid="_x0000_s209005" name="公式" r:id="rId7" imgW="4216320" imgH="838080" progId="Equation.3">
                  <p:embed/>
                </p:oleObj>
              </mc:Choice>
              <mc:Fallback>
                <p:oleObj name="公式" r:id="rId7" imgW="4216320" imgH="838080" progId="Equation.3">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034" y="4357694"/>
                        <a:ext cx="4143404" cy="834212"/>
                      </a:xfrm>
                      <a:prstGeom prst="rect">
                        <a:avLst/>
                      </a:prstGeom>
                      <a:noFill/>
                      <a:ln w="9525">
                        <a:solidFill>
                          <a:srgbClr val="00FF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65" name="Object 41"/>
          <p:cNvGraphicFramePr>
            <a:graphicFrameLocks noChangeAspect="1"/>
          </p:cNvGraphicFramePr>
          <p:nvPr>
            <p:extLst>
              <p:ext uri="{D42A27DB-BD31-4B8C-83A1-F6EECF244321}">
                <p14:modId xmlns:p14="http://schemas.microsoft.com/office/powerpoint/2010/main" val="3030683498"/>
              </p:ext>
            </p:extLst>
          </p:nvPr>
        </p:nvGraphicFramePr>
        <p:xfrm>
          <a:off x="5572132" y="4437112"/>
          <a:ext cx="3000396" cy="809631"/>
        </p:xfrm>
        <a:graphic>
          <a:graphicData uri="http://schemas.openxmlformats.org/presentationml/2006/ole">
            <mc:AlternateContent xmlns:mc="http://schemas.openxmlformats.org/markup-compatibility/2006">
              <mc:Choice xmlns:v="urn:schemas-microsoft-com:vml" Requires="v">
                <p:oleObj spid="_x0000_s209006" name="公式" r:id="rId9" imgW="3200400" imgH="863280" progId="Equation.3">
                  <p:embed/>
                </p:oleObj>
              </mc:Choice>
              <mc:Fallback>
                <p:oleObj name="公式" r:id="rId9" imgW="3200400" imgH="863280" progId="Equation.3">
                  <p:embed/>
                  <p:pic>
                    <p:nvPicPr>
                      <p:cNvPr id="0" name="Object 4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72132" y="4437112"/>
                        <a:ext cx="3000396" cy="809631"/>
                      </a:xfrm>
                      <a:prstGeom prst="rect">
                        <a:avLst/>
                      </a:prstGeom>
                      <a:noFill/>
                      <a:ln w="9525">
                        <a:solidFill>
                          <a:schemeClr val="bg1"/>
                        </a:solidFill>
                        <a:miter lim="800000"/>
                        <a:headEnd/>
                        <a:tailEnd/>
                      </a:ln>
                    </p:spPr>
                  </p:pic>
                </p:oleObj>
              </mc:Fallback>
            </mc:AlternateContent>
          </a:graphicData>
        </a:graphic>
      </p:graphicFrame>
      <p:graphicFrame>
        <p:nvGraphicFramePr>
          <p:cNvPr id="52266" name="Object 42"/>
          <p:cNvGraphicFramePr>
            <a:graphicFrameLocks noChangeAspect="1"/>
          </p:cNvGraphicFramePr>
          <p:nvPr/>
        </p:nvGraphicFramePr>
        <p:xfrm>
          <a:off x="512745" y="5500702"/>
          <a:ext cx="5815025" cy="870760"/>
        </p:xfrm>
        <a:graphic>
          <a:graphicData uri="http://schemas.openxmlformats.org/presentationml/2006/ole">
            <mc:AlternateContent xmlns:mc="http://schemas.openxmlformats.org/markup-compatibility/2006">
              <mc:Choice xmlns:v="urn:schemas-microsoft-com:vml" Requires="v">
                <p:oleObj spid="_x0000_s209007" name="公式" r:id="rId11" imgW="5511600" imgH="825480" progId="Equation.3">
                  <p:embed/>
                </p:oleObj>
              </mc:Choice>
              <mc:Fallback>
                <p:oleObj name="公式" r:id="rId11" imgW="5511600" imgH="825480" progId="Equation.3">
                  <p:embed/>
                  <p:pic>
                    <p:nvPicPr>
                      <p:cNvPr id="0" name="Object 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2745" y="5500702"/>
                        <a:ext cx="5815025" cy="8707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 name="Object 10"/>
          <p:cNvGraphicFramePr>
            <a:graphicFrameLocks noChangeAspect="1"/>
          </p:cNvGraphicFramePr>
          <p:nvPr/>
        </p:nvGraphicFramePr>
        <p:xfrm>
          <a:off x="6442099" y="5572125"/>
          <a:ext cx="1558925" cy="819150"/>
        </p:xfrm>
        <a:graphic>
          <a:graphicData uri="http://schemas.openxmlformats.org/presentationml/2006/ole">
            <mc:AlternateContent xmlns:mc="http://schemas.openxmlformats.org/markup-compatibility/2006">
              <mc:Choice xmlns:v="urn:schemas-microsoft-com:vml" Requires="v">
                <p:oleObj spid="_x0000_s209008" name="公式" r:id="rId13" imgW="1612800" imgH="838080" progId="Equation.3">
                  <p:embed/>
                </p:oleObj>
              </mc:Choice>
              <mc:Fallback>
                <p:oleObj name="公式" r:id="rId13" imgW="1612800" imgH="838080" progId="Equation.3">
                  <p:embed/>
                  <p:pic>
                    <p:nvPicPr>
                      <p:cNvPr id="0"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42099" y="5572125"/>
                        <a:ext cx="1558925"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 name="矩形 99"/>
          <p:cNvSpPr/>
          <p:nvPr/>
        </p:nvSpPr>
        <p:spPr bwMode="auto">
          <a:xfrm>
            <a:off x="500034" y="5500702"/>
            <a:ext cx="7715304" cy="928694"/>
          </a:xfrm>
          <a:prstGeom prst="rect">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bg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dissolve">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 fill="hold" nodeType="clickEffect">
                                  <p:stCondLst>
                                    <p:cond delay="0"/>
                                  </p:stCondLst>
                                  <p:childTnLst>
                                    <p:set>
                                      <p:cBhvr>
                                        <p:cTn id="11" dur="1" fill="hold">
                                          <p:stCondLst>
                                            <p:cond delay="0"/>
                                          </p:stCondLst>
                                        </p:cTn>
                                        <p:tgtEl>
                                          <p:spTgt spid="53251"/>
                                        </p:tgtEl>
                                        <p:attrNameLst>
                                          <p:attrName>style.visibility</p:attrName>
                                        </p:attrNameLst>
                                      </p:cBhvr>
                                      <p:to>
                                        <p:strVal val="visible"/>
                                      </p:to>
                                    </p:set>
                                    <p:anim calcmode="lin" valueType="num">
                                      <p:cBhvr>
                                        <p:cTn id="12" dur="500" fill="hold"/>
                                        <p:tgtEl>
                                          <p:spTgt spid="53251"/>
                                        </p:tgtEl>
                                        <p:attrNameLst>
                                          <p:attrName>ppt_x</p:attrName>
                                        </p:attrNameLst>
                                      </p:cBhvr>
                                      <p:tavLst>
                                        <p:tav tm="0">
                                          <p:val>
                                            <p:strVal val="#ppt_x"/>
                                          </p:val>
                                        </p:tav>
                                        <p:tav tm="100000">
                                          <p:val>
                                            <p:strVal val="#ppt_x"/>
                                          </p:val>
                                        </p:tav>
                                      </p:tavLst>
                                    </p:anim>
                                    <p:anim calcmode="lin" valueType="num">
                                      <p:cBhvr>
                                        <p:cTn id="13" dur="500" fill="hold"/>
                                        <p:tgtEl>
                                          <p:spTgt spid="53251"/>
                                        </p:tgtEl>
                                        <p:attrNameLst>
                                          <p:attrName>ppt_y</p:attrName>
                                        </p:attrNameLst>
                                      </p:cBhvr>
                                      <p:tavLst>
                                        <p:tav tm="0">
                                          <p:val>
                                            <p:strVal val="#ppt_y-#ppt_h/2"/>
                                          </p:val>
                                        </p:tav>
                                        <p:tav tm="100000">
                                          <p:val>
                                            <p:strVal val="#ppt_y"/>
                                          </p:val>
                                        </p:tav>
                                      </p:tavLst>
                                    </p:anim>
                                    <p:anim calcmode="lin" valueType="num">
                                      <p:cBhvr>
                                        <p:cTn id="14" dur="500" fill="hold"/>
                                        <p:tgtEl>
                                          <p:spTgt spid="53251"/>
                                        </p:tgtEl>
                                        <p:attrNameLst>
                                          <p:attrName>ppt_w</p:attrName>
                                        </p:attrNameLst>
                                      </p:cBhvr>
                                      <p:tavLst>
                                        <p:tav tm="0">
                                          <p:val>
                                            <p:strVal val="#ppt_w"/>
                                          </p:val>
                                        </p:tav>
                                        <p:tav tm="100000">
                                          <p:val>
                                            <p:strVal val="#ppt_w"/>
                                          </p:val>
                                        </p:tav>
                                      </p:tavLst>
                                    </p:anim>
                                    <p:anim calcmode="lin" valueType="num">
                                      <p:cBhvr>
                                        <p:cTn id="15" dur="500" fill="hold"/>
                                        <p:tgtEl>
                                          <p:spTgt spid="53251"/>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8"/>
                                        </p:tgtEl>
                                        <p:attrNameLst>
                                          <p:attrName>style.visibility</p:attrName>
                                        </p:attrNameLst>
                                      </p:cBhvr>
                                      <p:to>
                                        <p:strVal val="visible"/>
                                      </p:to>
                                    </p:set>
                                    <p:animEffect transition="in" filter="wipe(left)">
                                      <p:cBhvr>
                                        <p:cTn id="20" dur="500"/>
                                        <p:tgtEl>
                                          <p:spTgt spid="98"/>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dissolve">
                                      <p:cBhvr>
                                        <p:cTn id="25" dur="500"/>
                                        <p:tgtEl>
                                          <p:spTgt spid="6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2265"/>
                                        </p:tgtEl>
                                        <p:attrNameLst>
                                          <p:attrName>style.visibility</p:attrName>
                                        </p:attrNameLst>
                                      </p:cBhvr>
                                      <p:to>
                                        <p:strVal val="visible"/>
                                      </p:to>
                                    </p:set>
                                    <p:animEffect transition="in" filter="wipe(left)">
                                      <p:cBhvr>
                                        <p:cTn id="30" dur="500"/>
                                        <p:tgtEl>
                                          <p:spTgt spid="52265"/>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2266"/>
                                        </p:tgtEl>
                                        <p:attrNameLst>
                                          <p:attrName>style.visibility</p:attrName>
                                        </p:attrNameLst>
                                      </p:cBhvr>
                                      <p:to>
                                        <p:strVal val="visible"/>
                                      </p:to>
                                    </p:set>
                                    <p:anim calcmode="lin" valueType="num">
                                      <p:cBhvr additive="base">
                                        <p:cTn id="35" dur="500" fill="hold"/>
                                        <p:tgtEl>
                                          <p:spTgt spid="52266"/>
                                        </p:tgtEl>
                                        <p:attrNameLst>
                                          <p:attrName>ppt_x</p:attrName>
                                        </p:attrNameLst>
                                      </p:cBhvr>
                                      <p:tavLst>
                                        <p:tav tm="0">
                                          <p:val>
                                            <p:strVal val="#ppt_x"/>
                                          </p:val>
                                        </p:tav>
                                        <p:tav tm="100000">
                                          <p:val>
                                            <p:strVal val="#ppt_x"/>
                                          </p:val>
                                        </p:tav>
                                      </p:tavLst>
                                    </p:anim>
                                    <p:anim calcmode="lin" valueType="num">
                                      <p:cBhvr additive="base">
                                        <p:cTn id="36" dur="500" fill="hold"/>
                                        <p:tgtEl>
                                          <p:spTgt spid="5226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99"/>
                                        </p:tgtEl>
                                        <p:attrNameLst>
                                          <p:attrName>style.visibility</p:attrName>
                                        </p:attrNameLst>
                                      </p:cBhvr>
                                      <p:to>
                                        <p:strVal val="visible"/>
                                      </p:to>
                                    </p:set>
                                    <p:animEffect transition="in" filter="wipe(left)">
                                      <p:cBhvr>
                                        <p:cTn id="41" dur="500"/>
                                        <p:tgtEl>
                                          <p:spTgt spid="99"/>
                                        </p:tgtEl>
                                      </p:cBhvr>
                                    </p:animEffect>
                                  </p:childTnLst>
                                </p:cTn>
                              </p:par>
                            </p:childTnLst>
                          </p:cTn>
                        </p:par>
                        <p:par>
                          <p:cTn id="42" fill="hold">
                            <p:stCondLst>
                              <p:cond delay="500"/>
                            </p:stCondLst>
                            <p:childTnLst>
                              <p:par>
                                <p:cTn id="43" presetID="9" presetClass="entr" presetSubtype="0" fill="hold" grpId="0" nodeType="afterEffect">
                                  <p:stCondLst>
                                    <p:cond delay="0"/>
                                  </p:stCondLst>
                                  <p:childTnLst>
                                    <p:set>
                                      <p:cBhvr>
                                        <p:cTn id="44" dur="1" fill="hold">
                                          <p:stCondLst>
                                            <p:cond delay="0"/>
                                          </p:stCondLst>
                                        </p:cTn>
                                        <p:tgtEl>
                                          <p:spTgt spid="100"/>
                                        </p:tgtEl>
                                        <p:attrNameLst>
                                          <p:attrName>style.visibility</p:attrName>
                                        </p:attrNameLst>
                                      </p:cBhvr>
                                      <p:to>
                                        <p:strVal val="visible"/>
                                      </p:to>
                                    </p:set>
                                    <p:animEffect transition="in" filter="dissolve">
                                      <p:cBhvr>
                                        <p:cTn id="45"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灯片编号占位符 3"/>
          <p:cNvSpPr>
            <a:spLocks noGrp="1"/>
          </p:cNvSpPr>
          <p:nvPr>
            <p:ph type="sldNum" sz="quarter" idx="12"/>
          </p:nvPr>
        </p:nvSpPr>
        <p:spPr/>
        <p:txBody>
          <a:bodyPr/>
          <a:lstStyle/>
          <a:p>
            <a:pPr>
              <a:defRPr/>
            </a:pPr>
            <a:fld id="{60648A9E-83B2-4EE0-A5B2-88CF9ADBB1BA}" type="slidenum">
              <a:rPr lang="en-US" altLang="zh-CN"/>
              <a:pPr>
                <a:defRPr/>
              </a:pPr>
              <a:t>44</a:t>
            </a:fld>
            <a:endParaRPr lang="en-US" altLang="zh-CN"/>
          </a:p>
        </p:txBody>
      </p:sp>
      <p:grpSp>
        <p:nvGrpSpPr>
          <p:cNvPr id="36872" name="Group 2"/>
          <p:cNvGrpSpPr>
            <a:grpSpLocks/>
          </p:cNvGrpSpPr>
          <p:nvPr/>
        </p:nvGrpSpPr>
        <p:grpSpPr bwMode="auto">
          <a:xfrm>
            <a:off x="5745163" y="417513"/>
            <a:ext cx="2443162" cy="2509837"/>
            <a:chOff x="3619" y="263"/>
            <a:chExt cx="1539" cy="1581"/>
          </a:xfrm>
        </p:grpSpPr>
        <p:sp>
          <p:nvSpPr>
            <p:cNvPr id="36928" name="Text Box 3"/>
            <p:cNvSpPr txBox="1">
              <a:spLocks noChangeArrowheads="1"/>
            </p:cNvSpPr>
            <p:nvPr/>
          </p:nvSpPr>
          <p:spPr bwMode="auto">
            <a:xfrm>
              <a:off x="4225" y="836"/>
              <a:ext cx="386" cy="288"/>
            </a:xfrm>
            <a:prstGeom prst="rect">
              <a:avLst/>
            </a:prstGeom>
            <a:noFill/>
            <a:ln w="9525">
              <a:noFill/>
              <a:miter lim="800000"/>
              <a:headEnd/>
              <a:tailEnd/>
            </a:ln>
          </p:spPr>
          <p:txBody>
            <a:bodyPr>
              <a:spAutoFit/>
            </a:bodyPr>
            <a:lstStyle/>
            <a:p>
              <a:pPr>
                <a:spcBef>
                  <a:spcPct val="50000"/>
                </a:spcBef>
              </a:pPr>
              <a:r>
                <a:rPr kumimoji="1" lang="en-US" altLang="zh-CN" b="0" i="1"/>
                <a:t>o.</a:t>
              </a:r>
              <a:endParaRPr kumimoji="1" lang="en-US" altLang="zh-CN" b="0">
                <a:solidFill>
                  <a:schemeClr val="tx1"/>
                </a:solidFill>
              </a:endParaRPr>
            </a:p>
          </p:txBody>
        </p:sp>
        <p:grpSp>
          <p:nvGrpSpPr>
            <p:cNvPr id="36929" name="Group 4"/>
            <p:cNvGrpSpPr>
              <a:grpSpLocks/>
            </p:cNvGrpSpPr>
            <p:nvPr/>
          </p:nvGrpSpPr>
          <p:grpSpPr bwMode="auto">
            <a:xfrm>
              <a:off x="3619" y="263"/>
              <a:ext cx="1539" cy="1581"/>
              <a:chOff x="3619" y="263"/>
              <a:chExt cx="1539" cy="1581"/>
            </a:xfrm>
          </p:grpSpPr>
          <p:sp>
            <p:nvSpPr>
              <p:cNvPr id="36930" name="Oval 5"/>
              <p:cNvSpPr>
                <a:spLocks noChangeArrowheads="1"/>
              </p:cNvSpPr>
              <p:nvPr/>
            </p:nvSpPr>
            <p:spPr bwMode="auto">
              <a:xfrm>
                <a:off x="3619" y="263"/>
                <a:ext cx="1539" cy="1581"/>
              </a:xfrm>
              <a:prstGeom prst="ellipse">
                <a:avLst/>
              </a:prstGeom>
              <a:noFill/>
              <a:ln w="38100">
                <a:solidFill>
                  <a:schemeClr val="bg1"/>
                </a:solidFill>
                <a:round/>
                <a:headEnd/>
                <a:tailEnd/>
              </a:ln>
            </p:spPr>
            <p:txBody>
              <a:bodyPr wrap="none" anchor="ctr"/>
              <a:lstStyle/>
              <a:p>
                <a:endParaRPr lang="zh-CN" altLang="en-US"/>
              </a:p>
            </p:txBody>
          </p:sp>
          <p:grpSp>
            <p:nvGrpSpPr>
              <p:cNvPr id="36931" name="Group 6"/>
              <p:cNvGrpSpPr>
                <a:grpSpLocks/>
              </p:cNvGrpSpPr>
              <p:nvPr/>
            </p:nvGrpSpPr>
            <p:grpSpPr bwMode="auto">
              <a:xfrm>
                <a:off x="3770" y="452"/>
                <a:ext cx="1227" cy="1053"/>
                <a:chOff x="3906" y="427"/>
                <a:chExt cx="1227" cy="1053"/>
              </a:xfrm>
            </p:grpSpPr>
            <p:grpSp>
              <p:nvGrpSpPr>
                <p:cNvPr id="36935" name="Group 7"/>
                <p:cNvGrpSpPr>
                  <a:grpSpLocks/>
                </p:cNvGrpSpPr>
                <p:nvPr/>
              </p:nvGrpSpPr>
              <p:grpSpPr bwMode="auto">
                <a:xfrm>
                  <a:off x="4488" y="427"/>
                  <a:ext cx="136" cy="126"/>
                  <a:chOff x="1812" y="2932"/>
                  <a:chExt cx="136" cy="126"/>
                </a:xfrm>
              </p:grpSpPr>
              <p:sp>
                <p:nvSpPr>
                  <p:cNvPr id="36954" name="Line 8"/>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36955" name="Line 9"/>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36936" name="Group 10"/>
                <p:cNvGrpSpPr>
                  <a:grpSpLocks/>
                </p:cNvGrpSpPr>
                <p:nvPr/>
              </p:nvGrpSpPr>
              <p:grpSpPr bwMode="auto">
                <a:xfrm>
                  <a:off x="3906" y="963"/>
                  <a:ext cx="136" cy="126"/>
                  <a:chOff x="1812" y="2932"/>
                  <a:chExt cx="136" cy="126"/>
                </a:xfrm>
              </p:grpSpPr>
              <p:sp>
                <p:nvSpPr>
                  <p:cNvPr id="36952" name="Line 11"/>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36953" name="Line 12"/>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36937" name="Group 13"/>
                <p:cNvGrpSpPr>
                  <a:grpSpLocks/>
                </p:cNvGrpSpPr>
                <p:nvPr/>
              </p:nvGrpSpPr>
              <p:grpSpPr bwMode="auto">
                <a:xfrm>
                  <a:off x="4997" y="996"/>
                  <a:ext cx="136" cy="126"/>
                  <a:chOff x="1812" y="2932"/>
                  <a:chExt cx="136" cy="126"/>
                </a:xfrm>
              </p:grpSpPr>
              <p:sp>
                <p:nvSpPr>
                  <p:cNvPr id="36950" name="Line 14"/>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36951" name="Line 15"/>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36938" name="Group 16"/>
                <p:cNvGrpSpPr>
                  <a:grpSpLocks/>
                </p:cNvGrpSpPr>
                <p:nvPr/>
              </p:nvGrpSpPr>
              <p:grpSpPr bwMode="auto">
                <a:xfrm>
                  <a:off x="4902" y="1354"/>
                  <a:ext cx="136" cy="126"/>
                  <a:chOff x="1812" y="2932"/>
                  <a:chExt cx="136" cy="126"/>
                </a:xfrm>
              </p:grpSpPr>
              <p:sp>
                <p:nvSpPr>
                  <p:cNvPr id="36948" name="Line 17"/>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36949" name="Line 18"/>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36939" name="Group 19"/>
                <p:cNvGrpSpPr>
                  <a:grpSpLocks/>
                </p:cNvGrpSpPr>
                <p:nvPr/>
              </p:nvGrpSpPr>
              <p:grpSpPr bwMode="auto">
                <a:xfrm>
                  <a:off x="4058" y="1354"/>
                  <a:ext cx="136" cy="126"/>
                  <a:chOff x="1812" y="2932"/>
                  <a:chExt cx="136" cy="126"/>
                </a:xfrm>
              </p:grpSpPr>
              <p:sp>
                <p:nvSpPr>
                  <p:cNvPr id="36946" name="Line 20"/>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36947" name="Line 21"/>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36940" name="Group 22"/>
                <p:cNvGrpSpPr>
                  <a:grpSpLocks/>
                </p:cNvGrpSpPr>
                <p:nvPr/>
              </p:nvGrpSpPr>
              <p:grpSpPr bwMode="auto">
                <a:xfrm>
                  <a:off x="4100" y="574"/>
                  <a:ext cx="136" cy="126"/>
                  <a:chOff x="1812" y="2932"/>
                  <a:chExt cx="136" cy="126"/>
                </a:xfrm>
              </p:grpSpPr>
              <p:sp>
                <p:nvSpPr>
                  <p:cNvPr id="36944" name="Line 23"/>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36945" name="Line 24"/>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36941" name="Group 25"/>
                <p:cNvGrpSpPr>
                  <a:grpSpLocks/>
                </p:cNvGrpSpPr>
                <p:nvPr/>
              </p:nvGrpSpPr>
              <p:grpSpPr bwMode="auto">
                <a:xfrm>
                  <a:off x="4927" y="668"/>
                  <a:ext cx="136" cy="126"/>
                  <a:chOff x="1812" y="2932"/>
                  <a:chExt cx="136" cy="126"/>
                </a:xfrm>
              </p:grpSpPr>
              <p:sp>
                <p:nvSpPr>
                  <p:cNvPr id="36942" name="Line 26"/>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36943" name="Line 27"/>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grpSp>
            <p:nvGrpSpPr>
              <p:cNvPr id="36932" name="Group 28"/>
              <p:cNvGrpSpPr>
                <a:grpSpLocks/>
              </p:cNvGrpSpPr>
              <p:nvPr/>
            </p:nvGrpSpPr>
            <p:grpSpPr bwMode="auto">
              <a:xfrm>
                <a:off x="4037" y="1319"/>
                <a:ext cx="769" cy="264"/>
                <a:chOff x="3899" y="2546"/>
                <a:chExt cx="769" cy="264"/>
              </a:xfrm>
            </p:grpSpPr>
            <p:sp>
              <p:nvSpPr>
                <p:cNvPr id="36933" name="Line 29"/>
                <p:cNvSpPr>
                  <a:spLocks noChangeShapeType="1"/>
                </p:cNvSpPr>
                <p:nvPr/>
              </p:nvSpPr>
              <p:spPr bwMode="auto">
                <a:xfrm>
                  <a:off x="3899" y="2558"/>
                  <a:ext cx="769" cy="0"/>
                </a:xfrm>
                <a:prstGeom prst="line">
                  <a:avLst/>
                </a:prstGeom>
                <a:noFill/>
                <a:ln w="76200">
                  <a:solidFill>
                    <a:srgbClr val="FF3300"/>
                  </a:solidFill>
                  <a:round/>
                  <a:headEnd/>
                  <a:tailEnd/>
                </a:ln>
              </p:spPr>
              <p:txBody>
                <a:bodyPr/>
                <a:lstStyle/>
                <a:p>
                  <a:endParaRPr lang="zh-CN" altLang="en-US"/>
                </a:p>
              </p:txBody>
            </p:sp>
            <p:sp>
              <p:nvSpPr>
                <p:cNvPr id="36934" name="Freeform 30"/>
                <p:cNvSpPr>
                  <a:spLocks/>
                </p:cNvSpPr>
                <p:nvPr/>
              </p:nvSpPr>
              <p:spPr bwMode="auto">
                <a:xfrm>
                  <a:off x="3908" y="2546"/>
                  <a:ext cx="743" cy="264"/>
                </a:xfrm>
                <a:custGeom>
                  <a:avLst/>
                  <a:gdLst>
                    <a:gd name="T0" fmla="*/ 0 w 754"/>
                    <a:gd name="T1" fmla="*/ 71 h 253"/>
                    <a:gd name="T2" fmla="*/ 84 w 754"/>
                    <a:gd name="T3" fmla="*/ 528 h 253"/>
                    <a:gd name="T4" fmla="*/ 243 w 754"/>
                    <a:gd name="T5" fmla="*/ 897 h 253"/>
                    <a:gd name="T6" fmla="*/ 426 w 754"/>
                    <a:gd name="T7" fmla="*/ 486 h 253"/>
                    <a:gd name="T8" fmla="*/ 486 w 754"/>
                    <a:gd name="T9" fmla="*/ 0 h 253"/>
                    <a:gd name="T10" fmla="*/ 0 60000 65536"/>
                    <a:gd name="T11" fmla="*/ 0 60000 65536"/>
                    <a:gd name="T12" fmla="*/ 0 60000 65536"/>
                    <a:gd name="T13" fmla="*/ 0 60000 65536"/>
                    <a:gd name="T14" fmla="*/ 0 60000 65536"/>
                    <a:gd name="T15" fmla="*/ 0 w 754"/>
                    <a:gd name="T16" fmla="*/ 0 h 253"/>
                    <a:gd name="T17" fmla="*/ 754 w 754"/>
                    <a:gd name="T18" fmla="*/ 253 h 253"/>
                  </a:gdLst>
                  <a:ahLst/>
                  <a:cxnLst>
                    <a:cxn ang="T10">
                      <a:pos x="T0" y="T1"/>
                    </a:cxn>
                    <a:cxn ang="T11">
                      <a:pos x="T2" y="T3"/>
                    </a:cxn>
                    <a:cxn ang="T12">
                      <a:pos x="T4" y="T5"/>
                    </a:cxn>
                    <a:cxn ang="T13">
                      <a:pos x="T6" y="T7"/>
                    </a:cxn>
                    <a:cxn ang="T14">
                      <a:pos x="T8" y="T9"/>
                    </a:cxn>
                  </a:cxnLst>
                  <a:rect l="T15" t="T16" r="T17" b="T18"/>
                  <a:pathLst>
                    <a:path w="754" h="253">
                      <a:moveTo>
                        <a:pt x="0" y="21"/>
                      </a:moveTo>
                      <a:cubicBezTo>
                        <a:pt x="31" y="65"/>
                        <a:pt x="63" y="109"/>
                        <a:pt x="126" y="147"/>
                      </a:cubicBezTo>
                      <a:cubicBezTo>
                        <a:pt x="189" y="185"/>
                        <a:pt x="288" y="253"/>
                        <a:pt x="377" y="251"/>
                      </a:cubicBezTo>
                      <a:cubicBezTo>
                        <a:pt x="466" y="249"/>
                        <a:pt x="597" y="178"/>
                        <a:pt x="660" y="136"/>
                      </a:cubicBezTo>
                      <a:cubicBezTo>
                        <a:pt x="723" y="94"/>
                        <a:pt x="738" y="47"/>
                        <a:pt x="754" y="0"/>
                      </a:cubicBezTo>
                    </a:path>
                  </a:pathLst>
                </a:custGeom>
                <a:noFill/>
                <a:ln w="57150">
                  <a:solidFill>
                    <a:srgbClr val="FF3399"/>
                  </a:solidFill>
                  <a:round/>
                  <a:headEnd/>
                  <a:tailEnd/>
                </a:ln>
              </p:spPr>
              <p:txBody>
                <a:bodyPr/>
                <a:lstStyle/>
                <a:p>
                  <a:endParaRPr lang="zh-CN" altLang="en-US"/>
                </a:p>
              </p:txBody>
            </p:sp>
          </p:grpSp>
        </p:grpSp>
      </p:grpSp>
      <p:grpSp>
        <p:nvGrpSpPr>
          <p:cNvPr id="36873" name="Group 31"/>
          <p:cNvGrpSpPr>
            <a:grpSpLocks/>
          </p:cNvGrpSpPr>
          <p:nvPr/>
        </p:nvGrpSpPr>
        <p:grpSpPr bwMode="auto">
          <a:xfrm>
            <a:off x="893763" y="1627188"/>
            <a:ext cx="4592637" cy="687387"/>
            <a:chOff x="783" y="1025"/>
            <a:chExt cx="2893" cy="433"/>
          </a:xfrm>
        </p:grpSpPr>
        <p:grpSp>
          <p:nvGrpSpPr>
            <p:cNvPr id="36923" name="Group 32"/>
            <p:cNvGrpSpPr>
              <a:grpSpLocks/>
            </p:cNvGrpSpPr>
            <p:nvPr/>
          </p:nvGrpSpPr>
          <p:grpSpPr bwMode="auto">
            <a:xfrm>
              <a:off x="1529" y="1025"/>
              <a:ext cx="464" cy="416"/>
              <a:chOff x="1529" y="1025"/>
              <a:chExt cx="464" cy="416"/>
            </a:xfrm>
          </p:grpSpPr>
          <p:graphicFrame>
            <p:nvGraphicFramePr>
              <p:cNvPr id="36870" name="Object 33"/>
              <p:cNvGraphicFramePr>
                <a:graphicFrameLocks noChangeAspect="1"/>
              </p:cNvGraphicFramePr>
              <p:nvPr/>
            </p:nvGraphicFramePr>
            <p:xfrm>
              <a:off x="1529" y="1025"/>
              <a:ext cx="464" cy="416"/>
            </p:xfrm>
            <a:graphic>
              <a:graphicData uri="http://schemas.openxmlformats.org/presentationml/2006/ole">
                <mc:AlternateContent xmlns:mc="http://schemas.openxmlformats.org/markup-compatibility/2006">
                  <mc:Choice xmlns:v="urn:schemas-microsoft-com:vml" Requires="v">
                    <p:oleObj spid="_x0000_s36951" name="Equation" r:id="rId3" imgW="241200" imgH="215640" progId="Equation.3">
                      <p:embed/>
                    </p:oleObj>
                  </mc:Choice>
                  <mc:Fallback>
                    <p:oleObj name="Equation" r:id="rId3" imgW="241200" imgH="215640" progId="Equation.3">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9" y="1025"/>
                            <a:ext cx="464" cy="4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27" name="Freeform 34"/>
              <p:cNvSpPr>
                <a:spLocks/>
              </p:cNvSpPr>
              <p:nvPr/>
            </p:nvSpPr>
            <p:spPr bwMode="auto">
              <a:xfrm>
                <a:off x="1773" y="1212"/>
                <a:ext cx="157" cy="53"/>
              </a:xfrm>
              <a:custGeom>
                <a:avLst/>
                <a:gdLst>
                  <a:gd name="T0" fmla="*/ 0 w 157"/>
                  <a:gd name="T1" fmla="*/ 53 h 53"/>
                  <a:gd name="T2" fmla="*/ 73 w 157"/>
                  <a:gd name="T3" fmla="*/ 0 h 53"/>
                  <a:gd name="T4" fmla="*/ 157 w 157"/>
                  <a:gd name="T5" fmla="*/ 53 h 53"/>
                  <a:gd name="T6" fmla="*/ 0 60000 65536"/>
                  <a:gd name="T7" fmla="*/ 0 60000 65536"/>
                  <a:gd name="T8" fmla="*/ 0 60000 65536"/>
                  <a:gd name="T9" fmla="*/ 0 w 157"/>
                  <a:gd name="T10" fmla="*/ 0 h 53"/>
                  <a:gd name="T11" fmla="*/ 157 w 157"/>
                  <a:gd name="T12" fmla="*/ 53 h 53"/>
                </a:gdLst>
                <a:ahLst/>
                <a:cxnLst>
                  <a:cxn ang="T6">
                    <a:pos x="T0" y="T1"/>
                  </a:cxn>
                  <a:cxn ang="T7">
                    <a:pos x="T2" y="T3"/>
                  </a:cxn>
                  <a:cxn ang="T8">
                    <a:pos x="T4" y="T5"/>
                  </a:cxn>
                </a:cxnLst>
                <a:rect l="T9" t="T10" r="T11" b="T12"/>
                <a:pathLst>
                  <a:path w="157" h="53">
                    <a:moveTo>
                      <a:pt x="0" y="53"/>
                    </a:moveTo>
                    <a:cubicBezTo>
                      <a:pt x="23" y="26"/>
                      <a:pt x="47" y="0"/>
                      <a:pt x="73" y="0"/>
                    </a:cubicBezTo>
                    <a:cubicBezTo>
                      <a:pt x="99" y="0"/>
                      <a:pt x="128" y="26"/>
                      <a:pt x="157" y="53"/>
                    </a:cubicBezTo>
                  </a:path>
                </a:pathLst>
              </a:custGeom>
              <a:noFill/>
              <a:ln w="9525">
                <a:solidFill>
                  <a:schemeClr val="bg1"/>
                </a:solidFill>
                <a:round/>
                <a:headEnd/>
                <a:tailEnd/>
              </a:ln>
            </p:spPr>
            <p:txBody>
              <a:bodyPr/>
              <a:lstStyle/>
              <a:p>
                <a:endParaRPr lang="zh-CN" altLang="en-US"/>
              </a:p>
            </p:txBody>
          </p:sp>
        </p:grpSp>
        <p:grpSp>
          <p:nvGrpSpPr>
            <p:cNvPr id="36924" name="Group 35"/>
            <p:cNvGrpSpPr>
              <a:grpSpLocks/>
            </p:cNvGrpSpPr>
            <p:nvPr/>
          </p:nvGrpSpPr>
          <p:grpSpPr bwMode="auto">
            <a:xfrm>
              <a:off x="783" y="1039"/>
              <a:ext cx="469" cy="419"/>
              <a:chOff x="783" y="1039"/>
              <a:chExt cx="469" cy="419"/>
            </a:xfrm>
          </p:grpSpPr>
          <p:graphicFrame>
            <p:nvGraphicFramePr>
              <p:cNvPr id="36869" name="Object 36"/>
              <p:cNvGraphicFramePr>
                <a:graphicFrameLocks noChangeAspect="1"/>
              </p:cNvGraphicFramePr>
              <p:nvPr/>
            </p:nvGraphicFramePr>
            <p:xfrm>
              <a:off x="783" y="1039"/>
              <a:ext cx="469" cy="419"/>
            </p:xfrm>
            <a:graphic>
              <a:graphicData uri="http://schemas.openxmlformats.org/presentationml/2006/ole">
                <mc:AlternateContent xmlns:mc="http://schemas.openxmlformats.org/markup-compatibility/2006">
                  <mc:Choice xmlns:v="urn:schemas-microsoft-com:vml" Requires="v">
                    <p:oleObj spid="_x0000_s36952" name="Equation" r:id="rId5" imgW="241200" imgH="215640" progId="Equation.3">
                      <p:embed/>
                    </p:oleObj>
                  </mc:Choice>
                  <mc:Fallback>
                    <p:oleObj name="Equation" r:id="rId5" imgW="241200" imgH="215640" progId="Equation.3">
                      <p:embed/>
                      <p:pic>
                        <p:nvPicPr>
                          <p:cNvPr id="0"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3" y="1039"/>
                            <a:ext cx="469" cy="4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26" name="Line 37"/>
              <p:cNvSpPr>
                <a:spLocks noChangeShapeType="1"/>
              </p:cNvSpPr>
              <p:nvPr/>
            </p:nvSpPr>
            <p:spPr bwMode="auto">
              <a:xfrm flipV="1">
                <a:off x="1016" y="1271"/>
                <a:ext cx="178" cy="1"/>
              </a:xfrm>
              <a:prstGeom prst="line">
                <a:avLst/>
              </a:prstGeom>
              <a:noFill/>
              <a:ln w="9525">
                <a:solidFill>
                  <a:schemeClr val="bg1"/>
                </a:solidFill>
                <a:round/>
                <a:headEnd/>
                <a:tailEnd/>
              </a:ln>
            </p:spPr>
            <p:txBody>
              <a:bodyPr/>
              <a:lstStyle/>
              <a:p>
                <a:endParaRPr lang="zh-CN" altLang="en-US"/>
              </a:p>
            </p:txBody>
          </p:sp>
        </p:grpSp>
        <p:sp>
          <p:nvSpPr>
            <p:cNvPr id="36925" name="Text Box 38"/>
            <p:cNvSpPr txBox="1">
              <a:spLocks noChangeArrowheads="1"/>
            </p:cNvSpPr>
            <p:nvPr/>
          </p:nvSpPr>
          <p:spPr bwMode="auto">
            <a:xfrm>
              <a:off x="2189" y="1120"/>
              <a:ext cx="1487" cy="288"/>
            </a:xfrm>
            <a:prstGeom prst="rect">
              <a:avLst/>
            </a:prstGeom>
            <a:noFill/>
            <a:ln w="9525">
              <a:noFill/>
              <a:miter lim="800000"/>
              <a:headEnd/>
              <a:tailEnd/>
            </a:ln>
          </p:spPr>
          <p:txBody>
            <a:bodyPr>
              <a:spAutoFit/>
            </a:bodyPr>
            <a:lstStyle/>
            <a:p>
              <a:pPr>
                <a:spcBef>
                  <a:spcPct val="50000"/>
                </a:spcBef>
              </a:pPr>
              <a:r>
                <a:rPr kumimoji="1" lang="en-US" altLang="zh-CN"/>
                <a:t>(</a:t>
              </a:r>
              <a:r>
                <a:rPr kumimoji="1" lang="zh-CN" altLang="en-US"/>
                <a:t>填</a:t>
              </a:r>
              <a:r>
                <a:rPr kumimoji="1" lang="en-US" altLang="zh-CN"/>
                <a:t>&gt;</a:t>
              </a:r>
              <a:r>
                <a:rPr kumimoji="1" lang="zh-CN" altLang="en-US"/>
                <a:t>、</a:t>
              </a:r>
              <a:r>
                <a:rPr kumimoji="1" lang="en-US" altLang="zh-CN"/>
                <a:t>&lt;</a:t>
              </a:r>
              <a:r>
                <a:rPr kumimoji="1" lang="zh-CN" altLang="en-US"/>
                <a:t>或</a:t>
              </a:r>
              <a:r>
                <a:rPr kumimoji="1" lang="en-US" altLang="zh-CN"/>
                <a:t>=)</a:t>
              </a:r>
            </a:p>
          </p:txBody>
        </p:sp>
      </p:grpSp>
      <p:graphicFrame>
        <p:nvGraphicFramePr>
          <p:cNvPr id="135207" name="Object 39"/>
          <p:cNvGraphicFramePr>
            <a:graphicFrameLocks noChangeAspect="1"/>
          </p:cNvGraphicFramePr>
          <p:nvPr/>
        </p:nvGraphicFramePr>
        <p:xfrm>
          <a:off x="1181100" y="2982913"/>
          <a:ext cx="1936750" cy="882650"/>
        </p:xfrm>
        <a:graphic>
          <a:graphicData uri="http://schemas.openxmlformats.org/presentationml/2006/ole">
            <mc:AlternateContent xmlns:mc="http://schemas.openxmlformats.org/markup-compatibility/2006">
              <mc:Choice xmlns:v="urn:schemas-microsoft-com:vml" Requires="v">
                <p:oleObj spid="_x0000_s36953" name="公式" r:id="rId7" imgW="1841400" imgH="838080" progId="Equation.3">
                  <p:embed/>
                </p:oleObj>
              </mc:Choice>
              <mc:Fallback>
                <p:oleObj name="公式" r:id="rId7" imgW="1841400" imgH="838080" progId="Equation.3">
                  <p:embed/>
                  <p:pic>
                    <p:nvPicPr>
                      <p:cNvPr id="0" name="Object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1100" y="2982913"/>
                        <a:ext cx="1936750" cy="88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5208" name="Text Box 40"/>
          <p:cNvSpPr txBox="1">
            <a:spLocks noChangeArrowheads="1"/>
          </p:cNvSpPr>
          <p:nvPr/>
        </p:nvSpPr>
        <p:spPr bwMode="auto">
          <a:xfrm>
            <a:off x="733425" y="2416175"/>
            <a:ext cx="4222750" cy="457200"/>
          </a:xfrm>
          <a:prstGeom prst="rect">
            <a:avLst/>
          </a:prstGeom>
          <a:noFill/>
          <a:ln w="9525">
            <a:noFill/>
            <a:miter lim="800000"/>
            <a:headEnd/>
            <a:tailEnd/>
          </a:ln>
        </p:spPr>
        <p:txBody>
          <a:bodyPr>
            <a:spAutoFit/>
          </a:bodyPr>
          <a:lstStyle/>
          <a:p>
            <a:pPr>
              <a:spcBef>
                <a:spcPct val="50000"/>
              </a:spcBef>
            </a:pPr>
            <a:r>
              <a:rPr kumimoji="1" lang="zh-CN" altLang="en-US"/>
              <a:t>连接</a:t>
            </a:r>
            <a:r>
              <a:rPr kumimoji="1" lang="en-US" altLang="zh-CN" i="1"/>
              <a:t>oA</a:t>
            </a:r>
            <a:r>
              <a:rPr kumimoji="1" lang="zh-CN" altLang="en-US"/>
              <a:t>、</a:t>
            </a:r>
            <a:r>
              <a:rPr kumimoji="1" lang="en-US" altLang="zh-CN" i="1"/>
              <a:t>oB</a:t>
            </a:r>
            <a:r>
              <a:rPr kumimoji="1" lang="zh-CN" altLang="en-US"/>
              <a:t>组成回路</a:t>
            </a:r>
            <a:r>
              <a:rPr kumimoji="1" lang="en-US" altLang="zh-CN"/>
              <a:t>,  </a:t>
            </a:r>
            <a:r>
              <a:rPr kumimoji="1" lang="zh-CN" altLang="en-US"/>
              <a:t>由</a:t>
            </a:r>
          </a:p>
        </p:txBody>
      </p:sp>
      <p:sp>
        <p:nvSpPr>
          <p:cNvPr id="135209" name="Text Box 41"/>
          <p:cNvSpPr txBox="1">
            <a:spLocks noChangeArrowheads="1"/>
          </p:cNvSpPr>
          <p:nvPr/>
        </p:nvSpPr>
        <p:spPr bwMode="auto">
          <a:xfrm>
            <a:off x="498475" y="3803650"/>
            <a:ext cx="1728788" cy="566738"/>
          </a:xfrm>
          <a:prstGeom prst="rect">
            <a:avLst/>
          </a:prstGeom>
          <a:noFill/>
          <a:ln w="9525">
            <a:noFill/>
            <a:miter lim="800000"/>
            <a:headEnd/>
            <a:tailEnd/>
          </a:ln>
        </p:spPr>
        <p:txBody>
          <a:bodyPr>
            <a:spAutoFit/>
          </a:bodyPr>
          <a:lstStyle/>
          <a:p>
            <a:pPr>
              <a:lnSpc>
                <a:spcPct val="130000"/>
              </a:lnSpc>
              <a:spcBef>
                <a:spcPct val="50000"/>
              </a:spcBef>
            </a:pPr>
            <a:r>
              <a:rPr kumimoji="1" lang="zh-CN" altLang="en-US"/>
              <a:t>得知。</a:t>
            </a:r>
          </a:p>
        </p:txBody>
      </p:sp>
      <p:grpSp>
        <p:nvGrpSpPr>
          <p:cNvPr id="16" name="Group 42"/>
          <p:cNvGrpSpPr>
            <a:grpSpLocks/>
          </p:cNvGrpSpPr>
          <p:nvPr/>
        </p:nvGrpSpPr>
        <p:grpSpPr bwMode="auto">
          <a:xfrm>
            <a:off x="6086475" y="1643063"/>
            <a:ext cx="1931988" cy="596900"/>
            <a:chOff x="3834" y="1035"/>
            <a:chExt cx="1217" cy="376"/>
          </a:xfrm>
        </p:grpSpPr>
        <p:sp>
          <p:nvSpPr>
            <p:cNvPr id="36918" name="Text Box 43"/>
            <p:cNvSpPr txBox="1">
              <a:spLocks noChangeArrowheads="1"/>
            </p:cNvSpPr>
            <p:nvPr/>
          </p:nvSpPr>
          <p:spPr bwMode="auto">
            <a:xfrm>
              <a:off x="3834" y="1110"/>
              <a:ext cx="225" cy="288"/>
            </a:xfrm>
            <a:prstGeom prst="rect">
              <a:avLst/>
            </a:prstGeom>
            <a:noFill/>
            <a:ln w="9525">
              <a:noFill/>
              <a:miter lim="800000"/>
              <a:headEnd/>
              <a:tailEnd/>
            </a:ln>
          </p:spPr>
          <p:txBody>
            <a:bodyPr>
              <a:spAutoFit/>
            </a:bodyPr>
            <a:lstStyle/>
            <a:p>
              <a:pPr>
                <a:spcBef>
                  <a:spcPct val="50000"/>
                </a:spcBef>
              </a:pPr>
              <a:r>
                <a:rPr kumimoji="1" lang="en-US" altLang="zh-CN" i="1"/>
                <a:t>A</a:t>
              </a:r>
              <a:endParaRPr kumimoji="1" lang="en-US" altLang="zh-CN" b="0" i="1">
                <a:solidFill>
                  <a:schemeClr val="tx1"/>
                </a:solidFill>
              </a:endParaRPr>
            </a:p>
          </p:txBody>
        </p:sp>
        <p:sp>
          <p:nvSpPr>
            <p:cNvPr id="36919" name="Text Box 44"/>
            <p:cNvSpPr txBox="1">
              <a:spLocks noChangeArrowheads="1"/>
            </p:cNvSpPr>
            <p:nvPr/>
          </p:nvSpPr>
          <p:spPr bwMode="auto">
            <a:xfrm>
              <a:off x="4769" y="1123"/>
              <a:ext cx="282" cy="288"/>
            </a:xfrm>
            <a:prstGeom prst="rect">
              <a:avLst/>
            </a:prstGeom>
            <a:noFill/>
            <a:ln w="9525">
              <a:noFill/>
              <a:miter lim="800000"/>
              <a:headEnd/>
              <a:tailEnd/>
            </a:ln>
          </p:spPr>
          <p:txBody>
            <a:bodyPr>
              <a:spAutoFit/>
            </a:bodyPr>
            <a:lstStyle/>
            <a:p>
              <a:pPr>
                <a:spcBef>
                  <a:spcPct val="50000"/>
                </a:spcBef>
              </a:pPr>
              <a:r>
                <a:rPr kumimoji="1" lang="en-US" altLang="zh-CN" i="1"/>
                <a:t>B</a:t>
              </a:r>
            </a:p>
          </p:txBody>
        </p:sp>
        <p:grpSp>
          <p:nvGrpSpPr>
            <p:cNvPr id="36920" name="Group 45"/>
            <p:cNvGrpSpPr>
              <a:grpSpLocks/>
            </p:cNvGrpSpPr>
            <p:nvPr/>
          </p:nvGrpSpPr>
          <p:grpSpPr bwMode="auto">
            <a:xfrm>
              <a:off x="4022" y="1035"/>
              <a:ext cx="775" cy="294"/>
              <a:chOff x="4032" y="1225"/>
              <a:chExt cx="775" cy="294"/>
            </a:xfrm>
          </p:grpSpPr>
          <p:sp>
            <p:nvSpPr>
              <p:cNvPr id="36921" name="Line 46"/>
              <p:cNvSpPr>
                <a:spLocks noChangeShapeType="1"/>
              </p:cNvSpPr>
              <p:nvPr/>
            </p:nvSpPr>
            <p:spPr bwMode="auto">
              <a:xfrm flipH="1">
                <a:off x="4032" y="1225"/>
                <a:ext cx="387" cy="294"/>
              </a:xfrm>
              <a:prstGeom prst="line">
                <a:avLst/>
              </a:prstGeom>
              <a:noFill/>
              <a:ln w="38100">
                <a:solidFill>
                  <a:srgbClr val="FFFF00"/>
                </a:solidFill>
                <a:round/>
                <a:headEnd/>
                <a:tailEnd/>
              </a:ln>
            </p:spPr>
            <p:txBody>
              <a:bodyPr/>
              <a:lstStyle/>
              <a:p>
                <a:endParaRPr lang="zh-CN" altLang="en-US"/>
              </a:p>
            </p:txBody>
          </p:sp>
          <p:sp>
            <p:nvSpPr>
              <p:cNvPr id="36922" name="Line 47"/>
              <p:cNvSpPr>
                <a:spLocks noChangeShapeType="1"/>
              </p:cNvSpPr>
              <p:nvPr/>
            </p:nvSpPr>
            <p:spPr bwMode="auto">
              <a:xfrm>
                <a:off x="4399" y="1225"/>
                <a:ext cx="408" cy="283"/>
              </a:xfrm>
              <a:prstGeom prst="line">
                <a:avLst/>
              </a:prstGeom>
              <a:noFill/>
              <a:ln w="38100">
                <a:solidFill>
                  <a:srgbClr val="FFFF00"/>
                </a:solidFill>
                <a:round/>
                <a:headEnd/>
                <a:tailEnd/>
              </a:ln>
            </p:spPr>
            <p:txBody>
              <a:bodyPr/>
              <a:lstStyle/>
              <a:p>
                <a:endParaRPr lang="zh-CN" altLang="en-US"/>
              </a:p>
            </p:txBody>
          </p:sp>
        </p:grpSp>
      </p:grpSp>
      <p:sp>
        <p:nvSpPr>
          <p:cNvPr id="135216" name="Text Box 48"/>
          <p:cNvSpPr txBox="1">
            <a:spLocks noChangeArrowheads="1"/>
          </p:cNvSpPr>
          <p:nvPr/>
        </p:nvSpPr>
        <p:spPr bwMode="auto">
          <a:xfrm>
            <a:off x="412750" y="4305300"/>
            <a:ext cx="4899025" cy="1041400"/>
          </a:xfrm>
          <a:prstGeom prst="rect">
            <a:avLst/>
          </a:prstGeom>
          <a:noFill/>
          <a:ln w="9525">
            <a:noFill/>
            <a:miter lim="800000"/>
            <a:headEnd/>
            <a:tailEnd/>
          </a:ln>
        </p:spPr>
        <p:txBody>
          <a:bodyPr>
            <a:spAutoFit/>
          </a:bodyPr>
          <a:lstStyle/>
          <a:p>
            <a:pPr>
              <a:lnSpc>
                <a:spcPct val="130000"/>
              </a:lnSpc>
              <a:spcBef>
                <a:spcPct val="50000"/>
              </a:spcBef>
            </a:pPr>
            <a:r>
              <a:rPr kumimoji="1" lang="en-US" altLang="zh-CN" b="0">
                <a:solidFill>
                  <a:schemeClr val="tx1"/>
                </a:solidFill>
              </a:rPr>
              <a:t>         </a:t>
            </a:r>
            <a:r>
              <a:rPr kumimoji="1" lang="en-US" altLang="zh-CN"/>
              <a:t>(2)</a:t>
            </a:r>
            <a:r>
              <a:rPr kumimoji="1" lang="zh-CN" altLang="en-US"/>
              <a:t>如图所示的长直导线中的感生电动势</a:t>
            </a:r>
            <a:r>
              <a:rPr kumimoji="1" lang="en-US" altLang="zh-CN"/>
              <a:t>:</a:t>
            </a:r>
          </a:p>
        </p:txBody>
      </p:sp>
      <p:graphicFrame>
        <p:nvGraphicFramePr>
          <p:cNvPr id="135217" name="Object 49"/>
          <p:cNvGraphicFramePr>
            <a:graphicFrameLocks noChangeAspect="1"/>
          </p:cNvGraphicFramePr>
          <p:nvPr/>
        </p:nvGraphicFramePr>
        <p:xfrm>
          <a:off x="1331913" y="5373688"/>
          <a:ext cx="2263775" cy="844550"/>
        </p:xfrm>
        <a:graphic>
          <a:graphicData uri="http://schemas.openxmlformats.org/presentationml/2006/ole">
            <mc:AlternateContent xmlns:mc="http://schemas.openxmlformats.org/markup-compatibility/2006">
              <mc:Choice xmlns:v="urn:schemas-microsoft-com:vml" Requires="v">
                <p:oleObj spid="_x0000_s36954" name="公式" r:id="rId9" imgW="2145960" imgH="863280" progId="Equation.3">
                  <p:embed/>
                </p:oleObj>
              </mc:Choice>
              <mc:Fallback>
                <p:oleObj name="公式" r:id="rId9" imgW="2145960" imgH="863280" progId="Equation.3">
                  <p:embed/>
                  <p:pic>
                    <p:nvPicPr>
                      <p:cNvPr id="0" name="Object 4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913" y="5373688"/>
                        <a:ext cx="2263775" cy="84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8" name="Group 50"/>
          <p:cNvGrpSpPr>
            <a:grpSpLocks/>
          </p:cNvGrpSpPr>
          <p:nvPr/>
        </p:nvGrpSpPr>
        <p:grpSpPr bwMode="auto">
          <a:xfrm>
            <a:off x="1643063" y="1887538"/>
            <a:ext cx="441325" cy="282575"/>
            <a:chOff x="2700" y="3288"/>
            <a:chExt cx="278" cy="178"/>
          </a:xfrm>
        </p:grpSpPr>
        <p:sp>
          <p:nvSpPr>
            <p:cNvPr id="36916" name="Line 51"/>
            <p:cNvSpPr>
              <a:spLocks noChangeShapeType="1"/>
            </p:cNvSpPr>
            <p:nvPr/>
          </p:nvSpPr>
          <p:spPr bwMode="auto">
            <a:xfrm flipV="1">
              <a:off x="2711" y="3288"/>
              <a:ext cx="255" cy="123"/>
            </a:xfrm>
            <a:prstGeom prst="line">
              <a:avLst/>
            </a:prstGeom>
            <a:noFill/>
            <a:ln w="38100">
              <a:solidFill>
                <a:srgbClr val="66FF33"/>
              </a:solidFill>
              <a:round/>
              <a:headEnd/>
              <a:tailEnd/>
            </a:ln>
          </p:spPr>
          <p:txBody>
            <a:bodyPr wrap="none" anchor="ctr"/>
            <a:lstStyle/>
            <a:p>
              <a:endParaRPr lang="zh-CN" altLang="en-US"/>
            </a:p>
          </p:txBody>
        </p:sp>
        <p:sp>
          <p:nvSpPr>
            <p:cNvPr id="36917" name="Line 52"/>
            <p:cNvSpPr>
              <a:spLocks noChangeShapeType="1"/>
            </p:cNvSpPr>
            <p:nvPr/>
          </p:nvSpPr>
          <p:spPr bwMode="auto">
            <a:xfrm>
              <a:off x="2700" y="3411"/>
              <a:ext cx="278" cy="55"/>
            </a:xfrm>
            <a:prstGeom prst="line">
              <a:avLst/>
            </a:prstGeom>
            <a:noFill/>
            <a:ln w="38100">
              <a:solidFill>
                <a:srgbClr val="66FF33"/>
              </a:solidFill>
              <a:round/>
              <a:headEnd/>
              <a:tailEnd/>
            </a:ln>
          </p:spPr>
          <p:txBody>
            <a:bodyPr wrap="none" anchor="ctr"/>
            <a:lstStyle/>
            <a:p>
              <a:endParaRPr lang="zh-CN" altLang="en-US"/>
            </a:p>
          </p:txBody>
        </p:sp>
      </p:grpSp>
      <p:graphicFrame>
        <p:nvGraphicFramePr>
          <p:cNvPr id="135221" name="Object 53"/>
          <p:cNvGraphicFramePr>
            <a:graphicFrameLocks noChangeAspect="1"/>
          </p:cNvGraphicFramePr>
          <p:nvPr/>
        </p:nvGraphicFramePr>
        <p:xfrm>
          <a:off x="3200400" y="3021013"/>
          <a:ext cx="1317625" cy="871537"/>
        </p:xfrm>
        <a:graphic>
          <a:graphicData uri="http://schemas.openxmlformats.org/presentationml/2006/ole">
            <mc:AlternateContent xmlns:mc="http://schemas.openxmlformats.org/markup-compatibility/2006">
              <mc:Choice xmlns:v="urn:schemas-microsoft-com:vml" Requires="v">
                <p:oleObj spid="_x0000_s36955" name="公式" r:id="rId11" imgW="1269720" imgH="838080" progId="Equation.3">
                  <p:embed/>
                </p:oleObj>
              </mc:Choice>
              <mc:Fallback>
                <p:oleObj name="公式" r:id="rId11" imgW="1269720" imgH="838080" progId="Equation.3">
                  <p:embed/>
                  <p:pic>
                    <p:nvPicPr>
                      <p:cNvPr id="0" name="Object 5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00400" y="3021013"/>
                        <a:ext cx="1317625" cy="871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9" name="Group 54"/>
          <p:cNvGrpSpPr>
            <a:grpSpLocks/>
          </p:cNvGrpSpPr>
          <p:nvPr/>
        </p:nvGrpSpPr>
        <p:grpSpPr bwMode="auto">
          <a:xfrm>
            <a:off x="5218113" y="3125788"/>
            <a:ext cx="3659187" cy="3433762"/>
            <a:chOff x="3287" y="1969"/>
            <a:chExt cx="2305" cy="2163"/>
          </a:xfrm>
        </p:grpSpPr>
        <p:grpSp>
          <p:nvGrpSpPr>
            <p:cNvPr id="36886" name="Group 55"/>
            <p:cNvGrpSpPr>
              <a:grpSpLocks/>
            </p:cNvGrpSpPr>
            <p:nvPr/>
          </p:nvGrpSpPr>
          <p:grpSpPr bwMode="auto">
            <a:xfrm>
              <a:off x="3287" y="3730"/>
              <a:ext cx="2305" cy="1"/>
              <a:chOff x="3218" y="3039"/>
              <a:chExt cx="2305" cy="1"/>
            </a:xfrm>
          </p:grpSpPr>
          <p:sp>
            <p:nvSpPr>
              <p:cNvPr id="36914" name="Line 56"/>
              <p:cNvSpPr>
                <a:spLocks noChangeShapeType="1"/>
              </p:cNvSpPr>
              <p:nvPr/>
            </p:nvSpPr>
            <p:spPr bwMode="auto">
              <a:xfrm>
                <a:off x="3218" y="3039"/>
                <a:ext cx="2305" cy="0"/>
              </a:xfrm>
              <a:prstGeom prst="line">
                <a:avLst/>
              </a:prstGeom>
              <a:noFill/>
              <a:ln w="57150">
                <a:solidFill>
                  <a:srgbClr val="FF3399"/>
                </a:solidFill>
                <a:prstDash val="sysDot"/>
                <a:round/>
                <a:headEnd/>
                <a:tailEnd/>
              </a:ln>
            </p:spPr>
            <p:txBody>
              <a:bodyPr/>
              <a:lstStyle/>
              <a:p>
                <a:endParaRPr lang="zh-CN" altLang="en-US"/>
              </a:p>
            </p:txBody>
          </p:sp>
          <p:sp>
            <p:nvSpPr>
              <p:cNvPr id="36915" name="Line 57"/>
              <p:cNvSpPr>
                <a:spLocks noChangeShapeType="1"/>
              </p:cNvSpPr>
              <p:nvPr/>
            </p:nvSpPr>
            <p:spPr bwMode="auto">
              <a:xfrm>
                <a:off x="3457" y="3040"/>
                <a:ext cx="1780" cy="0"/>
              </a:xfrm>
              <a:prstGeom prst="line">
                <a:avLst/>
              </a:prstGeom>
              <a:noFill/>
              <a:ln w="57150">
                <a:solidFill>
                  <a:srgbClr val="FF3399"/>
                </a:solidFill>
                <a:round/>
                <a:headEnd/>
                <a:tailEnd/>
              </a:ln>
            </p:spPr>
            <p:txBody>
              <a:bodyPr/>
              <a:lstStyle/>
              <a:p>
                <a:endParaRPr lang="zh-CN" altLang="en-US"/>
              </a:p>
            </p:txBody>
          </p:sp>
        </p:grpSp>
        <p:sp>
          <p:nvSpPr>
            <p:cNvPr id="36887" name="Text Box 58"/>
            <p:cNvSpPr txBox="1">
              <a:spLocks noChangeArrowheads="1"/>
            </p:cNvSpPr>
            <p:nvPr/>
          </p:nvSpPr>
          <p:spPr bwMode="auto">
            <a:xfrm>
              <a:off x="4230" y="2597"/>
              <a:ext cx="363" cy="288"/>
            </a:xfrm>
            <a:prstGeom prst="rect">
              <a:avLst/>
            </a:prstGeom>
            <a:noFill/>
            <a:ln w="9525">
              <a:noFill/>
              <a:miter lim="800000"/>
              <a:headEnd/>
              <a:tailEnd/>
            </a:ln>
          </p:spPr>
          <p:txBody>
            <a:bodyPr>
              <a:spAutoFit/>
            </a:bodyPr>
            <a:lstStyle/>
            <a:p>
              <a:pPr>
                <a:spcBef>
                  <a:spcPct val="50000"/>
                </a:spcBef>
              </a:pPr>
              <a:r>
                <a:rPr kumimoji="1" lang="en-US" altLang="zh-CN" b="0" i="1"/>
                <a:t>o.</a:t>
              </a:r>
            </a:p>
          </p:txBody>
        </p:sp>
        <p:sp>
          <p:nvSpPr>
            <p:cNvPr id="36888" name="Oval 59"/>
            <p:cNvSpPr>
              <a:spLocks noChangeArrowheads="1"/>
            </p:cNvSpPr>
            <p:nvPr/>
          </p:nvSpPr>
          <p:spPr bwMode="auto">
            <a:xfrm>
              <a:off x="3635" y="1969"/>
              <a:ext cx="1539" cy="1581"/>
            </a:xfrm>
            <a:prstGeom prst="ellipse">
              <a:avLst/>
            </a:prstGeom>
            <a:noFill/>
            <a:ln w="38100">
              <a:solidFill>
                <a:schemeClr val="bg1"/>
              </a:solidFill>
              <a:round/>
              <a:headEnd/>
              <a:tailEnd/>
            </a:ln>
          </p:spPr>
          <p:txBody>
            <a:bodyPr wrap="none" anchor="ctr"/>
            <a:lstStyle/>
            <a:p>
              <a:endParaRPr lang="zh-CN" altLang="en-US"/>
            </a:p>
          </p:txBody>
        </p:sp>
        <p:grpSp>
          <p:nvGrpSpPr>
            <p:cNvPr id="36889" name="Group 60"/>
            <p:cNvGrpSpPr>
              <a:grpSpLocks/>
            </p:cNvGrpSpPr>
            <p:nvPr/>
          </p:nvGrpSpPr>
          <p:grpSpPr bwMode="auto">
            <a:xfrm>
              <a:off x="3786" y="2158"/>
              <a:ext cx="1227" cy="1053"/>
              <a:chOff x="3906" y="427"/>
              <a:chExt cx="1227" cy="1053"/>
            </a:xfrm>
          </p:grpSpPr>
          <p:grpSp>
            <p:nvGrpSpPr>
              <p:cNvPr id="36893" name="Group 61"/>
              <p:cNvGrpSpPr>
                <a:grpSpLocks/>
              </p:cNvGrpSpPr>
              <p:nvPr/>
            </p:nvGrpSpPr>
            <p:grpSpPr bwMode="auto">
              <a:xfrm>
                <a:off x="4488" y="427"/>
                <a:ext cx="136" cy="126"/>
                <a:chOff x="1812" y="2932"/>
                <a:chExt cx="136" cy="126"/>
              </a:xfrm>
            </p:grpSpPr>
            <p:sp>
              <p:nvSpPr>
                <p:cNvPr id="36912" name="Line 62"/>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36913" name="Line 63"/>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36894" name="Group 64"/>
              <p:cNvGrpSpPr>
                <a:grpSpLocks/>
              </p:cNvGrpSpPr>
              <p:nvPr/>
            </p:nvGrpSpPr>
            <p:grpSpPr bwMode="auto">
              <a:xfrm>
                <a:off x="3906" y="963"/>
                <a:ext cx="136" cy="126"/>
                <a:chOff x="1812" y="2932"/>
                <a:chExt cx="136" cy="126"/>
              </a:xfrm>
            </p:grpSpPr>
            <p:sp>
              <p:nvSpPr>
                <p:cNvPr id="36910" name="Line 65"/>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36911" name="Line 66"/>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36895" name="Group 67"/>
              <p:cNvGrpSpPr>
                <a:grpSpLocks/>
              </p:cNvGrpSpPr>
              <p:nvPr/>
            </p:nvGrpSpPr>
            <p:grpSpPr bwMode="auto">
              <a:xfrm>
                <a:off x="4997" y="996"/>
                <a:ext cx="136" cy="126"/>
                <a:chOff x="1812" y="2932"/>
                <a:chExt cx="136" cy="126"/>
              </a:xfrm>
            </p:grpSpPr>
            <p:sp>
              <p:nvSpPr>
                <p:cNvPr id="36908" name="Line 68"/>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36909" name="Line 69"/>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36896" name="Group 70"/>
              <p:cNvGrpSpPr>
                <a:grpSpLocks/>
              </p:cNvGrpSpPr>
              <p:nvPr/>
            </p:nvGrpSpPr>
            <p:grpSpPr bwMode="auto">
              <a:xfrm>
                <a:off x="4902" y="1354"/>
                <a:ext cx="136" cy="126"/>
                <a:chOff x="1812" y="2932"/>
                <a:chExt cx="136" cy="126"/>
              </a:xfrm>
            </p:grpSpPr>
            <p:sp>
              <p:nvSpPr>
                <p:cNvPr id="36906" name="Line 71"/>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36907" name="Line 72"/>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36897" name="Group 73"/>
              <p:cNvGrpSpPr>
                <a:grpSpLocks/>
              </p:cNvGrpSpPr>
              <p:nvPr/>
            </p:nvGrpSpPr>
            <p:grpSpPr bwMode="auto">
              <a:xfrm>
                <a:off x="4058" y="1354"/>
                <a:ext cx="136" cy="126"/>
                <a:chOff x="1812" y="2932"/>
                <a:chExt cx="136" cy="126"/>
              </a:xfrm>
            </p:grpSpPr>
            <p:sp>
              <p:nvSpPr>
                <p:cNvPr id="36904" name="Line 74"/>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36905" name="Line 75"/>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36898" name="Group 76"/>
              <p:cNvGrpSpPr>
                <a:grpSpLocks/>
              </p:cNvGrpSpPr>
              <p:nvPr/>
            </p:nvGrpSpPr>
            <p:grpSpPr bwMode="auto">
              <a:xfrm>
                <a:off x="4100" y="574"/>
                <a:ext cx="136" cy="126"/>
                <a:chOff x="1812" y="2932"/>
                <a:chExt cx="136" cy="126"/>
              </a:xfrm>
            </p:grpSpPr>
            <p:sp>
              <p:nvSpPr>
                <p:cNvPr id="36902" name="Line 77"/>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36903" name="Line 78"/>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36899" name="Group 79"/>
              <p:cNvGrpSpPr>
                <a:grpSpLocks/>
              </p:cNvGrpSpPr>
              <p:nvPr/>
            </p:nvGrpSpPr>
            <p:grpSpPr bwMode="auto">
              <a:xfrm>
                <a:off x="4927" y="668"/>
                <a:ext cx="136" cy="126"/>
                <a:chOff x="1812" y="2932"/>
                <a:chExt cx="136" cy="126"/>
              </a:xfrm>
            </p:grpSpPr>
            <p:sp>
              <p:nvSpPr>
                <p:cNvPr id="36900" name="Line 80"/>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36901" name="Line 81"/>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sp>
          <p:nvSpPr>
            <p:cNvPr id="36890" name="Line 82"/>
            <p:cNvSpPr>
              <a:spLocks noChangeShapeType="1"/>
            </p:cNvSpPr>
            <p:nvPr/>
          </p:nvSpPr>
          <p:spPr bwMode="auto">
            <a:xfrm>
              <a:off x="4398" y="2808"/>
              <a:ext cx="4" cy="731"/>
            </a:xfrm>
            <a:prstGeom prst="line">
              <a:avLst/>
            </a:prstGeom>
            <a:noFill/>
            <a:ln w="9525">
              <a:solidFill>
                <a:schemeClr val="bg1"/>
              </a:solidFill>
              <a:round/>
              <a:headEnd/>
              <a:tailEnd type="triangle" w="med" len="med"/>
            </a:ln>
          </p:spPr>
          <p:txBody>
            <a:bodyPr/>
            <a:lstStyle/>
            <a:p>
              <a:endParaRPr lang="zh-CN" altLang="en-US"/>
            </a:p>
          </p:txBody>
        </p:sp>
        <p:sp>
          <p:nvSpPr>
            <p:cNvPr id="36891" name="Text Box 83"/>
            <p:cNvSpPr txBox="1">
              <a:spLocks noChangeArrowheads="1"/>
            </p:cNvSpPr>
            <p:nvPr/>
          </p:nvSpPr>
          <p:spPr bwMode="auto">
            <a:xfrm>
              <a:off x="4397" y="2941"/>
              <a:ext cx="388" cy="327"/>
            </a:xfrm>
            <a:prstGeom prst="rect">
              <a:avLst/>
            </a:prstGeom>
            <a:noFill/>
            <a:ln w="9525">
              <a:noFill/>
              <a:miter lim="800000"/>
              <a:headEnd/>
              <a:tailEnd/>
            </a:ln>
          </p:spPr>
          <p:txBody>
            <a:bodyPr>
              <a:spAutoFit/>
            </a:bodyPr>
            <a:lstStyle/>
            <a:p>
              <a:pPr>
                <a:spcBef>
                  <a:spcPct val="50000"/>
                </a:spcBef>
              </a:pPr>
              <a:r>
                <a:rPr kumimoji="1" lang="en-US" altLang="zh-CN" sz="2800" i="1"/>
                <a:t>R</a:t>
              </a:r>
              <a:endParaRPr kumimoji="1" lang="en-US" altLang="zh-CN" sz="2800" i="1">
                <a:solidFill>
                  <a:schemeClr val="tx1"/>
                </a:solidFill>
              </a:endParaRPr>
            </a:p>
          </p:txBody>
        </p:sp>
        <p:sp>
          <p:nvSpPr>
            <p:cNvPr id="36892" name="Text Box 84"/>
            <p:cNvSpPr txBox="1">
              <a:spLocks noChangeArrowheads="1"/>
            </p:cNvSpPr>
            <p:nvPr/>
          </p:nvSpPr>
          <p:spPr bwMode="auto">
            <a:xfrm>
              <a:off x="4023" y="3844"/>
              <a:ext cx="834" cy="288"/>
            </a:xfrm>
            <a:prstGeom prst="rect">
              <a:avLst/>
            </a:prstGeom>
            <a:noFill/>
            <a:ln w="9525">
              <a:noFill/>
              <a:miter lim="800000"/>
              <a:headEnd/>
              <a:tailEnd/>
            </a:ln>
          </p:spPr>
          <p:txBody>
            <a:bodyPr>
              <a:spAutoFit/>
            </a:bodyPr>
            <a:lstStyle/>
            <a:p>
              <a:pPr>
                <a:spcBef>
                  <a:spcPct val="50000"/>
                </a:spcBef>
              </a:pPr>
              <a:endParaRPr kumimoji="1" lang="zh-CN" altLang="zh-CN" b="0">
                <a:solidFill>
                  <a:schemeClr val="tx1"/>
                </a:solidFill>
              </a:endParaRPr>
            </a:p>
          </p:txBody>
        </p:sp>
      </p:grpSp>
      <p:grpSp>
        <p:nvGrpSpPr>
          <p:cNvPr id="29" name="Group 85"/>
          <p:cNvGrpSpPr>
            <a:grpSpLocks/>
          </p:cNvGrpSpPr>
          <p:nvPr/>
        </p:nvGrpSpPr>
        <p:grpSpPr bwMode="auto">
          <a:xfrm>
            <a:off x="5153025" y="4425950"/>
            <a:ext cx="3721100" cy="1588"/>
            <a:chOff x="3246" y="2788"/>
            <a:chExt cx="2344" cy="1"/>
          </a:xfrm>
        </p:grpSpPr>
        <p:sp>
          <p:nvSpPr>
            <p:cNvPr id="36884" name="Line 86"/>
            <p:cNvSpPr>
              <a:spLocks noChangeShapeType="1"/>
            </p:cNvSpPr>
            <p:nvPr/>
          </p:nvSpPr>
          <p:spPr bwMode="auto">
            <a:xfrm flipV="1">
              <a:off x="3246" y="2788"/>
              <a:ext cx="2344" cy="0"/>
            </a:xfrm>
            <a:prstGeom prst="line">
              <a:avLst/>
            </a:prstGeom>
            <a:noFill/>
            <a:ln w="28575">
              <a:solidFill>
                <a:srgbClr val="FFFF00"/>
              </a:solidFill>
              <a:prstDash val="sysDot"/>
              <a:round/>
              <a:headEnd/>
              <a:tailEnd/>
            </a:ln>
          </p:spPr>
          <p:txBody>
            <a:bodyPr wrap="none" anchor="ctr"/>
            <a:lstStyle/>
            <a:p>
              <a:endParaRPr lang="zh-CN" altLang="en-US"/>
            </a:p>
          </p:txBody>
        </p:sp>
        <p:sp>
          <p:nvSpPr>
            <p:cNvPr id="36885" name="Line 87"/>
            <p:cNvSpPr>
              <a:spLocks noChangeShapeType="1"/>
            </p:cNvSpPr>
            <p:nvPr/>
          </p:nvSpPr>
          <p:spPr bwMode="auto">
            <a:xfrm flipV="1">
              <a:off x="3478" y="2789"/>
              <a:ext cx="1923" cy="0"/>
            </a:xfrm>
            <a:prstGeom prst="line">
              <a:avLst/>
            </a:prstGeom>
            <a:noFill/>
            <a:ln w="38100">
              <a:solidFill>
                <a:srgbClr val="FFFF00"/>
              </a:solidFill>
              <a:round/>
              <a:headEnd/>
              <a:tailEnd/>
            </a:ln>
          </p:spPr>
          <p:txBody>
            <a:bodyPr wrap="none" anchor="ctr"/>
            <a:lstStyle/>
            <a:p>
              <a:endParaRPr lang="zh-CN" altLang="en-US"/>
            </a:p>
          </p:txBody>
        </p:sp>
      </p:grpSp>
      <p:grpSp>
        <p:nvGrpSpPr>
          <p:cNvPr id="36881" name="Group 88"/>
          <p:cNvGrpSpPr>
            <a:grpSpLocks/>
          </p:cNvGrpSpPr>
          <p:nvPr/>
        </p:nvGrpSpPr>
        <p:grpSpPr bwMode="auto">
          <a:xfrm>
            <a:off x="468313" y="188913"/>
            <a:ext cx="4873625" cy="1516062"/>
            <a:chOff x="330" y="219"/>
            <a:chExt cx="3070" cy="955"/>
          </a:xfrm>
        </p:grpSpPr>
        <p:sp>
          <p:nvSpPr>
            <p:cNvPr id="36882" name="Text Box 89"/>
            <p:cNvSpPr txBox="1">
              <a:spLocks noChangeArrowheads="1"/>
            </p:cNvSpPr>
            <p:nvPr/>
          </p:nvSpPr>
          <p:spPr bwMode="auto">
            <a:xfrm>
              <a:off x="330" y="219"/>
              <a:ext cx="3070" cy="955"/>
            </a:xfrm>
            <a:prstGeom prst="rect">
              <a:avLst/>
            </a:prstGeom>
            <a:noFill/>
            <a:ln w="9525">
              <a:noFill/>
              <a:miter lim="800000"/>
              <a:headEnd/>
              <a:tailEnd/>
            </a:ln>
          </p:spPr>
          <p:txBody>
            <a:bodyPr>
              <a:spAutoFit/>
            </a:bodyPr>
            <a:lstStyle/>
            <a:p>
              <a:pPr>
                <a:lnSpc>
                  <a:spcPct val="130000"/>
                </a:lnSpc>
                <a:spcBef>
                  <a:spcPct val="50000"/>
                </a:spcBef>
              </a:pPr>
              <a:r>
                <a:rPr kumimoji="1" lang="zh-CN" altLang="en-US">
                  <a:solidFill>
                    <a:srgbClr val="FFFF00"/>
                  </a:solidFill>
                </a:rPr>
                <a:t>问题</a:t>
              </a:r>
              <a:r>
                <a:rPr kumimoji="1" lang="en-US" altLang="zh-CN">
                  <a:solidFill>
                    <a:srgbClr val="FFFF00"/>
                  </a:solidFill>
                </a:rPr>
                <a:t>: </a:t>
              </a:r>
              <a:r>
                <a:rPr kumimoji="1" lang="zh-CN" altLang="en-US"/>
                <a:t>圆柱形空间区域内存在着均匀磁场， </a:t>
              </a:r>
              <a:r>
                <a:rPr kumimoji="1" lang="en-US" altLang="zh-CN"/>
                <a:t>(1)</a:t>
              </a:r>
              <a:r>
                <a:rPr kumimoji="1" lang="zh-CN" altLang="en-US"/>
                <a:t>对直导线</a:t>
              </a:r>
              <a:r>
                <a:rPr kumimoji="1" lang="en-US" altLang="zh-CN" i="1"/>
                <a:t>AB</a:t>
              </a:r>
              <a:r>
                <a:rPr kumimoji="1" lang="zh-CN" altLang="en-US"/>
                <a:t>和弯曲的导线</a:t>
              </a:r>
              <a:r>
                <a:rPr kumimoji="1" lang="en-US" altLang="zh-CN" i="1"/>
                <a:t>AB</a:t>
              </a:r>
              <a:r>
                <a:rPr kumimoji="1" lang="zh-CN" altLang="en-US"/>
                <a:t>：</a:t>
              </a:r>
            </a:p>
          </p:txBody>
        </p:sp>
        <p:sp>
          <p:nvSpPr>
            <p:cNvPr id="36883" name="Freeform 90"/>
            <p:cNvSpPr>
              <a:spLocks/>
            </p:cNvSpPr>
            <p:nvPr/>
          </p:nvSpPr>
          <p:spPr bwMode="auto">
            <a:xfrm>
              <a:off x="832" y="882"/>
              <a:ext cx="200" cy="75"/>
            </a:xfrm>
            <a:custGeom>
              <a:avLst/>
              <a:gdLst>
                <a:gd name="T0" fmla="*/ 0 w 178"/>
                <a:gd name="T1" fmla="*/ 65 h 75"/>
                <a:gd name="T2" fmla="*/ 2801 w 178"/>
                <a:gd name="T3" fmla="*/ 2 h 75"/>
                <a:gd name="T4" fmla="*/ 5865 w 178"/>
                <a:gd name="T5" fmla="*/ 75 h 75"/>
                <a:gd name="T6" fmla="*/ 0 60000 65536"/>
                <a:gd name="T7" fmla="*/ 0 60000 65536"/>
                <a:gd name="T8" fmla="*/ 0 60000 65536"/>
                <a:gd name="T9" fmla="*/ 0 w 178"/>
                <a:gd name="T10" fmla="*/ 0 h 75"/>
                <a:gd name="T11" fmla="*/ 178 w 178"/>
                <a:gd name="T12" fmla="*/ 75 h 75"/>
              </a:gdLst>
              <a:ahLst/>
              <a:cxnLst>
                <a:cxn ang="T6">
                  <a:pos x="T0" y="T1"/>
                </a:cxn>
                <a:cxn ang="T7">
                  <a:pos x="T2" y="T3"/>
                </a:cxn>
                <a:cxn ang="T8">
                  <a:pos x="T4" y="T5"/>
                </a:cxn>
              </a:cxnLst>
              <a:rect l="T9" t="T10" r="T11" b="T12"/>
              <a:pathLst>
                <a:path w="178" h="75">
                  <a:moveTo>
                    <a:pt x="0" y="65"/>
                  </a:moveTo>
                  <a:cubicBezTo>
                    <a:pt x="27" y="32"/>
                    <a:pt x="54" y="0"/>
                    <a:pt x="84" y="2"/>
                  </a:cubicBezTo>
                  <a:cubicBezTo>
                    <a:pt x="114" y="4"/>
                    <a:pt x="146" y="39"/>
                    <a:pt x="178" y="75"/>
                  </a:cubicBezTo>
                </a:path>
              </a:pathLst>
            </a:custGeom>
            <a:noFill/>
            <a:ln w="19050">
              <a:solidFill>
                <a:schemeClr val="bg1"/>
              </a:solidFill>
              <a:round/>
              <a:headEnd/>
              <a:tailEnd/>
            </a:ln>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5208"/>
                                        </p:tgtEl>
                                        <p:attrNameLst>
                                          <p:attrName>style.visibility</p:attrName>
                                        </p:attrNameLst>
                                      </p:cBhvr>
                                      <p:to>
                                        <p:strVal val="visible"/>
                                      </p:to>
                                    </p:set>
                                    <p:animEffect transition="in" filter="wipe(left)">
                                      <p:cBhvr>
                                        <p:cTn id="7" dur="500"/>
                                        <p:tgtEl>
                                          <p:spTgt spid="13520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35207"/>
                                        </p:tgtEl>
                                        <p:attrNameLst>
                                          <p:attrName>style.visibility</p:attrName>
                                        </p:attrNameLst>
                                      </p:cBhvr>
                                      <p:to>
                                        <p:strVal val="visible"/>
                                      </p:to>
                                    </p:set>
                                    <p:animEffect transition="in" filter="wipe(left)">
                                      <p:cBhvr>
                                        <p:cTn id="18" dur="500"/>
                                        <p:tgtEl>
                                          <p:spTgt spid="13520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135221"/>
                                        </p:tgtEl>
                                        <p:attrNameLst>
                                          <p:attrName>style.visibility</p:attrName>
                                        </p:attrNameLst>
                                      </p:cBhvr>
                                      <p:to>
                                        <p:strVal val="visible"/>
                                      </p:to>
                                    </p:set>
                                    <p:animEffect transition="in" filter="wipe(right)">
                                      <p:cBhvr>
                                        <p:cTn id="23" dur="500"/>
                                        <p:tgtEl>
                                          <p:spTgt spid="13522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35209"/>
                                        </p:tgtEl>
                                        <p:attrNameLst>
                                          <p:attrName>style.visibility</p:attrName>
                                        </p:attrNameLst>
                                      </p:cBhvr>
                                      <p:to>
                                        <p:strVal val="visible"/>
                                      </p:to>
                                    </p:set>
                                    <p:animEffect transition="in" filter="wipe(left)">
                                      <p:cBhvr>
                                        <p:cTn id="28" dur="500"/>
                                        <p:tgtEl>
                                          <p:spTgt spid="135209"/>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3"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fill="hold"/>
                                        <p:tgtEl>
                                          <p:spTgt spid="18"/>
                                        </p:tgtEl>
                                        <p:attrNameLst>
                                          <p:attrName>ppt_x</p:attrName>
                                        </p:attrNameLst>
                                      </p:cBhvr>
                                      <p:tavLst>
                                        <p:tav tm="0">
                                          <p:val>
                                            <p:strVal val="1+#ppt_w/2"/>
                                          </p:val>
                                        </p:tav>
                                        <p:tav tm="100000">
                                          <p:val>
                                            <p:strVal val="#ppt_x"/>
                                          </p:val>
                                        </p:tav>
                                      </p:tavLst>
                                    </p:anim>
                                    <p:anim calcmode="lin" valueType="num">
                                      <p:cBhvr additive="base">
                                        <p:cTn id="34"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1+#ppt_w/2"/>
                                          </p:val>
                                        </p:tav>
                                        <p:tav tm="100000">
                                          <p:val>
                                            <p:strVal val="#ppt_x"/>
                                          </p:val>
                                        </p:tav>
                                      </p:tavLst>
                                    </p:anim>
                                    <p:anim calcmode="lin" valueType="num">
                                      <p:cBhvr additive="base">
                                        <p:cTn id="40"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35216"/>
                                        </p:tgtEl>
                                        <p:attrNameLst>
                                          <p:attrName>style.visibility</p:attrName>
                                        </p:attrNameLst>
                                      </p:cBhvr>
                                      <p:to>
                                        <p:strVal val="visible"/>
                                      </p:to>
                                    </p:set>
                                    <p:animEffect transition="in" filter="wipe(left)">
                                      <p:cBhvr>
                                        <p:cTn id="45" dur="500"/>
                                        <p:tgtEl>
                                          <p:spTgt spid="13521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left)">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35217"/>
                                        </p:tgtEl>
                                        <p:attrNameLst>
                                          <p:attrName>style.visibility</p:attrName>
                                        </p:attrNameLst>
                                      </p:cBhvr>
                                      <p:to>
                                        <p:strVal val="visible"/>
                                      </p:to>
                                    </p:set>
                                    <p:anim calcmode="lin" valueType="num">
                                      <p:cBhvr additive="base">
                                        <p:cTn id="55" dur="500" fill="hold"/>
                                        <p:tgtEl>
                                          <p:spTgt spid="135217"/>
                                        </p:tgtEl>
                                        <p:attrNameLst>
                                          <p:attrName>ppt_x</p:attrName>
                                        </p:attrNameLst>
                                      </p:cBhvr>
                                      <p:tavLst>
                                        <p:tav tm="0">
                                          <p:val>
                                            <p:strVal val="#ppt_x"/>
                                          </p:val>
                                        </p:tav>
                                        <p:tav tm="100000">
                                          <p:val>
                                            <p:strVal val="#ppt_x"/>
                                          </p:val>
                                        </p:tav>
                                      </p:tavLst>
                                    </p:anim>
                                    <p:anim calcmode="lin" valueType="num">
                                      <p:cBhvr additive="base">
                                        <p:cTn id="56" dur="500" fill="hold"/>
                                        <p:tgtEl>
                                          <p:spTgt spid="1352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208" grpId="0" autoUpdateAnimBg="0"/>
      <p:bldP spid="135209" grpId="0" autoUpdateAnimBg="0"/>
      <p:bldP spid="135216"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pPr>
              <a:defRPr/>
            </a:pPr>
            <a:fld id="{21454D6C-E6A4-4213-9994-86B2CCCFA353}" type="slidenum">
              <a:rPr lang="en-US" altLang="zh-CN"/>
              <a:pPr>
                <a:defRPr/>
              </a:pPr>
              <a:t>45</a:t>
            </a:fld>
            <a:endParaRPr lang="en-US" altLang="zh-CN"/>
          </a:p>
        </p:txBody>
      </p:sp>
      <p:sp>
        <p:nvSpPr>
          <p:cNvPr id="98307" name="Text Box 2"/>
          <p:cNvSpPr txBox="1">
            <a:spLocks noChangeArrowheads="1"/>
          </p:cNvSpPr>
          <p:nvPr/>
        </p:nvSpPr>
        <p:spPr bwMode="auto">
          <a:xfrm>
            <a:off x="179388" y="333375"/>
            <a:ext cx="2524125" cy="457200"/>
          </a:xfrm>
          <a:prstGeom prst="rect">
            <a:avLst/>
          </a:prstGeom>
          <a:noFill/>
          <a:ln w="9525">
            <a:noFill/>
            <a:miter lim="800000"/>
            <a:headEnd/>
            <a:tailEnd/>
          </a:ln>
        </p:spPr>
        <p:txBody>
          <a:bodyPr>
            <a:spAutoFit/>
          </a:bodyPr>
          <a:lstStyle/>
          <a:p>
            <a:pPr>
              <a:spcBef>
                <a:spcPct val="50000"/>
              </a:spcBef>
            </a:pPr>
            <a:r>
              <a:rPr kumimoji="1" lang="en-US" altLang="zh-CN" dirty="0">
                <a:solidFill>
                  <a:srgbClr val="FFFF00"/>
                </a:solidFill>
              </a:rPr>
              <a:t>  </a:t>
            </a:r>
            <a:r>
              <a:rPr kumimoji="1" lang="en-US" altLang="zh-CN" dirty="0" smtClean="0">
                <a:solidFill>
                  <a:srgbClr val="FFFF00"/>
                </a:solidFill>
              </a:rPr>
              <a:t>5. </a:t>
            </a:r>
            <a:r>
              <a:rPr kumimoji="1" lang="zh-CN" altLang="en-US" dirty="0">
                <a:solidFill>
                  <a:srgbClr val="FFFF00"/>
                </a:solidFill>
              </a:rPr>
              <a:t>应用实例</a:t>
            </a:r>
            <a:endParaRPr kumimoji="1" lang="zh-CN" altLang="en-US" b="0" dirty="0">
              <a:solidFill>
                <a:srgbClr val="FFFF00"/>
              </a:solidFill>
            </a:endParaRPr>
          </a:p>
        </p:txBody>
      </p:sp>
      <p:pic>
        <p:nvPicPr>
          <p:cNvPr id="98308" name="Picture 4"/>
          <p:cNvPicPr>
            <a:picLocks noChangeAspect="1" noChangeArrowheads="1"/>
          </p:cNvPicPr>
          <p:nvPr/>
        </p:nvPicPr>
        <p:blipFill>
          <a:blip r:embed="rId2"/>
          <a:srcRect/>
          <a:stretch>
            <a:fillRect/>
          </a:stretch>
        </p:blipFill>
        <p:spPr bwMode="auto">
          <a:xfrm>
            <a:off x="357158" y="3286124"/>
            <a:ext cx="5219700" cy="2994025"/>
          </a:xfrm>
          <a:prstGeom prst="rect">
            <a:avLst/>
          </a:prstGeom>
          <a:noFill/>
          <a:ln w="9525">
            <a:noFill/>
            <a:miter lim="800000"/>
            <a:headEnd/>
            <a:tailEnd/>
          </a:ln>
        </p:spPr>
      </p:pic>
      <p:sp>
        <p:nvSpPr>
          <p:cNvPr id="98309" name="Text Box 5"/>
          <p:cNvSpPr txBox="1">
            <a:spLocks noChangeArrowheads="1"/>
          </p:cNvSpPr>
          <p:nvPr/>
        </p:nvSpPr>
        <p:spPr bwMode="auto">
          <a:xfrm>
            <a:off x="428596" y="785794"/>
            <a:ext cx="2684463" cy="457200"/>
          </a:xfrm>
          <a:prstGeom prst="rect">
            <a:avLst/>
          </a:prstGeom>
          <a:noFill/>
          <a:ln w="28575">
            <a:noFill/>
            <a:miter lim="800000"/>
            <a:headEnd/>
            <a:tailEnd type="none" w="sm" len="med"/>
          </a:ln>
        </p:spPr>
        <p:txBody>
          <a:bodyPr wrap="none">
            <a:spAutoFit/>
          </a:bodyPr>
          <a:lstStyle/>
          <a:p>
            <a:pPr>
              <a:spcBef>
                <a:spcPct val="50000"/>
              </a:spcBef>
            </a:pPr>
            <a:r>
              <a:rPr kumimoji="1" lang="en-US" altLang="zh-CN" dirty="0">
                <a:solidFill>
                  <a:srgbClr val="00FF00"/>
                </a:solidFill>
              </a:rPr>
              <a:t>(1)</a:t>
            </a:r>
            <a:r>
              <a:rPr kumimoji="1" lang="zh-CN" altLang="en-US" dirty="0">
                <a:solidFill>
                  <a:srgbClr val="00FF00"/>
                </a:solidFill>
              </a:rPr>
              <a:t>电子感应加速器</a:t>
            </a:r>
          </a:p>
        </p:txBody>
      </p:sp>
      <p:sp>
        <p:nvSpPr>
          <p:cNvPr id="98310" name="Rectangle 6"/>
          <p:cNvSpPr>
            <a:spLocks noChangeArrowheads="1"/>
          </p:cNvSpPr>
          <p:nvPr/>
        </p:nvSpPr>
        <p:spPr bwMode="auto">
          <a:xfrm>
            <a:off x="928662" y="1285860"/>
            <a:ext cx="5367337" cy="573087"/>
          </a:xfrm>
          <a:prstGeom prst="rect">
            <a:avLst/>
          </a:prstGeom>
          <a:noFill/>
          <a:ln w="9525">
            <a:noFill/>
            <a:miter lim="800000"/>
            <a:headEnd/>
            <a:tailEnd/>
          </a:ln>
        </p:spPr>
        <p:txBody>
          <a:bodyPr>
            <a:spAutoFit/>
          </a:bodyPr>
          <a:lstStyle/>
          <a:p>
            <a:pPr eaLnBrk="0" hangingPunct="0">
              <a:lnSpc>
                <a:spcPct val="130000"/>
              </a:lnSpc>
            </a:pPr>
            <a:r>
              <a:rPr lang="en-US" altLang="zh-CN" dirty="0"/>
              <a:t>1947</a:t>
            </a:r>
            <a:r>
              <a:rPr lang="zh-CN" altLang="en-US" dirty="0"/>
              <a:t>年世界第一台， 能量</a:t>
            </a:r>
            <a:r>
              <a:rPr lang="en-US" altLang="zh-CN" dirty="0"/>
              <a:t>70MeV</a:t>
            </a:r>
          </a:p>
        </p:txBody>
      </p:sp>
      <p:sp>
        <p:nvSpPr>
          <p:cNvPr id="98311" name="Text Box 7"/>
          <p:cNvSpPr txBox="1">
            <a:spLocks noChangeArrowheads="1"/>
          </p:cNvSpPr>
          <p:nvPr/>
        </p:nvSpPr>
        <p:spPr bwMode="auto">
          <a:xfrm>
            <a:off x="928636" y="1785926"/>
            <a:ext cx="7429500" cy="573087"/>
          </a:xfrm>
          <a:prstGeom prst="rect">
            <a:avLst/>
          </a:prstGeom>
          <a:noFill/>
          <a:ln w="9525">
            <a:noFill/>
            <a:miter lim="800000"/>
            <a:headEnd/>
            <a:tailEnd/>
          </a:ln>
        </p:spPr>
        <p:txBody>
          <a:bodyPr>
            <a:spAutoFit/>
          </a:bodyPr>
          <a:lstStyle/>
          <a:p>
            <a:pPr eaLnBrk="0" hangingPunct="0">
              <a:lnSpc>
                <a:spcPct val="130000"/>
              </a:lnSpc>
            </a:pPr>
            <a:r>
              <a:rPr lang="en-US" altLang="zh-CN" dirty="0"/>
              <a:t>100MeV</a:t>
            </a:r>
            <a:r>
              <a:rPr lang="zh-CN" altLang="en-US" dirty="0"/>
              <a:t>的电子感应加速器可将电子加速</a:t>
            </a:r>
            <a:r>
              <a:rPr lang="en-US" altLang="zh-CN" dirty="0"/>
              <a:t>0.999986C      </a:t>
            </a:r>
          </a:p>
        </p:txBody>
      </p:sp>
      <p:sp>
        <p:nvSpPr>
          <p:cNvPr id="10" name="TextBox 9"/>
          <p:cNvSpPr txBox="1"/>
          <p:nvPr/>
        </p:nvSpPr>
        <p:spPr>
          <a:xfrm>
            <a:off x="928662" y="2428868"/>
            <a:ext cx="6946132" cy="461665"/>
          </a:xfrm>
          <a:prstGeom prst="rect">
            <a:avLst/>
          </a:prstGeom>
          <a:noFill/>
        </p:spPr>
        <p:txBody>
          <a:bodyPr wrap="none" rtlCol="0">
            <a:spAutoFit/>
          </a:bodyPr>
          <a:lstStyle/>
          <a:p>
            <a:pPr>
              <a:buFont typeface="Arial" pitchFamily="34" charset="0"/>
              <a:buChar char="•"/>
            </a:pPr>
            <a:r>
              <a:rPr lang="zh-CN" altLang="en-US" dirty="0" smtClean="0">
                <a:cs typeface="Times New Roman" pitchFamily="18" charset="0"/>
              </a:rPr>
              <a:t>在交变电流的</a:t>
            </a:r>
            <a:r>
              <a:rPr lang="en-US" altLang="zh-CN" dirty="0" smtClean="0">
                <a:cs typeface="Times New Roman" pitchFamily="18" charset="0"/>
              </a:rPr>
              <a:t>1/4</a:t>
            </a:r>
            <a:r>
              <a:rPr lang="zh-CN" altLang="en-US" dirty="0" smtClean="0">
                <a:cs typeface="Times New Roman" pitchFamily="18" charset="0"/>
              </a:rPr>
              <a:t>周期内，完成对带电粒子的加速</a:t>
            </a:r>
          </a:p>
        </p:txBody>
      </p:sp>
      <p:grpSp>
        <p:nvGrpSpPr>
          <p:cNvPr id="11" name="组合 10"/>
          <p:cNvGrpSpPr/>
          <p:nvPr/>
        </p:nvGrpSpPr>
        <p:grpSpPr>
          <a:xfrm>
            <a:off x="5715008" y="3071810"/>
            <a:ext cx="3286148" cy="3571900"/>
            <a:chOff x="4572000" y="1785926"/>
            <a:chExt cx="3286148" cy="3571900"/>
          </a:xfrm>
        </p:grpSpPr>
        <p:sp>
          <p:nvSpPr>
            <p:cNvPr id="12" name="矩形 11"/>
            <p:cNvSpPr/>
            <p:nvPr/>
          </p:nvSpPr>
          <p:spPr bwMode="auto">
            <a:xfrm>
              <a:off x="4572000" y="1785926"/>
              <a:ext cx="3286148" cy="35719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bg1"/>
                </a:solidFill>
                <a:effectLst/>
                <a:latin typeface="Times New Roman" pitchFamily="18" charset="0"/>
                <a:ea typeface="宋体" pitchFamily="2" charset="-122"/>
              </a:endParaRPr>
            </a:p>
          </p:txBody>
        </p:sp>
        <p:cxnSp>
          <p:nvCxnSpPr>
            <p:cNvPr id="13" name="直接连接符 12"/>
            <p:cNvCxnSpPr/>
            <p:nvPr/>
          </p:nvCxnSpPr>
          <p:spPr bwMode="auto">
            <a:xfrm rot="5400000">
              <a:off x="3786182" y="3500438"/>
              <a:ext cx="3286148"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直接连接符 13"/>
            <p:cNvCxnSpPr/>
            <p:nvPr/>
          </p:nvCxnSpPr>
          <p:spPr bwMode="auto">
            <a:xfrm>
              <a:off x="5429256" y="5143512"/>
              <a:ext cx="2286016"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直接连接符 14"/>
            <p:cNvCxnSpPr/>
            <p:nvPr/>
          </p:nvCxnSpPr>
          <p:spPr bwMode="auto">
            <a:xfrm>
              <a:off x="5429256" y="2498718"/>
              <a:ext cx="23040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直接连接符 15"/>
            <p:cNvCxnSpPr/>
            <p:nvPr/>
          </p:nvCxnSpPr>
          <p:spPr bwMode="auto">
            <a:xfrm>
              <a:off x="5286380" y="3929066"/>
              <a:ext cx="2428892" cy="1588"/>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17" name="直接连接符 16"/>
            <p:cNvCxnSpPr/>
            <p:nvPr/>
          </p:nvCxnSpPr>
          <p:spPr bwMode="auto">
            <a:xfrm>
              <a:off x="5286380" y="3286124"/>
              <a:ext cx="2428892" cy="1588"/>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18" name="直接连接符 17"/>
            <p:cNvCxnSpPr/>
            <p:nvPr/>
          </p:nvCxnSpPr>
          <p:spPr bwMode="auto">
            <a:xfrm rot="5400000">
              <a:off x="5236420" y="3821909"/>
              <a:ext cx="2643206" cy="1588"/>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19" name="直接连接符 18"/>
            <p:cNvCxnSpPr/>
            <p:nvPr/>
          </p:nvCxnSpPr>
          <p:spPr bwMode="auto">
            <a:xfrm rot="5400000">
              <a:off x="6392875" y="3821909"/>
              <a:ext cx="2643206"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直接连接符 19"/>
            <p:cNvCxnSpPr/>
            <p:nvPr/>
          </p:nvCxnSpPr>
          <p:spPr bwMode="auto">
            <a:xfrm rot="5400000">
              <a:off x="5065554" y="2991148"/>
              <a:ext cx="1872000" cy="1588"/>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1" name="直接连接符 20"/>
            <p:cNvCxnSpPr/>
            <p:nvPr/>
          </p:nvCxnSpPr>
          <p:spPr bwMode="auto">
            <a:xfrm rot="5400000">
              <a:off x="6422974" y="3219512"/>
              <a:ext cx="1440000" cy="1588"/>
            </a:xfrm>
            <a:prstGeom prst="line">
              <a:avLst/>
            </a:prstGeom>
            <a:solidFill>
              <a:schemeClr val="accent1"/>
            </a:solidFill>
            <a:ln w="9525" cap="flat" cmpd="sng" algn="ctr">
              <a:solidFill>
                <a:schemeClr val="tx1"/>
              </a:solidFill>
              <a:prstDash val="dash"/>
              <a:round/>
              <a:headEnd type="none" w="med" len="med"/>
              <a:tailEnd type="none" w="med" len="med"/>
            </a:ln>
            <a:effectLst/>
          </p:spPr>
        </p:cxnSp>
        <p:grpSp>
          <p:nvGrpSpPr>
            <p:cNvPr id="22" name="组合 25"/>
            <p:cNvGrpSpPr/>
            <p:nvPr/>
          </p:nvGrpSpPr>
          <p:grpSpPr>
            <a:xfrm>
              <a:off x="5432612" y="2043953"/>
              <a:ext cx="1139652" cy="458031"/>
              <a:chOff x="5432612" y="2043953"/>
              <a:chExt cx="1139652" cy="458031"/>
            </a:xfrm>
          </p:grpSpPr>
          <p:sp>
            <p:nvSpPr>
              <p:cNvPr id="59" name="任意多边形 58"/>
              <p:cNvSpPr/>
              <p:nvPr/>
            </p:nvSpPr>
            <p:spPr bwMode="auto">
              <a:xfrm>
                <a:off x="5432612" y="2043953"/>
                <a:ext cx="598393" cy="457200"/>
              </a:xfrm>
              <a:custGeom>
                <a:avLst/>
                <a:gdLst>
                  <a:gd name="connsiteX0" fmla="*/ 0 w 598393"/>
                  <a:gd name="connsiteY0" fmla="*/ 457200 h 457200"/>
                  <a:gd name="connsiteX1" fmla="*/ 121023 w 598393"/>
                  <a:gd name="connsiteY1" fmla="*/ 295835 h 457200"/>
                  <a:gd name="connsiteX2" fmla="*/ 268941 w 598393"/>
                  <a:gd name="connsiteY2" fmla="*/ 134471 h 457200"/>
                  <a:gd name="connsiteX3" fmla="*/ 457200 w 598393"/>
                  <a:gd name="connsiteY3" fmla="*/ 40341 h 457200"/>
                  <a:gd name="connsiteX4" fmla="*/ 578223 w 598393"/>
                  <a:gd name="connsiteY4" fmla="*/ 13447 h 457200"/>
                  <a:gd name="connsiteX5" fmla="*/ 578223 w 598393"/>
                  <a:gd name="connsiteY5" fmla="*/ 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8393" h="457200">
                    <a:moveTo>
                      <a:pt x="0" y="457200"/>
                    </a:moveTo>
                    <a:cubicBezTo>
                      <a:pt x="38099" y="403411"/>
                      <a:pt x="76199" y="349623"/>
                      <a:pt x="121023" y="295835"/>
                    </a:cubicBezTo>
                    <a:cubicBezTo>
                      <a:pt x="165847" y="242047"/>
                      <a:pt x="212912" y="177053"/>
                      <a:pt x="268941" y="134471"/>
                    </a:cubicBezTo>
                    <a:cubicBezTo>
                      <a:pt x="324971" y="91889"/>
                      <a:pt x="405653" y="60512"/>
                      <a:pt x="457200" y="40341"/>
                    </a:cubicBezTo>
                    <a:cubicBezTo>
                      <a:pt x="508747" y="20170"/>
                      <a:pt x="558053" y="20170"/>
                      <a:pt x="578223" y="13447"/>
                    </a:cubicBezTo>
                    <a:cubicBezTo>
                      <a:pt x="598393" y="6724"/>
                      <a:pt x="588308" y="3362"/>
                      <a:pt x="578223" y="0"/>
                    </a:cubicBezTo>
                  </a:path>
                </a:pathLst>
              </a:cu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bg1"/>
                  </a:solidFill>
                  <a:effectLst/>
                  <a:latin typeface="Times New Roman" pitchFamily="18" charset="0"/>
                  <a:ea typeface="宋体" pitchFamily="2" charset="-122"/>
                </a:endParaRPr>
              </a:p>
            </p:txBody>
          </p:sp>
          <p:sp>
            <p:nvSpPr>
              <p:cNvPr id="60" name="任意多边形 59"/>
              <p:cNvSpPr/>
              <p:nvPr/>
            </p:nvSpPr>
            <p:spPr bwMode="auto">
              <a:xfrm flipH="1">
                <a:off x="6000760" y="2044784"/>
                <a:ext cx="571504" cy="457200"/>
              </a:xfrm>
              <a:custGeom>
                <a:avLst/>
                <a:gdLst>
                  <a:gd name="connsiteX0" fmla="*/ 0 w 598393"/>
                  <a:gd name="connsiteY0" fmla="*/ 457200 h 457200"/>
                  <a:gd name="connsiteX1" fmla="*/ 121023 w 598393"/>
                  <a:gd name="connsiteY1" fmla="*/ 295835 h 457200"/>
                  <a:gd name="connsiteX2" fmla="*/ 268941 w 598393"/>
                  <a:gd name="connsiteY2" fmla="*/ 134471 h 457200"/>
                  <a:gd name="connsiteX3" fmla="*/ 457200 w 598393"/>
                  <a:gd name="connsiteY3" fmla="*/ 40341 h 457200"/>
                  <a:gd name="connsiteX4" fmla="*/ 578223 w 598393"/>
                  <a:gd name="connsiteY4" fmla="*/ 13447 h 457200"/>
                  <a:gd name="connsiteX5" fmla="*/ 578223 w 598393"/>
                  <a:gd name="connsiteY5" fmla="*/ 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8393" h="457200">
                    <a:moveTo>
                      <a:pt x="0" y="457200"/>
                    </a:moveTo>
                    <a:cubicBezTo>
                      <a:pt x="38099" y="403411"/>
                      <a:pt x="76199" y="349623"/>
                      <a:pt x="121023" y="295835"/>
                    </a:cubicBezTo>
                    <a:cubicBezTo>
                      <a:pt x="165847" y="242047"/>
                      <a:pt x="212912" y="177053"/>
                      <a:pt x="268941" y="134471"/>
                    </a:cubicBezTo>
                    <a:cubicBezTo>
                      <a:pt x="324971" y="91889"/>
                      <a:pt x="405653" y="60512"/>
                      <a:pt x="457200" y="40341"/>
                    </a:cubicBezTo>
                    <a:cubicBezTo>
                      <a:pt x="508747" y="20170"/>
                      <a:pt x="558053" y="20170"/>
                      <a:pt x="578223" y="13447"/>
                    </a:cubicBezTo>
                    <a:cubicBezTo>
                      <a:pt x="598393" y="6724"/>
                      <a:pt x="588308" y="3362"/>
                      <a:pt x="578223" y="0"/>
                    </a:cubicBezTo>
                  </a:path>
                </a:pathLst>
              </a:cu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bg1"/>
                  </a:solidFill>
                  <a:effectLst/>
                  <a:latin typeface="Times New Roman" pitchFamily="18" charset="0"/>
                  <a:ea typeface="宋体" pitchFamily="2" charset="-122"/>
                </a:endParaRPr>
              </a:p>
            </p:txBody>
          </p:sp>
        </p:grpSp>
        <p:grpSp>
          <p:nvGrpSpPr>
            <p:cNvPr id="23" name="组合 26"/>
            <p:cNvGrpSpPr/>
            <p:nvPr/>
          </p:nvGrpSpPr>
          <p:grpSpPr>
            <a:xfrm flipV="1">
              <a:off x="6572264" y="2513753"/>
              <a:ext cx="1139652" cy="458031"/>
              <a:chOff x="5432612" y="2043953"/>
              <a:chExt cx="1139652" cy="458031"/>
            </a:xfrm>
          </p:grpSpPr>
          <p:sp>
            <p:nvSpPr>
              <p:cNvPr id="57" name="任意多边形 27"/>
              <p:cNvSpPr/>
              <p:nvPr/>
            </p:nvSpPr>
            <p:spPr bwMode="auto">
              <a:xfrm>
                <a:off x="5432612" y="2043953"/>
                <a:ext cx="598393" cy="457200"/>
              </a:xfrm>
              <a:custGeom>
                <a:avLst/>
                <a:gdLst>
                  <a:gd name="connsiteX0" fmla="*/ 0 w 598393"/>
                  <a:gd name="connsiteY0" fmla="*/ 457200 h 457200"/>
                  <a:gd name="connsiteX1" fmla="*/ 121023 w 598393"/>
                  <a:gd name="connsiteY1" fmla="*/ 295835 h 457200"/>
                  <a:gd name="connsiteX2" fmla="*/ 268941 w 598393"/>
                  <a:gd name="connsiteY2" fmla="*/ 134471 h 457200"/>
                  <a:gd name="connsiteX3" fmla="*/ 457200 w 598393"/>
                  <a:gd name="connsiteY3" fmla="*/ 40341 h 457200"/>
                  <a:gd name="connsiteX4" fmla="*/ 578223 w 598393"/>
                  <a:gd name="connsiteY4" fmla="*/ 13447 h 457200"/>
                  <a:gd name="connsiteX5" fmla="*/ 578223 w 598393"/>
                  <a:gd name="connsiteY5" fmla="*/ 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8393" h="457200">
                    <a:moveTo>
                      <a:pt x="0" y="457200"/>
                    </a:moveTo>
                    <a:cubicBezTo>
                      <a:pt x="38099" y="403411"/>
                      <a:pt x="76199" y="349623"/>
                      <a:pt x="121023" y="295835"/>
                    </a:cubicBezTo>
                    <a:cubicBezTo>
                      <a:pt x="165847" y="242047"/>
                      <a:pt x="212912" y="177053"/>
                      <a:pt x="268941" y="134471"/>
                    </a:cubicBezTo>
                    <a:cubicBezTo>
                      <a:pt x="324971" y="91889"/>
                      <a:pt x="405653" y="60512"/>
                      <a:pt x="457200" y="40341"/>
                    </a:cubicBezTo>
                    <a:cubicBezTo>
                      <a:pt x="508747" y="20170"/>
                      <a:pt x="558053" y="20170"/>
                      <a:pt x="578223" y="13447"/>
                    </a:cubicBezTo>
                    <a:cubicBezTo>
                      <a:pt x="598393" y="6724"/>
                      <a:pt x="588308" y="3362"/>
                      <a:pt x="578223" y="0"/>
                    </a:cubicBezTo>
                  </a:path>
                </a:pathLst>
              </a:cu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bg1"/>
                  </a:solidFill>
                  <a:effectLst/>
                  <a:latin typeface="Times New Roman" pitchFamily="18" charset="0"/>
                  <a:ea typeface="宋体" pitchFamily="2" charset="-122"/>
                </a:endParaRPr>
              </a:p>
            </p:txBody>
          </p:sp>
          <p:sp>
            <p:nvSpPr>
              <p:cNvPr id="58" name="任意多边形 28"/>
              <p:cNvSpPr/>
              <p:nvPr/>
            </p:nvSpPr>
            <p:spPr bwMode="auto">
              <a:xfrm flipH="1">
                <a:off x="6000760" y="2044784"/>
                <a:ext cx="571504" cy="457200"/>
              </a:xfrm>
              <a:custGeom>
                <a:avLst/>
                <a:gdLst>
                  <a:gd name="connsiteX0" fmla="*/ 0 w 598393"/>
                  <a:gd name="connsiteY0" fmla="*/ 457200 h 457200"/>
                  <a:gd name="connsiteX1" fmla="*/ 121023 w 598393"/>
                  <a:gd name="connsiteY1" fmla="*/ 295835 h 457200"/>
                  <a:gd name="connsiteX2" fmla="*/ 268941 w 598393"/>
                  <a:gd name="connsiteY2" fmla="*/ 134471 h 457200"/>
                  <a:gd name="connsiteX3" fmla="*/ 457200 w 598393"/>
                  <a:gd name="connsiteY3" fmla="*/ 40341 h 457200"/>
                  <a:gd name="connsiteX4" fmla="*/ 578223 w 598393"/>
                  <a:gd name="connsiteY4" fmla="*/ 13447 h 457200"/>
                  <a:gd name="connsiteX5" fmla="*/ 578223 w 598393"/>
                  <a:gd name="connsiteY5" fmla="*/ 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8393" h="457200">
                    <a:moveTo>
                      <a:pt x="0" y="457200"/>
                    </a:moveTo>
                    <a:cubicBezTo>
                      <a:pt x="38099" y="403411"/>
                      <a:pt x="76199" y="349623"/>
                      <a:pt x="121023" y="295835"/>
                    </a:cubicBezTo>
                    <a:cubicBezTo>
                      <a:pt x="165847" y="242047"/>
                      <a:pt x="212912" y="177053"/>
                      <a:pt x="268941" y="134471"/>
                    </a:cubicBezTo>
                    <a:cubicBezTo>
                      <a:pt x="324971" y="91889"/>
                      <a:pt x="405653" y="60512"/>
                      <a:pt x="457200" y="40341"/>
                    </a:cubicBezTo>
                    <a:cubicBezTo>
                      <a:pt x="508747" y="20170"/>
                      <a:pt x="558053" y="20170"/>
                      <a:pt x="578223" y="13447"/>
                    </a:cubicBezTo>
                    <a:cubicBezTo>
                      <a:pt x="598393" y="6724"/>
                      <a:pt x="588308" y="3362"/>
                      <a:pt x="578223" y="0"/>
                    </a:cubicBezTo>
                  </a:path>
                </a:pathLst>
              </a:cu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bg1"/>
                  </a:solidFill>
                  <a:effectLst/>
                  <a:latin typeface="Times New Roman" pitchFamily="18" charset="0"/>
                  <a:ea typeface="宋体" pitchFamily="2" charset="-122"/>
                </a:endParaRPr>
              </a:p>
            </p:txBody>
          </p:sp>
        </p:grpSp>
        <p:sp>
          <p:nvSpPr>
            <p:cNvPr id="24" name="椭圆 23"/>
            <p:cNvSpPr/>
            <p:nvPr/>
          </p:nvSpPr>
          <p:spPr bwMode="auto">
            <a:xfrm>
              <a:off x="5643570" y="4214818"/>
              <a:ext cx="720000" cy="720000"/>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bg1"/>
                </a:solidFill>
                <a:effectLst/>
                <a:latin typeface="Times New Roman" pitchFamily="18" charset="0"/>
                <a:ea typeface="宋体" pitchFamily="2" charset="-122"/>
              </a:endParaRPr>
            </a:p>
          </p:txBody>
        </p:sp>
        <p:sp>
          <p:nvSpPr>
            <p:cNvPr id="25" name="椭圆 24"/>
            <p:cNvSpPr/>
            <p:nvPr/>
          </p:nvSpPr>
          <p:spPr bwMode="auto">
            <a:xfrm>
              <a:off x="6786578" y="4214818"/>
              <a:ext cx="720000" cy="720000"/>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bg1"/>
                </a:solidFill>
                <a:effectLst/>
                <a:latin typeface="Times New Roman" pitchFamily="18" charset="0"/>
                <a:ea typeface="宋体" pitchFamily="2" charset="-122"/>
              </a:endParaRPr>
            </a:p>
          </p:txBody>
        </p:sp>
        <p:grpSp>
          <p:nvGrpSpPr>
            <p:cNvPr id="26" name="Group 7"/>
            <p:cNvGrpSpPr>
              <a:grpSpLocks/>
            </p:cNvGrpSpPr>
            <p:nvPr/>
          </p:nvGrpSpPr>
          <p:grpSpPr bwMode="auto">
            <a:xfrm>
              <a:off x="5842012" y="4286256"/>
              <a:ext cx="373062" cy="519113"/>
              <a:chOff x="4772" y="2371"/>
              <a:chExt cx="235" cy="327"/>
            </a:xfrm>
          </p:grpSpPr>
          <p:sp>
            <p:nvSpPr>
              <p:cNvPr id="55" name="Oval 8"/>
              <p:cNvSpPr>
                <a:spLocks noChangeArrowheads="1"/>
              </p:cNvSpPr>
              <p:nvPr/>
            </p:nvSpPr>
            <p:spPr bwMode="auto">
              <a:xfrm>
                <a:off x="4784" y="2446"/>
                <a:ext cx="203" cy="214"/>
              </a:xfrm>
              <a:prstGeom prst="ellipse">
                <a:avLst/>
              </a:prstGeom>
              <a:noFill/>
              <a:ln w="28575">
                <a:solidFill>
                  <a:schemeClr val="tx2"/>
                </a:solidFill>
                <a:round/>
                <a:headEnd/>
                <a:tailEnd/>
              </a:ln>
            </p:spPr>
            <p:txBody>
              <a:bodyPr wrap="none" anchor="ctr"/>
              <a:lstStyle/>
              <a:p>
                <a:endParaRPr lang="zh-CN" altLang="en-US"/>
              </a:p>
            </p:txBody>
          </p:sp>
          <p:sp>
            <p:nvSpPr>
              <p:cNvPr id="56" name="Text Box 9"/>
              <p:cNvSpPr txBox="1">
                <a:spLocks noChangeArrowheads="1"/>
              </p:cNvSpPr>
              <p:nvPr/>
            </p:nvSpPr>
            <p:spPr bwMode="auto">
              <a:xfrm>
                <a:off x="4772" y="2371"/>
                <a:ext cx="235" cy="327"/>
              </a:xfrm>
              <a:prstGeom prst="rect">
                <a:avLst/>
              </a:prstGeom>
              <a:noFill/>
              <a:ln w="9525">
                <a:noFill/>
                <a:miter lim="800000"/>
                <a:headEnd/>
                <a:tailEnd/>
              </a:ln>
            </p:spPr>
            <p:txBody>
              <a:bodyPr>
                <a:spAutoFit/>
              </a:bodyPr>
              <a:lstStyle/>
              <a:p>
                <a:pPr>
                  <a:spcBef>
                    <a:spcPct val="50000"/>
                  </a:spcBef>
                </a:pPr>
                <a:r>
                  <a:rPr kumimoji="1" lang="en-US" altLang="zh-CN" sz="2800" dirty="0">
                    <a:solidFill>
                      <a:srgbClr val="FF3399"/>
                    </a:solidFill>
                    <a:sym typeface="Symbol" pitchFamily="18" charset="2"/>
                  </a:rPr>
                  <a:t></a:t>
                </a:r>
                <a:endParaRPr kumimoji="1" lang="en-US" altLang="zh-CN" sz="2800" dirty="0">
                  <a:solidFill>
                    <a:srgbClr val="FF3399"/>
                  </a:solidFill>
                </a:endParaRPr>
              </a:p>
            </p:txBody>
          </p:sp>
        </p:grpSp>
        <p:grpSp>
          <p:nvGrpSpPr>
            <p:cNvPr id="27" name="Group 12"/>
            <p:cNvGrpSpPr>
              <a:grpSpLocks/>
            </p:cNvGrpSpPr>
            <p:nvPr/>
          </p:nvGrpSpPr>
          <p:grpSpPr bwMode="auto">
            <a:xfrm>
              <a:off x="6983242" y="4344257"/>
              <a:ext cx="392113" cy="457201"/>
              <a:chOff x="4766" y="2968"/>
              <a:chExt cx="247" cy="288"/>
            </a:xfrm>
          </p:grpSpPr>
          <p:sp>
            <p:nvSpPr>
              <p:cNvPr id="53" name="Oval 13"/>
              <p:cNvSpPr>
                <a:spLocks noChangeArrowheads="1"/>
              </p:cNvSpPr>
              <p:nvPr/>
            </p:nvSpPr>
            <p:spPr bwMode="auto">
              <a:xfrm>
                <a:off x="4766" y="3012"/>
                <a:ext cx="221" cy="217"/>
              </a:xfrm>
              <a:prstGeom prst="ellipse">
                <a:avLst/>
              </a:prstGeom>
              <a:noFill/>
              <a:ln w="28575">
                <a:solidFill>
                  <a:schemeClr val="tx2"/>
                </a:solidFill>
                <a:round/>
                <a:headEnd/>
                <a:tailEnd/>
              </a:ln>
            </p:spPr>
            <p:txBody>
              <a:bodyPr wrap="none" anchor="ctr"/>
              <a:lstStyle/>
              <a:p>
                <a:endParaRPr lang="zh-CN" altLang="en-US"/>
              </a:p>
            </p:txBody>
          </p:sp>
          <p:sp>
            <p:nvSpPr>
              <p:cNvPr id="54" name="Text Box 14"/>
              <p:cNvSpPr txBox="1">
                <a:spLocks noChangeArrowheads="1"/>
              </p:cNvSpPr>
              <p:nvPr/>
            </p:nvSpPr>
            <p:spPr bwMode="auto">
              <a:xfrm>
                <a:off x="4783" y="2968"/>
                <a:ext cx="230" cy="288"/>
              </a:xfrm>
              <a:prstGeom prst="rect">
                <a:avLst/>
              </a:prstGeom>
              <a:noFill/>
              <a:ln w="9525">
                <a:noFill/>
                <a:miter lim="800000"/>
                <a:headEnd/>
                <a:tailEnd/>
              </a:ln>
            </p:spPr>
            <p:txBody>
              <a:bodyPr>
                <a:spAutoFit/>
              </a:bodyPr>
              <a:lstStyle/>
              <a:p>
                <a:pPr>
                  <a:spcBef>
                    <a:spcPct val="50000"/>
                  </a:spcBef>
                </a:pPr>
                <a:r>
                  <a:rPr kumimoji="1" lang="en-US" altLang="zh-CN" b="0" dirty="0">
                    <a:solidFill>
                      <a:srgbClr val="66FF33"/>
                    </a:solidFill>
                    <a:sym typeface="Symbol" pitchFamily="18" charset="2"/>
                  </a:rPr>
                  <a:t></a:t>
                </a:r>
                <a:endParaRPr kumimoji="1" lang="en-US" altLang="zh-CN" b="0" dirty="0">
                  <a:solidFill>
                    <a:srgbClr val="FF3399"/>
                  </a:solidFill>
                </a:endParaRPr>
              </a:p>
            </p:txBody>
          </p:sp>
        </p:grpSp>
        <p:cxnSp>
          <p:nvCxnSpPr>
            <p:cNvPr id="28" name="直接箭头连接符 27"/>
            <p:cNvCxnSpPr>
              <a:stCxn id="24" idx="6"/>
            </p:cNvCxnSpPr>
            <p:nvPr/>
          </p:nvCxnSpPr>
          <p:spPr bwMode="auto">
            <a:xfrm flipH="1">
              <a:off x="6357950" y="4574818"/>
              <a:ext cx="0" cy="354380"/>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29" name="直接箭头连接符 28"/>
            <p:cNvCxnSpPr/>
            <p:nvPr/>
          </p:nvCxnSpPr>
          <p:spPr bwMode="auto">
            <a:xfrm flipH="1">
              <a:off x="7500958" y="4643446"/>
              <a:ext cx="0" cy="354380"/>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30" name="直接箭头连接符 29"/>
            <p:cNvCxnSpPr>
              <a:stCxn id="24" idx="6"/>
              <a:endCxn id="56" idx="3"/>
            </p:cNvCxnSpPr>
            <p:nvPr/>
          </p:nvCxnSpPr>
          <p:spPr bwMode="auto">
            <a:xfrm flipH="1" flipV="1">
              <a:off x="6215074" y="4545813"/>
              <a:ext cx="148496" cy="0"/>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31" name="直接箭头连接符 30"/>
            <p:cNvCxnSpPr>
              <a:stCxn id="25" idx="6"/>
            </p:cNvCxnSpPr>
            <p:nvPr/>
          </p:nvCxnSpPr>
          <p:spPr bwMode="auto">
            <a:xfrm flipV="1">
              <a:off x="7506578" y="4572008"/>
              <a:ext cx="137256" cy="2810"/>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sp>
          <p:nvSpPr>
            <p:cNvPr id="32" name="TextBox 31"/>
            <p:cNvSpPr txBox="1"/>
            <p:nvPr/>
          </p:nvSpPr>
          <p:spPr>
            <a:xfrm>
              <a:off x="7358082" y="4214818"/>
              <a:ext cx="338554" cy="369332"/>
            </a:xfrm>
            <a:prstGeom prst="rect">
              <a:avLst/>
            </a:prstGeom>
            <a:noFill/>
          </p:spPr>
          <p:txBody>
            <a:bodyPr wrap="none" rtlCol="0">
              <a:spAutoFit/>
            </a:bodyPr>
            <a:lstStyle/>
            <a:p>
              <a:r>
                <a:rPr lang="en-US" altLang="zh-CN" sz="1800" i="1" dirty="0" smtClean="0">
                  <a:solidFill>
                    <a:schemeClr val="tx1"/>
                  </a:solidFill>
                </a:rPr>
                <a:t>F</a:t>
              </a:r>
              <a:endParaRPr lang="zh-CN" altLang="en-US" sz="1800" i="1" dirty="0">
                <a:solidFill>
                  <a:schemeClr val="tx1"/>
                </a:solidFill>
              </a:endParaRPr>
            </a:p>
          </p:txBody>
        </p:sp>
        <p:sp>
          <p:nvSpPr>
            <p:cNvPr id="33" name="TextBox 32"/>
            <p:cNvSpPr txBox="1"/>
            <p:nvPr/>
          </p:nvSpPr>
          <p:spPr>
            <a:xfrm>
              <a:off x="6143636" y="4143380"/>
              <a:ext cx="338554" cy="369332"/>
            </a:xfrm>
            <a:prstGeom prst="rect">
              <a:avLst/>
            </a:prstGeom>
            <a:noFill/>
          </p:spPr>
          <p:txBody>
            <a:bodyPr wrap="none" rtlCol="0">
              <a:spAutoFit/>
            </a:bodyPr>
            <a:lstStyle/>
            <a:p>
              <a:r>
                <a:rPr lang="en-US" altLang="zh-CN" sz="1800" i="1" dirty="0" smtClean="0">
                  <a:solidFill>
                    <a:schemeClr val="tx1"/>
                  </a:solidFill>
                </a:rPr>
                <a:t>F</a:t>
              </a:r>
              <a:endParaRPr lang="zh-CN" altLang="en-US" sz="1800" i="1" dirty="0">
                <a:solidFill>
                  <a:schemeClr val="tx1"/>
                </a:solidFill>
              </a:endParaRPr>
            </a:p>
          </p:txBody>
        </p:sp>
        <p:sp>
          <p:nvSpPr>
            <p:cNvPr id="34" name="TextBox 33"/>
            <p:cNvSpPr txBox="1"/>
            <p:nvPr/>
          </p:nvSpPr>
          <p:spPr>
            <a:xfrm>
              <a:off x="6215074" y="4845618"/>
              <a:ext cx="312906" cy="369332"/>
            </a:xfrm>
            <a:prstGeom prst="rect">
              <a:avLst/>
            </a:prstGeom>
            <a:noFill/>
          </p:spPr>
          <p:txBody>
            <a:bodyPr wrap="none" rtlCol="0">
              <a:spAutoFit/>
            </a:bodyPr>
            <a:lstStyle/>
            <a:p>
              <a:r>
                <a:rPr lang="en-US" altLang="zh-CN" sz="1800" i="1" dirty="0" smtClean="0">
                  <a:solidFill>
                    <a:schemeClr val="tx1"/>
                  </a:solidFill>
                  <a:latin typeface="Book Antiqua" pitchFamily="18" charset="0"/>
                </a:rPr>
                <a:t>v</a:t>
              </a:r>
              <a:endParaRPr lang="zh-CN" altLang="en-US" sz="1800" i="1" dirty="0">
                <a:solidFill>
                  <a:schemeClr val="tx1"/>
                </a:solidFill>
                <a:latin typeface="Book Antiqua" pitchFamily="18" charset="0"/>
              </a:endParaRPr>
            </a:p>
          </p:txBody>
        </p:sp>
        <p:sp>
          <p:nvSpPr>
            <p:cNvPr id="35" name="TextBox 34"/>
            <p:cNvSpPr txBox="1"/>
            <p:nvPr/>
          </p:nvSpPr>
          <p:spPr>
            <a:xfrm>
              <a:off x="7286644" y="4857760"/>
              <a:ext cx="312906" cy="369332"/>
            </a:xfrm>
            <a:prstGeom prst="rect">
              <a:avLst/>
            </a:prstGeom>
            <a:noFill/>
          </p:spPr>
          <p:txBody>
            <a:bodyPr wrap="none" rtlCol="0">
              <a:spAutoFit/>
            </a:bodyPr>
            <a:lstStyle/>
            <a:p>
              <a:r>
                <a:rPr lang="en-US" altLang="zh-CN" sz="1800" i="1" dirty="0" smtClean="0">
                  <a:solidFill>
                    <a:schemeClr val="tx1"/>
                  </a:solidFill>
                  <a:latin typeface="Book Antiqua" pitchFamily="18" charset="0"/>
                </a:rPr>
                <a:t>v</a:t>
              </a:r>
              <a:endParaRPr lang="zh-CN" altLang="en-US" sz="1800" i="1" dirty="0">
                <a:solidFill>
                  <a:schemeClr val="tx1"/>
                </a:solidFill>
                <a:latin typeface="Book Antiqua" pitchFamily="18" charset="0"/>
              </a:endParaRPr>
            </a:p>
          </p:txBody>
        </p:sp>
        <p:grpSp>
          <p:nvGrpSpPr>
            <p:cNvPr id="36" name="组合 51"/>
            <p:cNvGrpSpPr/>
            <p:nvPr/>
          </p:nvGrpSpPr>
          <p:grpSpPr>
            <a:xfrm>
              <a:off x="5497322" y="3425628"/>
              <a:ext cx="396000" cy="396000"/>
              <a:chOff x="5497322" y="3425628"/>
              <a:chExt cx="396000" cy="396000"/>
            </a:xfrm>
          </p:grpSpPr>
          <p:sp>
            <p:nvSpPr>
              <p:cNvPr id="51" name="椭圆 29"/>
              <p:cNvSpPr/>
              <p:nvPr/>
            </p:nvSpPr>
            <p:spPr bwMode="auto">
              <a:xfrm>
                <a:off x="5497322" y="3425628"/>
                <a:ext cx="396000" cy="396000"/>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bg1"/>
                  </a:solidFill>
                  <a:effectLst/>
                  <a:latin typeface="Times New Roman" pitchFamily="18" charset="0"/>
                  <a:ea typeface="宋体" pitchFamily="2" charset="-122"/>
                </a:endParaRPr>
              </a:p>
            </p:txBody>
          </p:sp>
          <p:cxnSp>
            <p:nvCxnSpPr>
              <p:cNvPr id="52" name="直接箭头连接符 51"/>
              <p:cNvCxnSpPr/>
              <p:nvPr/>
            </p:nvCxnSpPr>
            <p:spPr bwMode="auto">
              <a:xfrm rot="5400000" flipH="1" flipV="1">
                <a:off x="5660910" y="3389628"/>
                <a:ext cx="0" cy="72000"/>
              </a:xfrm>
              <a:prstGeom prst="straightConnector1">
                <a:avLst/>
              </a:prstGeom>
              <a:solidFill>
                <a:schemeClr val="accent1"/>
              </a:solidFill>
              <a:ln w="9525" cap="flat" cmpd="sng" algn="ctr">
                <a:solidFill>
                  <a:schemeClr val="tx1"/>
                </a:solidFill>
                <a:prstDash val="solid"/>
                <a:round/>
                <a:headEnd type="triangle" w="med" len="med"/>
                <a:tailEnd type="none" w="med" len="med"/>
              </a:ln>
              <a:effectLst/>
            </p:spPr>
          </p:cxnSp>
        </p:grpSp>
        <p:grpSp>
          <p:nvGrpSpPr>
            <p:cNvPr id="37" name="组合 52"/>
            <p:cNvGrpSpPr/>
            <p:nvPr/>
          </p:nvGrpSpPr>
          <p:grpSpPr>
            <a:xfrm>
              <a:off x="7215206" y="3429000"/>
              <a:ext cx="396000" cy="396000"/>
              <a:chOff x="5497322" y="3425628"/>
              <a:chExt cx="396000" cy="396000"/>
            </a:xfrm>
          </p:grpSpPr>
          <p:sp>
            <p:nvSpPr>
              <p:cNvPr id="49" name="椭圆 48"/>
              <p:cNvSpPr/>
              <p:nvPr/>
            </p:nvSpPr>
            <p:spPr bwMode="auto">
              <a:xfrm>
                <a:off x="5497322" y="3425628"/>
                <a:ext cx="396000" cy="396000"/>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bg1"/>
                  </a:solidFill>
                  <a:effectLst/>
                  <a:latin typeface="Times New Roman" pitchFamily="18" charset="0"/>
                  <a:ea typeface="宋体" pitchFamily="2" charset="-122"/>
                </a:endParaRPr>
              </a:p>
            </p:txBody>
          </p:sp>
          <p:cxnSp>
            <p:nvCxnSpPr>
              <p:cNvPr id="50" name="直接箭头连接符 49"/>
              <p:cNvCxnSpPr>
                <a:stCxn id="49" idx="0"/>
                <a:endCxn id="49" idx="0"/>
              </p:cNvCxnSpPr>
              <p:nvPr/>
            </p:nvCxnSpPr>
            <p:spPr bwMode="auto">
              <a:xfrm rot="5400000" flipH="1" flipV="1">
                <a:off x="5660910" y="3389628"/>
                <a:ext cx="0" cy="72000"/>
              </a:xfrm>
              <a:prstGeom prst="straightConnector1">
                <a:avLst/>
              </a:prstGeom>
              <a:solidFill>
                <a:schemeClr val="accent1"/>
              </a:solidFill>
              <a:ln w="9525" cap="flat" cmpd="sng" algn="ctr">
                <a:solidFill>
                  <a:schemeClr val="tx1"/>
                </a:solidFill>
                <a:prstDash val="solid"/>
                <a:round/>
                <a:headEnd type="triangle" w="med" len="med"/>
                <a:tailEnd type="none" w="med" len="med"/>
              </a:ln>
              <a:effectLst/>
            </p:spPr>
          </p:cxnSp>
        </p:grpSp>
        <p:grpSp>
          <p:nvGrpSpPr>
            <p:cNvPr id="38" name="组合 55"/>
            <p:cNvGrpSpPr/>
            <p:nvPr/>
          </p:nvGrpSpPr>
          <p:grpSpPr>
            <a:xfrm>
              <a:off x="6072198" y="3429000"/>
              <a:ext cx="396000" cy="396000"/>
              <a:chOff x="5497322" y="3425628"/>
              <a:chExt cx="396000" cy="396000"/>
            </a:xfrm>
          </p:grpSpPr>
          <p:sp>
            <p:nvSpPr>
              <p:cNvPr id="47" name="椭圆 46"/>
              <p:cNvSpPr/>
              <p:nvPr/>
            </p:nvSpPr>
            <p:spPr bwMode="auto">
              <a:xfrm>
                <a:off x="5497322" y="3425628"/>
                <a:ext cx="396000" cy="396000"/>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bg1"/>
                  </a:solidFill>
                  <a:effectLst/>
                  <a:latin typeface="Times New Roman" pitchFamily="18" charset="0"/>
                  <a:ea typeface="宋体" pitchFamily="2" charset="-122"/>
                </a:endParaRPr>
              </a:p>
            </p:txBody>
          </p:sp>
          <p:cxnSp>
            <p:nvCxnSpPr>
              <p:cNvPr id="48" name="直接箭头连接符 47"/>
              <p:cNvCxnSpPr/>
              <p:nvPr/>
            </p:nvCxnSpPr>
            <p:spPr bwMode="auto">
              <a:xfrm rot="5400000" flipH="1" flipV="1">
                <a:off x="5747074" y="3389628"/>
                <a:ext cx="0" cy="72000"/>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grpSp>
        <p:grpSp>
          <p:nvGrpSpPr>
            <p:cNvPr id="39" name="组合 61"/>
            <p:cNvGrpSpPr/>
            <p:nvPr/>
          </p:nvGrpSpPr>
          <p:grpSpPr>
            <a:xfrm>
              <a:off x="6676330" y="3429000"/>
              <a:ext cx="396000" cy="396000"/>
              <a:chOff x="5497322" y="3425628"/>
              <a:chExt cx="396000" cy="396000"/>
            </a:xfrm>
          </p:grpSpPr>
          <p:sp>
            <p:nvSpPr>
              <p:cNvPr id="45" name="椭圆 44"/>
              <p:cNvSpPr/>
              <p:nvPr/>
            </p:nvSpPr>
            <p:spPr bwMode="auto">
              <a:xfrm>
                <a:off x="5497322" y="3425628"/>
                <a:ext cx="396000" cy="396000"/>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bg1"/>
                  </a:solidFill>
                  <a:effectLst/>
                  <a:latin typeface="Times New Roman" pitchFamily="18" charset="0"/>
                  <a:ea typeface="宋体" pitchFamily="2" charset="-122"/>
                </a:endParaRPr>
              </a:p>
            </p:txBody>
          </p:sp>
          <p:cxnSp>
            <p:nvCxnSpPr>
              <p:cNvPr id="46" name="直接箭头连接符 45"/>
              <p:cNvCxnSpPr/>
              <p:nvPr/>
            </p:nvCxnSpPr>
            <p:spPr bwMode="auto">
              <a:xfrm rot="5400000" flipH="1" flipV="1">
                <a:off x="5747074" y="3389628"/>
                <a:ext cx="0" cy="72000"/>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grpSp>
        <p:sp>
          <p:nvSpPr>
            <p:cNvPr id="40" name="TextBox 39"/>
            <p:cNvSpPr txBox="1"/>
            <p:nvPr/>
          </p:nvSpPr>
          <p:spPr>
            <a:xfrm flipH="1">
              <a:off x="5715008" y="3214686"/>
              <a:ext cx="382909" cy="369332"/>
            </a:xfrm>
            <a:prstGeom prst="rect">
              <a:avLst/>
            </a:prstGeom>
            <a:noFill/>
          </p:spPr>
          <p:txBody>
            <a:bodyPr wrap="square" rtlCol="0">
              <a:spAutoFit/>
            </a:bodyPr>
            <a:lstStyle/>
            <a:p>
              <a:r>
                <a:rPr lang="en-US" altLang="zh-CN" sz="1800" i="1" dirty="0" smtClean="0">
                  <a:solidFill>
                    <a:schemeClr val="tx1"/>
                  </a:solidFill>
                </a:rPr>
                <a:t>E</a:t>
              </a:r>
              <a:endParaRPr lang="zh-CN" altLang="en-US" sz="1800" i="1" dirty="0">
                <a:solidFill>
                  <a:schemeClr val="tx1"/>
                </a:solidFill>
              </a:endParaRPr>
            </a:p>
          </p:txBody>
        </p:sp>
        <p:sp>
          <p:nvSpPr>
            <p:cNvPr id="41" name="TextBox 40"/>
            <p:cNvSpPr txBox="1"/>
            <p:nvPr/>
          </p:nvSpPr>
          <p:spPr>
            <a:xfrm>
              <a:off x="5500694" y="1857364"/>
              <a:ext cx="338554" cy="369332"/>
            </a:xfrm>
            <a:prstGeom prst="rect">
              <a:avLst/>
            </a:prstGeom>
            <a:noFill/>
          </p:spPr>
          <p:txBody>
            <a:bodyPr wrap="none" rtlCol="0">
              <a:spAutoFit/>
            </a:bodyPr>
            <a:lstStyle/>
            <a:p>
              <a:r>
                <a:rPr lang="en-US" altLang="zh-CN" sz="1800" i="1" dirty="0" smtClean="0">
                  <a:solidFill>
                    <a:schemeClr val="tx1"/>
                  </a:solidFill>
                </a:rPr>
                <a:t>B</a:t>
              </a:r>
              <a:endParaRPr lang="zh-CN" altLang="en-US" sz="1800" i="1" dirty="0">
                <a:solidFill>
                  <a:schemeClr val="tx1"/>
                </a:solidFill>
              </a:endParaRPr>
            </a:p>
          </p:txBody>
        </p:sp>
        <p:sp>
          <p:nvSpPr>
            <p:cNvPr id="42" name="TextBox 41"/>
            <p:cNvSpPr txBox="1"/>
            <p:nvPr/>
          </p:nvSpPr>
          <p:spPr>
            <a:xfrm>
              <a:off x="4572000" y="2406843"/>
              <a:ext cx="902811" cy="307777"/>
            </a:xfrm>
            <a:prstGeom prst="rect">
              <a:avLst/>
            </a:prstGeom>
            <a:noFill/>
          </p:spPr>
          <p:txBody>
            <a:bodyPr wrap="none" rtlCol="0">
              <a:spAutoFit/>
            </a:bodyPr>
            <a:lstStyle/>
            <a:p>
              <a:r>
                <a:rPr lang="zh-CN" altLang="en-US" sz="1400" dirty="0" smtClean="0">
                  <a:solidFill>
                    <a:schemeClr val="tx1"/>
                  </a:solidFill>
                </a:rPr>
                <a:t>交变磁场</a:t>
              </a:r>
              <a:endParaRPr lang="zh-CN" altLang="en-US" sz="1400" dirty="0">
                <a:solidFill>
                  <a:schemeClr val="tx1"/>
                </a:solidFill>
              </a:endParaRPr>
            </a:p>
          </p:txBody>
        </p:sp>
        <p:sp>
          <p:nvSpPr>
            <p:cNvPr id="43" name="TextBox 42"/>
            <p:cNvSpPr txBox="1"/>
            <p:nvPr/>
          </p:nvSpPr>
          <p:spPr>
            <a:xfrm>
              <a:off x="4572000" y="3429000"/>
              <a:ext cx="902811" cy="307777"/>
            </a:xfrm>
            <a:prstGeom prst="rect">
              <a:avLst/>
            </a:prstGeom>
            <a:noFill/>
          </p:spPr>
          <p:txBody>
            <a:bodyPr wrap="none" rtlCol="0">
              <a:spAutoFit/>
            </a:bodyPr>
            <a:lstStyle/>
            <a:p>
              <a:r>
                <a:rPr lang="zh-CN" altLang="en-US" sz="1400" dirty="0" smtClean="0">
                  <a:solidFill>
                    <a:schemeClr val="tx1"/>
                  </a:solidFill>
                </a:rPr>
                <a:t>涡旋电场</a:t>
              </a:r>
              <a:endParaRPr lang="zh-CN" altLang="en-US" sz="1400" dirty="0">
                <a:solidFill>
                  <a:schemeClr val="tx1"/>
                </a:solidFill>
              </a:endParaRPr>
            </a:p>
          </p:txBody>
        </p:sp>
        <p:sp>
          <p:nvSpPr>
            <p:cNvPr id="44" name="TextBox 43"/>
            <p:cNvSpPr txBox="1"/>
            <p:nvPr/>
          </p:nvSpPr>
          <p:spPr>
            <a:xfrm>
              <a:off x="4572000" y="4357694"/>
              <a:ext cx="902811" cy="307777"/>
            </a:xfrm>
            <a:prstGeom prst="rect">
              <a:avLst/>
            </a:prstGeom>
            <a:noFill/>
          </p:spPr>
          <p:txBody>
            <a:bodyPr wrap="none" rtlCol="0">
              <a:spAutoFit/>
            </a:bodyPr>
            <a:lstStyle/>
            <a:p>
              <a:r>
                <a:rPr lang="zh-CN" altLang="en-US" sz="1400" dirty="0" smtClean="0">
                  <a:solidFill>
                    <a:schemeClr val="tx1"/>
                  </a:solidFill>
                </a:rPr>
                <a:t>洛仑磁力</a:t>
              </a:r>
              <a:endParaRPr lang="zh-CN" altLang="en-US" sz="1400" dirty="0">
                <a:solidFill>
                  <a:schemeClr val="tx1"/>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8308"/>
                                        </p:tgtEl>
                                        <p:attrNameLst>
                                          <p:attrName>style.visibility</p:attrName>
                                        </p:attrNameLst>
                                      </p:cBhvr>
                                      <p:to>
                                        <p:strVal val="visible"/>
                                      </p:to>
                                    </p:set>
                                    <p:animEffect transition="in" filter="dissolve">
                                      <p:cBhvr>
                                        <p:cTn id="7" dur="500"/>
                                        <p:tgtEl>
                                          <p:spTgt spid="9830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C604261A-0717-4207-A09B-10AADBDA23E5}" type="slidenum">
              <a:rPr lang="en-US" altLang="zh-CN" smtClean="0"/>
              <a:pPr>
                <a:defRPr/>
              </a:pPr>
              <a:t>46</a:t>
            </a:fld>
            <a:endParaRPr lang="en-US" altLang="zh-CN"/>
          </a:p>
        </p:txBody>
      </p:sp>
      <p:sp>
        <p:nvSpPr>
          <p:cNvPr id="3" name="Text Box 5"/>
          <p:cNvSpPr txBox="1">
            <a:spLocks noChangeArrowheads="1"/>
          </p:cNvSpPr>
          <p:nvPr/>
        </p:nvSpPr>
        <p:spPr bwMode="auto">
          <a:xfrm>
            <a:off x="500034" y="357166"/>
            <a:ext cx="1419276" cy="463846"/>
          </a:xfrm>
          <a:prstGeom prst="rect">
            <a:avLst/>
          </a:prstGeom>
          <a:solidFill>
            <a:schemeClr val="bg1"/>
          </a:solidFill>
          <a:ln w="38100">
            <a:noFill/>
            <a:miter lim="800000"/>
            <a:headEnd/>
            <a:tailEnd type="none" w="sm" len="lg"/>
          </a:ln>
          <a:effectLst/>
        </p:spPr>
        <p:txBody>
          <a:bodyPr wrap="none" lIns="90000" tIns="46800" rIns="90000" bIns="46800">
            <a:spAutoFit/>
          </a:bodyPr>
          <a:lstStyle/>
          <a:p>
            <a:pPr algn="l">
              <a:spcBef>
                <a:spcPct val="50000"/>
              </a:spcBef>
            </a:pPr>
            <a:r>
              <a:rPr lang="zh-CN" altLang="en-US" dirty="0" smtClean="0">
                <a:solidFill>
                  <a:srgbClr val="FF0000"/>
                </a:solidFill>
              </a:rPr>
              <a:t>实验</a:t>
            </a:r>
            <a:r>
              <a:rPr lang="zh-CN" altLang="en-US" dirty="0">
                <a:solidFill>
                  <a:srgbClr val="FF0000"/>
                </a:solidFill>
              </a:rPr>
              <a:t>原理</a:t>
            </a:r>
          </a:p>
        </p:txBody>
      </p:sp>
      <p:sp>
        <p:nvSpPr>
          <p:cNvPr id="4" name="Text Box 6"/>
          <p:cNvSpPr txBox="1">
            <a:spLocks noChangeArrowheads="1"/>
          </p:cNvSpPr>
          <p:nvPr/>
        </p:nvSpPr>
        <p:spPr bwMode="auto">
          <a:xfrm>
            <a:off x="357159" y="928670"/>
            <a:ext cx="8501122" cy="1003161"/>
          </a:xfrm>
          <a:prstGeom prst="rect">
            <a:avLst/>
          </a:prstGeom>
          <a:noFill/>
          <a:ln w="38100">
            <a:noFill/>
            <a:miter lim="800000"/>
            <a:headEnd/>
            <a:tailEnd type="none" w="sm" len="lg"/>
          </a:ln>
          <a:effectLst/>
        </p:spPr>
        <p:txBody>
          <a:bodyPr wrap="square" lIns="90000" tIns="46800" rIns="90000" bIns="46800">
            <a:spAutoFit/>
          </a:bodyPr>
          <a:lstStyle/>
          <a:p>
            <a:pPr algn="l">
              <a:lnSpc>
                <a:spcPct val="130000"/>
              </a:lnSpc>
              <a:spcBef>
                <a:spcPct val="50000"/>
              </a:spcBef>
            </a:pPr>
            <a:r>
              <a:rPr lang="zh-CN" altLang="en-US" dirty="0" smtClean="0"/>
              <a:t>电子在</a:t>
            </a:r>
            <a:r>
              <a:rPr lang="zh-CN" altLang="en-US" dirty="0">
                <a:solidFill>
                  <a:srgbClr val="00FF00"/>
                </a:solidFill>
              </a:rPr>
              <a:t>交变的非均匀磁场</a:t>
            </a:r>
            <a:r>
              <a:rPr lang="zh-CN" altLang="en-US" dirty="0"/>
              <a:t>中运动时，将受到两方面的</a:t>
            </a:r>
            <a:r>
              <a:rPr lang="zh-CN" altLang="en-US" dirty="0" smtClean="0"/>
              <a:t>作用力</a:t>
            </a:r>
            <a:r>
              <a:rPr lang="zh-CN" altLang="en-US" dirty="0"/>
              <a:t>：感生电场的切向加速作用力与指向环心的</a:t>
            </a:r>
            <a:r>
              <a:rPr lang="zh-CN" altLang="en-US" dirty="0" smtClean="0"/>
              <a:t>洛仑兹力。</a:t>
            </a:r>
            <a:endParaRPr lang="zh-CN" altLang="en-US" dirty="0"/>
          </a:p>
        </p:txBody>
      </p:sp>
      <p:sp>
        <p:nvSpPr>
          <p:cNvPr id="5" name="Text Box 7"/>
          <p:cNvSpPr txBox="1">
            <a:spLocks noChangeArrowheads="1"/>
          </p:cNvSpPr>
          <p:nvPr/>
        </p:nvSpPr>
        <p:spPr bwMode="auto">
          <a:xfrm>
            <a:off x="380971" y="1928802"/>
            <a:ext cx="8548747" cy="1017844"/>
          </a:xfrm>
          <a:prstGeom prst="rect">
            <a:avLst/>
          </a:prstGeom>
          <a:noFill/>
          <a:ln w="38100">
            <a:noFill/>
            <a:miter lim="800000"/>
            <a:headEnd/>
            <a:tailEnd type="none" w="sm" len="lg"/>
          </a:ln>
          <a:effectLst/>
        </p:spPr>
        <p:txBody>
          <a:bodyPr wrap="square" lIns="90000" tIns="46800" rIns="90000" bIns="46800">
            <a:spAutoFit/>
          </a:bodyPr>
          <a:lstStyle/>
          <a:p>
            <a:pPr algn="l">
              <a:lnSpc>
                <a:spcPct val="125000"/>
              </a:lnSpc>
              <a:buFont typeface="Wingdings" pitchFamily="2" charset="2"/>
              <a:buChar char="Ø"/>
            </a:pPr>
            <a:r>
              <a:rPr lang="zh-CN" altLang="en-US" dirty="0" smtClean="0">
                <a:solidFill>
                  <a:srgbClr val="FFFF00"/>
                </a:solidFill>
              </a:rPr>
              <a:t>  电子感应加速器</a:t>
            </a:r>
            <a:r>
              <a:rPr lang="zh-CN" altLang="en-US" dirty="0">
                <a:solidFill>
                  <a:srgbClr val="FFFF00"/>
                </a:solidFill>
              </a:rPr>
              <a:t>的核心问题是如何保证带电粒子</a:t>
            </a:r>
            <a:r>
              <a:rPr lang="zh-CN" altLang="en-US" dirty="0" smtClean="0">
                <a:solidFill>
                  <a:srgbClr val="FFFF00"/>
                </a:solidFill>
              </a:rPr>
              <a:t>在固定的圆周上运动。</a:t>
            </a:r>
            <a:endParaRPr lang="zh-CN" altLang="en-US" dirty="0">
              <a:solidFill>
                <a:srgbClr val="FFFF00"/>
              </a:solidFill>
            </a:endParaRPr>
          </a:p>
        </p:txBody>
      </p:sp>
      <p:sp>
        <p:nvSpPr>
          <p:cNvPr id="9" name="TextBox 8"/>
          <p:cNvSpPr txBox="1"/>
          <p:nvPr/>
        </p:nvSpPr>
        <p:spPr>
          <a:xfrm>
            <a:off x="428596" y="3929066"/>
            <a:ext cx="6574877" cy="461665"/>
          </a:xfrm>
          <a:prstGeom prst="rect">
            <a:avLst/>
          </a:prstGeom>
          <a:noFill/>
        </p:spPr>
        <p:txBody>
          <a:bodyPr wrap="none" rtlCol="0">
            <a:spAutoFit/>
          </a:bodyPr>
          <a:lstStyle/>
          <a:p>
            <a:r>
              <a:rPr lang="zh-CN" altLang="en-US" dirty="0" smtClean="0"/>
              <a:t>根据例题</a:t>
            </a:r>
            <a:r>
              <a:rPr lang="en-US" altLang="zh-CN" dirty="0" smtClean="0"/>
              <a:t>12-11</a:t>
            </a:r>
            <a:r>
              <a:rPr lang="zh-CN" altLang="en-US" dirty="0" smtClean="0"/>
              <a:t>，在半径</a:t>
            </a:r>
            <a:r>
              <a:rPr lang="en-US" altLang="zh-CN" i="1" dirty="0" smtClean="0"/>
              <a:t>r</a:t>
            </a:r>
            <a:r>
              <a:rPr lang="zh-CN" altLang="en-US" dirty="0" smtClean="0"/>
              <a:t>的圆周上感应电场强度</a:t>
            </a:r>
            <a:endParaRPr lang="zh-CN" altLang="en-US" dirty="0"/>
          </a:p>
        </p:txBody>
      </p:sp>
      <p:graphicFrame>
        <p:nvGraphicFramePr>
          <p:cNvPr id="51203" name="Object 3"/>
          <p:cNvGraphicFramePr>
            <a:graphicFrameLocks noChangeAspect="1"/>
          </p:cNvGraphicFramePr>
          <p:nvPr/>
        </p:nvGraphicFramePr>
        <p:xfrm>
          <a:off x="3071802" y="4429132"/>
          <a:ext cx="1581150" cy="962025"/>
        </p:xfrm>
        <a:graphic>
          <a:graphicData uri="http://schemas.openxmlformats.org/presentationml/2006/ole">
            <mc:AlternateContent xmlns:mc="http://schemas.openxmlformats.org/markup-compatibility/2006">
              <mc:Choice xmlns:v="urn:schemas-microsoft-com:vml" Requires="v">
                <p:oleObj spid="_x0000_s129079" name="公式" r:id="rId3" imgW="1562040" imgH="952200" progId="Equation.3">
                  <p:embed/>
                </p:oleObj>
              </mc:Choice>
              <mc:Fallback>
                <p:oleObj name="公式" r:id="rId3" imgW="1562040" imgH="952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802" y="4429132"/>
                        <a:ext cx="1581150"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3"/>
          <p:cNvSpPr txBox="1">
            <a:spLocks noChangeArrowheads="1"/>
          </p:cNvSpPr>
          <p:nvPr/>
        </p:nvSpPr>
        <p:spPr bwMode="auto">
          <a:xfrm>
            <a:off x="428596" y="5643578"/>
            <a:ext cx="2656794" cy="463846"/>
          </a:xfrm>
          <a:prstGeom prst="rect">
            <a:avLst/>
          </a:prstGeom>
          <a:noFill/>
          <a:ln w="38100">
            <a:noFill/>
            <a:miter lim="800000"/>
            <a:headEnd/>
            <a:tailEnd type="none" w="sm" len="lg"/>
          </a:ln>
          <a:effectLst/>
        </p:spPr>
        <p:txBody>
          <a:bodyPr wrap="none" lIns="90000" tIns="46800" rIns="90000" bIns="46800">
            <a:spAutoFit/>
          </a:bodyPr>
          <a:lstStyle/>
          <a:p>
            <a:pPr algn="l">
              <a:spcBef>
                <a:spcPct val="50000"/>
              </a:spcBef>
            </a:pPr>
            <a:r>
              <a:rPr lang="zh-CN" altLang="en-US" dirty="0">
                <a:solidFill>
                  <a:srgbClr val="00FF00"/>
                </a:solidFill>
              </a:rPr>
              <a:t>切向的</a:t>
            </a:r>
            <a:r>
              <a:rPr lang="zh-CN" altLang="en-US" dirty="0" smtClean="0">
                <a:solidFill>
                  <a:srgbClr val="00FF00"/>
                </a:solidFill>
              </a:rPr>
              <a:t>感应电场</a:t>
            </a:r>
            <a:r>
              <a:rPr lang="zh-CN" altLang="en-US" dirty="0">
                <a:solidFill>
                  <a:srgbClr val="00FF00"/>
                </a:solidFill>
              </a:rPr>
              <a:t>力</a:t>
            </a:r>
          </a:p>
        </p:txBody>
      </p:sp>
      <p:grpSp>
        <p:nvGrpSpPr>
          <p:cNvPr id="61" name="组合 60"/>
          <p:cNvGrpSpPr/>
          <p:nvPr/>
        </p:nvGrpSpPr>
        <p:grpSpPr>
          <a:xfrm>
            <a:off x="6500826" y="4071942"/>
            <a:ext cx="2443163" cy="2509837"/>
            <a:chOff x="6429388" y="3929066"/>
            <a:chExt cx="2443163" cy="2509837"/>
          </a:xfrm>
        </p:grpSpPr>
        <p:sp>
          <p:nvSpPr>
            <p:cNvPr id="21" name="Oval 5"/>
            <p:cNvSpPr>
              <a:spLocks noChangeArrowheads="1"/>
            </p:cNvSpPr>
            <p:nvPr/>
          </p:nvSpPr>
          <p:spPr bwMode="auto">
            <a:xfrm>
              <a:off x="6429388" y="3929066"/>
              <a:ext cx="2443163" cy="2509837"/>
            </a:xfrm>
            <a:prstGeom prst="ellipse">
              <a:avLst/>
            </a:prstGeom>
            <a:noFill/>
            <a:ln w="38100">
              <a:solidFill>
                <a:schemeClr val="bg1"/>
              </a:solidFill>
              <a:round/>
              <a:headEnd/>
              <a:tailEnd/>
            </a:ln>
          </p:spPr>
          <p:txBody>
            <a:bodyPr wrap="none" anchor="ctr"/>
            <a:lstStyle/>
            <a:p>
              <a:endParaRPr lang="zh-CN" altLang="en-US"/>
            </a:p>
          </p:txBody>
        </p:sp>
        <p:grpSp>
          <p:nvGrpSpPr>
            <p:cNvPr id="24" name="Group 8"/>
            <p:cNvGrpSpPr>
              <a:grpSpLocks/>
            </p:cNvGrpSpPr>
            <p:nvPr/>
          </p:nvGrpSpPr>
          <p:grpSpPr bwMode="auto">
            <a:xfrm>
              <a:off x="6669101" y="4086227"/>
              <a:ext cx="1903413" cy="2093911"/>
              <a:chOff x="3994" y="2086"/>
              <a:chExt cx="1199" cy="1319"/>
            </a:xfrm>
          </p:grpSpPr>
          <p:grpSp>
            <p:nvGrpSpPr>
              <p:cNvPr id="26" name="Group 9"/>
              <p:cNvGrpSpPr>
                <a:grpSpLocks/>
              </p:cNvGrpSpPr>
              <p:nvPr/>
            </p:nvGrpSpPr>
            <p:grpSpPr bwMode="auto">
              <a:xfrm>
                <a:off x="4576" y="2086"/>
                <a:ext cx="136" cy="126"/>
                <a:chOff x="1812" y="2842"/>
                <a:chExt cx="136" cy="126"/>
              </a:xfrm>
            </p:grpSpPr>
            <p:sp>
              <p:nvSpPr>
                <p:cNvPr id="45" name="Line 10"/>
                <p:cNvSpPr>
                  <a:spLocks noChangeShapeType="1"/>
                </p:cNvSpPr>
                <p:nvPr/>
              </p:nvSpPr>
              <p:spPr bwMode="auto">
                <a:xfrm flipH="1">
                  <a:off x="1812" y="2842"/>
                  <a:ext cx="125" cy="126"/>
                </a:xfrm>
                <a:prstGeom prst="line">
                  <a:avLst/>
                </a:prstGeom>
                <a:noFill/>
                <a:ln w="9525">
                  <a:solidFill>
                    <a:schemeClr val="bg1"/>
                  </a:solidFill>
                  <a:round/>
                  <a:headEnd/>
                  <a:tailEnd/>
                </a:ln>
              </p:spPr>
              <p:txBody>
                <a:bodyPr/>
                <a:lstStyle/>
                <a:p>
                  <a:endParaRPr lang="zh-CN" altLang="en-US"/>
                </a:p>
              </p:txBody>
            </p:sp>
            <p:sp>
              <p:nvSpPr>
                <p:cNvPr id="46" name="Line 11"/>
                <p:cNvSpPr>
                  <a:spLocks noChangeShapeType="1"/>
                </p:cNvSpPr>
                <p:nvPr/>
              </p:nvSpPr>
              <p:spPr bwMode="auto">
                <a:xfrm>
                  <a:off x="1823" y="2842"/>
                  <a:ext cx="125" cy="126"/>
                </a:xfrm>
                <a:prstGeom prst="line">
                  <a:avLst/>
                </a:prstGeom>
                <a:noFill/>
                <a:ln w="9525">
                  <a:solidFill>
                    <a:schemeClr val="bg1"/>
                  </a:solidFill>
                  <a:round/>
                  <a:headEnd/>
                  <a:tailEnd/>
                </a:ln>
              </p:spPr>
              <p:txBody>
                <a:bodyPr/>
                <a:lstStyle/>
                <a:p>
                  <a:endParaRPr lang="zh-CN" altLang="en-US"/>
                </a:p>
              </p:txBody>
            </p:sp>
          </p:grpSp>
          <p:grpSp>
            <p:nvGrpSpPr>
              <p:cNvPr id="27" name="Group 12"/>
              <p:cNvGrpSpPr>
                <a:grpSpLocks/>
              </p:cNvGrpSpPr>
              <p:nvPr/>
            </p:nvGrpSpPr>
            <p:grpSpPr bwMode="auto">
              <a:xfrm>
                <a:off x="3994" y="2712"/>
                <a:ext cx="136" cy="126"/>
                <a:chOff x="1812" y="2932"/>
                <a:chExt cx="136" cy="126"/>
              </a:xfrm>
            </p:grpSpPr>
            <p:sp>
              <p:nvSpPr>
                <p:cNvPr id="43" name="Line 13"/>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44" name="Line 14"/>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28" name="Group 15"/>
              <p:cNvGrpSpPr>
                <a:grpSpLocks/>
              </p:cNvGrpSpPr>
              <p:nvPr/>
            </p:nvGrpSpPr>
            <p:grpSpPr bwMode="auto">
              <a:xfrm>
                <a:off x="4562" y="3279"/>
                <a:ext cx="136" cy="126"/>
                <a:chOff x="1812" y="2932"/>
                <a:chExt cx="136" cy="126"/>
              </a:xfrm>
            </p:grpSpPr>
            <p:sp>
              <p:nvSpPr>
                <p:cNvPr id="41" name="Line 16"/>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42" name="Line 17"/>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29" name="Group 18"/>
              <p:cNvGrpSpPr>
                <a:grpSpLocks/>
              </p:cNvGrpSpPr>
              <p:nvPr/>
            </p:nvGrpSpPr>
            <p:grpSpPr bwMode="auto">
              <a:xfrm>
                <a:off x="4990" y="3103"/>
                <a:ext cx="136" cy="126"/>
                <a:chOff x="1812" y="2932"/>
                <a:chExt cx="136" cy="126"/>
              </a:xfrm>
            </p:grpSpPr>
            <p:sp>
              <p:nvSpPr>
                <p:cNvPr id="39" name="Line 19"/>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40" name="Line 20"/>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30" name="Group 21"/>
              <p:cNvGrpSpPr>
                <a:grpSpLocks/>
              </p:cNvGrpSpPr>
              <p:nvPr/>
            </p:nvGrpSpPr>
            <p:grpSpPr bwMode="auto">
              <a:xfrm>
                <a:off x="4146" y="3103"/>
                <a:ext cx="136" cy="126"/>
                <a:chOff x="1812" y="2932"/>
                <a:chExt cx="136" cy="126"/>
              </a:xfrm>
            </p:grpSpPr>
            <p:sp>
              <p:nvSpPr>
                <p:cNvPr id="37" name="Line 22"/>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38" name="Line 23"/>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31" name="Group 24"/>
              <p:cNvGrpSpPr>
                <a:grpSpLocks/>
              </p:cNvGrpSpPr>
              <p:nvPr/>
            </p:nvGrpSpPr>
            <p:grpSpPr bwMode="auto">
              <a:xfrm>
                <a:off x="4188" y="2323"/>
                <a:ext cx="136" cy="126"/>
                <a:chOff x="1812" y="2932"/>
                <a:chExt cx="136" cy="126"/>
              </a:xfrm>
            </p:grpSpPr>
            <p:sp>
              <p:nvSpPr>
                <p:cNvPr id="35" name="Line 25"/>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36" name="Line 26"/>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32" name="Group 27"/>
              <p:cNvGrpSpPr>
                <a:grpSpLocks/>
              </p:cNvGrpSpPr>
              <p:nvPr/>
            </p:nvGrpSpPr>
            <p:grpSpPr bwMode="auto">
              <a:xfrm>
                <a:off x="5057" y="2417"/>
                <a:ext cx="136" cy="126"/>
                <a:chOff x="1854" y="2932"/>
                <a:chExt cx="136" cy="126"/>
              </a:xfrm>
            </p:grpSpPr>
            <p:sp>
              <p:nvSpPr>
                <p:cNvPr id="33" name="Line 28"/>
                <p:cNvSpPr>
                  <a:spLocks noChangeShapeType="1"/>
                </p:cNvSpPr>
                <p:nvPr/>
              </p:nvSpPr>
              <p:spPr bwMode="auto">
                <a:xfrm flipH="1">
                  <a:off x="1854" y="2932"/>
                  <a:ext cx="125" cy="126"/>
                </a:xfrm>
                <a:prstGeom prst="line">
                  <a:avLst/>
                </a:prstGeom>
                <a:noFill/>
                <a:ln w="9525">
                  <a:solidFill>
                    <a:schemeClr val="bg1"/>
                  </a:solidFill>
                  <a:round/>
                  <a:headEnd/>
                  <a:tailEnd/>
                </a:ln>
              </p:spPr>
              <p:txBody>
                <a:bodyPr/>
                <a:lstStyle/>
                <a:p>
                  <a:endParaRPr lang="zh-CN" altLang="en-US"/>
                </a:p>
              </p:txBody>
            </p:sp>
            <p:sp>
              <p:nvSpPr>
                <p:cNvPr id="34" name="Line 29"/>
                <p:cNvSpPr>
                  <a:spLocks noChangeShapeType="1"/>
                </p:cNvSpPr>
                <p:nvPr/>
              </p:nvSpPr>
              <p:spPr bwMode="auto">
                <a:xfrm>
                  <a:off x="1865" y="2932"/>
                  <a:ext cx="125" cy="126"/>
                </a:xfrm>
                <a:prstGeom prst="line">
                  <a:avLst/>
                </a:prstGeom>
                <a:noFill/>
                <a:ln w="9525">
                  <a:solidFill>
                    <a:schemeClr val="bg1"/>
                  </a:solidFill>
                  <a:round/>
                  <a:headEnd/>
                  <a:tailEnd/>
                </a:ln>
              </p:spPr>
              <p:txBody>
                <a:bodyPr/>
                <a:lstStyle/>
                <a:p>
                  <a:endParaRPr lang="zh-CN" altLang="en-US"/>
                </a:p>
              </p:txBody>
            </p:sp>
          </p:grpSp>
        </p:grpSp>
        <p:grpSp>
          <p:nvGrpSpPr>
            <p:cNvPr id="47" name="Group 31"/>
            <p:cNvGrpSpPr>
              <a:grpSpLocks/>
            </p:cNvGrpSpPr>
            <p:nvPr/>
          </p:nvGrpSpPr>
          <p:grpSpPr bwMode="auto">
            <a:xfrm>
              <a:off x="6681074" y="4214818"/>
              <a:ext cx="1980000" cy="1980000"/>
              <a:chOff x="4386" y="2311"/>
              <a:chExt cx="964" cy="942"/>
            </a:xfrm>
            <a:noFill/>
          </p:grpSpPr>
          <p:sp>
            <p:nvSpPr>
              <p:cNvPr id="48" name="Oval 32"/>
              <p:cNvSpPr>
                <a:spLocks noChangeArrowheads="1"/>
              </p:cNvSpPr>
              <p:nvPr/>
            </p:nvSpPr>
            <p:spPr bwMode="auto">
              <a:xfrm>
                <a:off x="4386" y="2311"/>
                <a:ext cx="964" cy="942"/>
              </a:xfrm>
              <a:prstGeom prst="ellipse">
                <a:avLst/>
              </a:prstGeom>
              <a:grpFill/>
              <a:ln w="38100">
                <a:solidFill>
                  <a:srgbClr val="FFFF00"/>
                </a:solidFill>
                <a:round/>
                <a:headEnd/>
                <a:tailEnd/>
              </a:ln>
            </p:spPr>
            <p:txBody>
              <a:bodyPr wrap="none" anchor="ctr"/>
              <a:lstStyle/>
              <a:p>
                <a:endParaRPr lang="zh-CN" altLang="en-US"/>
              </a:p>
            </p:txBody>
          </p:sp>
          <p:sp>
            <p:nvSpPr>
              <p:cNvPr id="49" name="Line 33"/>
              <p:cNvSpPr>
                <a:spLocks noChangeShapeType="1"/>
              </p:cNvSpPr>
              <p:nvPr/>
            </p:nvSpPr>
            <p:spPr bwMode="auto">
              <a:xfrm flipV="1">
                <a:off x="4855" y="2364"/>
                <a:ext cx="253" cy="419"/>
              </a:xfrm>
              <a:prstGeom prst="line">
                <a:avLst/>
              </a:prstGeom>
              <a:grpFill/>
              <a:ln w="19050">
                <a:solidFill>
                  <a:srgbClr val="FFFF00"/>
                </a:solidFill>
                <a:round/>
                <a:headEnd/>
                <a:tailEnd type="triangle" w="sm" len="med"/>
              </a:ln>
            </p:spPr>
            <p:txBody>
              <a:bodyPr/>
              <a:lstStyle/>
              <a:p>
                <a:endParaRPr lang="zh-CN" altLang="en-US"/>
              </a:p>
            </p:txBody>
          </p:sp>
          <p:sp>
            <p:nvSpPr>
              <p:cNvPr id="50" name="Text Box 34"/>
              <p:cNvSpPr txBox="1">
                <a:spLocks noChangeArrowheads="1"/>
              </p:cNvSpPr>
              <p:nvPr/>
            </p:nvSpPr>
            <p:spPr bwMode="auto">
              <a:xfrm>
                <a:off x="4820" y="2426"/>
                <a:ext cx="325" cy="249"/>
              </a:xfrm>
              <a:prstGeom prst="rect">
                <a:avLst/>
              </a:prstGeom>
              <a:grpFill/>
              <a:ln w="9525">
                <a:noFill/>
                <a:miter lim="800000"/>
                <a:headEnd/>
                <a:tailEnd/>
              </a:ln>
            </p:spPr>
            <p:txBody>
              <a:bodyPr>
                <a:spAutoFit/>
              </a:bodyPr>
              <a:lstStyle/>
              <a:p>
                <a:pPr>
                  <a:spcBef>
                    <a:spcPct val="50000"/>
                  </a:spcBef>
                </a:pPr>
                <a:r>
                  <a:rPr kumimoji="1" lang="en-US" altLang="zh-CN" sz="2800" i="1" dirty="0">
                    <a:solidFill>
                      <a:srgbClr val="FFFF00"/>
                    </a:solidFill>
                  </a:rPr>
                  <a:t>r</a:t>
                </a:r>
                <a:endParaRPr kumimoji="1" lang="en-US" altLang="zh-CN" sz="2800" b="0" i="1" dirty="0">
                  <a:solidFill>
                    <a:srgbClr val="FFFF00"/>
                  </a:solidFill>
                </a:endParaRPr>
              </a:p>
            </p:txBody>
          </p:sp>
        </p:grpSp>
        <p:sp>
          <p:nvSpPr>
            <p:cNvPr id="54" name="Line 28"/>
            <p:cNvSpPr>
              <a:spLocks noChangeShapeType="1"/>
            </p:cNvSpPr>
            <p:nvPr/>
          </p:nvSpPr>
          <p:spPr bwMode="auto">
            <a:xfrm flipH="1">
              <a:off x="8412189" y="5072074"/>
              <a:ext cx="198438" cy="200025"/>
            </a:xfrm>
            <a:prstGeom prst="line">
              <a:avLst/>
            </a:prstGeom>
            <a:noFill/>
            <a:ln w="9525">
              <a:solidFill>
                <a:schemeClr val="bg1"/>
              </a:solidFill>
              <a:round/>
              <a:headEnd/>
              <a:tailEnd/>
            </a:ln>
          </p:spPr>
          <p:txBody>
            <a:bodyPr/>
            <a:lstStyle/>
            <a:p>
              <a:endParaRPr lang="zh-CN" altLang="en-US"/>
            </a:p>
          </p:txBody>
        </p:sp>
        <p:sp>
          <p:nvSpPr>
            <p:cNvPr id="55" name="Line 29"/>
            <p:cNvSpPr>
              <a:spLocks noChangeShapeType="1"/>
            </p:cNvSpPr>
            <p:nvPr/>
          </p:nvSpPr>
          <p:spPr bwMode="auto">
            <a:xfrm>
              <a:off x="8429652" y="5072074"/>
              <a:ext cx="198438" cy="200025"/>
            </a:xfrm>
            <a:prstGeom prst="line">
              <a:avLst/>
            </a:prstGeom>
            <a:noFill/>
            <a:ln w="9525">
              <a:solidFill>
                <a:schemeClr val="bg1"/>
              </a:solidFill>
              <a:round/>
              <a:headEnd/>
              <a:tailEnd/>
            </a:ln>
          </p:spPr>
          <p:txBody>
            <a:bodyPr/>
            <a:lstStyle/>
            <a:p>
              <a:endParaRPr lang="zh-CN" altLang="en-US"/>
            </a:p>
          </p:txBody>
        </p:sp>
        <p:sp>
          <p:nvSpPr>
            <p:cNvPr id="56" name="Line 28"/>
            <p:cNvSpPr>
              <a:spLocks noChangeShapeType="1"/>
            </p:cNvSpPr>
            <p:nvPr/>
          </p:nvSpPr>
          <p:spPr bwMode="auto">
            <a:xfrm flipH="1">
              <a:off x="7340619" y="5072074"/>
              <a:ext cx="198438" cy="200025"/>
            </a:xfrm>
            <a:prstGeom prst="line">
              <a:avLst/>
            </a:prstGeom>
            <a:noFill/>
            <a:ln w="9525">
              <a:solidFill>
                <a:schemeClr val="bg1"/>
              </a:solidFill>
              <a:round/>
              <a:headEnd/>
              <a:tailEnd/>
            </a:ln>
          </p:spPr>
          <p:txBody>
            <a:bodyPr/>
            <a:lstStyle/>
            <a:p>
              <a:endParaRPr lang="zh-CN" altLang="en-US"/>
            </a:p>
          </p:txBody>
        </p:sp>
        <p:sp>
          <p:nvSpPr>
            <p:cNvPr id="57" name="Line 29"/>
            <p:cNvSpPr>
              <a:spLocks noChangeShapeType="1"/>
            </p:cNvSpPr>
            <p:nvPr/>
          </p:nvSpPr>
          <p:spPr bwMode="auto">
            <a:xfrm>
              <a:off x="7358082" y="5072074"/>
              <a:ext cx="198438" cy="200025"/>
            </a:xfrm>
            <a:prstGeom prst="line">
              <a:avLst/>
            </a:prstGeom>
            <a:noFill/>
            <a:ln w="9525">
              <a:solidFill>
                <a:schemeClr val="bg1"/>
              </a:solidFill>
              <a:round/>
              <a:headEnd/>
              <a:tailEnd/>
            </a:ln>
          </p:spPr>
          <p:txBody>
            <a:bodyPr/>
            <a:lstStyle/>
            <a:p>
              <a:endParaRPr lang="zh-CN" altLang="en-US"/>
            </a:p>
          </p:txBody>
        </p:sp>
        <p:sp>
          <p:nvSpPr>
            <p:cNvPr id="58" name="Line 28"/>
            <p:cNvSpPr>
              <a:spLocks noChangeShapeType="1"/>
            </p:cNvSpPr>
            <p:nvPr/>
          </p:nvSpPr>
          <p:spPr bwMode="auto">
            <a:xfrm flipH="1">
              <a:off x="7983561" y="5072074"/>
              <a:ext cx="198438" cy="200025"/>
            </a:xfrm>
            <a:prstGeom prst="line">
              <a:avLst/>
            </a:prstGeom>
            <a:noFill/>
            <a:ln w="9525">
              <a:solidFill>
                <a:schemeClr val="bg1"/>
              </a:solidFill>
              <a:round/>
              <a:headEnd/>
              <a:tailEnd/>
            </a:ln>
          </p:spPr>
          <p:txBody>
            <a:bodyPr/>
            <a:lstStyle/>
            <a:p>
              <a:endParaRPr lang="zh-CN" altLang="en-US"/>
            </a:p>
          </p:txBody>
        </p:sp>
        <p:sp>
          <p:nvSpPr>
            <p:cNvPr id="59" name="Line 29"/>
            <p:cNvSpPr>
              <a:spLocks noChangeShapeType="1"/>
            </p:cNvSpPr>
            <p:nvPr/>
          </p:nvSpPr>
          <p:spPr bwMode="auto">
            <a:xfrm>
              <a:off x="8001024" y="5072074"/>
              <a:ext cx="198438" cy="200025"/>
            </a:xfrm>
            <a:prstGeom prst="line">
              <a:avLst/>
            </a:prstGeom>
            <a:noFill/>
            <a:ln w="9525">
              <a:solidFill>
                <a:schemeClr val="bg1"/>
              </a:solidFill>
              <a:round/>
              <a:headEnd/>
              <a:tailEnd/>
            </a:ln>
          </p:spPr>
          <p:txBody>
            <a:bodyPr/>
            <a:lstStyle/>
            <a:p>
              <a:endParaRPr lang="zh-CN" altLang="en-US"/>
            </a:p>
          </p:txBody>
        </p:sp>
        <p:sp>
          <p:nvSpPr>
            <p:cNvPr id="60" name="Oval 5"/>
            <p:cNvSpPr>
              <a:spLocks noChangeArrowheads="1"/>
            </p:cNvSpPr>
            <p:nvPr/>
          </p:nvSpPr>
          <p:spPr bwMode="auto">
            <a:xfrm>
              <a:off x="6910768" y="4437924"/>
              <a:ext cx="1512000" cy="1512000"/>
            </a:xfrm>
            <a:prstGeom prst="ellipse">
              <a:avLst/>
            </a:prstGeom>
            <a:noFill/>
            <a:ln w="38100">
              <a:solidFill>
                <a:schemeClr val="bg1"/>
              </a:solidFill>
              <a:round/>
              <a:headEnd/>
              <a:tailEnd/>
            </a:ln>
          </p:spPr>
          <p:txBody>
            <a:bodyPr wrap="none" anchor="ctr"/>
            <a:lstStyle/>
            <a:p>
              <a:endParaRPr lang="zh-CN" altLang="en-US"/>
            </a:p>
          </p:txBody>
        </p:sp>
      </p:grpSp>
      <p:sp>
        <p:nvSpPr>
          <p:cNvPr id="62" name="动作按钮: 后退或前一项 61">
            <a:hlinkClick r:id="rId5" action="ppaction://hlinksldjump" highlightClick="1"/>
          </p:cNvPr>
          <p:cNvSpPr/>
          <p:nvPr/>
        </p:nvSpPr>
        <p:spPr bwMode="auto">
          <a:xfrm>
            <a:off x="357158" y="6215082"/>
            <a:ext cx="500066" cy="428604"/>
          </a:xfrm>
          <a:prstGeom prst="actionButtonBackPreviou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bg1"/>
              </a:solidFill>
              <a:effectLst/>
              <a:latin typeface="Times New Roman" pitchFamily="18" charset="0"/>
              <a:ea typeface="宋体" pitchFamily="2" charset="-122"/>
            </a:endParaRPr>
          </a:p>
        </p:txBody>
      </p:sp>
      <p:sp>
        <p:nvSpPr>
          <p:cNvPr id="63" name="TextBox 62"/>
          <p:cNvSpPr txBox="1"/>
          <p:nvPr/>
        </p:nvSpPr>
        <p:spPr>
          <a:xfrm>
            <a:off x="2071670" y="357166"/>
            <a:ext cx="882549" cy="461665"/>
          </a:xfrm>
          <a:prstGeom prst="rect">
            <a:avLst/>
          </a:prstGeom>
          <a:noFill/>
        </p:spPr>
        <p:txBody>
          <a:bodyPr wrap="none" rtlCol="0">
            <a:spAutoFit/>
          </a:bodyPr>
          <a:lstStyle/>
          <a:p>
            <a:r>
              <a:rPr lang="en-US" altLang="zh-CN" dirty="0" smtClean="0"/>
              <a:t>P.131</a:t>
            </a:r>
            <a:endParaRPr lang="zh-CN" altLang="en-US" dirty="0"/>
          </a:p>
        </p:txBody>
      </p:sp>
      <p:graphicFrame>
        <p:nvGraphicFramePr>
          <p:cNvPr id="10" name="Object 3"/>
          <p:cNvGraphicFramePr>
            <a:graphicFrameLocks noChangeAspect="1"/>
          </p:cNvGraphicFramePr>
          <p:nvPr/>
        </p:nvGraphicFramePr>
        <p:xfrm>
          <a:off x="3214678" y="5429264"/>
          <a:ext cx="2584450" cy="974725"/>
        </p:xfrm>
        <a:graphic>
          <a:graphicData uri="http://schemas.openxmlformats.org/presentationml/2006/ole">
            <mc:AlternateContent xmlns:mc="http://schemas.openxmlformats.org/markup-compatibility/2006">
              <mc:Choice xmlns:v="urn:schemas-microsoft-com:vml" Requires="v">
                <p:oleObj spid="_x0000_s129080" name="公式" r:id="rId6" imgW="2552400" imgH="965160" progId="Equation.3">
                  <p:embed/>
                </p:oleObj>
              </mc:Choice>
              <mc:Fallback>
                <p:oleObj name="公式" r:id="rId6" imgW="2552400" imgH="96516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14678" y="5429264"/>
                        <a:ext cx="2584450" cy="974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2" name="组合 51"/>
          <p:cNvGrpSpPr/>
          <p:nvPr/>
        </p:nvGrpSpPr>
        <p:grpSpPr>
          <a:xfrm>
            <a:off x="380970" y="2874966"/>
            <a:ext cx="8477218" cy="1054100"/>
            <a:chOff x="380970" y="2874966"/>
            <a:chExt cx="8477218" cy="1054100"/>
          </a:xfrm>
        </p:grpSpPr>
        <p:sp>
          <p:nvSpPr>
            <p:cNvPr id="7" name="Text Box 8"/>
            <p:cNvSpPr txBox="1">
              <a:spLocks noChangeArrowheads="1"/>
            </p:cNvSpPr>
            <p:nvPr/>
          </p:nvSpPr>
          <p:spPr bwMode="auto">
            <a:xfrm>
              <a:off x="380970" y="2874966"/>
              <a:ext cx="8477218" cy="1054100"/>
            </a:xfrm>
            <a:prstGeom prst="rect">
              <a:avLst/>
            </a:prstGeom>
            <a:noFill/>
            <a:ln w="38100">
              <a:noFill/>
              <a:miter lim="800000"/>
              <a:headEnd/>
              <a:tailEnd type="none" w="sm" len="lg"/>
            </a:ln>
            <a:effectLst/>
          </p:spPr>
          <p:txBody>
            <a:bodyPr wrap="square" lIns="90000" tIns="46800" rIns="90000" bIns="46800">
              <a:spAutoFit/>
            </a:bodyPr>
            <a:lstStyle/>
            <a:p>
              <a:pPr algn="l">
                <a:lnSpc>
                  <a:spcPct val="130000"/>
                </a:lnSpc>
              </a:pPr>
              <a:r>
                <a:rPr lang="zh-CN" altLang="en-US" dirty="0" smtClean="0"/>
                <a:t>        设</a:t>
              </a:r>
              <a:r>
                <a:rPr lang="zh-CN" altLang="en-US" dirty="0"/>
                <a:t>带电粒子在半径</a:t>
              </a:r>
              <a:r>
                <a:rPr lang="zh-CN" altLang="en-US" dirty="0" smtClean="0"/>
                <a:t>为 </a:t>
              </a:r>
              <a:r>
                <a:rPr lang="en-US" altLang="zh-CN" i="1" dirty="0" smtClean="0"/>
                <a:t>r</a:t>
              </a:r>
              <a:r>
                <a:rPr lang="zh-CN" altLang="en-US" dirty="0" smtClean="0"/>
                <a:t>的圆周上运动时</a:t>
              </a:r>
              <a:r>
                <a:rPr lang="zh-CN" altLang="en-US" dirty="0"/>
                <a:t>感受到的磁感应强度为</a:t>
              </a:r>
              <a:r>
                <a:rPr lang="en-US" altLang="zh-CN" i="1" dirty="0"/>
                <a:t>B</a:t>
              </a:r>
              <a:r>
                <a:rPr lang="en-US" altLang="zh-CN" baseline="-25000" dirty="0"/>
                <a:t>r</a:t>
              </a:r>
              <a:r>
                <a:rPr lang="zh-CN" altLang="en-US" dirty="0"/>
                <a:t>，在</a:t>
              </a:r>
              <a:r>
                <a:rPr lang="zh-CN" altLang="en-US" dirty="0" smtClean="0"/>
                <a:t>半径为 </a:t>
              </a:r>
              <a:r>
                <a:rPr lang="en-US" altLang="zh-CN" i="1" dirty="0" smtClean="0"/>
                <a:t>r</a:t>
              </a:r>
              <a:r>
                <a:rPr lang="zh-CN" altLang="en-US" dirty="0"/>
                <a:t>的圆周内的平均磁感应强度</a:t>
              </a:r>
              <a:r>
                <a:rPr lang="zh-CN" altLang="en-US" dirty="0" smtClean="0"/>
                <a:t>为 </a:t>
              </a:r>
              <a:endParaRPr lang="zh-CN" altLang="en-US" dirty="0"/>
            </a:p>
          </p:txBody>
        </p:sp>
        <p:graphicFrame>
          <p:nvGraphicFramePr>
            <p:cNvPr id="12" name="Object 3"/>
            <p:cNvGraphicFramePr>
              <a:graphicFrameLocks noChangeAspect="1"/>
            </p:cNvGraphicFramePr>
            <p:nvPr/>
          </p:nvGraphicFramePr>
          <p:xfrm>
            <a:off x="7134245" y="3429000"/>
            <a:ext cx="295275" cy="371475"/>
          </p:xfrm>
          <a:graphic>
            <a:graphicData uri="http://schemas.openxmlformats.org/presentationml/2006/ole">
              <mc:AlternateContent xmlns:mc="http://schemas.openxmlformats.org/markup-compatibility/2006">
                <mc:Choice xmlns:v="urn:schemas-microsoft-com:vml" Requires="v">
                  <p:oleObj spid="_x0000_s129081" name="公式" r:id="rId8" imgW="291960" imgH="368280" progId="Equation.3">
                    <p:embed/>
                  </p:oleObj>
                </mc:Choice>
                <mc:Fallback>
                  <p:oleObj name="公式" r:id="rId8" imgW="291960" imgH="368280" progId="Equation.3">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34245" y="3429000"/>
                          <a:ext cx="295275"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anim to="" calcmode="lin" valueType="num">
                                      <p:cBhvr>
                                        <p:cTn id="7" dur="1" fill="hold"/>
                                        <p:tgtEl>
                                          <p:spTgt spid="5"/>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wipe(up)">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heckerboard(across)">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1203"/>
                                        </p:tgtEl>
                                        <p:attrNameLst>
                                          <p:attrName>style.visibility</p:attrName>
                                        </p:attrNameLst>
                                      </p:cBhvr>
                                      <p:to>
                                        <p:strVal val="visible"/>
                                      </p:to>
                                    </p:set>
                                    <p:animEffect transition="in" filter="box(in)">
                                      <p:cBhvr>
                                        <p:cTn id="22" dur="500"/>
                                        <p:tgtEl>
                                          <p:spTgt spid="51203"/>
                                        </p:tgtEl>
                                      </p:cBhvr>
                                    </p:animEffect>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11"/>
                                        </p:tgtEl>
                                        <p:attrNameLst>
                                          <p:attrName>style.visibility</p:attrName>
                                        </p:attrNameLst>
                                      </p:cBhvr>
                                      <p:to>
                                        <p:strVal val="visible"/>
                                      </p:to>
                                    </p:set>
                                    <p:anim to="" calcmode="lin" valueType="num">
                                      <p:cBhvr>
                                        <p:cTn id="27" dur="1" fill="hold"/>
                                        <p:tgtEl>
                                          <p:spTgt spid="11"/>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ox(in)">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9" grpId="0"/>
      <p:bldP spid="11"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C604261A-0717-4207-A09B-10AADBDA23E5}" type="slidenum">
              <a:rPr lang="en-US" altLang="zh-CN" smtClean="0"/>
              <a:pPr>
                <a:defRPr/>
              </a:pPr>
              <a:t>47</a:t>
            </a:fld>
            <a:endParaRPr lang="en-US" altLang="zh-CN" dirty="0"/>
          </a:p>
        </p:txBody>
      </p:sp>
      <p:sp>
        <p:nvSpPr>
          <p:cNvPr id="3" name="Text Box 3"/>
          <p:cNvSpPr txBox="1">
            <a:spLocks noChangeArrowheads="1"/>
          </p:cNvSpPr>
          <p:nvPr/>
        </p:nvSpPr>
        <p:spPr bwMode="auto">
          <a:xfrm>
            <a:off x="642910" y="500042"/>
            <a:ext cx="903109" cy="463846"/>
          </a:xfrm>
          <a:prstGeom prst="rect">
            <a:avLst/>
          </a:prstGeom>
          <a:noFill/>
          <a:ln w="38100">
            <a:noFill/>
            <a:miter lim="800000"/>
            <a:headEnd/>
            <a:tailEnd type="none" w="sm" len="lg"/>
          </a:ln>
          <a:effectLst/>
        </p:spPr>
        <p:txBody>
          <a:bodyPr wrap="none" lIns="90000" tIns="46800" rIns="90000" bIns="46800">
            <a:spAutoFit/>
          </a:bodyPr>
          <a:lstStyle/>
          <a:p>
            <a:pPr algn="l">
              <a:spcBef>
                <a:spcPct val="50000"/>
              </a:spcBef>
            </a:pPr>
            <a:r>
              <a:rPr lang="zh-CN" altLang="en-US" dirty="0"/>
              <a:t>切</a:t>
            </a:r>
            <a:r>
              <a:rPr lang="zh-CN" altLang="en-US" dirty="0" smtClean="0"/>
              <a:t>向</a:t>
            </a:r>
            <a:r>
              <a:rPr lang="en-US" altLang="zh-CN" dirty="0" smtClean="0"/>
              <a:t>:</a:t>
            </a:r>
            <a:endParaRPr lang="zh-CN" altLang="en-US" dirty="0"/>
          </a:p>
        </p:txBody>
      </p:sp>
      <p:sp>
        <p:nvSpPr>
          <p:cNvPr id="5" name="Text Box 5"/>
          <p:cNvSpPr txBox="1">
            <a:spLocks noChangeArrowheads="1"/>
          </p:cNvSpPr>
          <p:nvPr/>
        </p:nvSpPr>
        <p:spPr bwMode="auto">
          <a:xfrm>
            <a:off x="642910" y="1428736"/>
            <a:ext cx="2347415" cy="463846"/>
          </a:xfrm>
          <a:prstGeom prst="rect">
            <a:avLst/>
          </a:prstGeom>
          <a:noFill/>
          <a:ln w="38100">
            <a:noFill/>
            <a:miter lim="800000"/>
            <a:headEnd/>
            <a:tailEnd type="none" w="sm" len="lg"/>
          </a:ln>
          <a:effectLst/>
        </p:spPr>
        <p:txBody>
          <a:bodyPr wrap="none" lIns="90000" tIns="46800" rIns="90000" bIns="46800">
            <a:spAutoFit/>
          </a:bodyPr>
          <a:lstStyle/>
          <a:p>
            <a:pPr algn="l">
              <a:spcBef>
                <a:spcPct val="50000"/>
              </a:spcBef>
            </a:pPr>
            <a:r>
              <a:rPr lang="zh-CN" altLang="en-US" dirty="0">
                <a:solidFill>
                  <a:srgbClr val="00FF00"/>
                </a:solidFill>
              </a:rPr>
              <a:t>径向的洛伦兹力</a:t>
            </a:r>
          </a:p>
        </p:txBody>
      </p:sp>
      <p:sp>
        <p:nvSpPr>
          <p:cNvPr id="8" name="Text Box 7"/>
          <p:cNvSpPr txBox="1">
            <a:spLocks noChangeArrowheads="1"/>
          </p:cNvSpPr>
          <p:nvPr/>
        </p:nvSpPr>
        <p:spPr bwMode="auto">
          <a:xfrm>
            <a:off x="642910" y="4179600"/>
            <a:ext cx="2137421" cy="463846"/>
          </a:xfrm>
          <a:prstGeom prst="rect">
            <a:avLst/>
          </a:prstGeom>
          <a:noFill/>
          <a:ln w="38100">
            <a:noFill/>
            <a:miter lim="800000"/>
            <a:headEnd/>
            <a:tailEnd type="none" w="sm" len="lg"/>
          </a:ln>
          <a:effectLst/>
        </p:spPr>
        <p:txBody>
          <a:bodyPr wrap="none" lIns="90000" tIns="46800" rIns="90000" bIns="46800">
            <a:spAutoFit/>
          </a:bodyPr>
          <a:lstStyle/>
          <a:p>
            <a:pPr algn="l">
              <a:spcBef>
                <a:spcPct val="50000"/>
              </a:spcBef>
            </a:pPr>
            <a:r>
              <a:rPr lang="zh-CN" altLang="en-US" dirty="0" smtClean="0"/>
              <a:t>比较</a:t>
            </a:r>
            <a:r>
              <a:rPr lang="en-US" altLang="zh-CN" dirty="0" smtClean="0"/>
              <a:t>(1)</a:t>
            </a:r>
            <a:r>
              <a:rPr lang="zh-CN" altLang="en-US" dirty="0" smtClean="0"/>
              <a:t>和</a:t>
            </a:r>
            <a:r>
              <a:rPr lang="en-US" altLang="zh-CN" dirty="0" smtClean="0"/>
              <a:t>(2)</a:t>
            </a:r>
            <a:r>
              <a:rPr lang="zh-CN" altLang="en-US" dirty="0" smtClean="0"/>
              <a:t>得</a:t>
            </a:r>
            <a:endParaRPr lang="zh-CN" altLang="en-US" dirty="0"/>
          </a:p>
        </p:txBody>
      </p:sp>
      <p:sp>
        <p:nvSpPr>
          <p:cNvPr id="11" name="Text Box 3"/>
          <p:cNvSpPr txBox="1">
            <a:spLocks noChangeArrowheads="1"/>
          </p:cNvSpPr>
          <p:nvPr/>
        </p:nvSpPr>
        <p:spPr bwMode="auto">
          <a:xfrm>
            <a:off x="642910" y="2214554"/>
            <a:ext cx="903109" cy="463846"/>
          </a:xfrm>
          <a:prstGeom prst="rect">
            <a:avLst/>
          </a:prstGeom>
          <a:noFill/>
          <a:ln w="38100">
            <a:noFill/>
            <a:miter lim="800000"/>
            <a:headEnd/>
            <a:tailEnd type="none" w="sm" len="lg"/>
          </a:ln>
          <a:effectLst/>
        </p:spPr>
        <p:txBody>
          <a:bodyPr wrap="none" lIns="90000" tIns="46800" rIns="90000" bIns="46800">
            <a:spAutoFit/>
          </a:bodyPr>
          <a:lstStyle/>
          <a:p>
            <a:pPr algn="l">
              <a:spcBef>
                <a:spcPct val="50000"/>
              </a:spcBef>
            </a:pPr>
            <a:r>
              <a:rPr lang="zh-CN" altLang="en-US" dirty="0" smtClean="0"/>
              <a:t>径向</a:t>
            </a:r>
            <a:r>
              <a:rPr lang="en-US" altLang="zh-CN" dirty="0" smtClean="0"/>
              <a:t>:</a:t>
            </a:r>
            <a:endParaRPr lang="zh-CN" altLang="en-US" dirty="0"/>
          </a:p>
        </p:txBody>
      </p:sp>
      <p:grpSp>
        <p:nvGrpSpPr>
          <p:cNvPr id="14" name="组合 13"/>
          <p:cNvGrpSpPr/>
          <p:nvPr/>
        </p:nvGrpSpPr>
        <p:grpSpPr>
          <a:xfrm>
            <a:off x="6286512" y="1142984"/>
            <a:ext cx="2443163" cy="2509837"/>
            <a:chOff x="6429388" y="3929066"/>
            <a:chExt cx="2443163" cy="2509837"/>
          </a:xfrm>
        </p:grpSpPr>
        <p:sp>
          <p:nvSpPr>
            <p:cNvPr id="15" name="Oval 5"/>
            <p:cNvSpPr>
              <a:spLocks noChangeArrowheads="1"/>
            </p:cNvSpPr>
            <p:nvPr/>
          </p:nvSpPr>
          <p:spPr bwMode="auto">
            <a:xfrm>
              <a:off x="6429388" y="3929066"/>
              <a:ext cx="2443163" cy="2509837"/>
            </a:xfrm>
            <a:prstGeom prst="ellipse">
              <a:avLst/>
            </a:prstGeom>
            <a:noFill/>
            <a:ln w="38100">
              <a:solidFill>
                <a:schemeClr val="bg1"/>
              </a:solidFill>
              <a:round/>
              <a:headEnd/>
              <a:tailEnd/>
            </a:ln>
          </p:spPr>
          <p:txBody>
            <a:bodyPr wrap="none" anchor="ctr"/>
            <a:lstStyle/>
            <a:p>
              <a:endParaRPr lang="zh-CN" altLang="en-US"/>
            </a:p>
          </p:txBody>
        </p:sp>
        <p:grpSp>
          <p:nvGrpSpPr>
            <p:cNvPr id="16" name="Group 8"/>
            <p:cNvGrpSpPr>
              <a:grpSpLocks/>
            </p:cNvGrpSpPr>
            <p:nvPr/>
          </p:nvGrpSpPr>
          <p:grpSpPr bwMode="auto">
            <a:xfrm>
              <a:off x="6669101" y="4086230"/>
              <a:ext cx="1903413" cy="2093913"/>
              <a:chOff x="3994" y="2086"/>
              <a:chExt cx="1199" cy="1319"/>
            </a:xfrm>
          </p:grpSpPr>
          <p:grpSp>
            <p:nvGrpSpPr>
              <p:cNvPr id="28" name="Group 9"/>
              <p:cNvGrpSpPr>
                <a:grpSpLocks/>
              </p:cNvGrpSpPr>
              <p:nvPr/>
            </p:nvGrpSpPr>
            <p:grpSpPr bwMode="auto">
              <a:xfrm>
                <a:off x="4576" y="2086"/>
                <a:ext cx="136" cy="126"/>
                <a:chOff x="1812" y="2842"/>
                <a:chExt cx="136" cy="126"/>
              </a:xfrm>
            </p:grpSpPr>
            <p:sp>
              <p:nvSpPr>
                <p:cNvPr id="47" name="Line 10"/>
                <p:cNvSpPr>
                  <a:spLocks noChangeShapeType="1"/>
                </p:cNvSpPr>
                <p:nvPr/>
              </p:nvSpPr>
              <p:spPr bwMode="auto">
                <a:xfrm flipH="1">
                  <a:off x="1812" y="2842"/>
                  <a:ext cx="125" cy="126"/>
                </a:xfrm>
                <a:prstGeom prst="line">
                  <a:avLst/>
                </a:prstGeom>
                <a:noFill/>
                <a:ln w="9525">
                  <a:solidFill>
                    <a:schemeClr val="bg1"/>
                  </a:solidFill>
                  <a:round/>
                  <a:headEnd/>
                  <a:tailEnd/>
                </a:ln>
              </p:spPr>
              <p:txBody>
                <a:bodyPr/>
                <a:lstStyle/>
                <a:p>
                  <a:endParaRPr lang="zh-CN" altLang="en-US"/>
                </a:p>
              </p:txBody>
            </p:sp>
            <p:sp>
              <p:nvSpPr>
                <p:cNvPr id="48" name="Line 11"/>
                <p:cNvSpPr>
                  <a:spLocks noChangeShapeType="1"/>
                </p:cNvSpPr>
                <p:nvPr/>
              </p:nvSpPr>
              <p:spPr bwMode="auto">
                <a:xfrm>
                  <a:off x="1823" y="2842"/>
                  <a:ext cx="125" cy="126"/>
                </a:xfrm>
                <a:prstGeom prst="line">
                  <a:avLst/>
                </a:prstGeom>
                <a:noFill/>
                <a:ln w="9525">
                  <a:solidFill>
                    <a:schemeClr val="bg1"/>
                  </a:solidFill>
                  <a:round/>
                  <a:headEnd/>
                  <a:tailEnd/>
                </a:ln>
              </p:spPr>
              <p:txBody>
                <a:bodyPr/>
                <a:lstStyle/>
                <a:p>
                  <a:endParaRPr lang="zh-CN" altLang="en-US"/>
                </a:p>
              </p:txBody>
            </p:sp>
          </p:grpSp>
          <p:grpSp>
            <p:nvGrpSpPr>
              <p:cNvPr id="29" name="Group 12"/>
              <p:cNvGrpSpPr>
                <a:grpSpLocks/>
              </p:cNvGrpSpPr>
              <p:nvPr/>
            </p:nvGrpSpPr>
            <p:grpSpPr bwMode="auto">
              <a:xfrm>
                <a:off x="3994" y="2712"/>
                <a:ext cx="136" cy="126"/>
                <a:chOff x="1812" y="2932"/>
                <a:chExt cx="136" cy="126"/>
              </a:xfrm>
            </p:grpSpPr>
            <p:sp>
              <p:nvSpPr>
                <p:cNvPr id="45" name="Line 13"/>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46" name="Line 14"/>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30" name="Group 15"/>
              <p:cNvGrpSpPr>
                <a:grpSpLocks/>
              </p:cNvGrpSpPr>
              <p:nvPr/>
            </p:nvGrpSpPr>
            <p:grpSpPr bwMode="auto">
              <a:xfrm>
                <a:off x="4562" y="3279"/>
                <a:ext cx="136" cy="126"/>
                <a:chOff x="1812" y="2932"/>
                <a:chExt cx="136" cy="126"/>
              </a:xfrm>
            </p:grpSpPr>
            <p:sp>
              <p:nvSpPr>
                <p:cNvPr id="43" name="Line 16"/>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44" name="Line 17"/>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31" name="Group 18"/>
              <p:cNvGrpSpPr>
                <a:grpSpLocks/>
              </p:cNvGrpSpPr>
              <p:nvPr/>
            </p:nvGrpSpPr>
            <p:grpSpPr bwMode="auto">
              <a:xfrm>
                <a:off x="4990" y="3103"/>
                <a:ext cx="136" cy="126"/>
                <a:chOff x="1812" y="2932"/>
                <a:chExt cx="136" cy="126"/>
              </a:xfrm>
            </p:grpSpPr>
            <p:sp>
              <p:nvSpPr>
                <p:cNvPr id="41" name="Line 19"/>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42" name="Line 20"/>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32" name="Group 21"/>
              <p:cNvGrpSpPr>
                <a:grpSpLocks/>
              </p:cNvGrpSpPr>
              <p:nvPr/>
            </p:nvGrpSpPr>
            <p:grpSpPr bwMode="auto">
              <a:xfrm>
                <a:off x="4146" y="3103"/>
                <a:ext cx="136" cy="126"/>
                <a:chOff x="1812" y="2932"/>
                <a:chExt cx="136" cy="126"/>
              </a:xfrm>
            </p:grpSpPr>
            <p:sp>
              <p:nvSpPr>
                <p:cNvPr id="39" name="Line 22"/>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40" name="Line 23"/>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33" name="Group 24"/>
              <p:cNvGrpSpPr>
                <a:grpSpLocks/>
              </p:cNvGrpSpPr>
              <p:nvPr/>
            </p:nvGrpSpPr>
            <p:grpSpPr bwMode="auto">
              <a:xfrm>
                <a:off x="4188" y="2323"/>
                <a:ext cx="136" cy="126"/>
                <a:chOff x="1812" y="2932"/>
                <a:chExt cx="136" cy="126"/>
              </a:xfrm>
            </p:grpSpPr>
            <p:sp>
              <p:nvSpPr>
                <p:cNvPr id="37" name="Line 25"/>
                <p:cNvSpPr>
                  <a:spLocks noChangeShapeType="1"/>
                </p:cNvSpPr>
                <p:nvPr/>
              </p:nvSpPr>
              <p:spPr bwMode="auto">
                <a:xfrm flipH="1">
                  <a:off x="1812" y="2932"/>
                  <a:ext cx="125" cy="126"/>
                </a:xfrm>
                <a:prstGeom prst="line">
                  <a:avLst/>
                </a:prstGeom>
                <a:noFill/>
                <a:ln w="9525">
                  <a:solidFill>
                    <a:schemeClr val="bg1"/>
                  </a:solidFill>
                  <a:round/>
                  <a:headEnd/>
                  <a:tailEnd/>
                </a:ln>
              </p:spPr>
              <p:txBody>
                <a:bodyPr/>
                <a:lstStyle/>
                <a:p>
                  <a:endParaRPr lang="zh-CN" altLang="en-US"/>
                </a:p>
              </p:txBody>
            </p:sp>
            <p:sp>
              <p:nvSpPr>
                <p:cNvPr id="38" name="Line 26"/>
                <p:cNvSpPr>
                  <a:spLocks noChangeShapeType="1"/>
                </p:cNvSpPr>
                <p:nvPr/>
              </p:nvSpPr>
              <p:spPr bwMode="auto">
                <a:xfrm>
                  <a:off x="1823" y="2932"/>
                  <a:ext cx="125" cy="126"/>
                </a:xfrm>
                <a:prstGeom prst="line">
                  <a:avLst/>
                </a:prstGeom>
                <a:noFill/>
                <a:ln w="9525">
                  <a:solidFill>
                    <a:schemeClr val="bg1"/>
                  </a:solidFill>
                  <a:round/>
                  <a:headEnd/>
                  <a:tailEnd/>
                </a:ln>
              </p:spPr>
              <p:txBody>
                <a:bodyPr/>
                <a:lstStyle/>
                <a:p>
                  <a:endParaRPr lang="zh-CN" altLang="en-US"/>
                </a:p>
              </p:txBody>
            </p:sp>
          </p:grpSp>
          <p:grpSp>
            <p:nvGrpSpPr>
              <p:cNvPr id="34" name="Group 27"/>
              <p:cNvGrpSpPr>
                <a:grpSpLocks/>
              </p:cNvGrpSpPr>
              <p:nvPr/>
            </p:nvGrpSpPr>
            <p:grpSpPr bwMode="auto">
              <a:xfrm>
                <a:off x="5057" y="2417"/>
                <a:ext cx="136" cy="126"/>
                <a:chOff x="1854" y="2932"/>
                <a:chExt cx="136" cy="126"/>
              </a:xfrm>
            </p:grpSpPr>
            <p:sp>
              <p:nvSpPr>
                <p:cNvPr id="35" name="Line 28"/>
                <p:cNvSpPr>
                  <a:spLocks noChangeShapeType="1"/>
                </p:cNvSpPr>
                <p:nvPr/>
              </p:nvSpPr>
              <p:spPr bwMode="auto">
                <a:xfrm flipH="1">
                  <a:off x="1854" y="2932"/>
                  <a:ext cx="125" cy="126"/>
                </a:xfrm>
                <a:prstGeom prst="line">
                  <a:avLst/>
                </a:prstGeom>
                <a:noFill/>
                <a:ln w="9525">
                  <a:solidFill>
                    <a:schemeClr val="bg1"/>
                  </a:solidFill>
                  <a:round/>
                  <a:headEnd/>
                  <a:tailEnd/>
                </a:ln>
              </p:spPr>
              <p:txBody>
                <a:bodyPr/>
                <a:lstStyle/>
                <a:p>
                  <a:endParaRPr lang="zh-CN" altLang="en-US"/>
                </a:p>
              </p:txBody>
            </p:sp>
            <p:sp>
              <p:nvSpPr>
                <p:cNvPr id="36" name="Line 29"/>
                <p:cNvSpPr>
                  <a:spLocks noChangeShapeType="1"/>
                </p:cNvSpPr>
                <p:nvPr/>
              </p:nvSpPr>
              <p:spPr bwMode="auto">
                <a:xfrm>
                  <a:off x="1865" y="2932"/>
                  <a:ext cx="125" cy="126"/>
                </a:xfrm>
                <a:prstGeom prst="line">
                  <a:avLst/>
                </a:prstGeom>
                <a:noFill/>
                <a:ln w="9525">
                  <a:solidFill>
                    <a:schemeClr val="bg1"/>
                  </a:solidFill>
                  <a:round/>
                  <a:headEnd/>
                  <a:tailEnd/>
                </a:ln>
              </p:spPr>
              <p:txBody>
                <a:bodyPr/>
                <a:lstStyle/>
                <a:p>
                  <a:endParaRPr lang="zh-CN" altLang="en-US"/>
                </a:p>
              </p:txBody>
            </p:sp>
          </p:grpSp>
        </p:grpSp>
        <p:grpSp>
          <p:nvGrpSpPr>
            <p:cNvPr id="17" name="Group 31"/>
            <p:cNvGrpSpPr>
              <a:grpSpLocks/>
            </p:cNvGrpSpPr>
            <p:nvPr/>
          </p:nvGrpSpPr>
          <p:grpSpPr bwMode="auto">
            <a:xfrm>
              <a:off x="6681074" y="4214818"/>
              <a:ext cx="1980000" cy="1980000"/>
              <a:chOff x="4386" y="2311"/>
              <a:chExt cx="964" cy="942"/>
            </a:xfrm>
            <a:noFill/>
          </p:grpSpPr>
          <p:sp>
            <p:nvSpPr>
              <p:cNvPr id="25" name="Oval 32"/>
              <p:cNvSpPr>
                <a:spLocks noChangeArrowheads="1"/>
              </p:cNvSpPr>
              <p:nvPr/>
            </p:nvSpPr>
            <p:spPr bwMode="auto">
              <a:xfrm>
                <a:off x="4386" y="2311"/>
                <a:ext cx="964" cy="942"/>
              </a:xfrm>
              <a:prstGeom prst="ellipse">
                <a:avLst/>
              </a:prstGeom>
              <a:grpFill/>
              <a:ln w="38100">
                <a:solidFill>
                  <a:srgbClr val="FFFF00"/>
                </a:solidFill>
                <a:round/>
                <a:headEnd/>
                <a:tailEnd/>
              </a:ln>
            </p:spPr>
            <p:txBody>
              <a:bodyPr wrap="none" anchor="ctr"/>
              <a:lstStyle/>
              <a:p>
                <a:endParaRPr lang="zh-CN" altLang="en-US"/>
              </a:p>
            </p:txBody>
          </p:sp>
          <p:sp>
            <p:nvSpPr>
              <p:cNvPr id="26" name="Line 33"/>
              <p:cNvSpPr>
                <a:spLocks noChangeShapeType="1"/>
              </p:cNvSpPr>
              <p:nvPr/>
            </p:nvSpPr>
            <p:spPr bwMode="auto">
              <a:xfrm flipV="1">
                <a:off x="4855" y="2364"/>
                <a:ext cx="253" cy="419"/>
              </a:xfrm>
              <a:prstGeom prst="line">
                <a:avLst/>
              </a:prstGeom>
              <a:grpFill/>
              <a:ln w="19050">
                <a:solidFill>
                  <a:srgbClr val="FFFF00"/>
                </a:solidFill>
                <a:round/>
                <a:headEnd/>
                <a:tailEnd type="triangle" w="sm" len="med"/>
              </a:ln>
            </p:spPr>
            <p:txBody>
              <a:bodyPr/>
              <a:lstStyle/>
              <a:p>
                <a:endParaRPr lang="zh-CN" altLang="en-US"/>
              </a:p>
            </p:txBody>
          </p:sp>
          <p:sp>
            <p:nvSpPr>
              <p:cNvPr id="27" name="Text Box 34"/>
              <p:cNvSpPr txBox="1">
                <a:spLocks noChangeArrowheads="1"/>
              </p:cNvSpPr>
              <p:nvPr/>
            </p:nvSpPr>
            <p:spPr bwMode="auto">
              <a:xfrm>
                <a:off x="4820" y="2426"/>
                <a:ext cx="325" cy="249"/>
              </a:xfrm>
              <a:prstGeom prst="rect">
                <a:avLst/>
              </a:prstGeom>
              <a:grpFill/>
              <a:ln w="9525">
                <a:noFill/>
                <a:miter lim="800000"/>
                <a:headEnd/>
                <a:tailEnd/>
              </a:ln>
            </p:spPr>
            <p:txBody>
              <a:bodyPr>
                <a:spAutoFit/>
              </a:bodyPr>
              <a:lstStyle/>
              <a:p>
                <a:pPr>
                  <a:spcBef>
                    <a:spcPct val="50000"/>
                  </a:spcBef>
                </a:pPr>
                <a:r>
                  <a:rPr kumimoji="1" lang="en-US" altLang="zh-CN" sz="2800" i="1" dirty="0">
                    <a:solidFill>
                      <a:srgbClr val="FFFF00"/>
                    </a:solidFill>
                  </a:rPr>
                  <a:t>r</a:t>
                </a:r>
                <a:endParaRPr kumimoji="1" lang="en-US" altLang="zh-CN" sz="2800" b="0" i="1" dirty="0">
                  <a:solidFill>
                    <a:srgbClr val="FFFF00"/>
                  </a:solidFill>
                </a:endParaRPr>
              </a:p>
            </p:txBody>
          </p:sp>
        </p:grpSp>
        <p:sp>
          <p:nvSpPr>
            <p:cNvPr id="18" name="Line 28"/>
            <p:cNvSpPr>
              <a:spLocks noChangeShapeType="1"/>
            </p:cNvSpPr>
            <p:nvPr/>
          </p:nvSpPr>
          <p:spPr bwMode="auto">
            <a:xfrm flipH="1">
              <a:off x="8412189" y="5072074"/>
              <a:ext cx="198438" cy="200025"/>
            </a:xfrm>
            <a:prstGeom prst="line">
              <a:avLst/>
            </a:prstGeom>
            <a:noFill/>
            <a:ln w="9525">
              <a:solidFill>
                <a:schemeClr val="bg1"/>
              </a:solidFill>
              <a:round/>
              <a:headEnd/>
              <a:tailEnd/>
            </a:ln>
          </p:spPr>
          <p:txBody>
            <a:bodyPr/>
            <a:lstStyle/>
            <a:p>
              <a:endParaRPr lang="zh-CN" altLang="en-US"/>
            </a:p>
          </p:txBody>
        </p:sp>
        <p:sp>
          <p:nvSpPr>
            <p:cNvPr id="19" name="Line 29"/>
            <p:cNvSpPr>
              <a:spLocks noChangeShapeType="1"/>
            </p:cNvSpPr>
            <p:nvPr/>
          </p:nvSpPr>
          <p:spPr bwMode="auto">
            <a:xfrm>
              <a:off x="8429652" y="5072074"/>
              <a:ext cx="198438" cy="200025"/>
            </a:xfrm>
            <a:prstGeom prst="line">
              <a:avLst/>
            </a:prstGeom>
            <a:noFill/>
            <a:ln w="9525">
              <a:solidFill>
                <a:schemeClr val="bg1"/>
              </a:solidFill>
              <a:round/>
              <a:headEnd/>
              <a:tailEnd/>
            </a:ln>
          </p:spPr>
          <p:txBody>
            <a:bodyPr/>
            <a:lstStyle/>
            <a:p>
              <a:endParaRPr lang="zh-CN" altLang="en-US"/>
            </a:p>
          </p:txBody>
        </p:sp>
        <p:sp>
          <p:nvSpPr>
            <p:cNvPr id="20" name="Line 28"/>
            <p:cNvSpPr>
              <a:spLocks noChangeShapeType="1"/>
            </p:cNvSpPr>
            <p:nvPr/>
          </p:nvSpPr>
          <p:spPr bwMode="auto">
            <a:xfrm flipH="1">
              <a:off x="7340619" y="5072074"/>
              <a:ext cx="198438" cy="200025"/>
            </a:xfrm>
            <a:prstGeom prst="line">
              <a:avLst/>
            </a:prstGeom>
            <a:noFill/>
            <a:ln w="9525">
              <a:solidFill>
                <a:schemeClr val="bg1"/>
              </a:solidFill>
              <a:round/>
              <a:headEnd/>
              <a:tailEnd/>
            </a:ln>
          </p:spPr>
          <p:txBody>
            <a:bodyPr/>
            <a:lstStyle/>
            <a:p>
              <a:endParaRPr lang="zh-CN" altLang="en-US"/>
            </a:p>
          </p:txBody>
        </p:sp>
        <p:sp>
          <p:nvSpPr>
            <p:cNvPr id="21" name="Line 29"/>
            <p:cNvSpPr>
              <a:spLocks noChangeShapeType="1"/>
            </p:cNvSpPr>
            <p:nvPr/>
          </p:nvSpPr>
          <p:spPr bwMode="auto">
            <a:xfrm>
              <a:off x="7358082" y="5072074"/>
              <a:ext cx="198438" cy="200025"/>
            </a:xfrm>
            <a:prstGeom prst="line">
              <a:avLst/>
            </a:prstGeom>
            <a:noFill/>
            <a:ln w="9525">
              <a:solidFill>
                <a:schemeClr val="bg1"/>
              </a:solidFill>
              <a:round/>
              <a:headEnd/>
              <a:tailEnd/>
            </a:ln>
          </p:spPr>
          <p:txBody>
            <a:bodyPr/>
            <a:lstStyle/>
            <a:p>
              <a:endParaRPr lang="zh-CN" altLang="en-US"/>
            </a:p>
          </p:txBody>
        </p:sp>
        <p:sp>
          <p:nvSpPr>
            <p:cNvPr id="22" name="Line 28"/>
            <p:cNvSpPr>
              <a:spLocks noChangeShapeType="1"/>
            </p:cNvSpPr>
            <p:nvPr/>
          </p:nvSpPr>
          <p:spPr bwMode="auto">
            <a:xfrm flipH="1">
              <a:off x="7983561" y="5072074"/>
              <a:ext cx="198438" cy="200025"/>
            </a:xfrm>
            <a:prstGeom prst="line">
              <a:avLst/>
            </a:prstGeom>
            <a:noFill/>
            <a:ln w="9525">
              <a:solidFill>
                <a:schemeClr val="bg1"/>
              </a:solidFill>
              <a:round/>
              <a:headEnd/>
              <a:tailEnd/>
            </a:ln>
          </p:spPr>
          <p:txBody>
            <a:bodyPr/>
            <a:lstStyle/>
            <a:p>
              <a:endParaRPr lang="zh-CN" altLang="en-US"/>
            </a:p>
          </p:txBody>
        </p:sp>
        <p:sp>
          <p:nvSpPr>
            <p:cNvPr id="23" name="Line 29"/>
            <p:cNvSpPr>
              <a:spLocks noChangeShapeType="1"/>
            </p:cNvSpPr>
            <p:nvPr/>
          </p:nvSpPr>
          <p:spPr bwMode="auto">
            <a:xfrm>
              <a:off x="8001024" y="5072074"/>
              <a:ext cx="198438" cy="200025"/>
            </a:xfrm>
            <a:prstGeom prst="line">
              <a:avLst/>
            </a:prstGeom>
            <a:noFill/>
            <a:ln w="9525">
              <a:solidFill>
                <a:schemeClr val="bg1"/>
              </a:solidFill>
              <a:round/>
              <a:headEnd/>
              <a:tailEnd/>
            </a:ln>
          </p:spPr>
          <p:txBody>
            <a:bodyPr/>
            <a:lstStyle/>
            <a:p>
              <a:endParaRPr lang="zh-CN" altLang="en-US"/>
            </a:p>
          </p:txBody>
        </p:sp>
        <p:sp>
          <p:nvSpPr>
            <p:cNvPr id="24" name="Oval 5"/>
            <p:cNvSpPr>
              <a:spLocks noChangeArrowheads="1"/>
            </p:cNvSpPr>
            <p:nvPr/>
          </p:nvSpPr>
          <p:spPr bwMode="auto">
            <a:xfrm>
              <a:off x="6910768" y="4437924"/>
              <a:ext cx="1512000" cy="1512000"/>
            </a:xfrm>
            <a:prstGeom prst="ellipse">
              <a:avLst/>
            </a:prstGeom>
            <a:noFill/>
            <a:ln w="38100">
              <a:solidFill>
                <a:schemeClr val="bg1"/>
              </a:solidFill>
              <a:round/>
              <a:headEnd/>
              <a:tailEnd/>
            </a:ln>
          </p:spPr>
          <p:txBody>
            <a:bodyPr wrap="none" anchor="ctr"/>
            <a:lstStyle/>
            <a:p>
              <a:endParaRPr lang="zh-CN" altLang="en-US"/>
            </a:p>
          </p:txBody>
        </p:sp>
      </p:grpSp>
      <p:sp>
        <p:nvSpPr>
          <p:cNvPr id="50" name="TextBox 49"/>
          <p:cNvSpPr txBox="1"/>
          <p:nvPr/>
        </p:nvSpPr>
        <p:spPr>
          <a:xfrm>
            <a:off x="642910" y="3214686"/>
            <a:ext cx="2659702" cy="461665"/>
          </a:xfrm>
          <a:prstGeom prst="rect">
            <a:avLst/>
          </a:prstGeom>
          <a:noFill/>
        </p:spPr>
        <p:txBody>
          <a:bodyPr wrap="none" rtlCol="0">
            <a:spAutoFit/>
          </a:bodyPr>
          <a:lstStyle/>
          <a:p>
            <a:r>
              <a:rPr lang="zh-CN" altLang="en-US" dirty="0" smtClean="0"/>
              <a:t>对上式两边求导：</a:t>
            </a:r>
            <a:endParaRPr lang="zh-CN" altLang="en-US" dirty="0"/>
          </a:p>
        </p:txBody>
      </p:sp>
      <p:sp>
        <p:nvSpPr>
          <p:cNvPr id="51" name="Text Box 9"/>
          <p:cNvSpPr txBox="1">
            <a:spLocks noChangeArrowheads="1"/>
          </p:cNvSpPr>
          <p:nvPr/>
        </p:nvSpPr>
        <p:spPr bwMode="auto">
          <a:xfrm>
            <a:off x="571472" y="4894488"/>
            <a:ext cx="8286808" cy="1534908"/>
          </a:xfrm>
          <a:prstGeom prst="rect">
            <a:avLst/>
          </a:prstGeom>
          <a:noFill/>
          <a:ln w="38100">
            <a:noFill/>
            <a:miter lim="800000"/>
            <a:headEnd/>
            <a:tailEnd type="none" w="sm" len="lg"/>
          </a:ln>
          <a:effectLst/>
        </p:spPr>
        <p:txBody>
          <a:bodyPr wrap="square" lIns="90000" tIns="46800" rIns="90000" bIns="46800">
            <a:spAutoFit/>
          </a:bodyPr>
          <a:lstStyle/>
          <a:p>
            <a:pPr>
              <a:lnSpc>
                <a:spcPct val="130000"/>
              </a:lnSpc>
              <a:spcBef>
                <a:spcPct val="50000"/>
              </a:spcBef>
            </a:pPr>
            <a:r>
              <a:rPr lang="zh-CN" altLang="en-US" dirty="0" smtClean="0">
                <a:solidFill>
                  <a:srgbClr val="FFFF00"/>
                </a:solidFill>
              </a:rPr>
              <a:t>        电子轨道处</a:t>
            </a:r>
            <a:r>
              <a:rPr lang="zh-CN" altLang="en-US" dirty="0">
                <a:solidFill>
                  <a:srgbClr val="FFFF00"/>
                </a:solidFill>
              </a:rPr>
              <a:t>的</a:t>
            </a:r>
            <a:r>
              <a:rPr lang="en-US" altLang="zh-CN" dirty="0">
                <a:solidFill>
                  <a:srgbClr val="FFFF00"/>
                </a:solidFill>
              </a:rPr>
              <a:t>B</a:t>
            </a:r>
            <a:r>
              <a:rPr lang="zh-CN" altLang="en-US" dirty="0">
                <a:solidFill>
                  <a:srgbClr val="FFFF00"/>
                </a:solidFill>
              </a:rPr>
              <a:t>应等于该路径所围面积</a:t>
            </a:r>
            <a:r>
              <a:rPr lang="zh-CN" altLang="en-US" dirty="0" smtClean="0">
                <a:solidFill>
                  <a:srgbClr val="FFFF00"/>
                </a:solidFill>
              </a:rPr>
              <a:t>内平均磁感应强度</a:t>
            </a:r>
            <a:r>
              <a:rPr lang="zh-CN" altLang="en-US" dirty="0">
                <a:solidFill>
                  <a:srgbClr val="FFFF00"/>
                </a:solidFill>
              </a:rPr>
              <a:t>的</a:t>
            </a:r>
            <a:r>
              <a:rPr lang="zh-CN" altLang="en-US" dirty="0" smtClean="0">
                <a:solidFill>
                  <a:srgbClr val="FFFF00"/>
                </a:solidFill>
              </a:rPr>
              <a:t>一半</a:t>
            </a:r>
            <a:r>
              <a:rPr lang="zh-CN" altLang="en-US" dirty="0" smtClean="0"/>
              <a:t>，这就是保证电子在环形真空室内运动被加速而又不改变其轨道半径，对磁场分布的要求。</a:t>
            </a:r>
            <a:endParaRPr lang="zh-CN" altLang="en-US" dirty="0">
              <a:solidFill>
                <a:srgbClr val="009900"/>
              </a:solidFill>
            </a:endParaRPr>
          </a:p>
        </p:txBody>
      </p:sp>
      <p:graphicFrame>
        <p:nvGraphicFramePr>
          <p:cNvPr id="51203" name="Object 3"/>
          <p:cNvGraphicFramePr>
            <a:graphicFrameLocks noChangeAspect="1"/>
          </p:cNvGraphicFramePr>
          <p:nvPr/>
        </p:nvGraphicFramePr>
        <p:xfrm>
          <a:off x="1785918" y="285728"/>
          <a:ext cx="2082800" cy="871538"/>
        </p:xfrm>
        <a:graphic>
          <a:graphicData uri="http://schemas.openxmlformats.org/presentationml/2006/ole">
            <mc:AlternateContent xmlns:mc="http://schemas.openxmlformats.org/markup-compatibility/2006">
              <mc:Choice xmlns:v="urn:schemas-microsoft-com:vml" Requires="v">
                <p:oleObj spid="_x0000_s130160" name="公式" r:id="rId3" imgW="2057400" imgH="863280" progId="Equation.3">
                  <p:embed/>
                </p:oleObj>
              </mc:Choice>
              <mc:Fallback>
                <p:oleObj name="公式" r:id="rId3" imgW="2057400" imgH="8632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5918" y="285728"/>
                        <a:ext cx="2082800" cy="871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3"/>
          <p:cNvGraphicFramePr>
            <a:graphicFrameLocks noChangeAspect="1"/>
          </p:cNvGraphicFramePr>
          <p:nvPr/>
        </p:nvGraphicFramePr>
        <p:xfrm>
          <a:off x="3143240" y="1428736"/>
          <a:ext cx="2352675" cy="434975"/>
        </p:xfrm>
        <a:graphic>
          <a:graphicData uri="http://schemas.openxmlformats.org/presentationml/2006/ole">
            <mc:AlternateContent xmlns:mc="http://schemas.openxmlformats.org/markup-compatibility/2006">
              <mc:Choice xmlns:v="urn:schemas-microsoft-com:vml" Requires="v">
                <p:oleObj spid="_x0000_s130161" name="公式" r:id="rId5" imgW="2323800" imgH="431640" progId="Equation.3">
                  <p:embed/>
                </p:oleObj>
              </mc:Choice>
              <mc:Fallback>
                <p:oleObj name="公式" r:id="rId5" imgW="2323800" imgH="431640" progId="Equation.3">
                  <p:embed/>
                  <p:pic>
                    <p:nvPicPr>
                      <p:cNvPr id="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3240" y="1428736"/>
                        <a:ext cx="2352675"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3"/>
          <p:cNvGraphicFramePr>
            <a:graphicFrameLocks noChangeAspect="1"/>
          </p:cNvGraphicFramePr>
          <p:nvPr/>
        </p:nvGraphicFramePr>
        <p:xfrm>
          <a:off x="1714480" y="2000240"/>
          <a:ext cx="1838325" cy="869950"/>
        </p:xfrm>
        <a:graphic>
          <a:graphicData uri="http://schemas.openxmlformats.org/presentationml/2006/ole">
            <mc:AlternateContent xmlns:mc="http://schemas.openxmlformats.org/markup-compatibility/2006">
              <mc:Choice xmlns:v="urn:schemas-microsoft-com:vml" Requires="v">
                <p:oleObj spid="_x0000_s130162" name="公式" r:id="rId7" imgW="1815840" imgH="863280" progId="Equation.3">
                  <p:embed/>
                </p:oleObj>
              </mc:Choice>
              <mc:Fallback>
                <p:oleObj name="公式" r:id="rId7" imgW="1815840" imgH="863280" progId="Equation.3">
                  <p:embed/>
                  <p:pic>
                    <p:nvPicPr>
                      <p:cNvPr id="0"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14480" y="2000240"/>
                        <a:ext cx="1838325" cy="86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3"/>
          <p:cNvGraphicFramePr>
            <a:graphicFrameLocks noChangeAspect="1"/>
          </p:cNvGraphicFramePr>
          <p:nvPr/>
        </p:nvGraphicFramePr>
        <p:xfrm>
          <a:off x="3714744" y="2244477"/>
          <a:ext cx="2017713" cy="434975"/>
        </p:xfrm>
        <a:graphic>
          <a:graphicData uri="http://schemas.openxmlformats.org/presentationml/2006/ole">
            <mc:AlternateContent xmlns:mc="http://schemas.openxmlformats.org/markup-compatibility/2006">
              <mc:Choice xmlns:v="urn:schemas-microsoft-com:vml" Requires="v">
                <p:oleObj spid="_x0000_s130163" name="公式" r:id="rId9" imgW="1993680" imgH="431640" progId="Equation.3">
                  <p:embed/>
                </p:oleObj>
              </mc:Choice>
              <mc:Fallback>
                <p:oleObj name="公式" r:id="rId9" imgW="1993680" imgH="431640" progId="Equation.3">
                  <p:embed/>
                  <p:pic>
                    <p:nvPicPr>
                      <p:cNvPr id="0"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14744" y="2244477"/>
                        <a:ext cx="2017713"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 name="Object 3"/>
          <p:cNvGraphicFramePr>
            <a:graphicFrameLocks noChangeAspect="1"/>
          </p:cNvGraphicFramePr>
          <p:nvPr/>
        </p:nvGraphicFramePr>
        <p:xfrm>
          <a:off x="3163892" y="3000372"/>
          <a:ext cx="2122488" cy="846137"/>
        </p:xfrm>
        <a:graphic>
          <a:graphicData uri="http://schemas.openxmlformats.org/presentationml/2006/ole">
            <mc:AlternateContent xmlns:mc="http://schemas.openxmlformats.org/markup-compatibility/2006">
              <mc:Choice xmlns:v="urn:schemas-microsoft-com:vml" Requires="v">
                <p:oleObj spid="_x0000_s130164" name="公式" r:id="rId11" imgW="2095200" imgH="838080" progId="Equation.3">
                  <p:embed/>
                </p:oleObj>
              </mc:Choice>
              <mc:Fallback>
                <p:oleObj name="公式" r:id="rId11" imgW="2095200" imgH="838080" progId="Equation.3">
                  <p:embed/>
                  <p:pic>
                    <p:nvPicPr>
                      <p:cNvPr id="0" name="Picture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63892" y="3000372"/>
                        <a:ext cx="2122488" cy="846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Object 3"/>
          <p:cNvGraphicFramePr>
            <a:graphicFrameLocks noChangeAspect="1"/>
          </p:cNvGraphicFramePr>
          <p:nvPr/>
        </p:nvGraphicFramePr>
        <p:xfrm>
          <a:off x="3000364" y="4011623"/>
          <a:ext cx="1273175" cy="846137"/>
        </p:xfrm>
        <a:graphic>
          <a:graphicData uri="http://schemas.openxmlformats.org/presentationml/2006/ole">
            <mc:AlternateContent xmlns:mc="http://schemas.openxmlformats.org/markup-compatibility/2006">
              <mc:Choice xmlns:v="urn:schemas-microsoft-com:vml" Requires="v">
                <p:oleObj spid="_x0000_s130165" name="公式" r:id="rId13" imgW="1257120" imgH="838080" progId="Equation.3">
                  <p:embed/>
                </p:oleObj>
              </mc:Choice>
              <mc:Fallback>
                <p:oleObj name="公式" r:id="rId13" imgW="1257120" imgH="838080" progId="Equation.3">
                  <p:embed/>
                  <p:pic>
                    <p:nvPicPr>
                      <p:cNvPr id="0" name="Picture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00364" y="4011623"/>
                        <a:ext cx="1273175" cy="846137"/>
                      </a:xfrm>
                      <a:prstGeom prst="rect">
                        <a:avLst/>
                      </a:prstGeom>
                      <a:noFill/>
                      <a:ln w="38100">
                        <a:solidFill>
                          <a:srgbClr val="FFFF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 name="TextBox 52"/>
          <p:cNvSpPr txBox="1"/>
          <p:nvPr/>
        </p:nvSpPr>
        <p:spPr>
          <a:xfrm>
            <a:off x="4071934" y="500042"/>
            <a:ext cx="543739" cy="461665"/>
          </a:xfrm>
          <a:prstGeom prst="rect">
            <a:avLst/>
          </a:prstGeom>
          <a:noFill/>
        </p:spPr>
        <p:txBody>
          <a:bodyPr wrap="none" rtlCol="0">
            <a:spAutoFit/>
          </a:bodyPr>
          <a:lstStyle/>
          <a:p>
            <a:r>
              <a:rPr lang="en-US" altLang="zh-CN" dirty="0" smtClean="0"/>
              <a:t>(1)</a:t>
            </a:r>
            <a:endParaRPr lang="zh-CN" altLang="en-US" dirty="0"/>
          </a:p>
        </p:txBody>
      </p:sp>
      <p:sp>
        <p:nvSpPr>
          <p:cNvPr id="54" name="TextBox 53"/>
          <p:cNvSpPr txBox="1"/>
          <p:nvPr/>
        </p:nvSpPr>
        <p:spPr>
          <a:xfrm>
            <a:off x="5500694" y="3214686"/>
            <a:ext cx="543739" cy="461665"/>
          </a:xfrm>
          <a:prstGeom prst="rect">
            <a:avLst/>
          </a:prstGeom>
          <a:noFill/>
        </p:spPr>
        <p:txBody>
          <a:bodyPr wrap="none" rtlCol="0">
            <a:spAutoFit/>
          </a:bodyPr>
          <a:lstStyle/>
          <a:p>
            <a:r>
              <a:rPr lang="en-US" altLang="zh-CN" dirty="0" smtClean="0"/>
              <a:t>(2)</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1203"/>
                                        </p:tgtEl>
                                        <p:attrNameLst>
                                          <p:attrName>style.visibility</p:attrName>
                                        </p:attrNameLst>
                                      </p:cBhvr>
                                      <p:to>
                                        <p:strVal val="visible"/>
                                      </p:to>
                                    </p:set>
                                    <p:animEffect transition="in" filter="box(in)">
                                      <p:cBhvr>
                                        <p:cTn id="7" dur="500"/>
                                        <p:tgtEl>
                                          <p:spTgt spid="5120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dissolve">
                                      <p:cBhvr>
                                        <p:cTn id="11" dur="500"/>
                                        <p:tgtEl>
                                          <p:spTgt spid="53"/>
                                        </p:tgtEl>
                                      </p:cBhvr>
                                    </p:animEffect>
                                  </p:childTnLst>
                                </p:cTn>
                              </p:par>
                            </p:childTnLst>
                          </p:cTn>
                        </p:par>
                      </p:childTnLst>
                    </p:cTn>
                  </p:par>
                  <p:par>
                    <p:cTn id="12" fill="hold">
                      <p:stCondLst>
                        <p:cond delay="indefinite"/>
                      </p:stCondLst>
                      <p:childTnLst>
                        <p:par>
                          <p:cTn id="13" fill="hold">
                            <p:stCondLst>
                              <p:cond delay="0"/>
                            </p:stCondLst>
                            <p:childTnLst>
                              <p:par>
                                <p:cTn id="14" presetID="24" presetClass="entr" presetSubtype="0" fill="hold" grpId="0" nodeType="clickEffect">
                                  <p:stCondLst>
                                    <p:cond delay="0"/>
                                  </p:stCondLst>
                                  <p:childTnLst>
                                    <p:set>
                                      <p:cBhvr>
                                        <p:cTn id="15" dur="1" fill="hold">
                                          <p:stCondLst>
                                            <p:cond delay="499"/>
                                          </p:stCondLst>
                                        </p:cTn>
                                        <p:tgtEl>
                                          <p:spTgt spid="5"/>
                                        </p:tgtEl>
                                        <p:attrNameLst>
                                          <p:attrName>style.visibility</p:attrName>
                                        </p:attrNameLst>
                                      </p:cBhvr>
                                      <p:to>
                                        <p:strVal val="visible"/>
                                      </p:to>
                                    </p:set>
                                    <p:anim to="" calcmode="lin" valueType="num">
                                      <p:cBhvr>
                                        <p:cTn id="16" dur="1" fill="hold"/>
                                        <p:tgtEl>
                                          <p:spTgt spid="5"/>
                                        </p:tgtEl>
                                        <p:attrNameLst>
                                          <p:attrName/>
                                        </p:attrNameLst>
                                      </p:cBhvr>
                                    </p:anim>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ox(in)">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ox(i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ox(in)">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checkerboard(across)">
                                      <p:cBhvr>
                                        <p:cTn id="42" dur="500"/>
                                        <p:tgtEl>
                                          <p:spTgt spid="50"/>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box(in)">
                                      <p:cBhvr>
                                        <p:cTn id="47" dur="500"/>
                                        <p:tgtEl>
                                          <p:spTgt spid="4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blinds(horizontal)">
                                      <p:cBhvr>
                                        <p:cTn id="52" dur="500"/>
                                        <p:tgtEl>
                                          <p:spTgt spid="8"/>
                                        </p:tgtEl>
                                      </p:cBhvr>
                                    </p:animEffect>
                                  </p:childTnLst>
                                </p:cTn>
                              </p:par>
                            </p:childTnLst>
                          </p:cTn>
                        </p:par>
                        <p:par>
                          <p:cTn id="53" fill="hold">
                            <p:stCondLst>
                              <p:cond delay="500"/>
                            </p:stCondLst>
                            <p:childTnLst>
                              <p:par>
                                <p:cTn id="54" presetID="9" presetClass="entr" presetSubtype="0" fill="hold" grpId="0" nodeType="afterEffect">
                                  <p:stCondLst>
                                    <p:cond delay="0"/>
                                  </p:stCondLst>
                                  <p:childTnLst>
                                    <p:set>
                                      <p:cBhvr>
                                        <p:cTn id="55" dur="1" fill="hold">
                                          <p:stCondLst>
                                            <p:cond delay="0"/>
                                          </p:stCondLst>
                                        </p:cTn>
                                        <p:tgtEl>
                                          <p:spTgt spid="54"/>
                                        </p:tgtEl>
                                        <p:attrNameLst>
                                          <p:attrName>style.visibility</p:attrName>
                                        </p:attrNameLst>
                                      </p:cBhvr>
                                      <p:to>
                                        <p:strVal val="visible"/>
                                      </p:to>
                                    </p:set>
                                    <p:animEffect transition="in" filter="dissolve">
                                      <p:cBhvr>
                                        <p:cTn id="56" dur="500"/>
                                        <p:tgtEl>
                                          <p:spTgt spid="54"/>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nodeType="clickEffect">
                                  <p:stCondLst>
                                    <p:cond delay="0"/>
                                  </p:stCondLst>
                                  <p:childTnLst>
                                    <p:set>
                                      <p:cBhvr>
                                        <p:cTn id="60" dur="1" fill="hold">
                                          <p:stCondLst>
                                            <p:cond delay="0"/>
                                          </p:stCondLst>
                                        </p:cTn>
                                        <p:tgtEl>
                                          <p:spTgt spid="52"/>
                                        </p:tgtEl>
                                        <p:attrNameLst>
                                          <p:attrName>style.visibility</p:attrName>
                                        </p:attrNameLst>
                                      </p:cBhvr>
                                      <p:to>
                                        <p:strVal val="visible"/>
                                      </p:to>
                                    </p:set>
                                    <p:animEffect transition="in" filter="box(in)">
                                      <p:cBhvr>
                                        <p:cTn id="61" dur="500"/>
                                        <p:tgtEl>
                                          <p:spTgt spid="5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51"/>
                                        </p:tgtEl>
                                        <p:attrNameLst>
                                          <p:attrName>style.visibility</p:attrName>
                                        </p:attrNameLst>
                                      </p:cBhvr>
                                      <p:to>
                                        <p:strVal val="visible"/>
                                      </p:to>
                                    </p:set>
                                    <p:animEffect transition="in" filter="wipe(up)">
                                      <p:cBhvr>
                                        <p:cTn id="66"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8" grpId="0"/>
      <p:bldP spid="11" grpId="0"/>
      <p:bldP spid="50" grpId="0"/>
      <p:bldP spid="51" grpId="0" autoUpdateAnimBg="0"/>
      <p:bldP spid="53" grpId="0"/>
      <p:bldP spid="5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灯片编号占位符 3"/>
          <p:cNvSpPr>
            <a:spLocks noGrp="1"/>
          </p:cNvSpPr>
          <p:nvPr>
            <p:ph type="sldNum" sz="quarter" idx="12"/>
          </p:nvPr>
        </p:nvSpPr>
        <p:spPr/>
        <p:txBody>
          <a:bodyPr/>
          <a:lstStyle/>
          <a:p>
            <a:pPr>
              <a:defRPr/>
            </a:pPr>
            <a:fld id="{0F74E69E-9BF1-41C0-9A90-CD91D7773B71}" type="slidenum">
              <a:rPr lang="en-US" altLang="zh-CN"/>
              <a:pPr>
                <a:defRPr/>
              </a:pPr>
              <a:t>48</a:t>
            </a:fld>
            <a:endParaRPr lang="en-US" altLang="zh-CN"/>
          </a:p>
        </p:txBody>
      </p:sp>
      <p:grpSp>
        <p:nvGrpSpPr>
          <p:cNvPr id="37892" name="Group 2"/>
          <p:cNvGrpSpPr>
            <a:grpSpLocks/>
          </p:cNvGrpSpPr>
          <p:nvPr/>
        </p:nvGrpSpPr>
        <p:grpSpPr bwMode="auto">
          <a:xfrm>
            <a:off x="5715008" y="1000108"/>
            <a:ext cx="3144837" cy="2452687"/>
            <a:chOff x="3644" y="285"/>
            <a:chExt cx="1981" cy="1545"/>
          </a:xfrm>
        </p:grpSpPr>
        <p:sp>
          <p:nvSpPr>
            <p:cNvPr id="37906" name="Rectangle 3"/>
            <p:cNvSpPr>
              <a:spLocks noChangeArrowheads="1"/>
            </p:cNvSpPr>
            <p:nvPr/>
          </p:nvSpPr>
          <p:spPr bwMode="auto">
            <a:xfrm>
              <a:off x="3644" y="285"/>
              <a:ext cx="1981" cy="1545"/>
            </a:xfrm>
            <a:prstGeom prst="rect">
              <a:avLst/>
            </a:prstGeom>
            <a:solidFill>
              <a:schemeClr val="bg1"/>
            </a:solidFill>
            <a:ln w="28575">
              <a:solidFill>
                <a:srgbClr val="00FF00"/>
              </a:solidFill>
              <a:miter lim="800000"/>
              <a:headEnd/>
              <a:tailEnd type="none" w="sm" len="med"/>
            </a:ln>
          </p:spPr>
          <p:txBody>
            <a:bodyPr wrap="none" anchor="ctr"/>
            <a:lstStyle/>
            <a:p>
              <a:endParaRPr lang="zh-CN" altLang="en-US"/>
            </a:p>
          </p:txBody>
        </p:sp>
        <p:grpSp>
          <p:nvGrpSpPr>
            <p:cNvPr id="37907" name="Group 4"/>
            <p:cNvGrpSpPr>
              <a:grpSpLocks/>
            </p:cNvGrpSpPr>
            <p:nvPr/>
          </p:nvGrpSpPr>
          <p:grpSpPr bwMode="auto">
            <a:xfrm>
              <a:off x="3648" y="336"/>
              <a:ext cx="1872" cy="1392"/>
              <a:chOff x="3600" y="2592"/>
              <a:chExt cx="1968" cy="1488"/>
            </a:xfrm>
          </p:grpSpPr>
          <p:sp>
            <p:nvSpPr>
              <p:cNvPr id="37908" name="Line 5"/>
              <p:cNvSpPr>
                <a:spLocks noChangeShapeType="1"/>
              </p:cNvSpPr>
              <p:nvPr/>
            </p:nvSpPr>
            <p:spPr bwMode="auto">
              <a:xfrm>
                <a:off x="4235" y="3840"/>
                <a:ext cx="144" cy="0"/>
              </a:xfrm>
              <a:prstGeom prst="line">
                <a:avLst/>
              </a:prstGeom>
              <a:noFill/>
              <a:ln w="9525">
                <a:solidFill>
                  <a:schemeClr val="tx1"/>
                </a:solidFill>
                <a:prstDash val="sysDot"/>
                <a:round/>
                <a:headEnd/>
                <a:tailEnd/>
              </a:ln>
            </p:spPr>
            <p:txBody>
              <a:bodyPr wrap="none" anchor="ctr"/>
              <a:lstStyle/>
              <a:p>
                <a:endParaRPr lang="zh-CN" altLang="en-US"/>
              </a:p>
            </p:txBody>
          </p:sp>
          <p:grpSp>
            <p:nvGrpSpPr>
              <p:cNvPr id="37909" name="Group 6"/>
              <p:cNvGrpSpPr>
                <a:grpSpLocks/>
              </p:cNvGrpSpPr>
              <p:nvPr/>
            </p:nvGrpSpPr>
            <p:grpSpPr bwMode="auto">
              <a:xfrm>
                <a:off x="3600" y="2592"/>
                <a:ext cx="1968" cy="1488"/>
                <a:chOff x="3600" y="2592"/>
                <a:chExt cx="1968" cy="1488"/>
              </a:xfrm>
            </p:grpSpPr>
            <p:sp>
              <p:nvSpPr>
                <p:cNvPr id="37910" name="Line 7"/>
                <p:cNvSpPr>
                  <a:spLocks noChangeShapeType="1"/>
                </p:cNvSpPr>
                <p:nvPr/>
              </p:nvSpPr>
              <p:spPr bwMode="auto">
                <a:xfrm>
                  <a:off x="3648" y="3936"/>
                  <a:ext cx="336" cy="0"/>
                </a:xfrm>
                <a:prstGeom prst="line">
                  <a:avLst/>
                </a:prstGeom>
                <a:noFill/>
                <a:ln w="9525">
                  <a:solidFill>
                    <a:schemeClr val="tx1"/>
                  </a:solidFill>
                  <a:round/>
                  <a:headEnd/>
                  <a:tailEnd/>
                </a:ln>
              </p:spPr>
              <p:txBody>
                <a:bodyPr wrap="none" anchor="ctr"/>
                <a:lstStyle/>
                <a:p>
                  <a:endParaRPr lang="zh-CN" altLang="en-US"/>
                </a:p>
              </p:txBody>
            </p:sp>
            <p:grpSp>
              <p:nvGrpSpPr>
                <p:cNvPr id="37911" name="Group 8"/>
                <p:cNvGrpSpPr>
                  <a:grpSpLocks/>
                </p:cNvGrpSpPr>
                <p:nvPr/>
              </p:nvGrpSpPr>
              <p:grpSpPr bwMode="auto">
                <a:xfrm>
                  <a:off x="3600" y="2592"/>
                  <a:ext cx="1968" cy="1488"/>
                  <a:chOff x="3600" y="2592"/>
                  <a:chExt cx="1968" cy="1488"/>
                </a:xfrm>
              </p:grpSpPr>
              <p:sp>
                <p:nvSpPr>
                  <p:cNvPr id="37912" name="Line 9"/>
                  <p:cNvSpPr>
                    <a:spLocks noChangeShapeType="1"/>
                  </p:cNvSpPr>
                  <p:nvPr/>
                </p:nvSpPr>
                <p:spPr bwMode="auto">
                  <a:xfrm>
                    <a:off x="4128" y="3360"/>
                    <a:ext cx="0" cy="576"/>
                  </a:xfrm>
                  <a:prstGeom prst="line">
                    <a:avLst/>
                  </a:prstGeom>
                  <a:noFill/>
                  <a:ln w="9525">
                    <a:solidFill>
                      <a:schemeClr val="tx1"/>
                    </a:solidFill>
                    <a:prstDash val="dash"/>
                    <a:round/>
                    <a:headEnd/>
                    <a:tailEnd/>
                  </a:ln>
                </p:spPr>
                <p:txBody>
                  <a:bodyPr wrap="none" anchor="ctr"/>
                  <a:lstStyle/>
                  <a:p>
                    <a:endParaRPr lang="zh-CN" altLang="en-US"/>
                  </a:p>
                </p:txBody>
              </p:sp>
              <p:sp>
                <p:nvSpPr>
                  <p:cNvPr id="37913" name="Line 10"/>
                  <p:cNvSpPr>
                    <a:spLocks noChangeShapeType="1"/>
                  </p:cNvSpPr>
                  <p:nvPr/>
                </p:nvSpPr>
                <p:spPr bwMode="auto">
                  <a:xfrm>
                    <a:off x="4239" y="3600"/>
                    <a:ext cx="0" cy="96"/>
                  </a:xfrm>
                  <a:prstGeom prst="line">
                    <a:avLst/>
                  </a:prstGeom>
                  <a:noFill/>
                  <a:ln w="28575">
                    <a:solidFill>
                      <a:schemeClr val="tx1"/>
                    </a:solidFill>
                    <a:round/>
                    <a:headEnd/>
                    <a:tailEnd type="triangle" w="med" len="med"/>
                  </a:ln>
                </p:spPr>
                <p:txBody>
                  <a:bodyPr wrap="none" anchor="ctr"/>
                  <a:lstStyle/>
                  <a:p>
                    <a:endParaRPr lang="zh-CN" altLang="en-US"/>
                  </a:p>
                </p:txBody>
              </p:sp>
              <p:sp>
                <p:nvSpPr>
                  <p:cNvPr id="37914" name="Line 11"/>
                  <p:cNvSpPr>
                    <a:spLocks noChangeShapeType="1"/>
                  </p:cNvSpPr>
                  <p:nvPr/>
                </p:nvSpPr>
                <p:spPr bwMode="auto">
                  <a:xfrm flipV="1">
                    <a:off x="4368" y="3600"/>
                    <a:ext cx="0" cy="96"/>
                  </a:xfrm>
                  <a:prstGeom prst="line">
                    <a:avLst/>
                  </a:prstGeom>
                  <a:noFill/>
                  <a:ln w="38100">
                    <a:solidFill>
                      <a:schemeClr val="tx2"/>
                    </a:solidFill>
                    <a:round/>
                    <a:headEnd/>
                    <a:tailEnd type="triangle" w="med" len="med"/>
                  </a:ln>
                </p:spPr>
                <p:txBody>
                  <a:bodyPr wrap="none" anchor="ctr"/>
                  <a:lstStyle/>
                  <a:p>
                    <a:endParaRPr lang="zh-CN" altLang="en-US"/>
                  </a:p>
                </p:txBody>
              </p:sp>
              <p:sp>
                <p:nvSpPr>
                  <p:cNvPr id="37915" name="Line 12"/>
                  <p:cNvSpPr>
                    <a:spLocks noChangeShapeType="1"/>
                  </p:cNvSpPr>
                  <p:nvPr/>
                </p:nvSpPr>
                <p:spPr bwMode="auto">
                  <a:xfrm flipV="1">
                    <a:off x="4464" y="3600"/>
                    <a:ext cx="0" cy="96"/>
                  </a:xfrm>
                  <a:prstGeom prst="line">
                    <a:avLst/>
                  </a:prstGeom>
                  <a:noFill/>
                  <a:ln w="38100">
                    <a:solidFill>
                      <a:schemeClr val="tx2"/>
                    </a:solidFill>
                    <a:round/>
                    <a:headEnd/>
                    <a:tailEnd type="triangle" w="med" len="med"/>
                  </a:ln>
                </p:spPr>
                <p:txBody>
                  <a:bodyPr wrap="none" anchor="ctr"/>
                  <a:lstStyle/>
                  <a:p>
                    <a:endParaRPr lang="zh-CN" altLang="en-US"/>
                  </a:p>
                </p:txBody>
              </p:sp>
              <p:grpSp>
                <p:nvGrpSpPr>
                  <p:cNvPr id="37916" name="Group 13"/>
                  <p:cNvGrpSpPr>
                    <a:grpSpLocks/>
                  </p:cNvGrpSpPr>
                  <p:nvPr/>
                </p:nvGrpSpPr>
                <p:grpSpPr bwMode="auto">
                  <a:xfrm>
                    <a:off x="3600" y="2592"/>
                    <a:ext cx="1968" cy="1488"/>
                    <a:chOff x="3600" y="2592"/>
                    <a:chExt cx="1968" cy="1488"/>
                  </a:xfrm>
                </p:grpSpPr>
                <p:grpSp>
                  <p:nvGrpSpPr>
                    <p:cNvPr id="37917" name="Group 14"/>
                    <p:cNvGrpSpPr>
                      <a:grpSpLocks/>
                    </p:cNvGrpSpPr>
                    <p:nvPr/>
                  </p:nvGrpSpPr>
                  <p:grpSpPr bwMode="auto">
                    <a:xfrm>
                      <a:off x="3600" y="2640"/>
                      <a:ext cx="1968" cy="1440"/>
                      <a:chOff x="3600" y="2640"/>
                      <a:chExt cx="1968" cy="1440"/>
                    </a:xfrm>
                  </p:grpSpPr>
                  <p:grpSp>
                    <p:nvGrpSpPr>
                      <p:cNvPr id="37927" name="Group 15"/>
                      <p:cNvGrpSpPr>
                        <a:grpSpLocks/>
                      </p:cNvGrpSpPr>
                      <p:nvPr/>
                    </p:nvGrpSpPr>
                    <p:grpSpPr bwMode="auto">
                      <a:xfrm>
                        <a:off x="3984" y="2640"/>
                        <a:ext cx="1584" cy="1440"/>
                        <a:chOff x="3840" y="1440"/>
                        <a:chExt cx="1584" cy="1440"/>
                      </a:xfrm>
                    </p:grpSpPr>
                    <p:sp>
                      <p:nvSpPr>
                        <p:cNvPr id="37936" name="Rectangle 16"/>
                        <p:cNvSpPr>
                          <a:spLocks noChangeArrowheads="1"/>
                        </p:cNvSpPr>
                        <p:nvPr/>
                      </p:nvSpPr>
                      <p:spPr bwMode="auto">
                        <a:xfrm>
                          <a:off x="3840" y="2016"/>
                          <a:ext cx="624" cy="864"/>
                        </a:xfrm>
                        <a:prstGeom prst="rect">
                          <a:avLst/>
                        </a:prstGeom>
                        <a:noFill/>
                        <a:ln w="9525">
                          <a:solidFill>
                            <a:schemeClr val="tx1"/>
                          </a:solidFill>
                          <a:miter lim="800000"/>
                          <a:headEnd/>
                          <a:tailEnd/>
                        </a:ln>
                      </p:spPr>
                      <p:txBody>
                        <a:bodyPr wrap="none" anchor="ctr"/>
                        <a:lstStyle/>
                        <a:p>
                          <a:endParaRPr lang="zh-CN" altLang="en-US"/>
                        </a:p>
                      </p:txBody>
                    </p:sp>
                    <p:sp>
                      <p:nvSpPr>
                        <p:cNvPr id="37937" name="Line 17"/>
                        <p:cNvSpPr>
                          <a:spLocks noChangeShapeType="1"/>
                        </p:cNvSpPr>
                        <p:nvPr/>
                      </p:nvSpPr>
                      <p:spPr bwMode="auto">
                        <a:xfrm flipV="1">
                          <a:off x="3840" y="1440"/>
                          <a:ext cx="1152" cy="576"/>
                        </a:xfrm>
                        <a:prstGeom prst="line">
                          <a:avLst/>
                        </a:prstGeom>
                        <a:noFill/>
                        <a:ln w="9525">
                          <a:solidFill>
                            <a:schemeClr val="tx1"/>
                          </a:solidFill>
                          <a:round/>
                          <a:headEnd/>
                          <a:tailEnd/>
                        </a:ln>
                      </p:spPr>
                      <p:txBody>
                        <a:bodyPr wrap="none" anchor="ctr"/>
                        <a:lstStyle/>
                        <a:p>
                          <a:endParaRPr lang="zh-CN" altLang="en-US"/>
                        </a:p>
                      </p:txBody>
                    </p:sp>
                    <p:sp>
                      <p:nvSpPr>
                        <p:cNvPr id="37938" name="Line 18"/>
                        <p:cNvSpPr>
                          <a:spLocks noChangeShapeType="1"/>
                        </p:cNvSpPr>
                        <p:nvPr/>
                      </p:nvSpPr>
                      <p:spPr bwMode="auto">
                        <a:xfrm flipV="1">
                          <a:off x="4464" y="1536"/>
                          <a:ext cx="960" cy="480"/>
                        </a:xfrm>
                        <a:prstGeom prst="line">
                          <a:avLst/>
                        </a:prstGeom>
                        <a:noFill/>
                        <a:ln w="9525">
                          <a:solidFill>
                            <a:schemeClr val="tx1"/>
                          </a:solidFill>
                          <a:round/>
                          <a:headEnd/>
                          <a:tailEnd/>
                        </a:ln>
                      </p:spPr>
                      <p:txBody>
                        <a:bodyPr wrap="none" anchor="ctr"/>
                        <a:lstStyle/>
                        <a:p>
                          <a:endParaRPr lang="zh-CN" altLang="en-US"/>
                        </a:p>
                      </p:txBody>
                    </p:sp>
                    <p:sp>
                      <p:nvSpPr>
                        <p:cNvPr id="37939" name="Line 19"/>
                        <p:cNvSpPr>
                          <a:spLocks noChangeShapeType="1"/>
                        </p:cNvSpPr>
                        <p:nvPr/>
                      </p:nvSpPr>
                      <p:spPr bwMode="auto">
                        <a:xfrm flipV="1">
                          <a:off x="4464" y="2400"/>
                          <a:ext cx="960" cy="480"/>
                        </a:xfrm>
                        <a:prstGeom prst="line">
                          <a:avLst/>
                        </a:prstGeom>
                        <a:noFill/>
                        <a:ln w="9525">
                          <a:solidFill>
                            <a:schemeClr val="tx1"/>
                          </a:solidFill>
                          <a:round/>
                          <a:headEnd/>
                          <a:tailEnd/>
                        </a:ln>
                      </p:spPr>
                      <p:txBody>
                        <a:bodyPr wrap="none" anchor="ctr"/>
                        <a:lstStyle/>
                        <a:p>
                          <a:endParaRPr lang="zh-CN" altLang="en-US"/>
                        </a:p>
                      </p:txBody>
                    </p:sp>
                  </p:grpSp>
                  <p:sp>
                    <p:nvSpPr>
                      <p:cNvPr id="37928" name="Line 20"/>
                      <p:cNvSpPr>
                        <a:spLocks noChangeShapeType="1"/>
                      </p:cNvSpPr>
                      <p:nvPr/>
                    </p:nvSpPr>
                    <p:spPr bwMode="auto">
                      <a:xfrm>
                        <a:off x="4176" y="3120"/>
                        <a:ext cx="624" cy="0"/>
                      </a:xfrm>
                      <a:prstGeom prst="line">
                        <a:avLst/>
                      </a:prstGeom>
                      <a:noFill/>
                      <a:ln w="9525">
                        <a:solidFill>
                          <a:schemeClr val="tx1"/>
                        </a:solidFill>
                        <a:round/>
                        <a:headEnd/>
                        <a:tailEnd/>
                      </a:ln>
                    </p:spPr>
                    <p:txBody>
                      <a:bodyPr wrap="none" anchor="ctr"/>
                      <a:lstStyle/>
                      <a:p>
                        <a:endParaRPr lang="zh-CN" altLang="en-US"/>
                      </a:p>
                    </p:txBody>
                  </p:sp>
                  <p:sp>
                    <p:nvSpPr>
                      <p:cNvPr id="37929" name="Line 21"/>
                      <p:cNvSpPr>
                        <a:spLocks noChangeShapeType="1"/>
                      </p:cNvSpPr>
                      <p:nvPr/>
                    </p:nvSpPr>
                    <p:spPr bwMode="auto">
                      <a:xfrm>
                        <a:off x="4800" y="3120"/>
                        <a:ext cx="0" cy="864"/>
                      </a:xfrm>
                      <a:prstGeom prst="line">
                        <a:avLst/>
                      </a:prstGeom>
                      <a:noFill/>
                      <a:ln w="9525">
                        <a:solidFill>
                          <a:schemeClr val="tx1"/>
                        </a:solidFill>
                        <a:round/>
                        <a:headEnd/>
                        <a:tailEnd/>
                      </a:ln>
                    </p:spPr>
                    <p:txBody>
                      <a:bodyPr wrap="none" anchor="ctr"/>
                      <a:lstStyle/>
                      <a:p>
                        <a:endParaRPr lang="zh-CN" altLang="en-US"/>
                      </a:p>
                    </p:txBody>
                  </p:sp>
                  <p:sp>
                    <p:nvSpPr>
                      <p:cNvPr id="37930" name="Line 22"/>
                      <p:cNvSpPr>
                        <a:spLocks noChangeShapeType="1"/>
                      </p:cNvSpPr>
                      <p:nvPr/>
                    </p:nvSpPr>
                    <p:spPr bwMode="auto">
                      <a:xfrm>
                        <a:off x="4944" y="3061"/>
                        <a:ext cx="0" cy="864"/>
                      </a:xfrm>
                      <a:prstGeom prst="line">
                        <a:avLst/>
                      </a:prstGeom>
                      <a:noFill/>
                      <a:ln w="9525">
                        <a:solidFill>
                          <a:schemeClr val="tx1"/>
                        </a:solidFill>
                        <a:round/>
                        <a:headEnd/>
                        <a:tailEnd/>
                      </a:ln>
                    </p:spPr>
                    <p:txBody>
                      <a:bodyPr wrap="none" anchor="ctr"/>
                      <a:lstStyle/>
                      <a:p>
                        <a:endParaRPr lang="zh-CN" altLang="en-US"/>
                      </a:p>
                    </p:txBody>
                  </p:sp>
                  <p:sp>
                    <p:nvSpPr>
                      <p:cNvPr id="37931" name="Line 23"/>
                      <p:cNvSpPr>
                        <a:spLocks noChangeShapeType="1"/>
                      </p:cNvSpPr>
                      <p:nvPr/>
                    </p:nvSpPr>
                    <p:spPr bwMode="auto">
                      <a:xfrm>
                        <a:off x="4331" y="3046"/>
                        <a:ext cx="624" cy="0"/>
                      </a:xfrm>
                      <a:prstGeom prst="line">
                        <a:avLst/>
                      </a:prstGeom>
                      <a:noFill/>
                      <a:ln w="9525">
                        <a:solidFill>
                          <a:schemeClr val="tx1"/>
                        </a:solidFill>
                        <a:round/>
                        <a:headEnd/>
                        <a:tailEnd/>
                      </a:ln>
                    </p:spPr>
                    <p:txBody>
                      <a:bodyPr wrap="none" anchor="ctr"/>
                      <a:lstStyle/>
                      <a:p>
                        <a:endParaRPr lang="zh-CN" altLang="en-US"/>
                      </a:p>
                    </p:txBody>
                  </p:sp>
                  <p:sp>
                    <p:nvSpPr>
                      <p:cNvPr id="37932" name="Line 24"/>
                      <p:cNvSpPr>
                        <a:spLocks noChangeShapeType="1"/>
                      </p:cNvSpPr>
                      <p:nvPr/>
                    </p:nvSpPr>
                    <p:spPr bwMode="auto">
                      <a:xfrm>
                        <a:off x="4505" y="2965"/>
                        <a:ext cx="624" cy="0"/>
                      </a:xfrm>
                      <a:prstGeom prst="line">
                        <a:avLst/>
                      </a:prstGeom>
                      <a:noFill/>
                      <a:ln w="9525">
                        <a:solidFill>
                          <a:schemeClr val="tx1"/>
                        </a:solidFill>
                        <a:round/>
                        <a:headEnd/>
                        <a:tailEnd/>
                      </a:ln>
                    </p:spPr>
                    <p:txBody>
                      <a:bodyPr wrap="none" anchor="ctr"/>
                      <a:lstStyle/>
                      <a:p>
                        <a:endParaRPr lang="zh-CN" altLang="en-US"/>
                      </a:p>
                    </p:txBody>
                  </p:sp>
                  <p:sp>
                    <p:nvSpPr>
                      <p:cNvPr id="37933" name="Line 25"/>
                      <p:cNvSpPr>
                        <a:spLocks noChangeShapeType="1"/>
                      </p:cNvSpPr>
                      <p:nvPr/>
                    </p:nvSpPr>
                    <p:spPr bwMode="auto">
                      <a:xfrm>
                        <a:off x="3600" y="2880"/>
                        <a:ext cx="1680" cy="0"/>
                      </a:xfrm>
                      <a:prstGeom prst="line">
                        <a:avLst/>
                      </a:prstGeom>
                      <a:noFill/>
                      <a:ln w="9525">
                        <a:solidFill>
                          <a:schemeClr val="tx1"/>
                        </a:solidFill>
                        <a:round/>
                        <a:headEnd/>
                        <a:tailEnd/>
                      </a:ln>
                    </p:spPr>
                    <p:txBody>
                      <a:bodyPr wrap="none" anchor="ctr"/>
                      <a:lstStyle/>
                      <a:p>
                        <a:endParaRPr lang="zh-CN" altLang="en-US"/>
                      </a:p>
                    </p:txBody>
                  </p:sp>
                  <p:sp>
                    <p:nvSpPr>
                      <p:cNvPr id="37934" name="Line 26"/>
                      <p:cNvSpPr>
                        <a:spLocks noChangeShapeType="1"/>
                      </p:cNvSpPr>
                      <p:nvPr/>
                    </p:nvSpPr>
                    <p:spPr bwMode="auto">
                      <a:xfrm>
                        <a:off x="5088" y="2991"/>
                        <a:ext cx="0" cy="864"/>
                      </a:xfrm>
                      <a:prstGeom prst="line">
                        <a:avLst/>
                      </a:prstGeom>
                      <a:noFill/>
                      <a:ln w="9525">
                        <a:solidFill>
                          <a:schemeClr val="tx1"/>
                        </a:solidFill>
                        <a:round/>
                        <a:headEnd/>
                        <a:tailEnd/>
                      </a:ln>
                    </p:spPr>
                    <p:txBody>
                      <a:bodyPr wrap="none" anchor="ctr"/>
                      <a:lstStyle/>
                      <a:p>
                        <a:endParaRPr lang="zh-CN" altLang="en-US"/>
                      </a:p>
                    </p:txBody>
                  </p:sp>
                  <p:sp>
                    <p:nvSpPr>
                      <p:cNvPr id="37935" name="Line 27"/>
                      <p:cNvSpPr>
                        <a:spLocks noChangeShapeType="1"/>
                      </p:cNvSpPr>
                      <p:nvPr/>
                    </p:nvSpPr>
                    <p:spPr bwMode="auto">
                      <a:xfrm>
                        <a:off x="5232" y="2928"/>
                        <a:ext cx="0" cy="864"/>
                      </a:xfrm>
                      <a:prstGeom prst="line">
                        <a:avLst/>
                      </a:prstGeom>
                      <a:noFill/>
                      <a:ln w="9525">
                        <a:solidFill>
                          <a:schemeClr val="tx1"/>
                        </a:solidFill>
                        <a:round/>
                        <a:headEnd/>
                        <a:tailEnd/>
                      </a:ln>
                    </p:spPr>
                    <p:txBody>
                      <a:bodyPr wrap="none" anchor="ctr"/>
                      <a:lstStyle/>
                      <a:p>
                        <a:endParaRPr lang="zh-CN" altLang="en-US"/>
                      </a:p>
                    </p:txBody>
                  </p:sp>
                </p:grpSp>
                <p:sp>
                  <p:nvSpPr>
                    <p:cNvPr id="37918" name="Line 28"/>
                    <p:cNvSpPr>
                      <a:spLocks noChangeShapeType="1"/>
                    </p:cNvSpPr>
                    <p:nvPr/>
                  </p:nvSpPr>
                  <p:spPr bwMode="auto">
                    <a:xfrm>
                      <a:off x="4224" y="2784"/>
                      <a:ext cx="288" cy="0"/>
                    </a:xfrm>
                    <a:prstGeom prst="line">
                      <a:avLst/>
                    </a:prstGeom>
                    <a:noFill/>
                    <a:ln w="28575">
                      <a:solidFill>
                        <a:schemeClr val="tx2"/>
                      </a:solidFill>
                      <a:round/>
                      <a:headEnd/>
                      <a:tailEnd type="triangle" w="med" len="med"/>
                    </a:ln>
                  </p:spPr>
                  <p:txBody>
                    <a:bodyPr wrap="none" anchor="ctr"/>
                    <a:lstStyle/>
                    <a:p>
                      <a:endParaRPr lang="zh-CN" altLang="en-US"/>
                    </a:p>
                  </p:txBody>
                </p:sp>
                <p:sp>
                  <p:nvSpPr>
                    <p:cNvPr id="37919" name="Line 29"/>
                    <p:cNvSpPr>
                      <a:spLocks noChangeShapeType="1"/>
                    </p:cNvSpPr>
                    <p:nvPr/>
                  </p:nvSpPr>
                  <p:spPr bwMode="auto">
                    <a:xfrm>
                      <a:off x="4128" y="3936"/>
                      <a:ext cx="336" cy="0"/>
                    </a:xfrm>
                    <a:prstGeom prst="line">
                      <a:avLst/>
                    </a:prstGeom>
                    <a:noFill/>
                    <a:ln w="9525">
                      <a:solidFill>
                        <a:schemeClr val="tx1"/>
                      </a:solidFill>
                      <a:prstDash val="dash"/>
                      <a:round/>
                      <a:headEnd/>
                      <a:tailEnd/>
                    </a:ln>
                  </p:spPr>
                  <p:txBody>
                    <a:bodyPr wrap="none" anchor="ctr"/>
                    <a:lstStyle/>
                    <a:p>
                      <a:endParaRPr lang="zh-CN" altLang="en-US"/>
                    </a:p>
                  </p:txBody>
                </p:sp>
                <p:sp>
                  <p:nvSpPr>
                    <p:cNvPr id="37920" name="Line 30"/>
                    <p:cNvSpPr>
                      <a:spLocks noChangeShapeType="1"/>
                    </p:cNvSpPr>
                    <p:nvPr/>
                  </p:nvSpPr>
                  <p:spPr bwMode="auto">
                    <a:xfrm>
                      <a:off x="4128" y="3360"/>
                      <a:ext cx="336" cy="0"/>
                    </a:xfrm>
                    <a:prstGeom prst="line">
                      <a:avLst/>
                    </a:prstGeom>
                    <a:noFill/>
                    <a:ln w="9525">
                      <a:solidFill>
                        <a:schemeClr val="tx1"/>
                      </a:solidFill>
                      <a:prstDash val="dash"/>
                      <a:round/>
                      <a:headEnd/>
                      <a:tailEnd/>
                    </a:ln>
                  </p:spPr>
                  <p:txBody>
                    <a:bodyPr wrap="none" anchor="ctr"/>
                    <a:lstStyle/>
                    <a:p>
                      <a:endParaRPr lang="zh-CN" altLang="en-US"/>
                    </a:p>
                  </p:txBody>
                </p:sp>
                <p:sp>
                  <p:nvSpPr>
                    <p:cNvPr id="37921" name="Line 31"/>
                    <p:cNvSpPr>
                      <a:spLocks noChangeShapeType="1"/>
                    </p:cNvSpPr>
                    <p:nvPr/>
                  </p:nvSpPr>
                  <p:spPr bwMode="auto">
                    <a:xfrm>
                      <a:off x="4464" y="3360"/>
                      <a:ext cx="0" cy="576"/>
                    </a:xfrm>
                    <a:prstGeom prst="line">
                      <a:avLst/>
                    </a:prstGeom>
                    <a:noFill/>
                    <a:ln w="9525">
                      <a:solidFill>
                        <a:schemeClr val="tx1"/>
                      </a:solidFill>
                      <a:prstDash val="dash"/>
                      <a:round/>
                      <a:headEnd/>
                      <a:tailEnd/>
                    </a:ln>
                  </p:spPr>
                  <p:txBody>
                    <a:bodyPr wrap="none" anchor="ctr"/>
                    <a:lstStyle/>
                    <a:p>
                      <a:endParaRPr lang="zh-CN" altLang="en-US"/>
                    </a:p>
                  </p:txBody>
                </p:sp>
                <p:sp>
                  <p:nvSpPr>
                    <p:cNvPr id="37922" name="Line 32"/>
                    <p:cNvSpPr>
                      <a:spLocks noChangeShapeType="1"/>
                    </p:cNvSpPr>
                    <p:nvPr/>
                  </p:nvSpPr>
                  <p:spPr bwMode="auto">
                    <a:xfrm>
                      <a:off x="4224" y="3504"/>
                      <a:ext cx="144" cy="0"/>
                    </a:xfrm>
                    <a:prstGeom prst="line">
                      <a:avLst/>
                    </a:prstGeom>
                    <a:noFill/>
                    <a:ln w="9525">
                      <a:solidFill>
                        <a:schemeClr val="tx1"/>
                      </a:solidFill>
                      <a:prstDash val="sysDot"/>
                      <a:round/>
                      <a:headEnd/>
                      <a:tailEnd/>
                    </a:ln>
                  </p:spPr>
                  <p:txBody>
                    <a:bodyPr wrap="none" anchor="ctr"/>
                    <a:lstStyle/>
                    <a:p>
                      <a:endParaRPr lang="zh-CN" altLang="en-US"/>
                    </a:p>
                  </p:txBody>
                </p:sp>
                <p:sp>
                  <p:nvSpPr>
                    <p:cNvPr id="37923" name="Line 33"/>
                    <p:cNvSpPr>
                      <a:spLocks noChangeShapeType="1"/>
                    </p:cNvSpPr>
                    <p:nvPr/>
                  </p:nvSpPr>
                  <p:spPr bwMode="auto">
                    <a:xfrm>
                      <a:off x="4224" y="3504"/>
                      <a:ext cx="0" cy="336"/>
                    </a:xfrm>
                    <a:prstGeom prst="line">
                      <a:avLst/>
                    </a:prstGeom>
                    <a:noFill/>
                    <a:ln w="9525">
                      <a:solidFill>
                        <a:schemeClr val="tx1"/>
                      </a:solidFill>
                      <a:prstDash val="sysDot"/>
                      <a:round/>
                      <a:headEnd/>
                      <a:tailEnd/>
                    </a:ln>
                  </p:spPr>
                  <p:txBody>
                    <a:bodyPr wrap="none" anchor="ctr"/>
                    <a:lstStyle/>
                    <a:p>
                      <a:endParaRPr lang="zh-CN" altLang="en-US"/>
                    </a:p>
                  </p:txBody>
                </p:sp>
                <p:sp>
                  <p:nvSpPr>
                    <p:cNvPr id="37924" name="Line 34"/>
                    <p:cNvSpPr>
                      <a:spLocks noChangeShapeType="1"/>
                    </p:cNvSpPr>
                    <p:nvPr/>
                  </p:nvSpPr>
                  <p:spPr bwMode="auto">
                    <a:xfrm>
                      <a:off x="4368" y="3515"/>
                      <a:ext cx="0" cy="336"/>
                    </a:xfrm>
                    <a:prstGeom prst="line">
                      <a:avLst/>
                    </a:prstGeom>
                    <a:noFill/>
                    <a:ln w="9525">
                      <a:solidFill>
                        <a:schemeClr val="tx1"/>
                      </a:solidFill>
                      <a:prstDash val="sysDot"/>
                      <a:round/>
                      <a:headEnd/>
                      <a:tailEnd/>
                    </a:ln>
                  </p:spPr>
                  <p:txBody>
                    <a:bodyPr wrap="none" anchor="ctr"/>
                    <a:lstStyle/>
                    <a:p>
                      <a:endParaRPr lang="zh-CN" altLang="en-US"/>
                    </a:p>
                  </p:txBody>
                </p:sp>
                <p:sp>
                  <p:nvSpPr>
                    <p:cNvPr id="37925" name="Line 35"/>
                    <p:cNvSpPr>
                      <a:spLocks noChangeShapeType="1"/>
                    </p:cNvSpPr>
                    <p:nvPr/>
                  </p:nvSpPr>
                  <p:spPr bwMode="auto">
                    <a:xfrm>
                      <a:off x="4128" y="3589"/>
                      <a:ext cx="0" cy="96"/>
                    </a:xfrm>
                    <a:prstGeom prst="line">
                      <a:avLst/>
                    </a:prstGeom>
                    <a:noFill/>
                    <a:ln w="28575">
                      <a:solidFill>
                        <a:schemeClr val="tx1"/>
                      </a:solidFill>
                      <a:round/>
                      <a:headEnd/>
                      <a:tailEnd type="triangle" w="med" len="med"/>
                    </a:ln>
                  </p:spPr>
                  <p:txBody>
                    <a:bodyPr wrap="none" anchor="ctr"/>
                    <a:lstStyle/>
                    <a:p>
                      <a:endParaRPr lang="zh-CN" altLang="en-US"/>
                    </a:p>
                  </p:txBody>
                </p:sp>
                <p:sp>
                  <p:nvSpPr>
                    <p:cNvPr id="37926" name="Text Box 36"/>
                    <p:cNvSpPr txBox="1">
                      <a:spLocks noChangeArrowheads="1"/>
                    </p:cNvSpPr>
                    <p:nvPr/>
                  </p:nvSpPr>
                  <p:spPr bwMode="auto">
                    <a:xfrm>
                      <a:off x="3984" y="2592"/>
                      <a:ext cx="138" cy="30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a:solidFill>
                            <a:schemeClr val="tx1"/>
                          </a:solidFill>
                          <a:latin typeface="Symbol" pitchFamily="18" charset="2"/>
                        </a:rPr>
                        <a:t>I</a:t>
                      </a:r>
                    </a:p>
                  </p:txBody>
                </p:sp>
              </p:grpSp>
            </p:grpSp>
          </p:grpSp>
        </p:grpSp>
      </p:grpSp>
      <p:sp>
        <p:nvSpPr>
          <p:cNvPr id="37893" name="Rectangle 39"/>
          <p:cNvSpPr>
            <a:spLocks noChangeArrowheads="1"/>
          </p:cNvSpPr>
          <p:nvPr/>
        </p:nvSpPr>
        <p:spPr bwMode="auto">
          <a:xfrm>
            <a:off x="690563" y="638175"/>
            <a:ext cx="1766887" cy="457200"/>
          </a:xfrm>
          <a:prstGeom prst="rect">
            <a:avLst/>
          </a:prstGeom>
          <a:noFill/>
          <a:ln w="9525">
            <a:noFill/>
            <a:miter lim="800000"/>
            <a:headEnd/>
            <a:tailEnd/>
          </a:ln>
        </p:spPr>
        <p:txBody>
          <a:bodyPr wrap="none">
            <a:spAutoFit/>
          </a:bodyPr>
          <a:lstStyle/>
          <a:p>
            <a:pPr algn="ctr">
              <a:spcBef>
                <a:spcPct val="50000"/>
              </a:spcBef>
            </a:pPr>
            <a:r>
              <a:rPr kumimoji="1" lang="en-US" altLang="zh-CN">
                <a:solidFill>
                  <a:srgbClr val="00FF00"/>
                </a:solidFill>
              </a:rPr>
              <a:t>(2)</a:t>
            </a:r>
            <a:r>
              <a:rPr kumimoji="1" lang="zh-CN" altLang="en-US">
                <a:solidFill>
                  <a:srgbClr val="00FF00"/>
                </a:solidFill>
                <a:latin typeface="宋体" pitchFamily="2" charset="-122"/>
                <a:sym typeface="Monotype Sorts"/>
              </a:rPr>
              <a:t>涡电流  </a:t>
            </a:r>
          </a:p>
        </p:txBody>
      </p:sp>
      <p:grpSp>
        <p:nvGrpSpPr>
          <p:cNvPr id="37894" name="Group 51"/>
          <p:cNvGrpSpPr>
            <a:grpSpLocks/>
          </p:cNvGrpSpPr>
          <p:nvPr/>
        </p:nvGrpSpPr>
        <p:grpSpPr bwMode="auto">
          <a:xfrm>
            <a:off x="684213" y="4581525"/>
            <a:ext cx="4441825" cy="1285875"/>
            <a:chOff x="431" y="2886"/>
            <a:chExt cx="2798" cy="810"/>
          </a:xfrm>
        </p:grpSpPr>
        <p:sp>
          <p:nvSpPr>
            <p:cNvPr id="37903" name="Rectangle 40"/>
            <p:cNvSpPr>
              <a:spLocks noChangeArrowheads="1"/>
            </p:cNvSpPr>
            <p:nvPr/>
          </p:nvSpPr>
          <p:spPr bwMode="auto">
            <a:xfrm>
              <a:off x="521" y="2886"/>
              <a:ext cx="1534" cy="357"/>
            </a:xfrm>
            <a:prstGeom prst="rect">
              <a:avLst/>
            </a:prstGeom>
            <a:noFill/>
            <a:ln w="9525">
              <a:noFill/>
              <a:miter lim="800000"/>
              <a:headEnd/>
              <a:tailEnd/>
            </a:ln>
          </p:spPr>
          <p:txBody>
            <a:bodyPr wrap="none">
              <a:spAutoFit/>
            </a:bodyPr>
            <a:lstStyle/>
            <a:p>
              <a:pPr algn="ctr">
                <a:lnSpc>
                  <a:spcPct val="130000"/>
                </a:lnSpc>
                <a:spcBef>
                  <a:spcPct val="50000"/>
                </a:spcBef>
                <a:buFontTx/>
                <a:buChar char="•"/>
              </a:pPr>
              <a:r>
                <a:rPr kumimoji="1" lang="zh-CN" altLang="en-US" dirty="0">
                  <a:solidFill>
                    <a:srgbClr val="FFFF00"/>
                  </a:solidFill>
                </a:rPr>
                <a:t>涡电流的磁效应</a:t>
              </a:r>
            </a:p>
          </p:txBody>
        </p:sp>
        <p:sp>
          <p:nvSpPr>
            <p:cNvPr id="37904" name="Text Box 41"/>
            <p:cNvSpPr txBox="1">
              <a:spLocks noChangeArrowheads="1"/>
            </p:cNvSpPr>
            <p:nvPr/>
          </p:nvSpPr>
          <p:spPr bwMode="auto">
            <a:xfrm>
              <a:off x="431" y="3339"/>
              <a:ext cx="1488" cy="357"/>
            </a:xfrm>
            <a:prstGeom prst="rect">
              <a:avLst/>
            </a:prstGeom>
            <a:noFill/>
            <a:ln w="9525">
              <a:noFill/>
              <a:miter lim="800000"/>
              <a:headEnd/>
              <a:tailEnd/>
            </a:ln>
          </p:spPr>
          <p:txBody>
            <a:bodyPr>
              <a:spAutoFit/>
            </a:bodyPr>
            <a:lstStyle/>
            <a:p>
              <a:pPr algn="ctr">
                <a:lnSpc>
                  <a:spcPct val="130000"/>
                </a:lnSpc>
                <a:spcBef>
                  <a:spcPct val="50000"/>
                </a:spcBef>
              </a:pPr>
              <a:r>
                <a:rPr kumimoji="1" lang="zh-CN" altLang="en-US"/>
                <a:t>电磁阻尼</a:t>
              </a:r>
            </a:p>
          </p:txBody>
        </p:sp>
        <p:sp>
          <p:nvSpPr>
            <p:cNvPr id="37905" name="Text Box 42"/>
            <p:cNvSpPr txBox="1">
              <a:spLocks noChangeArrowheads="1"/>
            </p:cNvSpPr>
            <p:nvPr/>
          </p:nvSpPr>
          <p:spPr bwMode="auto">
            <a:xfrm>
              <a:off x="1837" y="3339"/>
              <a:ext cx="1392" cy="357"/>
            </a:xfrm>
            <a:prstGeom prst="rect">
              <a:avLst/>
            </a:prstGeom>
            <a:noFill/>
            <a:ln w="9525">
              <a:noFill/>
              <a:miter lim="800000"/>
              <a:headEnd/>
              <a:tailEnd/>
            </a:ln>
          </p:spPr>
          <p:txBody>
            <a:bodyPr>
              <a:spAutoFit/>
            </a:bodyPr>
            <a:lstStyle/>
            <a:p>
              <a:pPr algn="ctr">
                <a:lnSpc>
                  <a:spcPct val="130000"/>
                </a:lnSpc>
                <a:spcBef>
                  <a:spcPct val="50000"/>
                </a:spcBef>
              </a:pPr>
              <a:r>
                <a:rPr kumimoji="1" lang="zh-CN" altLang="en-US">
                  <a:sym typeface="Symbol" pitchFamily="18" charset="2"/>
                </a:rPr>
                <a:t>电磁制动器</a:t>
              </a:r>
            </a:p>
          </p:txBody>
        </p:sp>
      </p:grpSp>
      <p:grpSp>
        <p:nvGrpSpPr>
          <p:cNvPr id="37895" name="Group 49"/>
          <p:cNvGrpSpPr>
            <a:grpSpLocks/>
          </p:cNvGrpSpPr>
          <p:nvPr/>
        </p:nvGrpSpPr>
        <p:grpSpPr bwMode="auto">
          <a:xfrm>
            <a:off x="468313" y="1244600"/>
            <a:ext cx="5103812" cy="1797051"/>
            <a:chOff x="295" y="784"/>
            <a:chExt cx="3215" cy="1132"/>
          </a:xfrm>
        </p:grpSpPr>
        <p:sp>
          <p:nvSpPr>
            <p:cNvPr id="37899" name="Rectangle 37"/>
            <p:cNvSpPr>
              <a:spLocks noChangeArrowheads="1"/>
            </p:cNvSpPr>
            <p:nvPr/>
          </p:nvSpPr>
          <p:spPr bwMode="auto">
            <a:xfrm>
              <a:off x="447" y="784"/>
              <a:ext cx="1534" cy="357"/>
            </a:xfrm>
            <a:prstGeom prst="rect">
              <a:avLst/>
            </a:prstGeom>
            <a:noFill/>
            <a:ln w="9525" cap="sq">
              <a:noFill/>
              <a:miter lim="800000"/>
              <a:headEnd/>
              <a:tailEnd/>
            </a:ln>
          </p:spPr>
          <p:txBody>
            <a:bodyPr wrap="none">
              <a:spAutoFit/>
            </a:bodyPr>
            <a:lstStyle/>
            <a:p>
              <a:pPr>
                <a:lnSpc>
                  <a:spcPct val="130000"/>
                </a:lnSpc>
                <a:buFontTx/>
                <a:buChar char="•"/>
              </a:pPr>
              <a:r>
                <a:rPr kumimoji="1" lang="zh-CN" altLang="en-US" dirty="0">
                  <a:solidFill>
                    <a:srgbClr val="FFFF00"/>
                  </a:solidFill>
                  <a:latin typeface="宋体" pitchFamily="2" charset="-122"/>
                </a:rPr>
                <a:t>涡电流的热效应</a:t>
              </a:r>
              <a:endParaRPr kumimoji="1" lang="zh-CN" altLang="en-US" dirty="0">
                <a:solidFill>
                  <a:srgbClr val="FFFF00"/>
                </a:solidFill>
                <a:latin typeface="黑体" pitchFamily="49" charset="-122"/>
                <a:ea typeface="黑体" pitchFamily="49" charset="-122"/>
              </a:endParaRPr>
            </a:p>
          </p:txBody>
        </p:sp>
        <p:sp>
          <p:nvSpPr>
            <p:cNvPr id="37900" name="Rectangle 38"/>
            <p:cNvSpPr>
              <a:spLocks noChangeArrowheads="1"/>
            </p:cNvSpPr>
            <p:nvPr/>
          </p:nvSpPr>
          <p:spPr bwMode="auto">
            <a:xfrm>
              <a:off x="295" y="1253"/>
              <a:ext cx="3215" cy="663"/>
            </a:xfrm>
            <a:prstGeom prst="rect">
              <a:avLst/>
            </a:prstGeom>
            <a:noFill/>
            <a:ln w="9525" cap="sq">
              <a:noFill/>
              <a:miter lim="800000"/>
              <a:headEnd/>
              <a:tailEnd/>
            </a:ln>
          </p:spPr>
          <p:txBody>
            <a:bodyPr wrap="square">
              <a:spAutoFit/>
            </a:bodyPr>
            <a:lstStyle/>
            <a:p>
              <a:pPr>
                <a:lnSpc>
                  <a:spcPct val="130000"/>
                </a:lnSpc>
              </a:pPr>
              <a:r>
                <a:rPr kumimoji="1" lang="zh-CN" altLang="en-US" dirty="0" smtClean="0">
                  <a:latin typeface="宋体" pitchFamily="2" charset="-122"/>
                </a:rPr>
                <a:t>根据</a:t>
              </a:r>
              <a:r>
                <a:rPr kumimoji="1" lang="zh-CN" altLang="en-US" dirty="0">
                  <a:latin typeface="宋体" pitchFamily="2" charset="-122"/>
                </a:rPr>
                <a:t>电流的热效应，可利用涡电流产生热量，如冶炼特种钢及电磁炉等。</a:t>
              </a:r>
            </a:p>
          </p:txBody>
        </p:sp>
        <p:grpSp>
          <p:nvGrpSpPr>
            <p:cNvPr id="37901" name="Group 48"/>
            <p:cNvGrpSpPr>
              <a:grpSpLocks/>
            </p:cNvGrpSpPr>
            <p:nvPr/>
          </p:nvGrpSpPr>
          <p:grpSpPr bwMode="auto">
            <a:xfrm>
              <a:off x="2154" y="845"/>
              <a:ext cx="907" cy="354"/>
              <a:chOff x="1565" y="1202"/>
              <a:chExt cx="907" cy="354"/>
            </a:xfrm>
          </p:grpSpPr>
          <p:sp>
            <p:nvSpPr>
              <p:cNvPr id="37902" name="Text Box 45"/>
              <p:cNvSpPr txBox="1">
                <a:spLocks noChangeArrowheads="1"/>
              </p:cNvSpPr>
              <p:nvPr/>
            </p:nvSpPr>
            <p:spPr bwMode="auto">
              <a:xfrm>
                <a:off x="1610" y="1344"/>
                <a:ext cx="483" cy="212"/>
              </a:xfrm>
              <a:prstGeom prst="rect">
                <a:avLst/>
              </a:prstGeom>
              <a:noFill/>
              <a:ln w="9525">
                <a:noFill/>
                <a:miter lim="800000"/>
                <a:headEnd/>
                <a:tailEnd/>
              </a:ln>
            </p:spPr>
            <p:txBody>
              <a:bodyPr>
                <a:spAutoFit/>
              </a:bodyPr>
              <a:lstStyle/>
              <a:p>
                <a:pPr algn="ctr">
                  <a:spcBef>
                    <a:spcPct val="50000"/>
                  </a:spcBef>
                </a:pPr>
                <a:r>
                  <a:rPr kumimoji="1" lang="zh-CN" altLang="en-US" sz="1600">
                    <a:sym typeface="Symbol" pitchFamily="18" charset="2"/>
                  </a:rPr>
                  <a:t>热量</a:t>
                </a:r>
              </a:p>
            </p:txBody>
          </p:sp>
          <p:graphicFrame>
            <p:nvGraphicFramePr>
              <p:cNvPr id="37890" name="Object 46"/>
              <p:cNvGraphicFramePr>
                <a:graphicFrameLocks noChangeAspect="1"/>
              </p:cNvGraphicFramePr>
              <p:nvPr/>
            </p:nvGraphicFramePr>
            <p:xfrm>
              <a:off x="1565" y="1202"/>
              <a:ext cx="907" cy="336"/>
            </p:xfrm>
            <a:graphic>
              <a:graphicData uri="http://schemas.openxmlformats.org/presentationml/2006/ole">
                <mc:AlternateContent xmlns:mc="http://schemas.openxmlformats.org/markup-compatibility/2006">
                  <mc:Choice xmlns:v="urn:schemas-microsoft-com:vml" Requires="v">
                    <p:oleObj spid="_x0000_s37907" name="公式" r:id="rId3" imgW="1079280" imgH="507960" progId="Equation.3">
                      <p:embed/>
                    </p:oleObj>
                  </mc:Choice>
                  <mc:Fallback>
                    <p:oleObj name="公式" r:id="rId3" imgW="1079280" imgH="507960" progId="Equation.3">
                      <p:embed/>
                      <p:pic>
                        <p:nvPicPr>
                          <p:cNvPr id="0" name="Object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5" y="1202"/>
                            <a:ext cx="907"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37896" name="Group 50"/>
          <p:cNvGrpSpPr>
            <a:grpSpLocks/>
          </p:cNvGrpSpPr>
          <p:nvPr/>
        </p:nvGrpSpPr>
        <p:grpSpPr bwMode="auto">
          <a:xfrm>
            <a:off x="971550" y="3214688"/>
            <a:ext cx="4392613" cy="1222376"/>
            <a:chOff x="612" y="2069"/>
            <a:chExt cx="2767" cy="770"/>
          </a:xfrm>
        </p:grpSpPr>
        <p:sp>
          <p:nvSpPr>
            <p:cNvPr id="37897" name="Text Box 43"/>
            <p:cNvSpPr txBox="1">
              <a:spLocks noChangeArrowheads="1"/>
            </p:cNvSpPr>
            <p:nvPr/>
          </p:nvSpPr>
          <p:spPr bwMode="auto">
            <a:xfrm>
              <a:off x="612" y="2069"/>
              <a:ext cx="2767" cy="357"/>
            </a:xfrm>
            <a:prstGeom prst="rect">
              <a:avLst/>
            </a:prstGeom>
            <a:noFill/>
            <a:ln w="9525">
              <a:noFill/>
              <a:miter lim="800000"/>
              <a:headEnd/>
              <a:tailEnd/>
            </a:ln>
          </p:spPr>
          <p:txBody>
            <a:bodyPr>
              <a:spAutoFit/>
            </a:bodyPr>
            <a:lstStyle/>
            <a:p>
              <a:pPr>
                <a:lnSpc>
                  <a:spcPct val="130000"/>
                </a:lnSpc>
                <a:spcBef>
                  <a:spcPct val="50000"/>
                </a:spcBef>
              </a:pPr>
              <a:r>
                <a:rPr kumimoji="1" lang="zh-CN" altLang="en-US" dirty="0">
                  <a:sym typeface="Symbol" pitchFamily="18" charset="2"/>
                </a:rPr>
                <a:t>危害：能量损失，设备发热</a:t>
              </a:r>
            </a:p>
          </p:txBody>
        </p:sp>
        <p:sp>
          <p:nvSpPr>
            <p:cNvPr id="37898" name="Text Box 47"/>
            <p:cNvSpPr txBox="1">
              <a:spLocks noChangeArrowheads="1"/>
            </p:cNvSpPr>
            <p:nvPr/>
          </p:nvSpPr>
          <p:spPr bwMode="auto">
            <a:xfrm>
              <a:off x="612" y="2478"/>
              <a:ext cx="2380" cy="361"/>
            </a:xfrm>
            <a:prstGeom prst="rect">
              <a:avLst/>
            </a:prstGeom>
            <a:noFill/>
            <a:ln w="9525">
              <a:noFill/>
              <a:miter lim="800000"/>
              <a:headEnd/>
              <a:tailEnd/>
            </a:ln>
          </p:spPr>
          <p:txBody>
            <a:bodyPr>
              <a:spAutoFit/>
            </a:bodyPr>
            <a:lstStyle/>
            <a:p>
              <a:pPr>
                <a:lnSpc>
                  <a:spcPct val="130000"/>
                </a:lnSpc>
                <a:spcBef>
                  <a:spcPct val="50000"/>
                </a:spcBef>
              </a:pPr>
              <a:r>
                <a:rPr kumimoji="1" lang="zh-CN" altLang="en-US" dirty="0" smtClean="0">
                  <a:sym typeface="Symbol" pitchFamily="18" charset="2"/>
                </a:rPr>
                <a:t>块状铁芯</a:t>
              </a:r>
              <a:r>
                <a:rPr kumimoji="1" lang="zh-CN" altLang="en-US" dirty="0" smtClean="0">
                  <a:sym typeface="Symbol"/>
                </a:rPr>
                <a:t></a:t>
              </a:r>
              <a:r>
                <a:rPr kumimoji="1" lang="zh-CN" altLang="en-US" dirty="0" smtClean="0">
                  <a:sym typeface="Symbol" pitchFamily="18" charset="2"/>
                </a:rPr>
                <a:t>片状</a:t>
              </a:r>
              <a:r>
                <a:rPr kumimoji="1" lang="zh-CN" altLang="en-US" dirty="0" smtClean="0">
                  <a:sym typeface="Symbol"/>
                </a:rPr>
                <a:t></a:t>
              </a:r>
              <a:r>
                <a:rPr kumimoji="1" lang="zh-CN" altLang="en-US" dirty="0" smtClean="0">
                  <a:sym typeface="Symbol" pitchFamily="18" charset="2"/>
                </a:rPr>
                <a:t>粉末状</a:t>
              </a:r>
              <a:endParaRPr kumimoji="1" lang="zh-CN" altLang="en-US" dirty="0">
                <a:sym typeface="Symbol" pitchFamily="18" charset="2"/>
              </a:endParaRPr>
            </a:p>
          </p:txBody>
        </p:sp>
      </p:grpSp>
      <p:pic>
        <p:nvPicPr>
          <p:cNvPr id="37891" name="Picture 3"/>
          <p:cNvPicPr>
            <a:picLocks noChangeAspect="1" noChangeArrowheads="1"/>
          </p:cNvPicPr>
          <p:nvPr/>
        </p:nvPicPr>
        <p:blipFill>
          <a:blip r:embed="rId5" cstate="print">
            <a:lum bright="20000" contrast="20000"/>
          </a:blip>
          <a:srcRect/>
          <a:stretch>
            <a:fillRect/>
          </a:stretch>
        </p:blipFill>
        <p:spPr bwMode="auto">
          <a:xfrm>
            <a:off x="5786446" y="3786190"/>
            <a:ext cx="3000396" cy="2601029"/>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7894"/>
                                        </p:tgtEl>
                                        <p:attrNameLst>
                                          <p:attrName>style.visibility</p:attrName>
                                        </p:attrNameLst>
                                      </p:cBhvr>
                                      <p:to>
                                        <p:strVal val="visible"/>
                                      </p:to>
                                    </p:set>
                                    <p:animEffect transition="in" filter="wipe(up)">
                                      <p:cBhvr>
                                        <p:cTn id="7" dur="500"/>
                                        <p:tgtEl>
                                          <p:spTgt spid="3789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7891"/>
                                        </p:tgtEl>
                                        <p:attrNameLst>
                                          <p:attrName>style.visibility</p:attrName>
                                        </p:attrNameLst>
                                      </p:cBhvr>
                                      <p:to>
                                        <p:strVal val="visible"/>
                                      </p:to>
                                    </p:set>
                                    <p:animEffect transition="in" filter="dissolve">
                                      <p:cBhvr>
                                        <p:cTn id="12" dur="500"/>
                                        <p:tgtEl>
                                          <p:spTgt spid="37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灯片编号占位符 3"/>
          <p:cNvSpPr>
            <a:spLocks noGrp="1"/>
          </p:cNvSpPr>
          <p:nvPr>
            <p:ph type="sldNum" sz="quarter" idx="12"/>
          </p:nvPr>
        </p:nvSpPr>
        <p:spPr/>
        <p:txBody>
          <a:bodyPr/>
          <a:lstStyle/>
          <a:p>
            <a:pPr>
              <a:defRPr/>
            </a:pPr>
            <a:fld id="{114BAA72-2719-4545-9ED1-62ED3E2F5ECF}" type="slidenum">
              <a:rPr lang="en-US" altLang="zh-CN"/>
              <a:pPr>
                <a:defRPr/>
              </a:pPr>
              <a:t>49</a:t>
            </a:fld>
            <a:endParaRPr lang="en-US" altLang="zh-CN"/>
          </a:p>
        </p:txBody>
      </p:sp>
      <p:sp>
        <p:nvSpPr>
          <p:cNvPr id="38926" name="Text Box 2"/>
          <p:cNvSpPr txBox="1">
            <a:spLocks noChangeArrowheads="1"/>
          </p:cNvSpPr>
          <p:nvPr/>
        </p:nvSpPr>
        <p:spPr bwMode="auto">
          <a:xfrm>
            <a:off x="2411413" y="404813"/>
            <a:ext cx="3457575" cy="547687"/>
          </a:xfrm>
          <a:prstGeom prst="rect">
            <a:avLst/>
          </a:prstGeom>
          <a:solidFill>
            <a:srgbClr val="FF3300"/>
          </a:solidFill>
          <a:ln w="28575">
            <a:solidFill>
              <a:srgbClr val="66FF33"/>
            </a:solidFill>
            <a:miter lim="800000"/>
            <a:headEnd/>
            <a:tailEnd/>
          </a:ln>
        </p:spPr>
        <p:txBody>
          <a:bodyPr>
            <a:spAutoFit/>
          </a:bodyPr>
          <a:lstStyle/>
          <a:p>
            <a:pPr algn="just" eaLnBrk="0" hangingPunct="0"/>
            <a:r>
              <a:rPr lang="en-US" altLang="zh-CN" sz="2800">
                <a:latin typeface="Arial" pitchFamily="34" charset="0"/>
                <a:ea typeface="黑体" pitchFamily="49" charset="-122"/>
                <a:cs typeface="Arial" pitchFamily="34" charset="0"/>
              </a:rPr>
              <a:t>§12.3   </a:t>
            </a:r>
            <a:r>
              <a:rPr lang="zh-CN" altLang="en-US" sz="2800">
                <a:latin typeface="Arial" pitchFamily="34" charset="0"/>
                <a:ea typeface="黑体" pitchFamily="49" charset="-122"/>
                <a:cs typeface="Arial" pitchFamily="34" charset="0"/>
              </a:rPr>
              <a:t>自感和互感</a:t>
            </a:r>
            <a:r>
              <a:rPr lang="zh-CN" altLang="en-US" b="0">
                <a:solidFill>
                  <a:schemeClr val="tx1"/>
                </a:solidFill>
                <a:latin typeface="Arial" pitchFamily="34" charset="0"/>
                <a:ea typeface="黑体" pitchFamily="49" charset="-122"/>
                <a:cs typeface="Arial" pitchFamily="34" charset="0"/>
              </a:rPr>
              <a:t> </a:t>
            </a:r>
          </a:p>
        </p:txBody>
      </p:sp>
      <p:pic>
        <p:nvPicPr>
          <p:cNvPr id="59395" name="Picture 3" descr="zgy"/>
          <p:cNvPicPr>
            <a:picLocks noChangeAspect="1" noChangeArrowheads="1" noCrop="1"/>
          </p:cNvPicPr>
          <p:nvPr/>
        </p:nvPicPr>
        <p:blipFill>
          <a:blip r:embed="rId3"/>
          <a:srcRect/>
          <a:stretch>
            <a:fillRect/>
          </a:stretch>
        </p:blipFill>
        <p:spPr bwMode="auto">
          <a:xfrm>
            <a:off x="560388" y="3324225"/>
            <a:ext cx="4092575" cy="2936875"/>
          </a:xfrm>
          <a:prstGeom prst="rect">
            <a:avLst/>
          </a:prstGeom>
          <a:noFill/>
          <a:ln w="9525">
            <a:noFill/>
            <a:miter lim="800000"/>
            <a:headEnd/>
            <a:tailEnd/>
          </a:ln>
        </p:spPr>
      </p:pic>
      <p:grpSp>
        <p:nvGrpSpPr>
          <p:cNvPr id="2" name="Group 4"/>
          <p:cNvGrpSpPr>
            <a:grpSpLocks/>
          </p:cNvGrpSpPr>
          <p:nvPr/>
        </p:nvGrpSpPr>
        <p:grpSpPr bwMode="auto">
          <a:xfrm>
            <a:off x="5507038" y="4279900"/>
            <a:ext cx="3276600" cy="2209800"/>
            <a:chOff x="384" y="816"/>
            <a:chExt cx="2064" cy="1392"/>
          </a:xfrm>
        </p:grpSpPr>
        <p:sp>
          <p:nvSpPr>
            <p:cNvPr id="38966" name="Rectangle 5"/>
            <p:cNvSpPr>
              <a:spLocks noChangeArrowheads="1"/>
            </p:cNvSpPr>
            <p:nvPr/>
          </p:nvSpPr>
          <p:spPr bwMode="auto">
            <a:xfrm>
              <a:off x="384" y="816"/>
              <a:ext cx="2064" cy="1392"/>
            </a:xfrm>
            <a:prstGeom prst="rect">
              <a:avLst/>
            </a:prstGeom>
            <a:solidFill>
              <a:srgbClr val="FFFFFF"/>
            </a:solidFill>
            <a:ln w="9525">
              <a:solidFill>
                <a:schemeClr val="accent1"/>
              </a:solidFill>
              <a:miter lim="800000"/>
              <a:headEnd/>
              <a:tailEnd/>
            </a:ln>
          </p:spPr>
          <p:txBody>
            <a:bodyPr wrap="none" anchor="ctr"/>
            <a:lstStyle/>
            <a:p>
              <a:endParaRPr lang="zh-CN" altLang="en-US"/>
            </a:p>
          </p:txBody>
        </p:sp>
        <p:sp>
          <p:nvSpPr>
            <p:cNvPr id="38967" name="Line 6"/>
            <p:cNvSpPr>
              <a:spLocks noChangeShapeType="1"/>
            </p:cNvSpPr>
            <p:nvPr/>
          </p:nvSpPr>
          <p:spPr bwMode="auto">
            <a:xfrm flipV="1">
              <a:off x="573" y="957"/>
              <a:ext cx="0" cy="1021"/>
            </a:xfrm>
            <a:prstGeom prst="line">
              <a:avLst/>
            </a:prstGeom>
            <a:noFill/>
            <a:ln w="38100">
              <a:solidFill>
                <a:srgbClr val="000000"/>
              </a:solidFill>
              <a:round/>
              <a:headEnd/>
              <a:tailEnd type="triangle" w="med" len="med"/>
            </a:ln>
          </p:spPr>
          <p:txBody>
            <a:bodyPr wrap="none" anchor="ctr"/>
            <a:lstStyle/>
            <a:p>
              <a:endParaRPr lang="zh-CN" altLang="en-US"/>
            </a:p>
          </p:txBody>
        </p:sp>
        <p:sp>
          <p:nvSpPr>
            <p:cNvPr id="38968" name="Line 7"/>
            <p:cNvSpPr>
              <a:spLocks noChangeShapeType="1"/>
            </p:cNvSpPr>
            <p:nvPr/>
          </p:nvSpPr>
          <p:spPr bwMode="auto">
            <a:xfrm>
              <a:off x="573" y="1978"/>
              <a:ext cx="1725" cy="0"/>
            </a:xfrm>
            <a:prstGeom prst="line">
              <a:avLst/>
            </a:prstGeom>
            <a:noFill/>
            <a:ln w="38100">
              <a:solidFill>
                <a:srgbClr val="000000"/>
              </a:solidFill>
              <a:round/>
              <a:headEnd/>
              <a:tailEnd type="triangle" w="med" len="med"/>
            </a:ln>
          </p:spPr>
          <p:txBody>
            <a:bodyPr wrap="none" anchor="ctr"/>
            <a:lstStyle/>
            <a:p>
              <a:endParaRPr lang="zh-CN" altLang="en-US"/>
            </a:p>
          </p:txBody>
        </p:sp>
        <p:graphicFrame>
          <p:nvGraphicFramePr>
            <p:cNvPr id="38922" name="Object 8"/>
            <p:cNvGraphicFramePr>
              <a:graphicFrameLocks noChangeAspect="1"/>
            </p:cNvGraphicFramePr>
            <p:nvPr/>
          </p:nvGraphicFramePr>
          <p:xfrm>
            <a:off x="672" y="864"/>
            <a:ext cx="238" cy="279"/>
          </p:xfrm>
          <a:graphic>
            <a:graphicData uri="http://schemas.openxmlformats.org/presentationml/2006/ole">
              <mc:AlternateContent xmlns:mc="http://schemas.openxmlformats.org/markup-compatibility/2006">
                <mc:Choice xmlns:v="urn:schemas-microsoft-com:vml" Requires="v">
                  <p:oleObj spid="_x0000_s39101" name="公式" r:id="rId4" imgW="380880" imgH="507960" progId="Equation.3">
                    <p:embed/>
                  </p:oleObj>
                </mc:Choice>
                <mc:Fallback>
                  <p:oleObj name="公式" r:id="rId4" imgW="380880" imgH="50796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 y="864"/>
                          <a:ext cx="238" cy="2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23" name="Object 9"/>
            <p:cNvGraphicFramePr>
              <a:graphicFrameLocks noChangeAspect="1"/>
            </p:cNvGraphicFramePr>
            <p:nvPr/>
          </p:nvGraphicFramePr>
          <p:xfrm>
            <a:off x="528" y="2024"/>
            <a:ext cx="143" cy="162"/>
          </p:xfrm>
          <a:graphic>
            <a:graphicData uri="http://schemas.openxmlformats.org/presentationml/2006/ole">
              <mc:AlternateContent xmlns:mc="http://schemas.openxmlformats.org/markup-compatibility/2006">
                <mc:Choice xmlns:v="urn:schemas-microsoft-com:vml" Requires="v">
                  <p:oleObj spid="_x0000_s39102" name="公式" r:id="rId6" imgW="241200" imgH="266400" progId="Equation.3">
                    <p:embed/>
                  </p:oleObj>
                </mc:Choice>
                <mc:Fallback>
                  <p:oleObj name="公式" r:id="rId6" imgW="241200" imgH="2664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 y="2024"/>
                          <a:ext cx="143" cy="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24" name="Object 10"/>
            <p:cNvGraphicFramePr>
              <a:graphicFrameLocks noChangeAspect="1"/>
            </p:cNvGraphicFramePr>
            <p:nvPr/>
          </p:nvGraphicFramePr>
          <p:xfrm>
            <a:off x="2256" y="1728"/>
            <a:ext cx="98" cy="192"/>
          </p:xfrm>
          <a:graphic>
            <a:graphicData uri="http://schemas.openxmlformats.org/presentationml/2006/ole">
              <mc:AlternateContent xmlns:mc="http://schemas.openxmlformats.org/markup-compatibility/2006">
                <mc:Choice xmlns:v="urn:schemas-microsoft-com:vml" Requires="v">
                  <p:oleObj spid="_x0000_s39103" name="公式" r:id="rId8" imgW="164880" imgH="317160" progId="Equation.3">
                    <p:embed/>
                  </p:oleObj>
                </mc:Choice>
                <mc:Fallback>
                  <p:oleObj name="公式" r:id="rId8" imgW="164880" imgH="31716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56" y="1728"/>
                          <a:ext cx="98"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69" name="Arc 11"/>
            <p:cNvSpPr>
              <a:spLocks/>
            </p:cNvSpPr>
            <p:nvPr/>
          </p:nvSpPr>
          <p:spPr bwMode="auto">
            <a:xfrm flipH="1">
              <a:off x="579" y="1189"/>
              <a:ext cx="1539" cy="78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0000"/>
              </a:solidFill>
              <a:round/>
              <a:headEnd/>
              <a:tailEnd/>
            </a:ln>
          </p:spPr>
          <p:txBody>
            <a:bodyPr wrap="none" anchor="ctr"/>
            <a:lstStyle/>
            <a:p>
              <a:endParaRPr lang="zh-CN" altLang="en-US"/>
            </a:p>
          </p:txBody>
        </p:sp>
        <p:sp>
          <p:nvSpPr>
            <p:cNvPr id="38970" name="Line 12"/>
            <p:cNvSpPr>
              <a:spLocks noChangeShapeType="1"/>
            </p:cNvSpPr>
            <p:nvPr/>
          </p:nvSpPr>
          <p:spPr bwMode="auto">
            <a:xfrm>
              <a:off x="573" y="1143"/>
              <a:ext cx="1648" cy="9"/>
            </a:xfrm>
            <a:prstGeom prst="line">
              <a:avLst/>
            </a:prstGeom>
            <a:noFill/>
            <a:ln w="9525">
              <a:solidFill>
                <a:srgbClr val="000000"/>
              </a:solidFill>
              <a:prstDash val="dash"/>
              <a:round/>
              <a:headEnd/>
              <a:tailEnd/>
            </a:ln>
          </p:spPr>
          <p:txBody>
            <a:bodyPr wrap="none" anchor="ctr"/>
            <a:lstStyle/>
            <a:p>
              <a:endParaRPr lang="zh-CN" altLang="en-US"/>
            </a:p>
          </p:txBody>
        </p:sp>
      </p:grpSp>
      <p:sp>
        <p:nvSpPr>
          <p:cNvPr id="59405" name="Arc 13"/>
          <p:cNvSpPr>
            <a:spLocks/>
          </p:cNvSpPr>
          <p:nvPr/>
        </p:nvSpPr>
        <p:spPr bwMode="auto">
          <a:xfrm flipH="1" flipV="1">
            <a:off x="5832475" y="4725988"/>
            <a:ext cx="2286000" cy="1295400"/>
          </a:xfrm>
          <a:custGeom>
            <a:avLst/>
            <a:gdLst>
              <a:gd name="T0" fmla="*/ 0 w 21552"/>
              <a:gd name="T1" fmla="*/ 0 h 21600"/>
              <a:gd name="T2" fmla="*/ 2147483647 w 21552"/>
              <a:gd name="T3" fmla="*/ 2147483647 h 21600"/>
              <a:gd name="T4" fmla="*/ 0 w 21552"/>
              <a:gd name="T5" fmla="*/ 2147483647 h 21600"/>
              <a:gd name="T6" fmla="*/ 0 60000 65536"/>
              <a:gd name="T7" fmla="*/ 0 60000 65536"/>
              <a:gd name="T8" fmla="*/ 0 60000 65536"/>
              <a:gd name="T9" fmla="*/ 0 w 21552"/>
              <a:gd name="T10" fmla="*/ 0 h 21600"/>
              <a:gd name="T11" fmla="*/ 21552 w 21552"/>
              <a:gd name="T12" fmla="*/ 21600 h 21600"/>
            </a:gdLst>
            <a:ahLst/>
            <a:cxnLst>
              <a:cxn ang="T6">
                <a:pos x="T0" y="T1"/>
              </a:cxn>
              <a:cxn ang="T7">
                <a:pos x="T2" y="T3"/>
              </a:cxn>
              <a:cxn ang="T8">
                <a:pos x="T4" y="T5"/>
              </a:cxn>
            </a:cxnLst>
            <a:rect l="T9" t="T10" r="T11" b="T12"/>
            <a:pathLst>
              <a:path w="21552" h="21600" fill="none" extrusionOk="0">
                <a:moveTo>
                  <a:pt x="-1" y="0"/>
                </a:moveTo>
                <a:cubicBezTo>
                  <a:pt x="11368" y="0"/>
                  <a:pt x="20791" y="8812"/>
                  <a:pt x="21551" y="20155"/>
                </a:cubicBezTo>
              </a:path>
              <a:path w="21552" h="21600" stroke="0" extrusionOk="0">
                <a:moveTo>
                  <a:pt x="-1" y="0"/>
                </a:moveTo>
                <a:cubicBezTo>
                  <a:pt x="11368" y="0"/>
                  <a:pt x="20791" y="8812"/>
                  <a:pt x="21551" y="20155"/>
                </a:cubicBezTo>
                <a:lnTo>
                  <a:pt x="0" y="21600"/>
                </a:lnTo>
                <a:close/>
              </a:path>
            </a:pathLst>
          </a:custGeom>
          <a:noFill/>
          <a:ln w="28575">
            <a:solidFill>
              <a:srgbClr val="FF0000"/>
            </a:solidFill>
            <a:round/>
            <a:headEnd/>
            <a:tailEnd/>
          </a:ln>
        </p:spPr>
        <p:txBody>
          <a:bodyPr wrap="none" anchor="ctr"/>
          <a:lstStyle/>
          <a:p>
            <a:endParaRPr lang="zh-CN" altLang="en-US"/>
          </a:p>
        </p:txBody>
      </p:sp>
      <p:grpSp>
        <p:nvGrpSpPr>
          <p:cNvPr id="3" name="Group 14"/>
          <p:cNvGrpSpPr>
            <a:grpSpLocks/>
          </p:cNvGrpSpPr>
          <p:nvPr/>
        </p:nvGrpSpPr>
        <p:grpSpPr bwMode="auto">
          <a:xfrm>
            <a:off x="371475" y="1101725"/>
            <a:ext cx="6475413" cy="457200"/>
            <a:chOff x="234" y="694"/>
            <a:chExt cx="4079" cy="288"/>
          </a:xfrm>
        </p:grpSpPr>
        <p:sp>
          <p:nvSpPr>
            <p:cNvPr id="38963" name="Text Box 15"/>
            <p:cNvSpPr txBox="1">
              <a:spLocks noChangeArrowheads="1"/>
            </p:cNvSpPr>
            <p:nvPr/>
          </p:nvSpPr>
          <p:spPr bwMode="auto">
            <a:xfrm>
              <a:off x="234" y="694"/>
              <a:ext cx="4079" cy="288"/>
            </a:xfrm>
            <a:prstGeom prst="rect">
              <a:avLst/>
            </a:prstGeom>
            <a:noFill/>
            <a:ln w="9525">
              <a:noFill/>
              <a:miter lim="800000"/>
              <a:headEnd/>
              <a:tailEnd/>
            </a:ln>
          </p:spPr>
          <p:txBody>
            <a:bodyPr wrap="none">
              <a:spAutoFit/>
            </a:bodyPr>
            <a:lstStyle/>
            <a:p>
              <a:r>
                <a:rPr kumimoji="1" lang="zh-CN" altLang="en-US">
                  <a:latin typeface="宋体" pitchFamily="2" charset="-122"/>
                </a:rPr>
                <a:t>变化的电流       变化磁场      感生电动势</a:t>
              </a:r>
            </a:p>
          </p:txBody>
        </p:sp>
        <p:sp>
          <p:nvSpPr>
            <p:cNvPr id="38964" name="Line 16"/>
            <p:cNvSpPr>
              <a:spLocks noChangeShapeType="1"/>
            </p:cNvSpPr>
            <p:nvPr/>
          </p:nvSpPr>
          <p:spPr bwMode="auto">
            <a:xfrm flipV="1">
              <a:off x="1516" y="833"/>
              <a:ext cx="295" cy="7"/>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38965" name="Line 17"/>
            <p:cNvSpPr>
              <a:spLocks noChangeShapeType="1"/>
            </p:cNvSpPr>
            <p:nvPr/>
          </p:nvSpPr>
          <p:spPr bwMode="auto">
            <a:xfrm>
              <a:off x="2895" y="828"/>
              <a:ext cx="327" cy="0"/>
            </a:xfrm>
            <a:prstGeom prst="line">
              <a:avLst/>
            </a:prstGeom>
            <a:noFill/>
            <a:ln w="38100">
              <a:solidFill>
                <a:srgbClr val="FF0000"/>
              </a:solidFill>
              <a:round/>
              <a:headEnd/>
              <a:tailEnd type="triangle" w="med" len="med"/>
            </a:ln>
          </p:spPr>
          <p:txBody>
            <a:bodyPr wrap="none" anchor="ctr"/>
            <a:lstStyle/>
            <a:p>
              <a:endParaRPr lang="zh-CN" altLang="en-US"/>
            </a:p>
          </p:txBody>
        </p:sp>
      </p:grpSp>
      <p:grpSp>
        <p:nvGrpSpPr>
          <p:cNvPr id="4" name="Group 18"/>
          <p:cNvGrpSpPr>
            <a:grpSpLocks/>
          </p:cNvGrpSpPr>
          <p:nvPr/>
        </p:nvGrpSpPr>
        <p:grpSpPr bwMode="auto">
          <a:xfrm>
            <a:off x="1457325" y="1533525"/>
            <a:ext cx="4198938" cy="687388"/>
            <a:chOff x="918" y="966"/>
            <a:chExt cx="2645" cy="433"/>
          </a:xfrm>
        </p:grpSpPr>
        <p:sp>
          <p:nvSpPr>
            <p:cNvPr id="38960" name="AutoShape 19"/>
            <p:cNvSpPr>
              <a:spLocks noChangeArrowheads="1"/>
            </p:cNvSpPr>
            <p:nvPr/>
          </p:nvSpPr>
          <p:spPr bwMode="auto">
            <a:xfrm>
              <a:off x="2123" y="967"/>
              <a:ext cx="1440"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7694720 60000 65536"/>
                <a:gd name="T13" fmla="*/ 11796480 60000 65536"/>
                <a:gd name="T14" fmla="*/ 11796480 60000 65536"/>
                <a:gd name="T15" fmla="*/ 5898240 60000 65536"/>
                <a:gd name="T16" fmla="*/ 0 60000 65536"/>
                <a:gd name="T17" fmla="*/ 0 60000 65536"/>
                <a:gd name="T18" fmla="*/ 0 w 21600"/>
                <a:gd name="T19" fmla="*/ 18950 h 21600"/>
                <a:gd name="T20" fmla="*/ 189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750" y="0"/>
                  </a:moveTo>
                  <a:lnTo>
                    <a:pt x="13899" y="11838"/>
                  </a:lnTo>
                  <a:lnTo>
                    <a:pt x="16599" y="11838"/>
                  </a:lnTo>
                  <a:lnTo>
                    <a:pt x="16599" y="18970"/>
                  </a:lnTo>
                  <a:lnTo>
                    <a:pt x="0" y="18970"/>
                  </a:lnTo>
                  <a:lnTo>
                    <a:pt x="0" y="21600"/>
                  </a:lnTo>
                  <a:lnTo>
                    <a:pt x="18900" y="21600"/>
                  </a:lnTo>
                  <a:lnTo>
                    <a:pt x="18900" y="11838"/>
                  </a:lnTo>
                  <a:lnTo>
                    <a:pt x="21600" y="11838"/>
                  </a:lnTo>
                  <a:close/>
                </a:path>
              </a:pathLst>
            </a:custGeom>
            <a:solidFill>
              <a:schemeClr val="accent1"/>
            </a:solidFill>
            <a:ln w="9525">
              <a:noFill/>
              <a:miter lim="800000"/>
              <a:headEnd/>
              <a:tailEnd/>
            </a:ln>
          </p:spPr>
          <p:txBody>
            <a:bodyPr wrap="none" anchor="ctr"/>
            <a:lstStyle/>
            <a:p>
              <a:endParaRPr lang="zh-CN" altLang="en-US"/>
            </a:p>
          </p:txBody>
        </p:sp>
        <p:sp>
          <p:nvSpPr>
            <p:cNvPr id="38961" name="Text Box 20"/>
            <p:cNvSpPr txBox="1">
              <a:spLocks noChangeArrowheads="1"/>
            </p:cNvSpPr>
            <p:nvPr/>
          </p:nvSpPr>
          <p:spPr bwMode="auto">
            <a:xfrm>
              <a:off x="1806" y="1056"/>
              <a:ext cx="892" cy="288"/>
            </a:xfrm>
            <a:prstGeom prst="rect">
              <a:avLst/>
            </a:prstGeom>
            <a:noFill/>
            <a:ln w="9525">
              <a:noFill/>
              <a:miter lim="800000"/>
              <a:headEnd/>
              <a:tailEnd/>
            </a:ln>
          </p:spPr>
          <p:txBody>
            <a:bodyPr wrap="none">
              <a:spAutoFit/>
            </a:bodyPr>
            <a:lstStyle/>
            <a:p>
              <a:r>
                <a:rPr kumimoji="1" lang="zh-CN" altLang="en-US">
                  <a:solidFill>
                    <a:srgbClr val="FFFF00"/>
                  </a:solidFill>
                </a:rPr>
                <a:t>直接联系</a:t>
              </a:r>
            </a:p>
          </p:txBody>
        </p:sp>
        <p:sp>
          <p:nvSpPr>
            <p:cNvPr id="38962" name="AutoShape 21"/>
            <p:cNvSpPr>
              <a:spLocks noChangeArrowheads="1"/>
            </p:cNvSpPr>
            <p:nvPr/>
          </p:nvSpPr>
          <p:spPr bwMode="auto">
            <a:xfrm flipH="1">
              <a:off x="918" y="966"/>
              <a:ext cx="1440"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7694720 60000 65536"/>
                <a:gd name="T13" fmla="*/ 11796480 60000 65536"/>
                <a:gd name="T14" fmla="*/ 11796480 60000 65536"/>
                <a:gd name="T15" fmla="*/ 5898240 60000 65536"/>
                <a:gd name="T16" fmla="*/ 0 60000 65536"/>
                <a:gd name="T17" fmla="*/ 0 60000 65536"/>
                <a:gd name="T18" fmla="*/ 0 w 21600"/>
                <a:gd name="T19" fmla="*/ 18950 h 21600"/>
                <a:gd name="T20" fmla="*/ 189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750" y="0"/>
                  </a:moveTo>
                  <a:lnTo>
                    <a:pt x="13899" y="11838"/>
                  </a:lnTo>
                  <a:lnTo>
                    <a:pt x="16599" y="11838"/>
                  </a:lnTo>
                  <a:lnTo>
                    <a:pt x="16599" y="18970"/>
                  </a:lnTo>
                  <a:lnTo>
                    <a:pt x="0" y="18970"/>
                  </a:lnTo>
                  <a:lnTo>
                    <a:pt x="0" y="21600"/>
                  </a:lnTo>
                  <a:lnTo>
                    <a:pt x="18900" y="21600"/>
                  </a:lnTo>
                  <a:lnTo>
                    <a:pt x="18900" y="11838"/>
                  </a:lnTo>
                  <a:lnTo>
                    <a:pt x="21600" y="11838"/>
                  </a:lnTo>
                  <a:close/>
                </a:path>
              </a:pathLst>
            </a:custGeom>
            <a:solidFill>
              <a:schemeClr val="accent1"/>
            </a:solidFill>
            <a:ln w="9525">
              <a:noFill/>
              <a:miter lim="800000"/>
              <a:headEnd/>
              <a:tailEnd/>
            </a:ln>
          </p:spPr>
          <p:txBody>
            <a:bodyPr wrap="none" anchor="ctr"/>
            <a:lstStyle/>
            <a:p>
              <a:endParaRPr lang="zh-CN" altLang="en-US"/>
            </a:p>
          </p:txBody>
        </p:sp>
      </p:grpSp>
      <p:sp>
        <p:nvSpPr>
          <p:cNvPr id="59414" name="Text Box 22"/>
          <p:cNvSpPr txBox="1">
            <a:spLocks noChangeArrowheads="1"/>
          </p:cNvSpPr>
          <p:nvPr/>
        </p:nvSpPr>
        <p:spPr bwMode="auto">
          <a:xfrm>
            <a:off x="468313" y="2565400"/>
            <a:ext cx="4022725" cy="457200"/>
          </a:xfrm>
          <a:prstGeom prst="rect">
            <a:avLst/>
          </a:prstGeom>
          <a:noFill/>
          <a:ln w="9525">
            <a:noFill/>
            <a:miter lim="800000"/>
            <a:headEnd/>
            <a:tailEnd/>
          </a:ln>
        </p:spPr>
        <p:txBody>
          <a:bodyPr>
            <a:spAutoFit/>
          </a:bodyPr>
          <a:lstStyle/>
          <a:p>
            <a:pPr>
              <a:spcBef>
                <a:spcPct val="50000"/>
              </a:spcBef>
            </a:pPr>
            <a:r>
              <a:rPr kumimoji="1" lang="en-US" altLang="zh-CN">
                <a:solidFill>
                  <a:srgbClr val="FFFF00"/>
                </a:solidFill>
              </a:rPr>
              <a:t>1.</a:t>
            </a:r>
            <a:r>
              <a:rPr kumimoji="1" lang="zh-CN" altLang="en-US">
                <a:solidFill>
                  <a:srgbClr val="FFFF00"/>
                </a:solidFill>
              </a:rPr>
              <a:t>自感现象  自感系数</a:t>
            </a:r>
          </a:p>
        </p:txBody>
      </p:sp>
      <p:grpSp>
        <p:nvGrpSpPr>
          <p:cNvPr id="5" name="Group 23"/>
          <p:cNvGrpSpPr>
            <a:grpSpLocks/>
          </p:cNvGrpSpPr>
          <p:nvPr/>
        </p:nvGrpSpPr>
        <p:grpSpPr bwMode="auto">
          <a:xfrm>
            <a:off x="5505450" y="1601788"/>
            <a:ext cx="3276600" cy="2660650"/>
            <a:chOff x="3468" y="1009"/>
            <a:chExt cx="2064" cy="1676"/>
          </a:xfrm>
        </p:grpSpPr>
        <p:sp>
          <p:nvSpPr>
            <p:cNvPr id="38934" name="Rectangle 24"/>
            <p:cNvSpPr>
              <a:spLocks noChangeArrowheads="1"/>
            </p:cNvSpPr>
            <p:nvPr/>
          </p:nvSpPr>
          <p:spPr bwMode="auto">
            <a:xfrm>
              <a:off x="3468" y="1009"/>
              <a:ext cx="2064" cy="1676"/>
            </a:xfrm>
            <a:prstGeom prst="rect">
              <a:avLst/>
            </a:prstGeom>
            <a:solidFill>
              <a:srgbClr val="FFFFFF"/>
            </a:solidFill>
            <a:ln w="9525">
              <a:solidFill>
                <a:schemeClr val="accent1"/>
              </a:solidFill>
              <a:miter lim="800000"/>
              <a:headEnd/>
              <a:tailEnd/>
            </a:ln>
          </p:spPr>
          <p:txBody>
            <a:bodyPr wrap="none" anchor="ctr"/>
            <a:lstStyle/>
            <a:p>
              <a:endParaRPr lang="zh-CN" altLang="en-US"/>
            </a:p>
          </p:txBody>
        </p:sp>
        <p:grpSp>
          <p:nvGrpSpPr>
            <p:cNvPr id="38935" name="Group 25"/>
            <p:cNvGrpSpPr>
              <a:grpSpLocks/>
            </p:cNvGrpSpPr>
            <p:nvPr/>
          </p:nvGrpSpPr>
          <p:grpSpPr bwMode="auto">
            <a:xfrm>
              <a:off x="4151" y="2209"/>
              <a:ext cx="85" cy="212"/>
              <a:chOff x="672" y="3456"/>
              <a:chExt cx="96" cy="240"/>
            </a:xfrm>
          </p:grpSpPr>
          <p:sp>
            <p:nvSpPr>
              <p:cNvPr id="38958" name="Line 26"/>
              <p:cNvSpPr>
                <a:spLocks noChangeShapeType="1"/>
              </p:cNvSpPr>
              <p:nvPr/>
            </p:nvSpPr>
            <p:spPr bwMode="auto">
              <a:xfrm>
                <a:off x="672" y="3456"/>
                <a:ext cx="0" cy="240"/>
              </a:xfrm>
              <a:prstGeom prst="line">
                <a:avLst/>
              </a:prstGeom>
              <a:noFill/>
              <a:ln w="38100">
                <a:solidFill>
                  <a:srgbClr val="000000"/>
                </a:solidFill>
                <a:round/>
                <a:headEnd/>
                <a:tailEnd/>
              </a:ln>
            </p:spPr>
            <p:txBody>
              <a:bodyPr wrap="none" anchor="ctr"/>
              <a:lstStyle/>
              <a:p>
                <a:endParaRPr lang="zh-CN" altLang="en-US"/>
              </a:p>
            </p:txBody>
          </p:sp>
          <p:sp>
            <p:nvSpPr>
              <p:cNvPr id="38959" name="Line 27"/>
              <p:cNvSpPr>
                <a:spLocks noChangeShapeType="1"/>
              </p:cNvSpPr>
              <p:nvPr/>
            </p:nvSpPr>
            <p:spPr bwMode="auto">
              <a:xfrm>
                <a:off x="768" y="3504"/>
                <a:ext cx="0" cy="144"/>
              </a:xfrm>
              <a:prstGeom prst="line">
                <a:avLst/>
              </a:prstGeom>
              <a:noFill/>
              <a:ln w="38100">
                <a:solidFill>
                  <a:srgbClr val="000000"/>
                </a:solidFill>
                <a:round/>
                <a:headEnd/>
                <a:tailEnd/>
              </a:ln>
            </p:spPr>
            <p:txBody>
              <a:bodyPr wrap="none" anchor="ctr"/>
              <a:lstStyle/>
              <a:p>
                <a:endParaRPr lang="zh-CN" altLang="en-US"/>
              </a:p>
            </p:txBody>
          </p:sp>
        </p:grpSp>
        <p:grpSp>
          <p:nvGrpSpPr>
            <p:cNvPr id="38936" name="Group 28"/>
            <p:cNvGrpSpPr>
              <a:grpSpLocks/>
            </p:cNvGrpSpPr>
            <p:nvPr/>
          </p:nvGrpSpPr>
          <p:grpSpPr bwMode="auto">
            <a:xfrm>
              <a:off x="4343" y="2208"/>
              <a:ext cx="85" cy="212"/>
              <a:chOff x="672" y="3456"/>
              <a:chExt cx="96" cy="240"/>
            </a:xfrm>
          </p:grpSpPr>
          <p:sp>
            <p:nvSpPr>
              <p:cNvPr id="38956" name="Line 29"/>
              <p:cNvSpPr>
                <a:spLocks noChangeShapeType="1"/>
              </p:cNvSpPr>
              <p:nvPr/>
            </p:nvSpPr>
            <p:spPr bwMode="auto">
              <a:xfrm>
                <a:off x="672" y="3456"/>
                <a:ext cx="0" cy="240"/>
              </a:xfrm>
              <a:prstGeom prst="line">
                <a:avLst/>
              </a:prstGeom>
              <a:noFill/>
              <a:ln w="38100">
                <a:solidFill>
                  <a:srgbClr val="000000"/>
                </a:solidFill>
                <a:round/>
                <a:headEnd/>
                <a:tailEnd/>
              </a:ln>
            </p:spPr>
            <p:txBody>
              <a:bodyPr wrap="none" anchor="ctr"/>
              <a:lstStyle/>
              <a:p>
                <a:endParaRPr lang="zh-CN" altLang="en-US"/>
              </a:p>
            </p:txBody>
          </p:sp>
          <p:sp>
            <p:nvSpPr>
              <p:cNvPr id="38957" name="Line 30"/>
              <p:cNvSpPr>
                <a:spLocks noChangeShapeType="1"/>
              </p:cNvSpPr>
              <p:nvPr/>
            </p:nvSpPr>
            <p:spPr bwMode="auto">
              <a:xfrm>
                <a:off x="768" y="3504"/>
                <a:ext cx="0" cy="144"/>
              </a:xfrm>
              <a:prstGeom prst="line">
                <a:avLst/>
              </a:prstGeom>
              <a:noFill/>
              <a:ln w="38100">
                <a:solidFill>
                  <a:srgbClr val="000000"/>
                </a:solidFill>
                <a:round/>
                <a:headEnd/>
                <a:tailEnd/>
              </a:ln>
            </p:spPr>
            <p:txBody>
              <a:bodyPr wrap="none" anchor="ctr"/>
              <a:lstStyle/>
              <a:p>
                <a:endParaRPr lang="zh-CN" altLang="en-US"/>
              </a:p>
            </p:txBody>
          </p:sp>
        </p:grpSp>
        <p:sp>
          <p:nvSpPr>
            <p:cNvPr id="38937" name="Oval 31"/>
            <p:cNvSpPr>
              <a:spLocks noChangeArrowheads="1"/>
            </p:cNvSpPr>
            <p:nvPr/>
          </p:nvSpPr>
          <p:spPr bwMode="auto">
            <a:xfrm>
              <a:off x="4812" y="2257"/>
              <a:ext cx="85" cy="85"/>
            </a:xfrm>
            <a:prstGeom prst="ellipse">
              <a:avLst/>
            </a:prstGeom>
            <a:solidFill>
              <a:srgbClr val="CCFFFF"/>
            </a:solidFill>
            <a:ln w="19050">
              <a:solidFill>
                <a:srgbClr val="000000"/>
              </a:solidFill>
              <a:round/>
              <a:headEnd/>
              <a:tailEnd/>
            </a:ln>
          </p:spPr>
          <p:txBody>
            <a:bodyPr wrap="none" anchor="ctr"/>
            <a:lstStyle/>
            <a:p>
              <a:endParaRPr lang="zh-CN" altLang="en-US"/>
            </a:p>
          </p:txBody>
        </p:sp>
        <p:sp>
          <p:nvSpPr>
            <p:cNvPr id="38938" name="Oval 32"/>
            <p:cNvSpPr>
              <a:spLocks noChangeArrowheads="1"/>
            </p:cNvSpPr>
            <p:nvPr/>
          </p:nvSpPr>
          <p:spPr bwMode="auto">
            <a:xfrm>
              <a:off x="5109" y="2257"/>
              <a:ext cx="85" cy="85"/>
            </a:xfrm>
            <a:prstGeom prst="ellipse">
              <a:avLst/>
            </a:prstGeom>
            <a:solidFill>
              <a:srgbClr val="CCFFFF"/>
            </a:solidFill>
            <a:ln w="19050">
              <a:solidFill>
                <a:srgbClr val="000000"/>
              </a:solidFill>
              <a:round/>
              <a:headEnd/>
              <a:tailEnd/>
            </a:ln>
          </p:spPr>
          <p:txBody>
            <a:bodyPr wrap="none" anchor="ctr"/>
            <a:lstStyle/>
            <a:p>
              <a:endParaRPr lang="zh-CN" altLang="en-US"/>
            </a:p>
          </p:txBody>
        </p:sp>
        <p:sp>
          <p:nvSpPr>
            <p:cNvPr id="38939" name="Line 33"/>
            <p:cNvSpPr>
              <a:spLocks noChangeShapeType="1"/>
            </p:cNvSpPr>
            <p:nvPr/>
          </p:nvSpPr>
          <p:spPr bwMode="auto">
            <a:xfrm flipV="1">
              <a:off x="4796" y="2332"/>
              <a:ext cx="337" cy="150"/>
            </a:xfrm>
            <a:prstGeom prst="line">
              <a:avLst/>
            </a:prstGeom>
            <a:noFill/>
            <a:ln w="38100">
              <a:solidFill>
                <a:srgbClr val="FF0000"/>
              </a:solidFill>
              <a:round/>
              <a:headEnd/>
              <a:tailEnd/>
            </a:ln>
          </p:spPr>
          <p:txBody>
            <a:bodyPr wrap="none" anchor="ctr"/>
            <a:lstStyle/>
            <a:p>
              <a:endParaRPr lang="zh-CN" altLang="en-US"/>
            </a:p>
          </p:txBody>
        </p:sp>
        <p:graphicFrame>
          <p:nvGraphicFramePr>
            <p:cNvPr id="38914" name="Object 34"/>
            <p:cNvGraphicFramePr>
              <a:graphicFrameLocks noChangeAspect="1"/>
            </p:cNvGraphicFramePr>
            <p:nvPr/>
          </p:nvGraphicFramePr>
          <p:xfrm>
            <a:off x="4199" y="2017"/>
            <a:ext cx="218" cy="240"/>
          </p:xfrm>
          <a:graphic>
            <a:graphicData uri="http://schemas.openxmlformats.org/presentationml/2006/ole">
              <mc:AlternateContent xmlns:mc="http://schemas.openxmlformats.org/markup-compatibility/2006">
                <mc:Choice xmlns:v="urn:schemas-microsoft-com:vml" Requires="v">
                  <p:oleObj spid="_x0000_s39104" name="Equation" r:id="rId10" imgW="126720" imgH="139680" progId="Equation.3">
                    <p:embed/>
                  </p:oleObj>
                </mc:Choice>
                <mc:Fallback>
                  <p:oleObj name="Equation" r:id="rId10" imgW="126720" imgH="139680" progId="Equation.3">
                    <p:embed/>
                    <p:pic>
                      <p:nvPicPr>
                        <p:cNvPr id="0" name="Object 3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99" y="2017"/>
                          <a:ext cx="218"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5" name="Object 35"/>
            <p:cNvGraphicFramePr>
              <a:graphicFrameLocks noChangeAspect="1"/>
            </p:cNvGraphicFramePr>
            <p:nvPr/>
          </p:nvGraphicFramePr>
          <p:xfrm>
            <a:off x="3804" y="1057"/>
            <a:ext cx="220" cy="240"/>
          </p:xfrm>
          <a:graphic>
            <a:graphicData uri="http://schemas.openxmlformats.org/presentationml/2006/ole">
              <mc:AlternateContent xmlns:mc="http://schemas.openxmlformats.org/markup-compatibility/2006">
                <mc:Choice xmlns:v="urn:schemas-microsoft-com:vml" Requires="v">
                  <p:oleObj spid="_x0000_s39105" name="Equation" r:id="rId12" imgW="152280" imgH="164880" progId="Equation.3">
                    <p:embed/>
                  </p:oleObj>
                </mc:Choice>
                <mc:Fallback>
                  <p:oleObj name="Equation" r:id="rId12" imgW="152280" imgH="164880" progId="Equation.3">
                    <p:embed/>
                    <p:pic>
                      <p:nvPicPr>
                        <p:cNvPr id="0" name="Object 3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04" y="1057"/>
                          <a:ext cx="220"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6" name="Object 36"/>
            <p:cNvGraphicFramePr>
              <a:graphicFrameLocks noChangeAspect="1"/>
            </p:cNvGraphicFramePr>
            <p:nvPr/>
          </p:nvGraphicFramePr>
          <p:xfrm>
            <a:off x="4764" y="1537"/>
            <a:ext cx="177" cy="190"/>
          </p:xfrm>
          <a:graphic>
            <a:graphicData uri="http://schemas.openxmlformats.org/presentationml/2006/ole">
              <mc:AlternateContent xmlns:mc="http://schemas.openxmlformats.org/markup-compatibility/2006">
                <mc:Choice xmlns:v="urn:schemas-microsoft-com:vml" Requires="v">
                  <p:oleObj spid="_x0000_s39106" name="Equation" r:id="rId14" imgW="317160" imgH="342720" progId="Equation.3">
                    <p:embed/>
                  </p:oleObj>
                </mc:Choice>
                <mc:Fallback>
                  <p:oleObj name="Equation" r:id="rId14" imgW="317160" imgH="342720" progId="Equation.3">
                    <p:embed/>
                    <p:pic>
                      <p:nvPicPr>
                        <p:cNvPr id="0" name="Object 3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64" y="1537"/>
                          <a:ext cx="177" cy="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7" name="Object 37"/>
            <p:cNvGraphicFramePr>
              <a:graphicFrameLocks noChangeAspect="1"/>
            </p:cNvGraphicFramePr>
            <p:nvPr/>
          </p:nvGraphicFramePr>
          <p:xfrm>
            <a:off x="3804" y="1585"/>
            <a:ext cx="240" cy="240"/>
          </p:xfrm>
          <a:graphic>
            <a:graphicData uri="http://schemas.openxmlformats.org/presentationml/2006/ole">
              <mc:AlternateContent xmlns:mc="http://schemas.openxmlformats.org/markup-compatibility/2006">
                <mc:Choice xmlns:v="urn:schemas-microsoft-com:vml" Requires="v">
                  <p:oleObj spid="_x0000_s39107" name="Equation" r:id="rId16" imgW="152280" imgH="152280" progId="Equation.3">
                    <p:embed/>
                  </p:oleObj>
                </mc:Choice>
                <mc:Fallback>
                  <p:oleObj name="Equation" r:id="rId16" imgW="152280" imgH="152280" progId="Equation.3">
                    <p:embed/>
                    <p:pic>
                      <p:nvPicPr>
                        <p:cNvPr id="0" name="Object 3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04" y="1585"/>
                          <a:ext cx="240"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8" name="Object 38"/>
            <p:cNvGraphicFramePr>
              <a:graphicFrameLocks noChangeAspect="1"/>
            </p:cNvGraphicFramePr>
            <p:nvPr/>
          </p:nvGraphicFramePr>
          <p:xfrm>
            <a:off x="4668" y="1057"/>
            <a:ext cx="480" cy="196"/>
          </p:xfrm>
          <a:graphic>
            <a:graphicData uri="http://schemas.openxmlformats.org/presentationml/2006/ole">
              <mc:AlternateContent xmlns:mc="http://schemas.openxmlformats.org/markup-compatibility/2006">
                <mc:Choice xmlns:v="urn:schemas-microsoft-com:vml" Requires="v">
                  <p:oleObj spid="_x0000_s39108" name="Equation" r:id="rId18" imgW="291960" imgH="177480" progId="Equation.3">
                    <p:embed/>
                  </p:oleObj>
                </mc:Choice>
                <mc:Fallback>
                  <p:oleObj name="Equation" r:id="rId18" imgW="291960" imgH="177480" progId="Equation.3">
                    <p:embed/>
                    <p:pic>
                      <p:nvPicPr>
                        <p:cNvPr id="0" name="Object 3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68" y="1057"/>
                          <a:ext cx="480" cy="1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9" name="Object 39"/>
            <p:cNvGraphicFramePr>
              <a:graphicFrameLocks noChangeAspect="1"/>
            </p:cNvGraphicFramePr>
            <p:nvPr/>
          </p:nvGraphicFramePr>
          <p:xfrm>
            <a:off x="4964" y="2415"/>
            <a:ext cx="212" cy="170"/>
          </p:xfrm>
          <a:graphic>
            <a:graphicData uri="http://schemas.openxmlformats.org/presentationml/2006/ole">
              <mc:AlternateContent xmlns:mc="http://schemas.openxmlformats.org/markup-compatibility/2006">
                <mc:Choice xmlns:v="urn:schemas-microsoft-com:vml" Requires="v">
                  <p:oleObj spid="_x0000_s39109" name="Equation" r:id="rId20" imgW="380880" imgH="342720" progId="Equation.3">
                    <p:embed/>
                  </p:oleObj>
                </mc:Choice>
                <mc:Fallback>
                  <p:oleObj name="Equation" r:id="rId20" imgW="380880" imgH="342720" progId="Equation.3">
                    <p:embed/>
                    <p:pic>
                      <p:nvPicPr>
                        <p:cNvPr id="0" name="Object 3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964" y="2415"/>
                          <a:ext cx="212" cy="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40" name="Line 40"/>
            <p:cNvSpPr>
              <a:spLocks noChangeShapeType="1"/>
            </p:cNvSpPr>
            <p:nvPr/>
          </p:nvSpPr>
          <p:spPr bwMode="auto">
            <a:xfrm>
              <a:off x="3600" y="1345"/>
              <a:ext cx="419" cy="0"/>
            </a:xfrm>
            <a:prstGeom prst="line">
              <a:avLst/>
            </a:prstGeom>
            <a:noFill/>
            <a:ln w="38100">
              <a:solidFill>
                <a:srgbClr val="996633"/>
              </a:solidFill>
              <a:round/>
              <a:headEnd/>
              <a:tailEnd/>
            </a:ln>
          </p:spPr>
          <p:txBody>
            <a:bodyPr wrap="none" anchor="ctr"/>
            <a:lstStyle/>
            <a:p>
              <a:endParaRPr lang="zh-CN" altLang="en-US"/>
            </a:p>
          </p:txBody>
        </p:sp>
        <p:sp>
          <p:nvSpPr>
            <p:cNvPr id="38941" name="Line 41"/>
            <p:cNvSpPr>
              <a:spLocks noChangeShapeType="1"/>
            </p:cNvSpPr>
            <p:nvPr/>
          </p:nvSpPr>
          <p:spPr bwMode="auto">
            <a:xfrm>
              <a:off x="3612" y="1825"/>
              <a:ext cx="461" cy="0"/>
            </a:xfrm>
            <a:prstGeom prst="line">
              <a:avLst/>
            </a:prstGeom>
            <a:noFill/>
            <a:ln w="38100">
              <a:solidFill>
                <a:srgbClr val="996633"/>
              </a:solidFill>
              <a:round/>
              <a:headEnd/>
              <a:tailEnd/>
            </a:ln>
          </p:spPr>
          <p:txBody>
            <a:bodyPr wrap="none" anchor="ctr"/>
            <a:lstStyle/>
            <a:p>
              <a:endParaRPr lang="zh-CN" altLang="en-US"/>
            </a:p>
          </p:txBody>
        </p:sp>
        <p:sp>
          <p:nvSpPr>
            <p:cNvPr id="38942" name="Line 42"/>
            <p:cNvSpPr>
              <a:spLocks noChangeShapeType="1"/>
            </p:cNvSpPr>
            <p:nvPr/>
          </p:nvSpPr>
          <p:spPr bwMode="auto">
            <a:xfrm flipV="1">
              <a:off x="3623" y="2302"/>
              <a:ext cx="515" cy="6"/>
            </a:xfrm>
            <a:prstGeom prst="line">
              <a:avLst/>
            </a:prstGeom>
            <a:noFill/>
            <a:ln w="38100">
              <a:solidFill>
                <a:srgbClr val="996633"/>
              </a:solidFill>
              <a:round/>
              <a:headEnd/>
              <a:tailEnd/>
            </a:ln>
          </p:spPr>
          <p:txBody>
            <a:bodyPr wrap="none" anchor="ctr"/>
            <a:lstStyle/>
            <a:p>
              <a:endParaRPr lang="zh-CN" altLang="en-US"/>
            </a:p>
          </p:txBody>
        </p:sp>
        <p:sp>
          <p:nvSpPr>
            <p:cNvPr id="38943" name="Line 43"/>
            <p:cNvSpPr>
              <a:spLocks noChangeShapeType="1"/>
            </p:cNvSpPr>
            <p:nvPr/>
          </p:nvSpPr>
          <p:spPr bwMode="auto">
            <a:xfrm>
              <a:off x="3612" y="1345"/>
              <a:ext cx="0" cy="977"/>
            </a:xfrm>
            <a:prstGeom prst="line">
              <a:avLst/>
            </a:prstGeom>
            <a:noFill/>
            <a:ln w="38100">
              <a:solidFill>
                <a:srgbClr val="996633"/>
              </a:solidFill>
              <a:round/>
              <a:headEnd/>
              <a:tailEnd/>
            </a:ln>
          </p:spPr>
          <p:txBody>
            <a:bodyPr wrap="none" anchor="ctr"/>
            <a:lstStyle/>
            <a:p>
              <a:endParaRPr lang="zh-CN" altLang="en-US"/>
            </a:p>
          </p:txBody>
        </p:sp>
        <p:sp>
          <p:nvSpPr>
            <p:cNvPr id="38944" name="Line 44"/>
            <p:cNvSpPr>
              <a:spLocks noChangeShapeType="1"/>
            </p:cNvSpPr>
            <p:nvPr/>
          </p:nvSpPr>
          <p:spPr bwMode="auto">
            <a:xfrm>
              <a:off x="5436" y="1345"/>
              <a:ext cx="0" cy="977"/>
            </a:xfrm>
            <a:prstGeom prst="line">
              <a:avLst/>
            </a:prstGeom>
            <a:noFill/>
            <a:ln w="38100">
              <a:solidFill>
                <a:srgbClr val="996633"/>
              </a:solidFill>
              <a:round/>
              <a:headEnd/>
              <a:tailEnd/>
            </a:ln>
          </p:spPr>
          <p:txBody>
            <a:bodyPr wrap="none" anchor="ctr"/>
            <a:lstStyle/>
            <a:p>
              <a:endParaRPr lang="zh-CN" altLang="en-US"/>
            </a:p>
          </p:txBody>
        </p:sp>
        <p:sp>
          <p:nvSpPr>
            <p:cNvPr id="38945" name="Line 45"/>
            <p:cNvSpPr>
              <a:spLocks noChangeShapeType="1"/>
            </p:cNvSpPr>
            <p:nvPr/>
          </p:nvSpPr>
          <p:spPr bwMode="auto">
            <a:xfrm>
              <a:off x="4441" y="2298"/>
              <a:ext cx="371" cy="7"/>
            </a:xfrm>
            <a:prstGeom prst="line">
              <a:avLst/>
            </a:prstGeom>
            <a:noFill/>
            <a:ln w="38100">
              <a:solidFill>
                <a:srgbClr val="996633"/>
              </a:solidFill>
              <a:round/>
              <a:headEnd/>
              <a:tailEnd/>
            </a:ln>
          </p:spPr>
          <p:txBody>
            <a:bodyPr wrap="none" anchor="ctr"/>
            <a:lstStyle/>
            <a:p>
              <a:endParaRPr lang="zh-CN" altLang="en-US"/>
            </a:p>
          </p:txBody>
        </p:sp>
        <p:sp>
          <p:nvSpPr>
            <p:cNvPr id="38946" name="Line 46"/>
            <p:cNvSpPr>
              <a:spLocks noChangeShapeType="1"/>
            </p:cNvSpPr>
            <p:nvPr/>
          </p:nvSpPr>
          <p:spPr bwMode="auto">
            <a:xfrm flipV="1">
              <a:off x="5196" y="2311"/>
              <a:ext cx="240" cy="0"/>
            </a:xfrm>
            <a:prstGeom prst="line">
              <a:avLst/>
            </a:prstGeom>
            <a:noFill/>
            <a:ln w="38100">
              <a:solidFill>
                <a:srgbClr val="996633"/>
              </a:solidFill>
              <a:round/>
              <a:headEnd/>
              <a:tailEnd/>
            </a:ln>
          </p:spPr>
          <p:txBody>
            <a:bodyPr wrap="none" anchor="ctr"/>
            <a:lstStyle/>
            <a:p>
              <a:endParaRPr lang="zh-CN" altLang="en-US"/>
            </a:p>
          </p:txBody>
        </p:sp>
        <p:sp>
          <p:nvSpPr>
            <p:cNvPr id="38947" name="Line 47"/>
            <p:cNvSpPr>
              <a:spLocks noChangeShapeType="1"/>
            </p:cNvSpPr>
            <p:nvPr/>
          </p:nvSpPr>
          <p:spPr bwMode="auto">
            <a:xfrm>
              <a:off x="5135" y="1818"/>
              <a:ext cx="301" cy="7"/>
            </a:xfrm>
            <a:prstGeom prst="line">
              <a:avLst/>
            </a:prstGeom>
            <a:noFill/>
            <a:ln w="38100">
              <a:solidFill>
                <a:srgbClr val="996633"/>
              </a:solidFill>
              <a:round/>
              <a:headEnd/>
              <a:tailEnd/>
            </a:ln>
          </p:spPr>
          <p:txBody>
            <a:bodyPr wrap="none" anchor="ctr"/>
            <a:lstStyle/>
            <a:p>
              <a:endParaRPr lang="zh-CN" altLang="en-US"/>
            </a:p>
          </p:txBody>
        </p:sp>
        <p:sp>
          <p:nvSpPr>
            <p:cNvPr id="38948" name="Rectangle 48"/>
            <p:cNvSpPr>
              <a:spLocks noChangeArrowheads="1"/>
            </p:cNvSpPr>
            <p:nvPr/>
          </p:nvSpPr>
          <p:spPr bwMode="auto">
            <a:xfrm>
              <a:off x="4620" y="1763"/>
              <a:ext cx="510" cy="127"/>
            </a:xfrm>
            <a:prstGeom prst="rect">
              <a:avLst/>
            </a:prstGeom>
            <a:solidFill>
              <a:schemeClr val="accent2"/>
            </a:solidFill>
            <a:ln w="9525">
              <a:solidFill>
                <a:srgbClr val="000000"/>
              </a:solidFill>
              <a:miter lim="800000"/>
              <a:headEnd/>
              <a:tailEnd/>
            </a:ln>
          </p:spPr>
          <p:txBody>
            <a:bodyPr wrap="none" anchor="ctr"/>
            <a:lstStyle/>
            <a:p>
              <a:endParaRPr lang="zh-CN" altLang="en-US"/>
            </a:p>
          </p:txBody>
        </p:sp>
        <p:graphicFrame>
          <p:nvGraphicFramePr>
            <p:cNvPr id="38920" name="Object 49"/>
            <p:cNvGraphicFramePr>
              <a:graphicFrameLocks noChangeAspect="1"/>
            </p:cNvGraphicFramePr>
            <p:nvPr/>
          </p:nvGraphicFramePr>
          <p:xfrm>
            <a:off x="4056" y="1699"/>
            <a:ext cx="255" cy="255"/>
          </p:xfrm>
          <a:graphic>
            <a:graphicData uri="http://schemas.openxmlformats.org/presentationml/2006/ole">
              <mc:AlternateContent xmlns:mc="http://schemas.openxmlformats.org/markup-compatibility/2006">
                <mc:Choice xmlns:v="urn:schemas-microsoft-com:vml" Requires="v">
                  <p:oleObj spid="_x0000_s39110" name="Equation" r:id="rId22" imgW="355320" imgH="355320" progId="Equation.3">
                    <p:embed/>
                  </p:oleObj>
                </mc:Choice>
                <mc:Fallback>
                  <p:oleObj name="Equation" r:id="rId22" imgW="355320" imgH="355320" progId="Equation.3">
                    <p:embed/>
                    <p:pic>
                      <p:nvPicPr>
                        <p:cNvPr id="0" name="Object 4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056" y="1699"/>
                          <a:ext cx="255" cy="255"/>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graphicFrame>
          <p:nvGraphicFramePr>
            <p:cNvPr id="38921" name="Object 50"/>
            <p:cNvGraphicFramePr>
              <a:graphicFrameLocks noChangeAspect="1"/>
            </p:cNvGraphicFramePr>
            <p:nvPr/>
          </p:nvGraphicFramePr>
          <p:xfrm>
            <a:off x="3996" y="1213"/>
            <a:ext cx="265" cy="265"/>
          </p:xfrm>
          <a:graphic>
            <a:graphicData uri="http://schemas.openxmlformats.org/presentationml/2006/ole">
              <mc:AlternateContent xmlns:mc="http://schemas.openxmlformats.org/markup-compatibility/2006">
                <mc:Choice xmlns:v="urn:schemas-microsoft-com:vml" Requires="v">
                  <p:oleObj spid="_x0000_s39111" name="Equation" r:id="rId24" imgW="355320" imgH="355320" progId="Equation.3">
                    <p:embed/>
                  </p:oleObj>
                </mc:Choice>
                <mc:Fallback>
                  <p:oleObj name="Equation" r:id="rId24" imgW="355320" imgH="355320" progId="Equation.3">
                    <p:embed/>
                    <p:pic>
                      <p:nvPicPr>
                        <p:cNvPr id="0" name="Object 5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996" y="1213"/>
                          <a:ext cx="265" cy="265"/>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sp>
          <p:nvSpPr>
            <p:cNvPr id="38949" name="Line 51"/>
            <p:cNvSpPr>
              <a:spLocks noChangeShapeType="1"/>
            </p:cNvSpPr>
            <p:nvPr/>
          </p:nvSpPr>
          <p:spPr bwMode="auto">
            <a:xfrm flipH="1">
              <a:off x="4284" y="1825"/>
              <a:ext cx="336" cy="0"/>
            </a:xfrm>
            <a:prstGeom prst="line">
              <a:avLst/>
            </a:prstGeom>
            <a:noFill/>
            <a:ln w="38100">
              <a:solidFill>
                <a:srgbClr val="996633"/>
              </a:solidFill>
              <a:round/>
              <a:headEnd/>
              <a:tailEnd/>
            </a:ln>
          </p:spPr>
          <p:txBody>
            <a:bodyPr wrap="none" anchor="ctr"/>
            <a:lstStyle/>
            <a:p>
              <a:endParaRPr lang="zh-CN" altLang="en-US"/>
            </a:p>
          </p:txBody>
        </p:sp>
        <p:sp>
          <p:nvSpPr>
            <p:cNvPr id="38950" name="Line 52"/>
            <p:cNvSpPr>
              <a:spLocks noChangeShapeType="1"/>
            </p:cNvSpPr>
            <p:nvPr/>
          </p:nvSpPr>
          <p:spPr bwMode="auto">
            <a:xfrm>
              <a:off x="3611" y="2298"/>
              <a:ext cx="0" cy="297"/>
            </a:xfrm>
            <a:prstGeom prst="line">
              <a:avLst/>
            </a:prstGeom>
            <a:noFill/>
            <a:ln w="38100">
              <a:solidFill>
                <a:srgbClr val="996633"/>
              </a:solidFill>
              <a:round/>
              <a:headEnd/>
              <a:tailEnd type="none" w="sm" len="med"/>
            </a:ln>
          </p:spPr>
          <p:txBody>
            <a:bodyPr/>
            <a:lstStyle/>
            <a:p>
              <a:endParaRPr lang="zh-CN" altLang="en-US"/>
            </a:p>
          </p:txBody>
        </p:sp>
        <p:sp>
          <p:nvSpPr>
            <p:cNvPr id="38951" name="Line 53"/>
            <p:cNvSpPr>
              <a:spLocks noChangeShapeType="1"/>
            </p:cNvSpPr>
            <p:nvPr/>
          </p:nvSpPr>
          <p:spPr bwMode="auto">
            <a:xfrm flipV="1">
              <a:off x="3611" y="2583"/>
              <a:ext cx="1256" cy="6"/>
            </a:xfrm>
            <a:prstGeom prst="line">
              <a:avLst/>
            </a:prstGeom>
            <a:noFill/>
            <a:ln w="38100">
              <a:solidFill>
                <a:srgbClr val="996633"/>
              </a:solidFill>
              <a:round/>
              <a:headEnd/>
              <a:tailEnd type="none" w="sm" len="med"/>
            </a:ln>
          </p:spPr>
          <p:txBody>
            <a:bodyPr/>
            <a:lstStyle/>
            <a:p>
              <a:endParaRPr lang="zh-CN" altLang="en-US"/>
            </a:p>
          </p:txBody>
        </p:sp>
        <p:sp>
          <p:nvSpPr>
            <p:cNvPr id="38952" name="Oval 54"/>
            <p:cNvSpPr>
              <a:spLocks noChangeArrowheads="1"/>
            </p:cNvSpPr>
            <p:nvPr/>
          </p:nvSpPr>
          <p:spPr bwMode="auto">
            <a:xfrm>
              <a:off x="4820" y="2541"/>
              <a:ext cx="85" cy="85"/>
            </a:xfrm>
            <a:prstGeom prst="ellipse">
              <a:avLst/>
            </a:prstGeom>
            <a:solidFill>
              <a:srgbClr val="CCFFFF"/>
            </a:solidFill>
            <a:ln w="19050">
              <a:solidFill>
                <a:srgbClr val="000000"/>
              </a:solidFill>
              <a:round/>
              <a:headEnd/>
              <a:tailEnd/>
            </a:ln>
          </p:spPr>
          <p:txBody>
            <a:bodyPr wrap="none" anchor="ctr"/>
            <a:lstStyle/>
            <a:p>
              <a:endParaRPr lang="zh-CN" altLang="en-US"/>
            </a:p>
          </p:txBody>
        </p:sp>
        <p:pic>
          <p:nvPicPr>
            <p:cNvPr id="38953" name="Picture 55" descr="ctu-3"/>
            <p:cNvPicPr>
              <a:picLocks noChangeAspect="1" noChangeArrowheads="1"/>
            </p:cNvPicPr>
            <p:nvPr/>
          </p:nvPicPr>
          <p:blipFill>
            <a:blip r:embed="rId26"/>
            <a:srcRect/>
            <a:stretch>
              <a:fillRect/>
            </a:stretch>
          </p:blipFill>
          <p:spPr bwMode="auto">
            <a:xfrm>
              <a:off x="4472" y="1201"/>
              <a:ext cx="873" cy="288"/>
            </a:xfrm>
            <a:prstGeom prst="rect">
              <a:avLst/>
            </a:prstGeom>
            <a:noFill/>
            <a:ln w="28575">
              <a:noFill/>
              <a:miter lim="800000"/>
              <a:headEnd/>
              <a:tailEnd/>
            </a:ln>
          </p:spPr>
        </p:pic>
        <p:sp>
          <p:nvSpPr>
            <p:cNvPr id="38954" name="Line 56"/>
            <p:cNvSpPr>
              <a:spLocks noChangeShapeType="1"/>
            </p:cNvSpPr>
            <p:nvPr/>
          </p:nvSpPr>
          <p:spPr bwMode="auto">
            <a:xfrm>
              <a:off x="4233" y="1346"/>
              <a:ext cx="297" cy="0"/>
            </a:xfrm>
            <a:prstGeom prst="line">
              <a:avLst/>
            </a:prstGeom>
            <a:noFill/>
            <a:ln w="38100">
              <a:solidFill>
                <a:srgbClr val="996633"/>
              </a:solidFill>
              <a:round/>
              <a:headEnd/>
              <a:tailEnd type="none" w="sm" len="med"/>
            </a:ln>
          </p:spPr>
          <p:txBody>
            <a:bodyPr/>
            <a:lstStyle/>
            <a:p>
              <a:endParaRPr lang="zh-CN" altLang="en-US"/>
            </a:p>
          </p:txBody>
        </p:sp>
        <p:sp>
          <p:nvSpPr>
            <p:cNvPr id="38955" name="Line 57"/>
            <p:cNvSpPr>
              <a:spLocks noChangeShapeType="1"/>
            </p:cNvSpPr>
            <p:nvPr/>
          </p:nvSpPr>
          <p:spPr bwMode="auto">
            <a:xfrm>
              <a:off x="5313" y="1346"/>
              <a:ext cx="130" cy="0"/>
            </a:xfrm>
            <a:prstGeom prst="line">
              <a:avLst/>
            </a:prstGeom>
            <a:noFill/>
            <a:ln w="38100">
              <a:solidFill>
                <a:srgbClr val="996633"/>
              </a:solidFill>
              <a:round/>
              <a:headEnd/>
              <a:tailEnd type="none" w="sm" len="med"/>
            </a:ln>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59414"/>
                                        </p:tgtEl>
                                        <p:attrNameLst>
                                          <p:attrName>style.visibility</p:attrName>
                                        </p:attrNameLst>
                                      </p:cBhvr>
                                      <p:to>
                                        <p:strVal val="visible"/>
                                      </p:to>
                                    </p:set>
                                    <p:animEffect transition="in" filter="wipe(left)">
                                      <p:cBhvr>
                                        <p:cTn id="18" dur="500"/>
                                        <p:tgtEl>
                                          <p:spTgt spid="59414"/>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5939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ox(i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499"/>
                                          </p:stCondLst>
                                        </p:cTn>
                                        <p:tgtEl>
                                          <p:spTgt spid="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9405"/>
                                        </p:tgtEl>
                                        <p:attrNameLst>
                                          <p:attrName>style.visibility</p:attrName>
                                        </p:attrNameLst>
                                      </p:cBhvr>
                                      <p:to>
                                        <p:strVal val="visible"/>
                                      </p:to>
                                    </p:set>
                                    <p:animEffect transition="in" filter="wipe(left)">
                                      <p:cBhvr>
                                        <p:cTn id="36" dur="500"/>
                                        <p:tgtEl>
                                          <p:spTgt spid="59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5" grpId="0" animBg="1"/>
      <p:bldP spid="5941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3"/>
          <p:cNvSpPr>
            <a:spLocks noGrp="1"/>
          </p:cNvSpPr>
          <p:nvPr>
            <p:ph type="sldNum" sz="quarter" idx="12"/>
          </p:nvPr>
        </p:nvSpPr>
        <p:spPr>
          <a:xfrm>
            <a:off x="6553200" y="6121400"/>
            <a:ext cx="2133600" cy="476250"/>
          </a:xfrm>
        </p:spPr>
        <p:txBody>
          <a:bodyPr/>
          <a:lstStyle/>
          <a:p>
            <a:pPr>
              <a:defRPr/>
            </a:pPr>
            <a:fld id="{505768E2-C6A2-413E-9B0F-6CA2C83479A8}" type="slidenum">
              <a:rPr lang="en-US" altLang="zh-CN"/>
              <a:pPr>
                <a:defRPr/>
              </a:pPr>
              <a:t>5</a:t>
            </a:fld>
            <a:endParaRPr lang="en-US" altLang="zh-CN" dirty="0"/>
          </a:p>
        </p:txBody>
      </p:sp>
      <p:sp>
        <p:nvSpPr>
          <p:cNvPr id="1032" name="Text Box 2"/>
          <p:cNvSpPr txBox="1">
            <a:spLocks noChangeArrowheads="1"/>
          </p:cNvSpPr>
          <p:nvPr/>
        </p:nvSpPr>
        <p:spPr bwMode="auto">
          <a:xfrm>
            <a:off x="500034" y="428604"/>
            <a:ext cx="3944938" cy="461665"/>
          </a:xfrm>
          <a:prstGeom prst="rect">
            <a:avLst/>
          </a:prstGeom>
          <a:noFill/>
          <a:ln w="9525">
            <a:noFill/>
            <a:miter lim="800000"/>
            <a:headEnd/>
            <a:tailEnd/>
          </a:ln>
        </p:spPr>
        <p:txBody>
          <a:bodyPr>
            <a:spAutoFit/>
          </a:bodyPr>
          <a:lstStyle/>
          <a:p>
            <a:pPr>
              <a:spcBef>
                <a:spcPct val="50000"/>
              </a:spcBef>
            </a:pPr>
            <a:r>
              <a:rPr kumimoji="1" lang="en-US" altLang="zh-CN" dirty="0">
                <a:solidFill>
                  <a:srgbClr val="FFFF00"/>
                </a:solidFill>
              </a:rPr>
              <a:t>1</a:t>
            </a:r>
            <a:r>
              <a:rPr kumimoji="1" lang="en-US" altLang="zh-CN" dirty="0" smtClean="0">
                <a:solidFill>
                  <a:srgbClr val="FFFF00"/>
                </a:solidFill>
              </a:rPr>
              <a:t>.</a:t>
            </a:r>
            <a:r>
              <a:rPr kumimoji="1" lang="zh-CN" altLang="en-US" dirty="0" smtClean="0">
                <a:solidFill>
                  <a:srgbClr val="FFFF00"/>
                </a:solidFill>
              </a:rPr>
              <a:t>电磁感应</a:t>
            </a:r>
            <a:r>
              <a:rPr kumimoji="1" lang="zh-CN" altLang="en-US" dirty="0">
                <a:solidFill>
                  <a:srgbClr val="FFFF00"/>
                </a:solidFill>
              </a:rPr>
              <a:t>定律 </a:t>
            </a:r>
          </a:p>
        </p:txBody>
      </p:sp>
      <p:graphicFrame>
        <p:nvGraphicFramePr>
          <p:cNvPr id="22532" name="Object 4"/>
          <p:cNvGraphicFramePr>
            <a:graphicFrameLocks noChangeAspect="1"/>
          </p:cNvGraphicFramePr>
          <p:nvPr/>
        </p:nvGraphicFramePr>
        <p:xfrm>
          <a:off x="3286116" y="1142984"/>
          <a:ext cx="1582738" cy="884237"/>
        </p:xfrm>
        <a:graphic>
          <a:graphicData uri="http://schemas.openxmlformats.org/presentationml/2006/ole">
            <mc:AlternateContent xmlns:mc="http://schemas.openxmlformats.org/markup-compatibility/2006">
              <mc:Choice xmlns:v="urn:schemas-microsoft-com:vml" Requires="v">
                <p:oleObj spid="_x0000_s1121" name="公式" r:id="rId3" imgW="1498320" imgH="838080" progId="Equation.3">
                  <p:embed/>
                </p:oleObj>
              </mc:Choice>
              <mc:Fallback>
                <p:oleObj name="公式" r:id="rId3" imgW="1498320" imgH="8380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6116" y="1142984"/>
                        <a:ext cx="1582738" cy="884237"/>
                      </a:xfrm>
                      <a:prstGeom prst="rect">
                        <a:avLst/>
                      </a:prstGeom>
                      <a:noFill/>
                      <a:ln w="31750">
                        <a:solidFill>
                          <a:srgbClr val="00FF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4" name="Text Box 6"/>
          <p:cNvSpPr txBox="1">
            <a:spLocks noChangeArrowheads="1"/>
          </p:cNvSpPr>
          <p:nvPr/>
        </p:nvSpPr>
        <p:spPr bwMode="auto">
          <a:xfrm>
            <a:off x="395288" y="2928934"/>
            <a:ext cx="8164512" cy="573087"/>
          </a:xfrm>
          <a:prstGeom prst="rect">
            <a:avLst/>
          </a:prstGeom>
          <a:noFill/>
          <a:ln w="9525">
            <a:noFill/>
            <a:miter lim="800000"/>
            <a:headEnd/>
            <a:tailEnd/>
          </a:ln>
        </p:spPr>
        <p:txBody>
          <a:bodyPr>
            <a:spAutoFit/>
          </a:bodyPr>
          <a:lstStyle/>
          <a:p>
            <a:pPr>
              <a:lnSpc>
                <a:spcPct val="130000"/>
              </a:lnSpc>
              <a:spcBef>
                <a:spcPct val="50000"/>
              </a:spcBef>
            </a:pPr>
            <a:r>
              <a:rPr kumimoji="1" lang="en-US" altLang="zh-CN" dirty="0">
                <a:solidFill>
                  <a:srgbClr val="FFFF00"/>
                </a:solidFill>
              </a:rPr>
              <a:t>(2)</a:t>
            </a:r>
            <a:r>
              <a:rPr kumimoji="1" lang="en-US" altLang="zh-CN" dirty="0"/>
              <a:t> </a:t>
            </a:r>
            <a:r>
              <a:rPr kumimoji="1" lang="zh-CN" altLang="en-US" dirty="0"/>
              <a:t>式中负号表示感应电动势的方向与磁通量变化的关系：</a:t>
            </a:r>
          </a:p>
        </p:txBody>
      </p:sp>
      <p:graphicFrame>
        <p:nvGraphicFramePr>
          <p:cNvPr id="22537" name="Object 9"/>
          <p:cNvGraphicFramePr>
            <a:graphicFrameLocks noChangeAspect="1"/>
          </p:cNvGraphicFramePr>
          <p:nvPr>
            <p:extLst>
              <p:ext uri="{D42A27DB-BD31-4B8C-83A1-F6EECF244321}">
                <p14:modId xmlns:p14="http://schemas.microsoft.com/office/powerpoint/2010/main" val="2507165145"/>
              </p:ext>
            </p:extLst>
          </p:nvPr>
        </p:nvGraphicFramePr>
        <p:xfrm>
          <a:off x="2498724" y="3658741"/>
          <a:ext cx="1244600" cy="858837"/>
        </p:xfrm>
        <a:graphic>
          <a:graphicData uri="http://schemas.openxmlformats.org/presentationml/2006/ole">
            <mc:AlternateContent xmlns:mc="http://schemas.openxmlformats.org/markup-compatibility/2006">
              <mc:Choice xmlns:v="urn:schemas-microsoft-com:vml" Requires="v">
                <p:oleObj spid="_x0000_s1122" name="公式" r:id="rId5" imgW="1218960" imgH="838080" progId="Equation.3">
                  <p:embed/>
                </p:oleObj>
              </mc:Choice>
              <mc:Fallback>
                <p:oleObj name="公式" r:id="rId5" imgW="1218960" imgH="83808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8724" y="3658741"/>
                        <a:ext cx="1244600" cy="858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8" name="Object 10"/>
          <p:cNvGraphicFramePr>
            <a:graphicFrameLocks noChangeAspect="1"/>
          </p:cNvGraphicFramePr>
          <p:nvPr>
            <p:extLst>
              <p:ext uri="{D42A27DB-BD31-4B8C-83A1-F6EECF244321}">
                <p14:modId xmlns:p14="http://schemas.microsoft.com/office/powerpoint/2010/main" val="673553173"/>
              </p:ext>
            </p:extLst>
          </p:nvPr>
        </p:nvGraphicFramePr>
        <p:xfrm>
          <a:off x="4500562" y="3573016"/>
          <a:ext cx="2132012" cy="927100"/>
        </p:xfrm>
        <a:graphic>
          <a:graphicData uri="http://schemas.openxmlformats.org/presentationml/2006/ole">
            <mc:AlternateContent xmlns:mc="http://schemas.openxmlformats.org/markup-compatibility/2006">
              <mc:Choice xmlns:v="urn:schemas-microsoft-com:vml" Requires="v">
                <p:oleObj spid="_x0000_s1123" name="公式" r:id="rId7" imgW="2108160" imgH="838080" progId="Equation.3">
                  <p:embed/>
                </p:oleObj>
              </mc:Choice>
              <mc:Fallback>
                <p:oleObj name="公式" r:id="rId7" imgW="2108160" imgH="83808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0562" y="3573016"/>
                        <a:ext cx="2132012"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3300"/>
                            </a:solidFill>
                            <a:miter lim="800000"/>
                            <a:headEnd/>
                            <a:tailEnd/>
                          </a14:hiddenLine>
                        </a:ext>
                      </a:extLst>
                    </p:spPr>
                  </p:pic>
                </p:oleObj>
              </mc:Fallback>
            </mc:AlternateContent>
          </a:graphicData>
        </a:graphic>
      </p:graphicFrame>
      <p:grpSp>
        <p:nvGrpSpPr>
          <p:cNvPr id="2" name="Group 11"/>
          <p:cNvGrpSpPr>
            <a:grpSpLocks/>
          </p:cNvGrpSpPr>
          <p:nvPr/>
        </p:nvGrpSpPr>
        <p:grpSpPr bwMode="auto">
          <a:xfrm>
            <a:off x="8143900" y="4643446"/>
            <a:ext cx="712787" cy="519113"/>
            <a:chOff x="5026" y="864"/>
            <a:chExt cx="449" cy="327"/>
          </a:xfrm>
        </p:grpSpPr>
        <p:sp>
          <p:nvSpPr>
            <p:cNvPr id="1048" name="Text Box 12"/>
            <p:cNvSpPr txBox="1">
              <a:spLocks noChangeArrowheads="1"/>
            </p:cNvSpPr>
            <p:nvPr/>
          </p:nvSpPr>
          <p:spPr bwMode="auto">
            <a:xfrm>
              <a:off x="5097" y="864"/>
              <a:ext cx="378" cy="327"/>
            </a:xfrm>
            <a:prstGeom prst="rect">
              <a:avLst/>
            </a:prstGeom>
            <a:noFill/>
            <a:ln w="9525">
              <a:noFill/>
              <a:miter lim="800000"/>
              <a:headEnd/>
              <a:tailEnd/>
            </a:ln>
          </p:spPr>
          <p:txBody>
            <a:bodyPr>
              <a:spAutoFit/>
            </a:bodyPr>
            <a:lstStyle/>
            <a:p>
              <a:pPr>
                <a:spcBef>
                  <a:spcPct val="50000"/>
                </a:spcBef>
              </a:pPr>
              <a:r>
                <a:rPr kumimoji="1" lang="en-US" altLang="zh-CN" sz="2800" i="1">
                  <a:sym typeface="Symbol" pitchFamily="18" charset="2"/>
                </a:rPr>
                <a:t></a:t>
              </a:r>
              <a:r>
                <a:rPr kumimoji="1" lang="en-US" altLang="zh-CN" sz="2800" i="1" baseline="-25000">
                  <a:sym typeface="Symbol" pitchFamily="18" charset="2"/>
                </a:rPr>
                <a:t>i</a:t>
              </a:r>
            </a:p>
          </p:txBody>
        </p:sp>
        <p:sp>
          <p:nvSpPr>
            <p:cNvPr id="1049" name="Freeform 13"/>
            <p:cNvSpPr>
              <a:spLocks/>
            </p:cNvSpPr>
            <p:nvPr/>
          </p:nvSpPr>
          <p:spPr bwMode="auto">
            <a:xfrm>
              <a:off x="5026" y="922"/>
              <a:ext cx="199" cy="115"/>
            </a:xfrm>
            <a:custGeom>
              <a:avLst/>
              <a:gdLst>
                <a:gd name="T0" fmla="*/ 0 w 157"/>
                <a:gd name="T1" fmla="*/ 1037906 h 84"/>
                <a:gd name="T2" fmla="*/ 102390 w 157"/>
                <a:gd name="T3" fmla="*/ 640903 h 84"/>
                <a:gd name="T4" fmla="*/ 191987 w 157"/>
                <a:gd name="T5" fmla="*/ 0 h 84"/>
                <a:gd name="T6" fmla="*/ 0 60000 65536"/>
                <a:gd name="T7" fmla="*/ 0 60000 65536"/>
                <a:gd name="T8" fmla="*/ 0 60000 65536"/>
                <a:gd name="T9" fmla="*/ 0 w 157"/>
                <a:gd name="T10" fmla="*/ 0 h 84"/>
                <a:gd name="T11" fmla="*/ 157 w 157"/>
                <a:gd name="T12" fmla="*/ 84 h 84"/>
              </a:gdLst>
              <a:ahLst/>
              <a:cxnLst>
                <a:cxn ang="T6">
                  <a:pos x="T0" y="T1"/>
                </a:cxn>
                <a:cxn ang="T7">
                  <a:pos x="T2" y="T3"/>
                </a:cxn>
                <a:cxn ang="T8">
                  <a:pos x="T4" y="T5"/>
                </a:cxn>
              </a:cxnLst>
              <a:rect l="T9" t="T10" r="T11" b="T12"/>
              <a:pathLst>
                <a:path w="157" h="84">
                  <a:moveTo>
                    <a:pt x="0" y="84"/>
                  </a:moveTo>
                  <a:cubicBezTo>
                    <a:pt x="29" y="75"/>
                    <a:pt x="58" y="66"/>
                    <a:pt x="84" y="52"/>
                  </a:cubicBezTo>
                  <a:cubicBezTo>
                    <a:pt x="110" y="38"/>
                    <a:pt x="145" y="9"/>
                    <a:pt x="157" y="0"/>
                  </a:cubicBezTo>
                </a:path>
              </a:pathLst>
            </a:custGeom>
            <a:noFill/>
            <a:ln w="38100">
              <a:solidFill>
                <a:srgbClr val="FF3300"/>
              </a:solidFill>
              <a:round/>
              <a:headEnd type="triangle" w="med" len="med"/>
              <a:tailEnd/>
            </a:ln>
          </p:spPr>
          <p:txBody>
            <a:bodyPr/>
            <a:lstStyle/>
            <a:p>
              <a:endParaRPr lang="zh-CN" altLang="en-US"/>
            </a:p>
          </p:txBody>
        </p:sp>
      </p:grpSp>
      <p:grpSp>
        <p:nvGrpSpPr>
          <p:cNvPr id="3" name="Group 14"/>
          <p:cNvGrpSpPr>
            <a:grpSpLocks/>
          </p:cNvGrpSpPr>
          <p:nvPr/>
        </p:nvGrpSpPr>
        <p:grpSpPr bwMode="auto">
          <a:xfrm>
            <a:off x="6781825" y="3554421"/>
            <a:ext cx="1762125" cy="1416050"/>
            <a:chOff x="4278" y="2541"/>
            <a:chExt cx="1110" cy="892"/>
          </a:xfrm>
        </p:grpSpPr>
        <p:sp>
          <p:nvSpPr>
            <p:cNvPr id="1046" name="Oval 15"/>
            <p:cNvSpPr>
              <a:spLocks noChangeArrowheads="1"/>
            </p:cNvSpPr>
            <p:nvPr/>
          </p:nvSpPr>
          <p:spPr bwMode="auto">
            <a:xfrm>
              <a:off x="4278" y="2940"/>
              <a:ext cx="1110" cy="493"/>
            </a:xfrm>
            <a:prstGeom prst="ellipse">
              <a:avLst/>
            </a:prstGeom>
            <a:noFill/>
            <a:ln w="38100">
              <a:solidFill>
                <a:srgbClr val="FF3300"/>
              </a:solidFill>
              <a:round/>
              <a:headEnd/>
              <a:tailEnd/>
            </a:ln>
          </p:spPr>
          <p:txBody>
            <a:bodyPr wrap="none" anchor="ctr"/>
            <a:lstStyle/>
            <a:p>
              <a:endParaRPr lang="zh-CN" altLang="en-US"/>
            </a:p>
          </p:txBody>
        </p:sp>
        <p:sp>
          <p:nvSpPr>
            <p:cNvPr id="1047" name="Line 16"/>
            <p:cNvSpPr>
              <a:spLocks noChangeShapeType="1"/>
            </p:cNvSpPr>
            <p:nvPr/>
          </p:nvSpPr>
          <p:spPr bwMode="auto">
            <a:xfrm flipV="1">
              <a:off x="4833" y="2668"/>
              <a:ext cx="0" cy="524"/>
            </a:xfrm>
            <a:prstGeom prst="line">
              <a:avLst/>
            </a:prstGeom>
            <a:noFill/>
            <a:ln w="28575">
              <a:solidFill>
                <a:srgbClr val="FFFF00"/>
              </a:solidFill>
              <a:round/>
              <a:headEnd/>
              <a:tailEnd type="triangle" w="sm" len="med"/>
            </a:ln>
          </p:spPr>
          <p:txBody>
            <a:bodyPr/>
            <a:lstStyle/>
            <a:p>
              <a:endParaRPr lang="zh-CN" altLang="en-US"/>
            </a:p>
          </p:txBody>
        </p:sp>
        <p:graphicFrame>
          <p:nvGraphicFramePr>
            <p:cNvPr id="1030" name="Object 17"/>
            <p:cNvGraphicFramePr>
              <a:graphicFrameLocks noChangeAspect="1"/>
            </p:cNvGraphicFramePr>
            <p:nvPr/>
          </p:nvGraphicFramePr>
          <p:xfrm>
            <a:off x="4578" y="2541"/>
            <a:ext cx="180" cy="227"/>
          </p:xfrm>
          <a:graphic>
            <a:graphicData uri="http://schemas.openxmlformats.org/presentationml/2006/ole">
              <mc:AlternateContent xmlns:mc="http://schemas.openxmlformats.org/markup-compatibility/2006">
                <mc:Choice xmlns:v="urn:schemas-microsoft-com:vml" Requires="v">
                  <p:oleObj spid="_x0000_s1124" name="公式" r:id="rId9" imgW="291960" imgH="368280" progId="Equation.3">
                    <p:embed/>
                  </p:oleObj>
                </mc:Choice>
                <mc:Fallback>
                  <p:oleObj name="公式" r:id="rId9" imgW="291960" imgH="368280"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8" y="2541"/>
                          <a:ext cx="180"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2547" name="Text Box 19"/>
          <p:cNvSpPr txBox="1">
            <a:spLocks noChangeArrowheads="1"/>
          </p:cNvSpPr>
          <p:nvPr/>
        </p:nvSpPr>
        <p:spPr bwMode="auto">
          <a:xfrm>
            <a:off x="928687" y="3858766"/>
            <a:ext cx="1025525" cy="461962"/>
          </a:xfrm>
          <a:prstGeom prst="rect">
            <a:avLst/>
          </a:prstGeom>
          <a:noFill/>
          <a:ln w="28575">
            <a:noFill/>
            <a:miter lim="800000"/>
            <a:headEnd/>
            <a:tailEnd type="none" w="sm" len="med"/>
          </a:ln>
        </p:spPr>
        <p:txBody>
          <a:bodyPr wrap="none">
            <a:spAutoFit/>
          </a:bodyPr>
          <a:lstStyle/>
          <a:p>
            <a:pPr>
              <a:spcBef>
                <a:spcPct val="50000"/>
              </a:spcBef>
            </a:pPr>
            <a:r>
              <a:rPr kumimoji="1" lang="zh-CN" altLang="en-US">
                <a:sym typeface="Symbol" pitchFamily="18" charset="2"/>
              </a:rPr>
              <a:t>如</a:t>
            </a:r>
            <a:r>
              <a:rPr kumimoji="1" lang="zh-CN" altLang="en-US" i="1">
                <a:sym typeface="Symbol" pitchFamily="18" charset="2"/>
              </a:rPr>
              <a:t></a:t>
            </a:r>
            <a:r>
              <a:rPr kumimoji="1" lang="en-US" altLang="zh-CN" i="1" baseline="-25000">
                <a:sym typeface="Symbol" pitchFamily="18" charset="2"/>
              </a:rPr>
              <a:t>m</a:t>
            </a:r>
            <a:r>
              <a:rPr kumimoji="1" lang="en-US" altLang="zh-CN">
                <a:sym typeface="Symbol" pitchFamily="18" charset="2"/>
              </a:rPr>
              <a:t></a:t>
            </a:r>
            <a:endParaRPr kumimoji="1" lang="zh-CN" altLang="en-US">
              <a:sym typeface="Symbol" pitchFamily="18" charset="2"/>
            </a:endParaRPr>
          </a:p>
        </p:txBody>
      </p:sp>
      <p:grpSp>
        <p:nvGrpSpPr>
          <p:cNvPr id="4" name="Group 35"/>
          <p:cNvGrpSpPr>
            <a:grpSpLocks/>
          </p:cNvGrpSpPr>
          <p:nvPr/>
        </p:nvGrpSpPr>
        <p:grpSpPr bwMode="auto">
          <a:xfrm>
            <a:off x="928688" y="4573141"/>
            <a:ext cx="6429375" cy="573087"/>
            <a:chOff x="606" y="2662"/>
            <a:chExt cx="4050" cy="361"/>
          </a:xfrm>
        </p:grpSpPr>
        <p:sp>
          <p:nvSpPr>
            <p:cNvPr id="1044" name="Text Box 25"/>
            <p:cNvSpPr txBox="1">
              <a:spLocks noChangeArrowheads="1"/>
            </p:cNvSpPr>
            <p:nvPr/>
          </p:nvSpPr>
          <p:spPr bwMode="auto">
            <a:xfrm>
              <a:off x="606" y="2662"/>
              <a:ext cx="4050" cy="361"/>
            </a:xfrm>
            <a:prstGeom prst="rect">
              <a:avLst/>
            </a:prstGeom>
            <a:noFill/>
            <a:ln w="28575">
              <a:noFill/>
              <a:miter lim="800000"/>
              <a:headEnd/>
              <a:tailEnd type="none" w="sm" len="med"/>
            </a:ln>
          </p:spPr>
          <p:txBody>
            <a:bodyPr>
              <a:spAutoFit/>
            </a:bodyPr>
            <a:lstStyle/>
            <a:p>
              <a:pPr>
                <a:lnSpc>
                  <a:spcPct val="130000"/>
                </a:lnSpc>
                <a:spcBef>
                  <a:spcPct val="50000"/>
                </a:spcBef>
              </a:pPr>
              <a:r>
                <a:rPr kumimoji="1" lang="zh-CN" altLang="en-US" dirty="0"/>
                <a:t>则</a:t>
              </a:r>
              <a:r>
                <a:rPr lang="zh-CN" altLang="en-US" i="1" dirty="0">
                  <a:sym typeface="Symbol" pitchFamily="18" charset="2"/>
                </a:rPr>
                <a:t></a:t>
              </a:r>
              <a:r>
                <a:rPr lang="en-US" altLang="zh-CN" i="1" baseline="-25000" dirty="0" err="1"/>
                <a:t>i</a:t>
              </a:r>
              <a:r>
                <a:rPr kumimoji="1" lang="zh-CN" altLang="en-US" dirty="0"/>
                <a:t>与</a:t>
              </a:r>
              <a:r>
                <a:rPr kumimoji="1" lang="en-US" altLang="zh-CN" i="1" dirty="0"/>
                <a:t>B</a:t>
              </a:r>
              <a:r>
                <a:rPr kumimoji="1" lang="zh-CN" altLang="en-US" dirty="0"/>
                <a:t>反方向</a:t>
              </a:r>
              <a:r>
                <a:rPr lang="zh-CN" altLang="en-US" dirty="0"/>
                <a:t>符合右手螺旋关系。</a:t>
              </a:r>
            </a:p>
          </p:txBody>
        </p:sp>
        <p:sp>
          <p:nvSpPr>
            <p:cNvPr id="1045" name="Line 26"/>
            <p:cNvSpPr>
              <a:spLocks noChangeShapeType="1"/>
            </p:cNvSpPr>
            <p:nvPr/>
          </p:nvSpPr>
          <p:spPr bwMode="auto">
            <a:xfrm flipV="1">
              <a:off x="1236" y="2752"/>
              <a:ext cx="91" cy="0"/>
            </a:xfrm>
            <a:prstGeom prst="line">
              <a:avLst/>
            </a:prstGeom>
            <a:noFill/>
            <a:ln w="28575">
              <a:solidFill>
                <a:schemeClr val="bg1"/>
              </a:solidFill>
              <a:round/>
              <a:headEnd/>
              <a:tailEnd type="triangle" w="sm" len="med"/>
            </a:ln>
          </p:spPr>
          <p:txBody>
            <a:bodyPr/>
            <a:lstStyle/>
            <a:p>
              <a:endParaRPr lang="zh-CN" altLang="en-US"/>
            </a:p>
          </p:txBody>
        </p:sp>
      </p:grpSp>
      <p:sp>
        <p:nvSpPr>
          <p:cNvPr id="23" name="右箭头 22"/>
          <p:cNvSpPr>
            <a:spLocks noChangeArrowheads="1"/>
          </p:cNvSpPr>
          <p:nvPr/>
        </p:nvSpPr>
        <p:spPr bwMode="auto">
          <a:xfrm>
            <a:off x="1928812" y="4001641"/>
            <a:ext cx="428625" cy="198437"/>
          </a:xfrm>
          <a:prstGeom prst="rightArrow">
            <a:avLst>
              <a:gd name="adj1" fmla="val 50000"/>
              <a:gd name="adj2" fmla="val 50110"/>
            </a:avLst>
          </a:prstGeom>
          <a:solidFill>
            <a:srgbClr val="00FF00"/>
          </a:solidFill>
          <a:ln w="9525" algn="ctr">
            <a:solidFill>
              <a:srgbClr val="00FF00"/>
            </a:solidFill>
            <a:round/>
            <a:headEnd/>
            <a:tailEnd/>
          </a:ln>
        </p:spPr>
        <p:txBody>
          <a:bodyPr/>
          <a:lstStyle/>
          <a:p>
            <a:endParaRPr lang="zh-CN" altLang="en-US"/>
          </a:p>
        </p:txBody>
      </p:sp>
      <p:sp>
        <p:nvSpPr>
          <p:cNvPr id="24" name="右箭头 23"/>
          <p:cNvSpPr>
            <a:spLocks noChangeArrowheads="1"/>
          </p:cNvSpPr>
          <p:nvPr/>
        </p:nvSpPr>
        <p:spPr bwMode="auto">
          <a:xfrm>
            <a:off x="3929062" y="4001641"/>
            <a:ext cx="428625" cy="198437"/>
          </a:xfrm>
          <a:prstGeom prst="rightArrow">
            <a:avLst>
              <a:gd name="adj1" fmla="val 50000"/>
              <a:gd name="adj2" fmla="val 50110"/>
            </a:avLst>
          </a:prstGeom>
          <a:solidFill>
            <a:srgbClr val="00FF00"/>
          </a:solidFill>
          <a:ln w="9525" algn="ctr">
            <a:solidFill>
              <a:srgbClr val="00FF00"/>
            </a:solidFill>
            <a:round/>
            <a:headEnd/>
            <a:tailEnd/>
          </a:ln>
        </p:spPr>
        <p:txBody>
          <a:bodyPr/>
          <a:lstStyle/>
          <a:p>
            <a:endParaRPr lang="zh-CN" altLang="en-US"/>
          </a:p>
        </p:txBody>
      </p:sp>
      <p:sp>
        <p:nvSpPr>
          <p:cNvPr id="26" name="云形 25"/>
          <p:cNvSpPr/>
          <p:nvPr/>
        </p:nvSpPr>
        <p:spPr bwMode="auto">
          <a:xfrm>
            <a:off x="214282" y="2000240"/>
            <a:ext cx="1295400" cy="576262"/>
          </a:xfrm>
          <a:prstGeom prst="cloud">
            <a:avLst/>
          </a:prstGeom>
          <a:solidFill>
            <a:schemeClr val="bg1"/>
          </a:solidFill>
          <a:ln w="9525" cap="flat" cmpd="sng" algn="ctr">
            <a:solidFill>
              <a:srgbClr val="FF0000"/>
            </a:solidFill>
            <a:prstDash val="solid"/>
            <a:round/>
            <a:headEnd type="none" w="med" len="med"/>
            <a:tailEnd type="none" w="med" len="med"/>
          </a:ln>
          <a:effectLst/>
        </p:spPr>
        <p:txBody>
          <a:bodyPr/>
          <a:lstStyle/>
          <a:p>
            <a:pPr>
              <a:defRPr/>
            </a:pPr>
            <a:r>
              <a:rPr lang="zh-CN" altLang="en-US" dirty="0">
                <a:solidFill>
                  <a:srgbClr val="FF0000"/>
                </a:solidFill>
              </a:rPr>
              <a:t>说明：</a:t>
            </a:r>
          </a:p>
        </p:txBody>
      </p:sp>
      <p:grpSp>
        <p:nvGrpSpPr>
          <p:cNvPr id="6" name="组合 26"/>
          <p:cNvGrpSpPr>
            <a:grpSpLocks/>
          </p:cNvGrpSpPr>
          <p:nvPr/>
        </p:nvGrpSpPr>
        <p:grpSpPr bwMode="auto">
          <a:xfrm>
            <a:off x="682625" y="2357430"/>
            <a:ext cx="8247093" cy="574675"/>
            <a:chOff x="179512" y="2542916"/>
            <a:chExt cx="8247285" cy="575568"/>
          </a:xfrm>
        </p:grpSpPr>
        <p:sp>
          <p:nvSpPr>
            <p:cNvPr id="1043" name="Text Box 5"/>
            <p:cNvSpPr txBox="1">
              <a:spLocks noChangeArrowheads="1"/>
            </p:cNvSpPr>
            <p:nvPr/>
          </p:nvSpPr>
          <p:spPr bwMode="auto">
            <a:xfrm>
              <a:off x="179512" y="2542916"/>
              <a:ext cx="8247285" cy="572464"/>
            </a:xfrm>
            <a:prstGeom prst="rect">
              <a:avLst/>
            </a:prstGeom>
            <a:noFill/>
            <a:ln w="9525">
              <a:noFill/>
              <a:miter lim="800000"/>
              <a:headEnd/>
              <a:tailEnd/>
            </a:ln>
          </p:spPr>
          <p:txBody>
            <a:bodyPr wrap="square">
              <a:spAutoFit/>
            </a:bodyPr>
            <a:lstStyle/>
            <a:p>
              <a:pPr algn="just">
                <a:lnSpc>
                  <a:spcPct val="130000"/>
                </a:lnSpc>
                <a:spcBef>
                  <a:spcPct val="50000"/>
                </a:spcBef>
              </a:pPr>
              <a:r>
                <a:rPr kumimoji="1" lang="en-US" altLang="zh-CN" b="0" dirty="0">
                  <a:solidFill>
                    <a:schemeClr val="tx1"/>
                  </a:solidFill>
                </a:rPr>
                <a:t>   </a:t>
              </a:r>
              <a:r>
                <a:rPr kumimoji="1" lang="en-US" altLang="zh-CN" dirty="0">
                  <a:solidFill>
                    <a:srgbClr val="FFFF00"/>
                  </a:solidFill>
                </a:rPr>
                <a:t>(1)</a:t>
              </a:r>
              <a:r>
                <a:rPr kumimoji="1" lang="en-US" altLang="zh-CN" dirty="0"/>
                <a:t> </a:t>
              </a:r>
              <a:r>
                <a:rPr kumimoji="1" lang="en-US" altLang="zh-CN" i="1" dirty="0">
                  <a:sym typeface="Symbol" pitchFamily="18" charset="2"/>
                </a:rPr>
                <a:t>                          </a:t>
              </a:r>
              <a:r>
                <a:rPr kumimoji="1" lang="en-US" altLang="zh-CN" dirty="0">
                  <a:sym typeface="Symbol" pitchFamily="18" charset="2"/>
                </a:rPr>
                <a:t>——</a:t>
              </a:r>
              <a:r>
                <a:rPr kumimoji="1" lang="zh-CN" altLang="en-US" dirty="0" smtClean="0">
                  <a:sym typeface="Symbol" pitchFamily="18" charset="2"/>
                </a:rPr>
                <a:t>穿过</a:t>
              </a:r>
              <a:r>
                <a:rPr kumimoji="1" lang="zh-CN" altLang="en-US" dirty="0">
                  <a:sym typeface="Symbol" pitchFamily="18" charset="2"/>
                </a:rPr>
                <a:t>回路面积的磁通量</a:t>
              </a:r>
              <a:r>
                <a:rPr lang="en-US" altLang="zh-CN" dirty="0"/>
                <a:t>(</a:t>
              </a:r>
              <a:r>
                <a:rPr lang="zh-CN" altLang="en-US" dirty="0"/>
                <a:t>取正值</a:t>
              </a:r>
              <a:r>
                <a:rPr lang="en-US" altLang="zh-CN" dirty="0"/>
                <a:t>) </a:t>
              </a:r>
              <a:r>
                <a:rPr kumimoji="1" lang="zh-CN" altLang="en-US" dirty="0">
                  <a:sym typeface="Symbol" pitchFamily="18" charset="2"/>
                </a:rPr>
                <a:t>；</a:t>
              </a:r>
              <a:endParaRPr kumimoji="1" lang="zh-CN" altLang="en-US" dirty="0"/>
            </a:p>
          </p:txBody>
        </p:sp>
        <p:graphicFrame>
          <p:nvGraphicFramePr>
            <p:cNvPr id="5" name="Object 5"/>
            <p:cNvGraphicFramePr>
              <a:graphicFrameLocks noChangeAspect="1"/>
            </p:cNvGraphicFramePr>
            <p:nvPr/>
          </p:nvGraphicFramePr>
          <p:xfrm>
            <a:off x="971600" y="2564904"/>
            <a:ext cx="1775271" cy="553580"/>
          </p:xfrm>
          <a:graphic>
            <a:graphicData uri="http://schemas.openxmlformats.org/presentationml/2006/ole">
              <mc:AlternateContent xmlns:mc="http://schemas.openxmlformats.org/markup-compatibility/2006">
                <mc:Choice xmlns:v="urn:schemas-microsoft-com:vml" Requires="v">
                  <p:oleObj spid="_x0000_s1125" name="公式" r:id="rId11" imgW="1879560" imgH="583920" progId="Equation.3">
                    <p:embed/>
                  </p:oleObj>
                </mc:Choice>
                <mc:Fallback>
                  <p:oleObj name="公式" r:id="rId11" imgW="1879560" imgH="583920" progId="Equation.3">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1600" y="2564904"/>
                          <a:ext cx="1775271" cy="5535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7" name="TextBox 26"/>
          <p:cNvSpPr txBox="1"/>
          <p:nvPr/>
        </p:nvSpPr>
        <p:spPr>
          <a:xfrm>
            <a:off x="1357290" y="1285860"/>
            <a:ext cx="1731564" cy="461665"/>
          </a:xfrm>
          <a:prstGeom prst="rect">
            <a:avLst/>
          </a:prstGeom>
          <a:noFill/>
        </p:spPr>
        <p:txBody>
          <a:bodyPr wrap="none" rtlCol="0">
            <a:spAutoFit/>
          </a:bodyPr>
          <a:lstStyle/>
          <a:p>
            <a:r>
              <a:rPr lang="zh-CN" altLang="en-US" dirty="0" smtClean="0">
                <a:solidFill>
                  <a:srgbClr val="00FF00"/>
                </a:solidFill>
              </a:rPr>
              <a:t>感应电动势</a:t>
            </a:r>
            <a:endParaRPr lang="zh-CN" altLang="en-US" dirty="0">
              <a:solidFill>
                <a:srgbClr val="00FF00"/>
              </a:solidFill>
            </a:endParaRPr>
          </a:p>
        </p:txBody>
      </p:sp>
      <p:grpSp>
        <p:nvGrpSpPr>
          <p:cNvPr id="29" name="组合 28"/>
          <p:cNvGrpSpPr/>
          <p:nvPr/>
        </p:nvGrpSpPr>
        <p:grpSpPr>
          <a:xfrm>
            <a:off x="642910" y="5286388"/>
            <a:ext cx="8215370" cy="1285884"/>
            <a:chOff x="642910" y="5286388"/>
            <a:chExt cx="8215370" cy="1285884"/>
          </a:xfrm>
        </p:grpSpPr>
        <p:sp>
          <p:nvSpPr>
            <p:cNvPr id="22535" name="Text Box 7"/>
            <p:cNvSpPr txBox="1">
              <a:spLocks noChangeArrowheads="1"/>
            </p:cNvSpPr>
            <p:nvPr/>
          </p:nvSpPr>
          <p:spPr bwMode="auto">
            <a:xfrm>
              <a:off x="642910" y="5286388"/>
              <a:ext cx="8215370" cy="1200329"/>
            </a:xfrm>
            <a:prstGeom prst="rect">
              <a:avLst/>
            </a:prstGeom>
            <a:noFill/>
            <a:ln w="28575">
              <a:noFill/>
              <a:miter lim="800000"/>
              <a:headEnd/>
              <a:tailEnd/>
            </a:ln>
          </p:spPr>
          <p:txBody>
            <a:bodyPr wrap="square">
              <a:spAutoFit/>
            </a:bodyPr>
            <a:lstStyle/>
            <a:p>
              <a:pPr eaLnBrk="0" hangingPunct="0">
                <a:lnSpc>
                  <a:spcPct val="150000"/>
                </a:lnSpc>
              </a:pPr>
              <a:r>
                <a:rPr lang="zh-CN" altLang="en-US" dirty="0" smtClean="0"/>
                <a:t>若</a:t>
              </a:r>
              <a:r>
                <a:rPr lang="en-US" altLang="zh-CN" i="1" dirty="0" smtClean="0">
                  <a:solidFill>
                    <a:srgbClr val="FFFF00"/>
                  </a:solidFill>
                  <a:sym typeface="Symbol" pitchFamily="18" charset="2"/>
                </a:rPr>
                <a:t></a:t>
              </a:r>
              <a:r>
                <a:rPr lang="en-US" altLang="zh-CN" i="1" baseline="-25000" dirty="0" err="1" smtClean="0">
                  <a:solidFill>
                    <a:srgbClr val="FFFF00"/>
                  </a:solidFill>
                </a:rPr>
                <a:t>i</a:t>
              </a:r>
              <a:r>
                <a:rPr lang="en-US" altLang="zh-CN" i="1" dirty="0" smtClean="0">
                  <a:solidFill>
                    <a:srgbClr val="FFFF00"/>
                  </a:solidFill>
                </a:rPr>
                <a:t> </a:t>
              </a:r>
              <a:r>
                <a:rPr lang="en-US" altLang="zh-CN" dirty="0" smtClean="0">
                  <a:solidFill>
                    <a:srgbClr val="FFFF00"/>
                  </a:solidFill>
                </a:rPr>
                <a:t>&lt;0 </a:t>
              </a:r>
              <a:r>
                <a:rPr lang="en-US" altLang="zh-CN" dirty="0" smtClean="0"/>
                <a:t> </a:t>
              </a:r>
              <a:r>
                <a:rPr lang="zh-CN" altLang="en-US" dirty="0"/>
                <a:t>则</a:t>
              </a:r>
              <a:r>
                <a:rPr lang="zh-CN" altLang="en-US" i="1" dirty="0">
                  <a:sym typeface="Symbol" pitchFamily="18" charset="2"/>
                </a:rPr>
                <a:t></a:t>
              </a:r>
              <a:r>
                <a:rPr lang="en-US" altLang="zh-CN" i="1" baseline="-25000" dirty="0" err="1"/>
                <a:t>i</a:t>
              </a:r>
              <a:r>
                <a:rPr lang="en-US" altLang="zh-CN" i="1" dirty="0"/>
                <a:t> </a:t>
              </a:r>
              <a:r>
                <a:rPr lang="zh-CN" altLang="en-US" dirty="0"/>
                <a:t>的方向与原磁场的</a:t>
              </a:r>
              <a:r>
                <a:rPr lang="zh-CN" altLang="en-US" dirty="0">
                  <a:solidFill>
                    <a:srgbClr val="FFFF00"/>
                  </a:solidFill>
                </a:rPr>
                <a:t>反</a:t>
              </a:r>
              <a:r>
                <a:rPr lang="zh-CN" altLang="en-US" dirty="0"/>
                <a:t>方向组成右手螺旋关系</a:t>
              </a:r>
              <a:r>
                <a:rPr lang="en-US" altLang="zh-CN" dirty="0"/>
                <a:t>;</a:t>
              </a:r>
            </a:p>
            <a:p>
              <a:pPr eaLnBrk="0" hangingPunct="0">
                <a:lnSpc>
                  <a:spcPct val="150000"/>
                </a:lnSpc>
              </a:pPr>
              <a:r>
                <a:rPr lang="zh-CN" altLang="en-US" dirty="0" smtClean="0"/>
                <a:t>若</a:t>
              </a:r>
              <a:r>
                <a:rPr lang="en-US" altLang="zh-CN" i="1" dirty="0" smtClean="0">
                  <a:solidFill>
                    <a:srgbClr val="FFFF00"/>
                  </a:solidFill>
                  <a:sym typeface="Symbol" pitchFamily="18" charset="2"/>
                </a:rPr>
                <a:t></a:t>
              </a:r>
              <a:r>
                <a:rPr lang="en-US" altLang="zh-CN" i="1" baseline="-25000" dirty="0" err="1">
                  <a:solidFill>
                    <a:srgbClr val="FFFF00"/>
                  </a:solidFill>
                </a:rPr>
                <a:t>i</a:t>
              </a:r>
              <a:r>
                <a:rPr lang="en-US" altLang="zh-CN" i="1" baseline="-25000" dirty="0">
                  <a:solidFill>
                    <a:srgbClr val="FFFF00"/>
                  </a:solidFill>
                </a:rPr>
                <a:t> </a:t>
              </a:r>
              <a:r>
                <a:rPr lang="en-US" altLang="zh-CN" dirty="0">
                  <a:solidFill>
                    <a:srgbClr val="FFFF00"/>
                  </a:solidFill>
                </a:rPr>
                <a:t>&gt;</a:t>
              </a:r>
              <a:r>
                <a:rPr lang="en-US" altLang="zh-CN" dirty="0" smtClean="0">
                  <a:solidFill>
                    <a:srgbClr val="FFFF00"/>
                  </a:solidFill>
                </a:rPr>
                <a:t>0</a:t>
              </a:r>
              <a:r>
                <a:rPr lang="en-US" altLang="zh-CN" dirty="0" smtClean="0"/>
                <a:t>, </a:t>
              </a:r>
              <a:r>
                <a:rPr lang="zh-CN" altLang="en-US" dirty="0"/>
                <a:t>则</a:t>
              </a:r>
              <a:r>
                <a:rPr lang="zh-CN" altLang="en-US" i="1" dirty="0">
                  <a:sym typeface="Symbol" pitchFamily="18" charset="2"/>
                </a:rPr>
                <a:t></a:t>
              </a:r>
              <a:r>
                <a:rPr lang="en-US" altLang="zh-CN" i="1" baseline="-25000" dirty="0" err="1"/>
                <a:t>i</a:t>
              </a:r>
              <a:r>
                <a:rPr lang="en-US" altLang="zh-CN" i="1" baseline="-25000" dirty="0"/>
                <a:t> </a:t>
              </a:r>
              <a:r>
                <a:rPr lang="zh-CN" altLang="en-US" dirty="0"/>
                <a:t>的方向与原磁场的</a:t>
              </a:r>
              <a:r>
                <a:rPr lang="zh-CN" altLang="en-US" dirty="0">
                  <a:solidFill>
                    <a:srgbClr val="FFFF00"/>
                  </a:solidFill>
                </a:rPr>
                <a:t>正</a:t>
              </a:r>
              <a:r>
                <a:rPr lang="zh-CN" altLang="en-US" dirty="0"/>
                <a:t>方向组成右手螺旋</a:t>
              </a:r>
              <a:r>
                <a:rPr lang="zh-CN" altLang="en-US" dirty="0" smtClean="0"/>
                <a:t>关系。</a:t>
              </a:r>
              <a:endParaRPr lang="en-US" altLang="zh-CN" dirty="0"/>
            </a:p>
          </p:txBody>
        </p:sp>
        <p:sp>
          <p:nvSpPr>
            <p:cNvPr id="28" name="矩形 27"/>
            <p:cNvSpPr/>
            <p:nvPr/>
          </p:nvSpPr>
          <p:spPr bwMode="auto">
            <a:xfrm>
              <a:off x="642910" y="5286388"/>
              <a:ext cx="8143932" cy="1285884"/>
            </a:xfrm>
            <a:prstGeom prst="rect">
              <a:avLst/>
            </a:prstGeom>
            <a:noFill/>
            <a:ln w="9525" cap="flat" cmpd="sng" algn="ctr">
              <a:solidFill>
                <a:srgbClr val="00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bg1"/>
                </a:solidFill>
                <a:effectLst/>
                <a:latin typeface="Times New Roman" pitchFamily="18" charset="0"/>
                <a:ea typeface="宋体"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22532"/>
                                        </p:tgtEl>
                                        <p:attrNameLst>
                                          <p:attrName>style.visibility</p:attrName>
                                        </p:attrNameLst>
                                      </p:cBhvr>
                                      <p:to>
                                        <p:strVal val="visible"/>
                                      </p:to>
                                    </p:set>
                                    <p:animEffect transition="in" filter="box(in)">
                                      <p:cBhvr>
                                        <p:cTn id="11" dur="500"/>
                                        <p:tgtEl>
                                          <p:spTgt spid="22532"/>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ntr" presetSubtype="0"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down)">
                                      <p:cBhvr>
                                        <p:cTn id="16" dur="580">
                                          <p:stCondLst>
                                            <p:cond delay="0"/>
                                          </p:stCondLst>
                                        </p:cTn>
                                        <p:tgtEl>
                                          <p:spTgt spid="26"/>
                                        </p:tgtEl>
                                      </p:cBhvr>
                                    </p:animEffect>
                                    <p:anim calcmode="lin" valueType="num">
                                      <p:cBhvr>
                                        <p:cTn id="17"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22" dur="26">
                                          <p:stCondLst>
                                            <p:cond delay="650"/>
                                          </p:stCondLst>
                                        </p:cTn>
                                        <p:tgtEl>
                                          <p:spTgt spid="26"/>
                                        </p:tgtEl>
                                      </p:cBhvr>
                                      <p:to x="100000" y="60000"/>
                                    </p:animScale>
                                    <p:animScale>
                                      <p:cBhvr>
                                        <p:cTn id="23" dur="166" decel="50000">
                                          <p:stCondLst>
                                            <p:cond delay="676"/>
                                          </p:stCondLst>
                                        </p:cTn>
                                        <p:tgtEl>
                                          <p:spTgt spid="26"/>
                                        </p:tgtEl>
                                      </p:cBhvr>
                                      <p:to x="100000" y="100000"/>
                                    </p:animScale>
                                    <p:animScale>
                                      <p:cBhvr>
                                        <p:cTn id="24" dur="26">
                                          <p:stCondLst>
                                            <p:cond delay="1312"/>
                                          </p:stCondLst>
                                        </p:cTn>
                                        <p:tgtEl>
                                          <p:spTgt spid="26"/>
                                        </p:tgtEl>
                                      </p:cBhvr>
                                      <p:to x="100000" y="80000"/>
                                    </p:animScale>
                                    <p:animScale>
                                      <p:cBhvr>
                                        <p:cTn id="25" dur="166" decel="50000">
                                          <p:stCondLst>
                                            <p:cond delay="1338"/>
                                          </p:stCondLst>
                                        </p:cTn>
                                        <p:tgtEl>
                                          <p:spTgt spid="26"/>
                                        </p:tgtEl>
                                      </p:cBhvr>
                                      <p:to x="100000" y="100000"/>
                                    </p:animScale>
                                    <p:animScale>
                                      <p:cBhvr>
                                        <p:cTn id="26" dur="26">
                                          <p:stCondLst>
                                            <p:cond delay="1642"/>
                                          </p:stCondLst>
                                        </p:cTn>
                                        <p:tgtEl>
                                          <p:spTgt spid="26"/>
                                        </p:tgtEl>
                                      </p:cBhvr>
                                      <p:to x="100000" y="90000"/>
                                    </p:animScale>
                                    <p:animScale>
                                      <p:cBhvr>
                                        <p:cTn id="27" dur="166" decel="50000">
                                          <p:stCondLst>
                                            <p:cond delay="1668"/>
                                          </p:stCondLst>
                                        </p:cTn>
                                        <p:tgtEl>
                                          <p:spTgt spid="26"/>
                                        </p:tgtEl>
                                      </p:cBhvr>
                                      <p:to x="100000" y="100000"/>
                                    </p:animScale>
                                    <p:animScale>
                                      <p:cBhvr>
                                        <p:cTn id="28" dur="26">
                                          <p:stCondLst>
                                            <p:cond delay="1808"/>
                                          </p:stCondLst>
                                        </p:cTn>
                                        <p:tgtEl>
                                          <p:spTgt spid="26"/>
                                        </p:tgtEl>
                                      </p:cBhvr>
                                      <p:to x="100000" y="95000"/>
                                    </p:animScale>
                                    <p:animScale>
                                      <p:cBhvr>
                                        <p:cTn id="29" dur="166" decel="50000">
                                          <p:stCondLst>
                                            <p:cond delay="1834"/>
                                          </p:stCondLst>
                                        </p:cTn>
                                        <p:tgtEl>
                                          <p:spTgt spid="26"/>
                                        </p:tgtEl>
                                      </p:cBhvr>
                                      <p:to x="100000" y="100000"/>
                                    </p:animScale>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checkerboard(across)">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22534"/>
                                        </p:tgtEl>
                                        <p:attrNameLst>
                                          <p:attrName>style.visibility</p:attrName>
                                        </p:attrNameLst>
                                      </p:cBhvr>
                                      <p:to>
                                        <p:strVal val="visible"/>
                                      </p:to>
                                    </p:set>
                                    <p:animEffect transition="in" filter="wipe(up)">
                                      <p:cBhvr>
                                        <p:cTn id="39" dur="500"/>
                                        <p:tgtEl>
                                          <p:spTgt spid="22534"/>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dissolve">
                                      <p:cBhvr>
                                        <p:cTn id="44" dur="500"/>
                                        <p:tgtEl>
                                          <p:spTgt spid="3"/>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2547"/>
                                        </p:tgtEl>
                                        <p:attrNameLst>
                                          <p:attrName>style.visibility</p:attrName>
                                        </p:attrNameLst>
                                      </p:cBhvr>
                                      <p:to>
                                        <p:strVal val="visible"/>
                                      </p:to>
                                    </p:set>
                                    <p:anim calcmode="lin" valueType="num">
                                      <p:cBhvr additive="base">
                                        <p:cTn id="49" dur="500" fill="hold"/>
                                        <p:tgtEl>
                                          <p:spTgt spid="22547"/>
                                        </p:tgtEl>
                                        <p:attrNameLst>
                                          <p:attrName>ppt_x</p:attrName>
                                        </p:attrNameLst>
                                      </p:cBhvr>
                                      <p:tavLst>
                                        <p:tav tm="0">
                                          <p:val>
                                            <p:strVal val="#ppt_x"/>
                                          </p:val>
                                        </p:tav>
                                        <p:tav tm="100000">
                                          <p:val>
                                            <p:strVal val="#ppt_x"/>
                                          </p:val>
                                        </p:tav>
                                      </p:tavLst>
                                    </p:anim>
                                    <p:anim calcmode="lin" valueType="num">
                                      <p:cBhvr additive="base">
                                        <p:cTn id="50" dur="500" fill="hold"/>
                                        <p:tgtEl>
                                          <p:spTgt spid="2254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left)">
                                      <p:cBhvr>
                                        <p:cTn id="55" dur="500"/>
                                        <p:tgtEl>
                                          <p:spTgt spid="23"/>
                                        </p:tgtEl>
                                      </p:cBhvr>
                                    </p:animEffect>
                                  </p:childTnLst>
                                </p:cTn>
                              </p:par>
                            </p:childTnLst>
                          </p:cTn>
                        </p:par>
                        <p:par>
                          <p:cTn id="56" fill="hold">
                            <p:stCondLst>
                              <p:cond delay="500"/>
                            </p:stCondLst>
                            <p:childTnLst>
                              <p:par>
                                <p:cTn id="57" presetID="22" presetClass="entr" presetSubtype="8" fill="hold" nodeType="afterEffect">
                                  <p:stCondLst>
                                    <p:cond delay="0"/>
                                  </p:stCondLst>
                                  <p:childTnLst>
                                    <p:set>
                                      <p:cBhvr>
                                        <p:cTn id="58" dur="1" fill="hold">
                                          <p:stCondLst>
                                            <p:cond delay="0"/>
                                          </p:stCondLst>
                                        </p:cTn>
                                        <p:tgtEl>
                                          <p:spTgt spid="22537"/>
                                        </p:tgtEl>
                                        <p:attrNameLst>
                                          <p:attrName>style.visibility</p:attrName>
                                        </p:attrNameLst>
                                      </p:cBhvr>
                                      <p:to>
                                        <p:strVal val="visible"/>
                                      </p:to>
                                    </p:set>
                                    <p:animEffect transition="in" filter="wipe(left)">
                                      <p:cBhvr>
                                        <p:cTn id="59" dur="500"/>
                                        <p:tgtEl>
                                          <p:spTgt spid="2253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wipe(left)">
                                      <p:cBhvr>
                                        <p:cTn id="64" dur="500"/>
                                        <p:tgtEl>
                                          <p:spTgt spid="24"/>
                                        </p:tgtEl>
                                      </p:cBhvr>
                                    </p:animEffect>
                                  </p:childTnLst>
                                </p:cTn>
                              </p:par>
                            </p:childTnLst>
                          </p:cTn>
                        </p:par>
                        <p:par>
                          <p:cTn id="65" fill="hold">
                            <p:stCondLst>
                              <p:cond delay="500"/>
                            </p:stCondLst>
                            <p:childTnLst>
                              <p:par>
                                <p:cTn id="66" presetID="22" presetClass="entr" presetSubtype="8" fill="hold" nodeType="afterEffect">
                                  <p:stCondLst>
                                    <p:cond delay="0"/>
                                  </p:stCondLst>
                                  <p:childTnLst>
                                    <p:set>
                                      <p:cBhvr>
                                        <p:cTn id="67" dur="1" fill="hold">
                                          <p:stCondLst>
                                            <p:cond delay="0"/>
                                          </p:stCondLst>
                                        </p:cTn>
                                        <p:tgtEl>
                                          <p:spTgt spid="22538"/>
                                        </p:tgtEl>
                                        <p:attrNameLst>
                                          <p:attrName>style.visibility</p:attrName>
                                        </p:attrNameLst>
                                      </p:cBhvr>
                                      <p:to>
                                        <p:strVal val="visible"/>
                                      </p:to>
                                    </p:set>
                                    <p:animEffect transition="in" filter="wipe(left)">
                                      <p:cBhvr>
                                        <p:cTn id="68" dur="500"/>
                                        <p:tgtEl>
                                          <p:spTgt spid="22538"/>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4"/>
                                        </p:tgtEl>
                                        <p:attrNameLst>
                                          <p:attrName>style.visibility</p:attrName>
                                        </p:attrNameLst>
                                      </p:cBhvr>
                                      <p:to>
                                        <p:strVal val="visible"/>
                                      </p:to>
                                    </p:set>
                                    <p:animEffect transition="in" filter="wipe(up)">
                                      <p:cBhvr>
                                        <p:cTn id="73" dur="500"/>
                                        <p:tgtEl>
                                          <p:spTgt spid="4"/>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3" fill="hold" nodeType="clickEffect">
                                  <p:stCondLst>
                                    <p:cond delay="0"/>
                                  </p:stCondLst>
                                  <p:childTnLst>
                                    <p:set>
                                      <p:cBhvr>
                                        <p:cTn id="77" dur="1" fill="hold">
                                          <p:stCondLst>
                                            <p:cond delay="0"/>
                                          </p:stCondLst>
                                        </p:cTn>
                                        <p:tgtEl>
                                          <p:spTgt spid="2"/>
                                        </p:tgtEl>
                                        <p:attrNameLst>
                                          <p:attrName>style.visibility</p:attrName>
                                        </p:attrNameLst>
                                      </p:cBhvr>
                                      <p:to>
                                        <p:strVal val="visible"/>
                                      </p:to>
                                    </p:set>
                                    <p:anim calcmode="lin" valueType="num">
                                      <p:cBhvr additive="base">
                                        <p:cTn id="78" dur="500" fill="hold"/>
                                        <p:tgtEl>
                                          <p:spTgt spid="2"/>
                                        </p:tgtEl>
                                        <p:attrNameLst>
                                          <p:attrName>ppt_x</p:attrName>
                                        </p:attrNameLst>
                                      </p:cBhvr>
                                      <p:tavLst>
                                        <p:tav tm="0">
                                          <p:val>
                                            <p:strVal val="1+#ppt_w/2"/>
                                          </p:val>
                                        </p:tav>
                                        <p:tav tm="100000">
                                          <p:val>
                                            <p:strVal val="#ppt_x"/>
                                          </p:val>
                                        </p:tav>
                                      </p:tavLst>
                                    </p:anim>
                                    <p:anim calcmode="lin" valueType="num">
                                      <p:cBhvr additive="base">
                                        <p:cTn id="79"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nodeType="clickEffect">
                                  <p:stCondLst>
                                    <p:cond delay="0"/>
                                  </p:stCondLst>
                                  <p:childTnLst>
                                    <p:set>
                                      <p:cBhvr>
                                        <p:cTn id="83" dur="1" fill="hold">
                                          <p:stCondLst>
                                            <p:cond delay="0"/>
                                          </p:stCondLst>
                                        </p:cTn>
                                        <p:tgtEl>
                                          <p:spTgt spid="29"/>
                                        </p:tgtEl>
                                        <p:attrNameLst>
                                          <p:attrName>style.visibility</p:attrName>
                                        </p:attrNameLst>
                                      </p:cBhvr>
                                      <p:to>
                                        <p:strVal val="visible"/>
                                      </p:to>
                                    </p:set>
                                    <p:animEffect transition="in" filter="wipe(up)">
                                      <p:cBhvr>
                                        <p:cTn id="8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autoUpdateAnimBg="0"/>
      <p:bldP spid="22547" grpId="0"/>
      <p:bldP spid="23" grpId="0" animBg="1"/>
      <p:bldP spid="24" grpId="0" animBg="1"/>
      <p:bldP spid="26" grpId="0" animBg="1"/>
      <p:bldP spid="2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p:cNvSpPr>
            <a:spLocks noGrp="1"/>
          </p:cNvSpPr>
          <p:nvPr>
            <p:ph type="sldNum" sz="quarter" idx="12"/>
          </p:nvPr>
        </p:nvSpPr>
        <p:spPr/>
        <p:txBody>
          <a:bodyPr/>
          <a:lstStyle/>
          <a:p>
            <a:pPr>
              <a:defRPr/>
            </a:pPr>
            <a:fld id="{E3215290-529F-4119-98D3-B7B747F69710}" type="slidenum">
              <a:rPr lang="en-US" altLang="zh-CN"/>
              <a:pPr>
                <a:defRPr/>
              </a:pPr>
              <a:t>50</a:t>
            </a:fld>
            <a:endParaRPr lang="en-US" altLang="zh-CN"/>
          </a:p>
        </p:txBody>
      </p:sp>
      <p:sp>
        <p:nvSpPr>
          <p:cNvPr id="60418" name="Text Box 2"/>
          <p:cNvSpPr txBox="1">
            <a:spLocks noChangeArrowheads="1"/>
          </p:cNvSpPr>
          <p:nvPr/>
        </p:nvSpPr>
        <p:spPr bwMode="auto">
          <a:xfrm>
            <a:off x="319088" y="490538"/>
            <a:ext cx="8594725" cy="1516062"/>
          </a:xfrm>
          <a:prstGeom prst="rect">
            <a:avLst/>
          </a:prstGeom>
          <a:noFill/>
          <a:ln w="9525">
            <a:noFill/>
            <a:miter lim="800000"/>
            <a:headEnd/>
            <a:tailEnd/>
          </a:ln>
        </p:spPr>
        <p:txBody>
          <a:bodyPr>
            <a:spAutoFit/>
          </a:bodyPr>
          <a:lstStyle/>
          <a:p>
            <a:pPr>
              <a:lnSpc>
                <a:spcPct val="130000"/>
              </a:lnSpc>
              <a:spcBef>
                <a:spcPct val="50000"/>
              </a:spcBef>
            </a:pPr>
            <a:r>
              <a:rPr kumimoji="1" lang="en-US" altLang="zh-CN">
                <a:solidFill>
                  <a:schemeClr val="tx1"/>
                </a:solidFill>
              </a:rPr>
              <a:t>        </a:t>
            </a:r>
            <a:r>
              <a:rPr kumimoji="1" lang="zh-CN" altLang="en-US"/>
              <a:t>由于回路电流变化，引起</a:t>
            </a:r>
            <a:r>
              <a:rPr kumimoji="1" lang="zh-CN" altLang="en-US">
                <a:solidFill>
                  <a:srgbClr val="FF9933"/>
                </a:solidFill>
              </a:rPr>
              <a:t>自身</a:t>
            </a:r>
            <a:r>
              <a:rPr kumimoji="1" lang="zh-CN" altLang="en-US"/>
              <a:t>回路的</a:t>
            </a:r>
            <a:r>
              <a:rPr kumimoji="1" lang="zh-CN" altLang="en-US">
                <a:solidFill>
                  <a:srgbClr val="FF9933"/>
                </a:solidFill>
              </a:rPr>
              <a:t>磁通量变化</a:t>
            </a:r>
            <a:r>
              <a:rPr kumimoji="1" lang="zh-CN" altLang="en-US"/>
              <a:t>，而在回路中激起感应电动势的现象叫做</a:t>
            </a:r>
            <a:r>
              <a:rPr kumimoji="1" lang="zh-CN" altLang="en-US">
                <a:solidFill>
                  <a:srgbClr val="FFFF00"/>
                </a:solidFill>
              </a:rPr>
              <a:t>自感现象</a:t>
            </a:r>
            <a:r>
              <a:rPr kumimoji="1" lang="zh-CN" altLang="en-US"/>
              <a:t>。相应的电动势叫做</a:t>
            </a:r>
            <a:r>
              <a:rPr kumimoji="1" lang="zh-CN" altLang="en-US">
                <a:solidFill>
                  <a:srgbClr val="FFFF00"/>
                </a:solidFill>
              </a:rPr>
              <a:t>自感电动势</a:t>
            </a:r>
            <a:r>
              <a:rPr kumimoji="1" lang="zh-CN" altLang="en-US"/>
              <a:t>。</a:t>
            </a:r>
          </a:p>
        </p:txBody>
      </p:sp>
      <p:sp>
        <p:nvSpPr>
          <p:cNvPr id="60419" name="Text Box 3"/>
          <p:cNvSpPr txBox="1">
            <a:spLocks noChangeArrowheads="1"/>
          </p:cNvSpPr>
          <p:nvPr/>
        </p:nvSpPr>
        <p:spPr bwMode="auto">
          <a:xfrm>
            <a:off x="328613" y="2082800"/>
            <a:ext cx="5349875" cy="1516063"/>
          </a:xfrm>
          <a:prstGeom prst="rect">
            <a:avLst/>
          </a:prstGeom>
          <a:noFill/>
          <a:ln w="9525">
            <a:noFill/>
            <a:miter lim="800000"/>
            <a:headEnd/>
            <a:tailEnd/>
          </a:ln>
        </p:spPr>
        <p:txBody>
          <a:bodyPr>
            <a:spAutoFit/>
          </a:bodyPr>
          <a:lstStyle/>
          <a:p>
            <a:pPr>
              <a:lnSpc>
                <a:spcPct val="130000"/>
              </a:lnSpc>
              <a:spcBef>
                <a:spcPct val="50000"/>
              </a:spcBef>
            </a:pPr>
            <a:r>
              <a:rPr kumimoji="1" lang="en-US" altLang="zh-CN" b="0">
                <a:solidFill>
                  <a:schemeClr val="tx1"/>
                </a:solidFill>
              </a:rPr>
              <a:t>        </a:t>
            </a:r>
            <a:r>
              <a:rPr kumimoji="1" lang="zh-CN" altLang="en-US"/>
              <a:t>设回路有</a:t>
            </a:r>
            <a:r>
              <a:rPr kumimoji="1" lang="en-US" altLang="zh-CN" i="1"/>
              <a:t>N</a:t>
            </a:r>
            <a:r>
              <a:rPr kumimoji="1" lang="zh-CN" altLang="en-US"/>
              <a:t>匝线圈，通过线圈面积上的磁通量为</a:t>
            </a:r>
            <a:r>
              <a:rPr kumimoji="1" lang="zh-CN" altLang="en-US" i="1">
                <a:sym typeface="Symbol" pitchFamily="18" charset="2"/>
              </a:rPr>
              <a:t></a:t>
            </a:r>
            <a:r>
              <a:rPr kumimoji="1" lang="en-US" altLang="zh-CN" i="1" baseline="-25000">
                <a:sym typeface="Symbol" pitchFamily="18" charset="2"/>
              </a:rPr>
              <a:t>m</a:t>
            </a:r>
            <a:r>
              <a:rPr kumimoji="1" lang="en-US" altLang="zh-CN"/>
              <a:t>,  </a:t>
            </a:r>
            <a:r>
              <a:rPr kumimoji="1" lang="zh-CN" altLang="en-US"/>
              <a:t>则通过线圈的磁通链数</a:t>
            </a:r>
            <a:r>
              <a:rPr kumimoji="1" lang="en-US" altLang="zh-CN"/>
              <a:t>: </a:t>
            </a:r>
          </a:p>
        </p:txBody>
      </p:sp>
      <p:sp>
        <p:nvSpPr>
          <p:cNvPr id="60420" name="Text Box 4"/>
          <p:cNvSpPr txBox="1">
            <a:spLocks noChangeArrowheads="1"/>
          </p:cNvSpPr>
          <p:nvPr/>
        </p:nvSpPr>
        <p:spPr bwMode="auto">
          <a:xfrm>
            <a:off x="428625" y="4286250"/>
            <a:ext cx="8364538" cy="566738"/>
          </a:xfrm>
          <a:prstGeom prst="rect">
            <a:avLst/>
          </a:prstGeom>
          <a:noFill/>
          <a:ln w="9525">
            <a:noFill/>
            <a:miter lim="800000"/>
            <a:headEnd/>
            <a:tailEnd/>
          </a:ln>
        </p:spPr>
        <p:txBody>
          <a:bodyPr>
            <a:spAutoFit/>
          </a:bodyPr>
          <a:lstStyle/>
          <a:p>
            <a:pPr algn="just">
              <a:lnSpc>
                <a:spcPct val="130000"/>
              </a:lnSpc>
              <a:spcBef>
                <a:spcPct val="50000"/>
              </a:spcBef>
            </a:pPr>
            <a:r>
              <a:rPr kumimoji="1" lang="zh-CN" altLang="en-US"/>
              <a:t>式中比例系数</a:t>
            </a:r>
            <a:r>
              <a:rPr kumimoji="1" lang="en-US" altLang="zh-CN" i="1">
                <a:solidFill>
                  <a:srgbClr val="FFFF00"/>
                </a:solidFill>
                <a:cs typeface="Times New Roman" pitchFamily="18" charset="0"/>
              </a:rPr>
              <a:t>L</a:t>
            </a:r>
            <a:r>
              <a:rPr kumimoji="1" lang="en-US" altLang="zh-CN" i="1">
                <a:cs typeface="Times New Roman" pitchFamily="18" charset="0"/>
              </a:rPr>
              <a:t>, </a:t>
            </a:r>
            <a:r>
              <a:rPr kumimoji="1" lang="zh-CN" altLang="en-US"/>
              <a:t>叫做线圈的</a:t>
            </a:r>
            <a:r>
              <a:rPr kumimoji="1" lang="zh-CN" altLang="en-US">
                <a:solidFill>
                  <a:srgbClr val="FFFF00"/>
                </a:solidFill>
              </a:rPr>
              <a:t>自感系数</a:t>
            </a:r>
            <a:r>
              <a:rPr kumimoji="1" lang="en-US" altLang="zh-CN">
                <a:cs typeface="Times New Roman" pitchFamily="18" charset="0"/>
              </a:rPr>
              <a:t>, </a:t>
            </a:r>
            <a:r>
              <a:rPr kumimoji="1" lang="zh-CN" altLang="en-US"/>
              <a:t>简称自感。</a:t>
            </a:r>
          </a:p>
        </p:txBody>
      </p:sp>
      <p:sp>
        <p:nvSpPr>
          <p:cNvPr id="60421" name="Text Box 5"/>
          <p:cNvSpPr txBox="1">
            <a:spLocks noChangeArrowheads="1"/>
          </p:cNvSpPr>
          <p:nvPr/>
        </p:nvSpPr>
        <p:spPr bwMode="auto">
          <a:xfrm>
            <a:off x="2030413" y="3586163"/>
            <a:ext cx="2225675" cy="608012"/>
          </a:xfrm>
          <a:prstGeom prst="rect">
            <a:avLst/>
          </a:prstGeom>
          <a:noFill/>
          <a:ln w="28575">
            <a:solidFill>
              <a:srgbClr val="66FF33"/>
            </a:solidFill>
            <a:miter lim="800000"/>
            <a:headEnd/>
            <a:tailEnd/>
          </a:ln>
        </p:spPr>
        <p:txBody>
          <a:bodyPr>
            <a:spAutoFit/>
          </a:bodyPr>
          <a:lstStyle/>
          <a:p>
            <a:pPr>
              <a:spcBef>
                <a:spcPct val="50000"/>
              </a:spcBef>
            </a:pPr>
            <a:r>
              <a:rPr kumimoji="1" lang="en-US" altLang="zh-CN" sz="3200" i="1">
                <a:solidFill>
                  <a:srgbClr val="FFFF00"/>
                </a:solidFill>
                <a:cs typeface="Times New Roman" pitchFamily="18" charset="0"/>
              </a:rPr>
              <a:t>N</a:t>
            </a:r>
            <a:r>
              <a:rPr kumimoji="1" lang="en-US" altLang="zh-CN" sz="2800" i="1">
                <a:solidFill>
                  <a:srgbClr val="FFFF00"/>
                </a:solidFill>
                <a:cs typeface="Times New Roman" pitchFamily="18" charset="0"/>
                <a:sym typeface="Symbol" pitchFamily="18" charset="2"/>
              </a:rPr>
              <a:t>Φ</a:t>
            </a:r>
            <a:r>
              <a:rPr kumimoji="1" lang="en-US" altLang="zh-CN" sz="3200" i="1">
                <a:solidFill>
                  <a:srgbClr val="FFFF00"/>
                </a:solidFill>
                <a:cs typeface="Times New Roman" pitchFamily="18" charset="0"/>
                <a:sym typeface="Symbol" pitchFamily="18" charset="2"/>
              </a:rPr>
              <a:t> </a:t>
            </a:r>
            <a:r>
              <a:rPr kumimoji="1" lang="en-US" altLang="zh-CN" sz="3200" i="1" baseline="-25000">
                <a:solidFill>
                  <a:srgbClr val="FFFF00"/>
                </a:solidFill>
                <a:cs typeface="Times New Roman" pitchFamily="18" charset="0"/>
                <a:sym typeface="Symbol" pitchFamily="18" charset="2"/>
              </a:rPr>
              <a:t>m </a:t>
            </a:r>
            <a:r>
              <a:rPr kumimoji="1" lang="en-US" altLang="zh-CN" sz="3200">
                <a:solidFill>
                  <a:srgbClr val="FFFF00"/>
                </a:solidFill>
                <a:cs typeface="Times New Roman" pitchFamily="18" charset="0"/>
                <a:sym typeface="Symbol" pitchFamily="18" charset="2"/>
              </a:rPr>
              <a:t>=</a:t>
            </a:r>
            <a:r>
              <a:rPr kumimoji="1" lang="en-US" altLang="zh-CN" sz="3200" i="1">
                <a:solidFill>
                  <a:srgbClr val="FFFF00"/>
                </a:solidFill>
                <a:cs typeface="Times New Roman" pitchFamily="18" charset="0"/>
                <a:sym typeface="Symbol" pitchFamily="18" charset="2"/>
              </a:rPr>
              <a:t>LI</a:t>
            </a:r>
          </a:p>
        </p:txBody>
      </p:sp>
      <p:sp>
        <p:nvSpPr>
          <p:cNvPr id="60422" name="Text Box 6"/>
          <p:cNvSpPr txBox="1">
            <a:spLocks noChangeArrowheads="1"/>
          </p:cNvSpPr>
          <p:nvPr/>
        </p:nvSpPr>
        <p:spPr bwMode="auto">
          <a:xfrm>
            <a:off x="500063" y="4857750"/>
            <a:ext cx="8277225" cy="1533525"/>
          </a:xfrm>
          <a:prstGeom prst="rect">
            <a:avLst/>
          </a:prstGeom>
          <a:noFill/>
          <a:ln w="9525">
            <a:noFill/>
            <a:miter lim="800000"/>
            <a:headEnd/>
            <a:tailEnd/>
          </a:ln>
        </p:spPr>
        <p:txBody>
          <a:bodyPr>
            <a:spAutoFit/>
          </a:bodyPr>
          <a:lstStyle/>
          <a:p>
            <a:pPr>
              <a:lnSpc>
                <a:spcPct val="130000"/>
              </a:lnSpc>
              <a:spcBef>
                <a:spcPct val="50000"/>
              </a:spcBef>
            </a:pPr>
            <a:r>
              <a:rPr lang="zh-CN" altLang="en-US" dirty="0"/>
              <a:t>在非铁磁介质的情况下</a:t>
            </a:r>
            <a:r>
              <a:rPr lang="en-US" altLang="zh-CN" dirty="0"/>
              <a:t>,   </a:t>
            </a:r>
            <a:r>
              <a:rPr kumimoji="1" lang="zh-CN" altLang="en-US" dirty="0"/>
              <a:t>自感</a:t>
            </a:r>
            <a:r>
              <a:rPr lang="zh-CN" altLang="en-US" dirty="0"/>
              <a:t>系数</a:t>
            </a:r>
            <a:r>
              <a:rPr lang="en-US" altLang="zh-CN" i="1" dirty="0"/>
              <a:t>L</a:t>
            </a:r>
            <a:r>
              <a:rPr lang="zh-CN" altLang="en-US" dirty="0"/>
              <a:t>与电流无关，</a:t>
            </a:r>
            <a:r>
              <a:rPr kumimoji="1" lang="zh-CN" altLang="en-US" dirty="0"/>
              <a:t>仅与线圈的几何形状、大小、匝数及周围磁介质有关。</a:t>
            </a:r>
            <a:r>
              <a:rPr lang="zh-CN" altLang="en-US" dirty="0"/>
              <a:t>在铁磁质中</a:t>
            </a:r>
            <a:r>
              <a:rPr lang="en-US" altLang="zh-CN" dirty="0"/>
              <a:t>,    </a:t>
            </a:r>
            <a:r>
              <a:rPr lang="en-US" altLang="zh-CN" i="1" dirty="0" smtClean="0"/>
              <a:t>L </a:t>
            </a:r>
            <a:r>
              <a:rPr lang="zh-CN" altLang="en-US" dirty="0" smtClean="0"/>
              <a:t>将</a:t>
            </a:r>
            <a:r>
              <a:rPr lang="zh-CN" altLang="en-US" dirty="0"/>
              <a:t>受线圈中电流的影响。</a:t>
            </a:r>
            <a:r>
              <a:rPr kumimoji="1" lang="zh-CN" altLang="en-US" b="0" dirty="0">
                <a:solidFill>
                  <a:schemeClr val="tx1"/>
                </a:solidFill>
              </a:rPr>
              <a:t> </a:t>
            </a:r>
          </a:p>
        </p:txBody>
      </p:sp>
      <p:grpSp>
        <p:nvGrpSpPr>
          <p:cNvPr id="2" name="Group 7"/>
          <p:cNvGrpSpPr>
            <a:grpSpLocks/>
          </p:cNvGrpSpPr>
          <p:nvPr/>
        </p:nvGrpSpPr>
        <p:grpSpPr bwMode="auto">
          <a:xfrm>
            <a:off x="5753100" y="2092325"/>
            <a:ext cx="2997200" cy="1123950"/>
            <a:chOff x="3624" y="1318"/>
            <a:chExt cx="1888" cy="708"/>
          </a:xfrm>
        </p:grpSpPr>
        <p:pic>
          <p:nvPicPr>
            <p:cNvPr id="39949" name="Picture 8" descr="ctu-3"/>
            <p:cNvPicPr>
              <a:picLocks noChangeAspect="1" noChangeArrowheads="1"/>
            </p:cNvPicPr>
            <p:nvPr/>
          </p:nvPicPr>
          <p:blipFill>
            <a:blip r:embed="rId3"/>
            <a:srcRect/>
            <a:stretch>
              <a:fillRect/>
            </a:stretch>
          </p:blipFill>
          <p:spPr bwMode="auto">
            <a:xfrm>
              <a:off x="3624" y="1318"/>
              <a:ext cx="1888" cy="708"/>
            </a:xfrm>
            <a:prstGeom prst="rect">
              <a:avLst/>
            </a:prstGeom>
            <a:noFill/>
            <a:ln w="28575">
              <a:noFill/>
              <a:miter lim="800000"/>
              <a:headEnd/>
              <a:tailEnd/>
            </a:ln>
          </p:spPr>
        </p:pic>
        <p:sp>
          <p:nvSpPr>
            <p:cNvPr id="39950" name="Line 9"/>
            <p:cNvSpPr>
              <a:spLocks noChangeShapeType="1"/>
            </p:cNvSpPr>
            <p:nvPr/>
          </p:nvSpPr>
          <p:spPr bwMode="auto">
            <a:xfrm flipV="1">
              <a:off x="3625" y="1676"/>
              <a:ext cx="168" cy="7"/>
            </a:xfrm>
            <a:prstGeom prst="line">
              <a:avLst/>
            </a:prstGeom>
            <a:noFill/>
            <a:ln w="28575">
              <a:solidFill>
                <a:schemeClr val="tx1"/>
              </a:solidFill>
              <a:round/>
              <a:headEnd/>
              <a:tailEnd type="triangle" w="sm" len="med"/>
            </a:ln>
          </p:spPr>
          <p:txBody>
            <a:bodyPr/>
            <a:lstStyle/>
            <a:p>
              <a:endParaRPr lang="zh-CN" altLang="en-US"/>
            </a:p>
          </p:txBody>
        </p:sp>
        <p:graphicFrame>
          <p:nvGraphicFramePr>
            <p:cNvPr id="39938" name="Object 10"/>
            <p:cNvGraphicFramePr>
              <a:graphicFrameLocks noChangeAspect="1"/>
            </p:cNvGraphicFramePr>
            <p:nvPr/>
          </p:nvGraphicFramePr>
          <p:xfrm>
            <a:off x="3658" y="1744"/>
            <a:ext cx="128" cy="184"/>
          </p:xfrm>
          <a:graphic>
            <a:graphicData uri="http://schemas.openxmlformats.org/presentationml/2006/ole">
              <mc:AlternateContent xmlns:mc="http://schemas.openxmlformats.org/markup-compatibility/2006">
                <mc:Choice xmlns:v="urn:schemas-microsoft-com:vml" Requires="v">
                  <p:oleObj spid="_x0000_s39955" name="Equation" r:id="rId4" imgW="203040" imgH="291960" progId="Equation.3">
                    <p:embed/>
                  </p:oleObj>
                </mc:Choice>
                <mc:Fallback>
                  <p:oleObj name="Equation" r:id="rId4" imgW="203040" imgH="29196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8" y="1744"/>
                          <a:ext cx="128" cy="1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11"/>
          <p:cNvGrpSpPr>
            <a:grpSpLocks/>
          </p:cNvGrpSpPr>
          <p:nvPr/>
        </p:nvGrpSpPr>
        <p:grpSpPr bwMode="auto">
          <a:xfrm>
            <a:off x="2011363" y="3563938"/>
            <a:ext cx="3024187" cy="579437"/>
            <a:chOff x="1381" y="2358"/>
            <a:chExt cx="1905" cy="365"/>
          </a:xfrm>
        </p:grpSpPr>
        <p:sp>
          <p:nvSpPr>
            <p:cNvPr id="39947" name="Text Box 12"/>
            <p:cNvSpPr txBox="1">
              <a:spLocks noChangeArrowheads="1"/>
            </p:cNvSpPr>
            <p:nvPr/>
          </p:nvSpPr>
          <p:spPr bwMode="auto">
            <a:xfrm>
              <a:off x="1381" y="2358"/>
              <a:ext cx="1363" cy="365"/>
            </a:xfrm>
            <a:prstGeom prst="rect">
              <a:avLst/>
            </a:prstGeom>
            <a:noFill/>
            <a:ln w="9525">
              <a:noFill/>
              <a:miter lim="800000"/>
              <a:headEnd/>
              <a:tailEnd/>
            </a:ln>
          </p:spPr>
          <p:txBody>
            <a:bodyPr>
              <a:spAutoFit/>
            </a:bodyPr>
            <a:lstStyle/>
            <a:p>
              <a:pPr>
                <a:spcBef>
                  <a:spcPct val="50000"/>
                </a:spcBef>
              </a:pPr>
              <a:r>
                <a:rPr kumimoji="1" lang="en-US" altLang="zh-CN" sz="3200" i="1">
                  <a:solidFill>
                    <a:srgbClr val="FFFF00"/>
                  </a:solidFill>
                </a:rPr>
                <a:t>N</a:t>
              </a:r>
              <a:r>
                <a:rPr kumimoji="1" lang="en-US" altLang="zh-CN" sz="2800" i="1">
                  <a:solidFill>
                    <a:srgbClr val="FFFF00"/>
                  </a:solidFill>
                  <a:cs typeface="Times New Roman" pitchFamily="18" charset="0"/>
                  <a:sym typeface="Symbol" pitchFamily="18" charset="2"/>
                </a:rPr>
                <a:t>Φ</a:t>
              </a:r>
              <a:r>
                <a:rPr kumimoji="1" lang="en-US" altLang="zh-CN" sz="3200" i="1">
                  <a:solidFill>
                    <a:srgbClr val="FFFF00"/>
                  </a:solidFill>
                  <a:sym typeface="Symbol" pitchFamily="18" charset="2"/>
                </a:rPr>
                <a:t> </a:t>
              </a:r>
              <a:r>
                <a:rPr kumimoji="1" lang="en-US" altLang="zh-CN" sz="3200" i="1" baseline="-25000">
                  <a:solidFill>
                    <a:srgbClr val="FFFF00"/>
                  </a:solidFill>
                  <a:sym typeface="Symbol" pitchFamily="18" charset="2"/>
                </a:rPr>
                <a:t>m </a:t>
              </a:r>
              <a:r>
                <a:rPr kumimoji="1" lang="en-US" altLang="zh-CN" sz="3200">
                  <a:solidFill>
                    <a:srgbClr val="FFFF00"/>
                  </a:solidFill>
                  <a:sym typeface="Symbol" pitchFamily="18" charset="2"/>
                </a:rPr>
                <a:t>  </a:t>
              </a:r>
              <a:r>
                <a:rPr kumimoji="1" lang="en-US" altLang="zh-CN" sz="3200" i="1">
                  <a:solidFill>
                    <a:srgbClr val="FFFF00"/>
                  </a:solidFill>
                  <a:sym typeface="Symbol" pitchFamily="18" charset="2"/>
                </a:rPr>
                <a:t>I</a:t>
              </a:r>
            </a:p>
          </p:txBody>
        </p:sp>
        <p:sp>
          <p:nvSpPr>
            <p:cNvPr id="39948" name="Text Box 13"/>
            <p:cNvSpPr txBox="1">
              <a:spLocks noChangeArrowheads="1"/>
            </p:cNvSpPr>
            <p:nvPr/>
          </p:nvSpPr>
          <p:spPr bwMode="auto">
            <a:xfrm>
              <a:off x="3170" y="2407"/>
              <a:ext cx="116" cy="288"/>
            </a:xfrm>
            <a:prstGeom prst="rect">
              <a:avLst/>
            </a:prstGeom>
            <a:noFill/>
            <a:ln w="28575">
              <a:noFill/>
              <a:miter lim="800000"/>
              <a:headEnd/>
              <a:tailEnd type="none" w="sm" len="med"/>
            </a:ln>
          </p:spPr>
          <p:txBody>
            <a:bodyPr wrap="none">
              <a:spAutoFit/>
            </a:bodyPr>
            <a:lstStyle/>
            <a:p>
              <a:pPr>
                <a:spcBef>
                  <a:spcPct val="50000"/>
                </a:spcBef>
              </a:pPr>
              <a:endParaRPr kumimoji="1" lang="zh-CN" altLang="zh-CN"/>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418"/>
                                        </p:tgtEl>
                                        <p:attrNameLst>
                                          <p:attrName>style.visibility</p:attrName>
                                        </p:attrNameLst>
                                      </p:cBhvr>
                                      <p:to>
                                        <p:strVal val="visible"/>
                                      </p:to>
                                    </p:set>
                                    <p:animEffect transition="in" filter="wipe(left)">
                                      <p:cBhvr>
                                        <p:cTn id="7" dur="500"/>
                                        <p:tgtEl>
                                          <p:spTgt spid="604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0419"/>
                                        </p:tgtEl>
                                        <p:attrNameLst>
                                          <p:attrName>style.visibility</p:attrName>
                                        </p:attrNameLst>
                                      </p:cBhvr>
                                      <p:to>
                                        <p:strVal val="visible"/>
                                      </p:to>
                                    </p:set>
                                    <p:animEffect transition="in" filter="wipe(up)">
                                      <p:cBhvr>
                                        <p:cTn id="17" dur="500"/>
                                        <p:tgtEl>
                                          <p:spTgt spid="6041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checkerboard(across)">
                                      <p:cBhvr>
                                        <p:cTn id="22"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0421"/>
                                        </p:tgtEl>
                                        <p:attrNameLst>
                                          <p:attrName>style.visibility</p:attrName>
                                        </p:attrNameLst>
                                      </p:cBhvr>
                                      <p:to>
                                        <p:strVal val="visible"/>
                                      </p:to>
                                    </p:set>
                                    <p:animEffect transition="in" filter="dissolve">
                                      <p:cBhvr>
                                        <p:cTn id="27" dur="500"/>
                                        <p:tgtEl>
                                          <p:spTgt spid="60421"/>
                                        </p:tgtEl>
                                      </p:cBhvr>
                                    </p:animEffect>
                                  </p:childTnLst>
                                </p:cTn>
                              </p:par>
                            </p:childTnLst>
                          </p:cTn>
                        </p:par>
                      </p:childTnLst>
                    </p:cTn>
                  </p:par>
                  <p:par>
                    <p:cTn id="28" fill="hold">
                      <p:stCondLst>
                        <p:cond delay="indefinite"/>
                      </p:stCondLst>
                      <p:childTnLst>
                        <p:par>
                          <p:cTn id="29" fill="hold">
                            <p:stCondLst>
                              <p:cond delay="0"/>
                            </p:stCondLst>
                            <p:childTnLst>
                              <p:par>
                                <p:cTn id="30" presetID="17" presetClass="entr" presetSubtype="10" fill="hold" grpId="0" nodeType="clickEffect">
                                  <p:stCondLst>
                                    <p:cond delay="0"/>
                                  </p:stCondLst>
                                  <p:childTnLst>
                                    <p:set>
                                      <p:cBhvr>
                                        <p:cTn id="31" dur="1" fill="hold">
                                          <p:stCondLst>
                                            <p:cond delay="0"/>
                                          </p:stCondLst>
                                        </p:cTn>
                                        <p:tgtEl>
                                          <p:spTgt spid="60420"/>
                                        </p:tgtEl>
                                        <p:attrNameLst>
                                          <p:attrName>style.visibility</p:attrName>
                                        </p:attrNameLst>
                                      </p:cBhvr>
                                      <p:to>
                                        <p:strVal val="visible"/>
                                      </p:to>
                                    </p:set>
                                    <p:anim calcmode="lin" valueType="num">
                                      <p:cBhvr>
                                        <p:cTn id="32" dur="500" fill="hold"/>
                                        <p:tgtEl>
                                          <p:spTgt spid="60420"/>
                                        </p:tgtEl>
                                        <p:attrNameLst>
                                          <p:attrName>ppt_w</p:attrName>
                                        </p:attrNameLst>
                                      </p:cBhvr>
                                      <p:tavLst>
                                        <p:tav tm="0">
                                          <p:val>
                                            <p:fltVal val="0"/>
                                          </p:val>
                                        </p:tav>
                                        <p:tav tm="100000">
                                          <p:val>
                                            <p:strVal val="#ppt_w"/>
                                          </p:val>
                                        </p:tav>
                                      </p:tavLst>
                                    </p:anim>
                                    <p:anim calcmode="lin" valueType="num">
                                      <p:cBhvr>
                                        <p:cTn id="33" dur="500" fill="hold"/>
                                        <p:tgtEl>
                                          <p:spTgt spid="60420"/>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60422">
                                            <p:txEl>
                                              <p:pRg st="0" end="0"/>
                                            </p:txEl>
                                          </p:spTgt>
                                        </p:tgtEl>
                                        <p:attrNameLst>
                                          <p:attrName>style.visibility</p:attrName>
                                        </p:attrNameLst>
                                      </p:cBhvr>
                                      <p:to>
                                        <p:strVal val="visible"/>
                                      </p:to>
                                    </p:set>
                                    <p:anim calcmode="lin" valueType="num">
                                      <p:cBhvr additive="base">
                                        <p:cTn id="38" dur="500" fill="hold"/>
                                        <p:tgtEl>
                                          <p:spTgt spid="60422">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604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autoUpdateAnimBg="0"/>
      <p:bldP spid="60419" grpId="0" autoUpdateAnimBg="0"/>
      <p:bldP spid="60420" grpId="0" autoUpdateAnimBg="0"/>
      <p:bldP spid="60421" grpId="0" animBg="1" autoUpdateAnimBg="0"/>
      <p:bldP spid="60422"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pPr>
              <a:defRPr/>
            </a:pPr>
            <a:fld id="{5EF54F0D-EE3A-4D57-B27F-ACDD022759DC}" type="slidenum">
              <a:rPr lang="en-US" altLang="zh-CN"/>
              <a:pPr>
                <a:defRPr/>
              </a:pPr>
              <a:t>51</a:t>
            </a:fld>
            <a:endParaRPr lang="en-US" altLang="zh-CN"/>
          </a:p>
        </p:txBody>
      </p:sp>
      <p:sp>
        <p:nvSpPr>
          <p:cNvPr id="61442" name="Text Box 2"/>
          <p:cNvSpPr txBox="1">
            <a:spLocks noChangeArrowheads="1"/>
          </p:cNvSpPr>
          <p:nvPr/>
        </p:nvSpPr>
        <p:spPr bwMode="auto">
          <a:xfrm>
            <a:off x="684213" y="549275"/>
            <a:ext cx="7016750" cy="566738"/>
          </a:xfrm>
          <a:prstGeom prst="rect">
            <a:avLst/>
          </a:prstGeom>
          <a:noFill/>
          <a:ln w="9525">
            <a:noFill/>
            <a:miter lim="800000"/>
            <a:headEnd/>
            <a:tailEnd/>
          </a:ln>
        </p:spPr>
        <p:txBody>
          <a:bodyPr>
            <a:spAutoFit/>
          </a:bodyPr>
          <a:lstStyle/>
          <a:p>
            <a:pPr>
              <a:lnSpc>
                <a:spcPct val="130000"/>
              </a:lnSpc>
              <a:spcBef>
                <a:spcPct val="50000"/>
              </a:spcBef>
            </a:pPr>
            <a:r>
              <a:rPr kumimoji="1" lang="zh-CN" altLang="en-US"/>
              <a:t>根据法拉第电磁感应定律，</a:t>
            </a:r>
            <a:r>
              <a:rPr kumimoji="1" lang="zh-CN" altLang="en-US">
                <a:solidFill>
                  <a:srgbClr val="FFFF00"/>
                </a:solidFill>
              </a:rPr>
              <a:t>自感电动势</a:t>
            </a:r>
            <a:r>
              <a:rPr kumimoji="1" lang="zh-CN" altLang="en-US"/>
              <a:t>为</a:t>
            </a:r>
          </a:p>
        </p:txBody>
      </p:sp>
      <p:graphicFrame>
        <p:nvGraphicFramePr>
          <p:cNvPr id="61443" name="Object 3"/>
          <p:cNvGraphicFramePr>
            <a:graphicFrameLocks noChangeAspect="1"/>
          </p:cNvGraphicFramePr>
          <p:nvPr/>
        </p:nvGraphicFramePr>
        <p:xfrm>
          <a:off x="2043113" y="1228725"/>
          <a:ext cx="4041775" cy="925513"/>
        </p:xfrm>
        <a:graphic>
          <a:graphicData uri="http://schemas.openxmlformats.org/presentationml/2006/ole">
            <mc:AlternateContent xmlns:mc="http://schemas.openxmlformats.org/markup-compatibility/2006">
              <mc:Choice xmlns:v="urn:schemas-microsoft-com:vml" Requires="v">
                <p:oleObj spid="_x0000_s40996" name="公式" r:id="rId3" imgW="3657600" imgH="838080" progId="Equation.3">
                  <p:embed/>
                </p:oleObj>
              </mc:Choice>
              <mc:Fallback>
                <p:oleObj name="公式" r:id="rId3" imgW="3657600" imgH="8380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3113" y="1228725"/>
                        <a:ext cx="4041775" cy="925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44" name="Text Box 4"/>
          <p:cNvSpPr txBox="1">
            <a:spLocks noChangeArrowheads="1"/>
          </p:cNvSpPr>
          <p:nvPr/>
        </p:nvSpPr>
        <p:spPr bwMode="auto">
          <a:xfrm>
            <a:off x="333375" y="2209800"/>
            <a:ext cx="5368925" cy="566738"/>
          </a:xfrm>
          <a:prstGeom prst="rect">
            <a:avLst/>
          </a:prstGeom>
          <a:noFill/>
          <a:ln w="9525">
            <a:noFill/>
            <a:miter lim="800000"/>
            <a:headEnd/>
            <a:tailEnd/>
          </a:ln>
        </p:spPr>
        <p:txBody>
          <a:bodyPr>
            <a:spAutoFit/>
          </a:bodyPr>
          <a:lstStyle/>
          <a:p>
            <a:pPr algn="just">
              <a:lnSpc>
                <a:spcPct val="130000"/>
              </a:lnSpc>
              <a:spcBef>
                <a:spcPct val="50000"/>
              </a:spcBef>
            </a:pPr>
            <a:r>
              <a:rPr kumimoji="1" lang="en-US" altLang="zh-CN" b="0">
                <a:solidFill>
                  <a:schemeClr val="tx1"/>
                </a:solidFill>
              </a:rPr>
              <a:t>    </a:t>
            </a:r>
            <a:r>
              <a:rPr kumimoji="1" lang="zh-CN" altLang="en-US"/>
              <a:t>如果线圈自感系数</a:t>
            </a:r>
            <a:r>
              <a:rPr kumimoji="1" lang="en-US" altLang="zh-CN" i="1"/>
              <a:t>L</a:t>
            </a:r>
            <a:r>
              <a:rPr kumimoji="1" lang="zh-CN" altLang="en-US"/>
              <a:t>为常量</a:t>
            </a:r>
            <a:r>
              <a:rPr kumimoji="1" lang="en-US" altLang="zh-CN"/>
              <a:t>,  </a:t>
            </a:r>
            <a:r>
              <a:rPr kumimoji="1" lang="zh-CN" altLang="en-US"/>
              <a:t>则</a:t>
            </a:r>
          </a:p>
        </p:txBody>
      </p:sp>
      <p:graphicFrame>
        <p:nvGraphicFramePr>
          <p:cNvPr id="61445" name="Object 5"/>
          <p:cNvGraphicFramePr>
            <a:graphicFrameLocks noChangeAspect="1"/>
          </p:cNvGraphicFramePr>
          <p:nvPr/>
        </p:nvGraphicFramePr>
        <p:xfrm>
          <a:off x="3189288" y="2852738"/>
          <a:ext cx="1887537" cy="960437"/>
        </p:xfrm>
        <a:graphic>
          <a:graphicData uri="http://schemas.openxmlformats.org/presentationml/2006/ole">
            <mc:AlternateContent xmlns:mc="http://schemas.openxmlformats.org/markup-compatibility/2006">
              <mc:Choice xmlns:v="urn:schemas-microsoft-com:vml" Requires="v">
                <p:oleObj spid="_x0000_s40997" name="公式" r:id="rId5" imgW="1574640" imgH="838080" progId="Equation.3">
                  <p:embed/>
                </p:oleObj>
              </mc:Choice>
              <mc:Fallback>
                <p:oleObj name="公式" r:id="rId5" imgW="1574640" imgH="8380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9288" y="2852738"/>
                        <a:ext cx="1887537" cy="960437"/>
                      </a:xfrm>
                      <a:prstGeom prst="rect">
                        <a:avLst/>
                      </a:prstGeom>
                      <a:noFill/>
                      <a:ln w="28575">
                        <a:solidFill>
                          <a:srgbClr val="FF3399"/>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46" name="Text Box 6"/>
          <p:cNvSpPr txBox="1">
            <a:spLocks noChangeArrowheads="1"/>
          </p:cNvSpPr>
          <p:nvPr/>
        </p:nvSpPr>
        <p:spPr bwMode="auto">
          <a:xfrm>
            <a:off x="2393950" y="4559300"/>
            <a:ext cx="6329363" cy="1004888"/>
          </a:xfrm>
          <a:prstGeom prst="rect">
            <a:avLst/>
          </a:prstGeom>
          <a:noFill/>
          <a:ln w="28575">
            <a:noFill/>
            <a:miter lim="800000"/>
            <a:headEnd/>
            <a:tailEnd type="none" w="sm" len="med"/>
          </a:ln>
        </p:spPr>
        <p:txBody>
          <a:bodyPr>
            <a:spAutoFit/>
          </a:bodyPr>
          <a:lstStyle/>
          <a:p>
            <a:pPr>
              <a:spcBef>
                <a:spcPct val="50000"/>
              </a:spcBef>
            </a:pPr>
            <a:r>
              <a:rPr kumimoji="1" lang="zh-CN" altLang="en-US" dirty="0"/>
              <a:t>若电流</a:t>
            </a:r>
            <a:r>
              <a:rPr kumimoji="1" lang="en-US" altLang="zh-CN" i="1" dirty="0"/>
              <a:t>I </a:t>
            </a:r>
            <a:r>
              <a:rPr kumimoji="1" lang="zh-CN" altLang="en-US" dirty="0"/>
              <a:t>增加， </a:t>
            </a:r>
            <a:r>
              <a:rPr kumimoji="1" lang="zh-CN" altLang="en-US" i="1" dirty="0">
                <a:sym typeface="Symbol" pitchFamily="18" charset="2"/>
              </a:rPr>
              <a:t></a:t>
            </a:r>
            <a:r>
              <a:rPr kumimoji="1" lang="en-US" altLang="zh-CN" i="1" baseline="-25000" dirty="0">
                <a:sym typeface="Symbol" pitchFamily="18" charset="2"/>
              </a:rPr>
              <a:t>L</a:t>
            </a:r>
            <a:r>
              <a:rPr kumimoji="1" lang="zh-CN" altLang="en-US" dirty="0"/>
              <a:t>的方向与电流方向相反；</a:t>
            </a:r>
          </a:p>
          <a:p>
            <a:pPr>
              <a:spcBef>
                <a:spcPct val="50000"/>
              </a:spcBef>
            </a:pPr>
            <a:r>
              <a:rPr kumimoji="1" lang="zh-CN" altLang="en-US" dirty="0"/>
              <a:t>若电流</a:t>
            </a:r>
            <a:r>
              <a:rPr kumimoji="1" lang="en-US" altLang="zh-CN" i="1" dirty="0"/>
              <a:t>I </a:t>
            </a:r>
            <a:r>
              <a:rPr kumimoji="1" lang="zh-CN" altLang="en-US" dirty="0"/>
              <a:t>减小， </a:t>
            </a:r>
            <a:r>
              <a:rPr kumimoji="1" lang="zh-CN" altLang="en-US" i="1" dirty="0">
                <a:sym typeface="Symbol" pitchFamily="18" charset="2"/>
              </a:rPr>
              <a:t></a:t>
            </a:r>
            <a:r>
              <a:rPr kumimoji="1" lang="en-US" altLang="zh-CN" i="1" baseline="-25000" dirty="0">
                <a:sym typeface="Symbol" pitchFamily="18" charset="2"/>
              </a:rPr>
              <a:t>L</a:t>
            </a:r>
            <a:r>
              <a:rPr kumimoji="1" lang="zh-CN" altLang="en-US" dirty="0"/>
              <a:t>的方向与电流方向相同。</a:t>
            </a:r>
          </a:p>
        </p:txBody>
      </p:sp>
      <p:sp>
        <p:nvSpPr>
          <p:cNvPr id="61448" name="Text Box 8"/>
          <p:cNvSpPr txBox="1">
            <a:spLocks noChangeArrowheads="1"/>
          </p:cNvSpPr>
          <p:nvPr/>
        </p:nvSpPr>
        <p:spPr bwMode="auto">
          <a:xfrm>
            <a:off x="630238" y="3935413"/>
            <a:ext cx="6965950" cy="573087"/>
          </a:xfrm>
          <a:prstGeom prst="rect">
            <a:avLst/>
          </a:prstGeom>
          <a:noFill/>
          <a:ln w="9525">
            <a:noFill/>
            <a:miter lim="800000"/>
            <a:headEnd/>
            <a:tailEnd/>
          </a:ln>
        </p:spPr>
        <p:txBody>
          <a:bodyPr>
            <a:spAutoFit/>
          </a:bodyPr>
          <a:lstStyle/>
          <a:p>
            <a:pPr>
              <a:lnSpc>
                <a:spcPct val="130000"/>
              </a:lnSpc>
              <a:spcBef>
                <a:spcPct val="50000"/>
              </a:spcBef>
            </a:pPr>
            <a:r>
              <a:rPr kumimoji="1" lang="zh-CN" altLang="en-US" dirty="0">
                <a:latin typeface="宋体" pitchFamily="2" charset="-122"/>
              </a:rPr>
              <a:t>负号说明：</a:t>
            </a:r>
            <a:r>
              <a:rPr kumimoji="1" lang="zh-CN" altLang="en-US" dirty="0">
                <a:solidFill>
                  <a:srgbClr val="FFFF00"/>
                </a:solidFill>
                <a:latin typeface="宋体" pitchFamily="2" charset="-122"/>
              </a:rPr>
              <a:t> </a:t>
            </a:r>
            <a:r>
              <a:rPr kumimoji="1" lang="zh-CN" altLang="en-US" i="1" dirty="0">
                <a:solidFill>
                  <a:srgbClr val="FFFF00"/>
                </a:solidFill>
                <a:sym typeface="Symbol" pitchFamily="18" charset="2"/>
              </a:rPr>
              <a:t></a:t>
            </a:r>
            <a:r>
              <a:rPr kumimoji="1" lang="en-US" altLang="zh-CN" i="1" baseline="-25000" dirty="0">
                <a:solidFill>
                  <a:srgbClr val="FFFF00"/>
                </a:solidFill>
                <a:sym typeface="Symbol" pitchFamily="18" charset="2"/>
              </a:rPr>
              <a:t>L</a:t>
            </a:r>
            <a:r>
              <a:rPr kumimoji="1" lang="zh-CN" altLang="en-US" dirty="0">
                <a:solidFill>
                  <a:srgbClr val="FFFF00"/>
                </a:solidFill>
              </a:rPr>
              <a:t>总是阻碍</a:t>
            </a:r>
            <a:r>
              <a:rPr kumimoji="1" lang="en-US" altLang="zh-CN" dirty="0">
                <a:solidFill>
                  <a:srgbClr val="FFFF00"/>
                </a:solidFill>
              </a:rPr>
              <a:t>(</a:t>
            </a:r>
            <a:r>
              <a:rPr kumimoji="1" lang="zh-CN" altLang="en-US" dirty="0">
                <a:solidFill>
                  <a:srgbClr val="FFFF00"/>
                </a:solidFill>
              </a:rPr>
              <a:t>或者反抗</a:t>
            </a:r>
            <a:r>
              <a:rPr kumimoji="1" lang="en-US" altLang="zh-CN" dirty="0">
                <a:solidFill>
                  <a:srgbClr val="FFFF00"/>
                </a:solidFill>
              </a:rPr>
              <a:t>)</a:t>
            </a:r>
            <a:r>
              <a:rPr kumimoji="1" lang="en-US" altLang="zh-CN" i="1" dirty="0">
                <a:solidFill>
                  <a:srgbClr val="FFFF00"/>
                </a:solidFill>
              </a:rPr>
              <a:t>I</a:t>
            </a:r>
            <a:r>
              <a:rPr kumimoji="1" lang="zh-CN" altLang="en-US" dirty="0">
                <a:solidFill>
                  <a:srgbClr val="FFFF00"/>
                </a:solidFill>
              </a:rPr>
              <a:t>的变化</a:t>
            </a:r>
            <a:r>
              <a:rPr kumimoji="1" lang="zh-CN" altLang="en-US" dirty="0"/>
              <a:t>。</a:t>
            </a:r>
          </a:p>
        </p:txBody>
      </p:sp>
      <p:sp>
        <p:nvSpPr>
          <p:cNvPr id="61449" name="Text Box 9"/>
          <p:cNvSpPr txBox="1">
            <a:spLocks noChangeArrowheads="1"/>
          </p:cNvSpPr>
          <p:nvPr/>
        </p:nvSpPr>
        <p:spPr bwMode="auto">
          <a:xfrm>
            <a:off x="539750" y="5661025"/>
            <a:ext cx="7991475" cy="566738"/>
          </a:xfrm>
          <a:prstGeom prst="rect">
            <a:avLst/>
          </a:prstGeom>
          <a:noFill/>
          <a:ln w="28575">
            <a:noFill/>
            <a:miter lim="800000"/>
            <a:headEnd/>
            <a:tailEnd type="none" w="sm" len="med"/>
          </a:ln>
        </p:spPr>
        <p:txBody>
          <a:bodyPr>
            <a:spAutoFit/>
          </a:bodyPr>
          <a:lstStyle/>
          <a:p>
            <a:pPr>
              <a:lnSpc>
                <a:spcPct val="130000"/>
              </a:lnSpc>
              <a:spcBef>
                <a:spcPct val="50000"/>
              </a:spcBef>
            </a:pPr>
            <a:r>
              <a:rPr kumimoji="1" lang="en-US" altLang="zh-CN" i="1"/>
              <a:t>L</a:t>
            </a:r>
            <a:r>
              <a:rPr kumimoji="1" lang="zh-CN" altLang="en-US"/>
              <a:t>有使回路保持原有电流不变的性质，称为“</a:t>
            </a:r>
            <a:r>
              <a:rPr kumimoji="1" lang="zh-CN" altLang="en-US">
                <a:solidFill>
                  <a:srgbClr val="66FF33"/>
                </a:solidFill>
              </a:rPr>
              <a:t>电磁惯性</a:t>
            </a:r>
            <a:r>
              <a:rPr kumimoji="1" lang="zh-CN" altLang="en-US"/>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442"/>
                                        </p:tgtEl>
                                        <p:attrNameLst>
                                          <p:attrName>style.visibility</p:attrName>
                                        </p:attrNameLst>
                                      </p:cBhvr>
                                      <p:to>
                                        <p:strVal val="visible"/>
                                      </p:to>
                                    </p:set>
                                    <p:animEffect transition="in" filter="wipe(left)">
                                      <p:cBhvr>
                                        <p:cTn id="7" dur="500"/>
                                        <p:tgtEl>
                                          <p:spTgt spid="6144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 fill="hold" nodeType="clickEffect">
                                  <p:stCondLst>
                                    <p:cond delay="0"/>
                                  </p:stCondLst>
                                  <p:childTnLst>
                                    <p:set>
                                      <p:cBhvr>
                                        <p:cTn id="11" dur="1" fill="hold">
                                          <p:stCondLst>
                                            <p:cond delay="0"/>
                                          </p:stCondLst>
                                        </p:cTn>
                                        <p:tgtEl>
                                          <p:spTgt spid="61443"/>
                                        </p:tgtEl>
                                        <p:attrNameLst>
                                          <p:attrName>style.visibility</p:attrName>
                                        </p:attrNameLst>
                                      </p:cBhvr>
                                      <p:to>
                                        <p:strVal val="visible"/>
                                      </p:to>
                                    </p:set>
                                    <p:anim calcmode="lin" valueType="num">
                                      <p:cBhvr>
                                        <p:cTn id="12" dur="500" fill="hold"/>
                                        <p:tgtEl>
                                          <p:spTgt spid="61443"/>
                                        </p:tgtEl>
                                        <p:attrNameLst>
                                          <p:attrName>ppt_x</p:attrName>
                                        </p:attrNameLst>
                                      </p:cBhvr>
                                      <p:tavLst>
                                        <p:tav tm="0">
                                          <p:val>
                                            <p:strVal val="#ppt_x"/>
                                          </p:val>
                                        </p:tav>
                                        <p:tav tm="100000">
                                          <p:val>
                                            <p:strVal val="#ppt_x"/>
                                          </p:val>
                                        </p:tav>
                                      </p:tavLst>
                                    </p:anim>
                                    <p:anim calcmode="lin" valueType="num">
                                      <p:cBhvr>
                                        <p:cTn id="13" dur="500" fill="hold"/>
                                        <p:tgtEl>
                                          <p:spTgt spid="61443"/>
                                        </p:tgtEl>
                                        <p:attrNameLst>
                                          <p:attrName>ppt_y</p:attrName>
                                        </p:attrNameLst>
                                      </p:cBhvr>
                                      <p:tavLst>
                                        <p:tav tm="0">
                                          <p:val>
                                            <p:strVal val="#ppt_y-#ppt_h/2"/>
                                          </p:val>
                                        </p:tav>
                                        <p:tav tm="100000">
                                          <p:val>
                                            <p:strVal val="#ppt_y"/>
                                          </p:val>
                                        </p:tav>
                                      </p:tavLst>
                                    </p:anim>
                                    <p:anim calcmode="lin" valueType="num">
                                      <p:cBhvr>
                                        <p:cTn id="14" dur="500" fill="hold"/>
                                        <p:tgtEl>
                                          <p:spTgt spid="61443"/>
                                        </p:tgtEl>
                                        <p:attrNameLst>
                                          <p:attrName>ppt_w</p:attrName>
                                        </p:attrNameLst>
                                      </p:cBhvr>
                                      <p:tavLst>
                                        <p:tav tm="0">
                                          <p:val>
                                            <p:strVal val="#ppt_w"/>
                                          </p:val>
                                        </p:tav>
                                        <p:tav tm="100000">
                                          <p:val>
                                            <p:strVal val="#ppt_w"/>
                                          </p:val>
                                        </p:tav>
                                      </p:tavLst>
                                    </p:anim>
                                    <p:anim calcmode="lin" valueType="num">
                                      <p:cBhvr>
                                        <p:cTn id="15" dur="500" fill="hold"/>
                                        <p:tgtEl>
                                          <p:spTgt spid="61443"/>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1444"/>
                                        </p:tgtEl>
                                        <p:attrNameLst>
                                          <p:attrName>style.visibility</p:attrName>
                                        </p:attrNameLst>
                                      </p:cBhvr>
                                      <p:to>
                                        <p:strVal val="visible"/>
                                      </p:to>
                                    </p:set>
                                    <p:animEffect transition="in" filter="wipe(left)">
                                      <p:cBhvr>
                                        <p:cTn id="20" dur="500"/>
                                        <p:tgtEl>
                                          <p:spTgt spid="61444"/>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3" fill="hold" nodeType="clickEffect">
                                  <p:stCondLst>
                                    <p:cond delay="0"/>
                                  </p:stCondLst>
                                  <p:childTnLst>
                                    <p:set>
                                      <p:cBhvr>
                                        <p:cTn id="24" dur="1" fill="hold">
                                          <p:stCondLst>
                                            <p:cond delay="0"/>
                                          </p:stCondLst>
                                        </p:cTn>
                                        <p:tgtEl>
                                          <p:spTgt spid="61445"/>
                                        </p:tgtEl>
                                        <p:attrNameLst>
                                          <p:attrName>style.visibility</p:attrName>
                                        </p:attrNameLst>
                                      </p:cBhvr>
                                      <p:to>
                                        <p:strVal val="visible"/>
                                      </p:to>
                                    </p:set>
                                    <p:anim calcmode="lin" valueType="num">
                                      <p:cBhvr additive="base">
                                        <p:cTn id="25" dur="500" fill="hold"/>
                                        <p:tgtEl>
                                          <p:spTgt spid="61445"/>
                                        </p:tgtEl>
                                        <p:attrNameLst>
                                          <p:attrName>ppt_x</p:attrName>
                                        </p:attrNameLst>
                                      </p:cBhvr>
                                      <p:tavLst>
                                        <p:tav tm="0">
                                          <p:val>
                                            <p:strVal val="1+#ppt_w/2"/>
                                          </p:val>
                                        </p:tav>
                                        <p:tav tm="100000">
                                          <p:val>
                                            <p:strVal val="#ppt_x"/>
                                          </p:val>
                                        </p:tav>
                                      </p:tavLst>
                                    </p:anim>
                                    <p:anim calcmode="lin" valueType="num">
                                      <p:cBhvr additive="base">
                                        <p:cTn id="26" dur="500" fill="hold"/>
                                        <p:tgtEl>
                                          <p:spTgt spid="61445"/>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61448"/>
                                        </p:tgtEl>
                                        <p:attrNameLst>
                                          <p:attrName>style.visibility</p:attrName>
                                        </p:attrNameLst>
                                      </p:cBhvr>
                                      <p:to>
                                        <p:strVal val="visible"/>
                                      </p:to>
                                    </p:set>
                                    <p:animEffect transition="in" filter="checkerboard(across)">
                                      <p:cBhvr>
                                        <p:cTn id="31" dur="500"/>
                                        <p:tgtEl>
                                          <p:spTgt spid="6144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61446"/>
                                        </p:tgtEl>
                                        <p:attrNameLst>
                                          <p:attrName>style.visibility</p:attrName>
                                        </p:attrNameLst>
                                      </p:cBhvr>
                                      <p:to>
                                        <p:strVal val="visible"/>
                                      </p:to>
                                    </p:set>
                                    <p:animEffect transition="in" filter="wipe(up)">
                                      <p:cBhvr>
                                        <p:cTn id="36" dur="500"/>
                                        <p:tgtEl>
                                          <p:spTgt spid="61446"/>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1" fill="hold" grpId="0" nodeType="clickEffect">
                                  <p:stCondLst>
                                    <p:cond delay="0"/>
                                  </p:stCondLst>
                                  <p:iterate type="lt">
                                    <p:tmPct val="15000"/>
                                  </p:iterate>
                                  <p:childTnLst>
                                    <p:set>
                                      <p:cBhvr>
                                        <p:cTn id="40" dur="1" fill="hold">
                                          <p:stCondLst>
                                            <p:cond delay="0"/>
                                          </p:stCondLst>
                                        </p:cTn>
                                        <p:tgtEl>
                                          <p:spTgt spid="61449"/>
                                        </p:tgtEl>
                                        <p:attrNameLst>
                                          <p:attrName>style.visibility</p:attrName>
                                        </p:attrNameLst>
                                      </p:cBhvr>
                                      <p:to>
                                        <p:strVal val="visible"/>
                                      </p:to>
                                    </p:set>
                                    <p:anim calcmode="lin" valueType="num">
                                      <p:cBhvr additive="base">
                                        <p:cTn id="41" dur="500" fill="hold"/>
                                        <p:tgtEl>
                                          <p:spTgt spid="61449"/>
                                        </p:tgtEl>
                                        <p:attrNameLst>
                                          <p:attrName>ppt_x</p:attrName>
                                        </p:attrNameLst>
                                      </p:cBhvr>
                                      <p:tavLst>
                                        <p:tav tm="0">
                                          <p:val>
                                            <p:strVal val="#ppt_x"/>
                                          </p:val>
                                        </p:tav>
                                        <p:tav tm="100000">
                                          <p:val>
                                            <p:strVal val="#ppt_x"/>
                                          </p:val>
                                        </p:tav>
                                      </p:tavLst>
                                    </p:anim>
                                    <p:anim calcmode="lin" valueType="num">
                                      <p:cBhvr additive="base">
                                        <p:cTn id="42" dur="500" fill="hold"/>
                                        <p:tgtEl>
                                          <p:spTgt spid="6144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autoUpdateAnimBg="0"/>
      <p:bldP spid="61444" grpId="0" autoUpdateAnimBg="0"/>
      <p:bldP spid="61446" grpId="0"/>
      <p:bldP spid="61448" grpId="0"/>
      <p:bldP spid="6144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3"/>
          <p:cNvSpPr>
            <a:spLocks noGrp="1"/>
          </p:cNvSpPr>
          <p:nvPr>
            <p:ph type="sldNum" sz="quarter" idx="12"/>
          </p:nvPr>
        </p:nvSpPr>
        <p:spPr/>
        <p:txBody>
          <a:bodyPr/>
          <a:lstStyle/>
          <a:p>
            <a:pPr>
              <a:defRPr/>
            </a:pPr>
            <a:fld id="{91198A87-041D-4964-AF17-A3F0DDC80F62}" type="slidenum">
              <a:rPr lang="en-US" altLang="zh-CN"/>
              <a:pPr>
                <a:defRPr/>
              </a:pPr>
              <a:t>52</a:t>
            </a:fld>
            <a:endParaRPr lang="en-US" altLang="zh-CN"/>
          </a:p>
        </p:txBody>
      </p:sp>
      <p:sp>
        <p:nvSpPr>
          <p:cNvPr id="62466" name="Text Box 2"/>
          <p:cNvSpPr txBox="1">
            <a:spLocks noChangeArrowheads="1"/>
          </p:cNvSpPr>
          <p:nvPr/>
        </p:nvSpPr>
        <p:spPr bwMode="auto">
          <a:xfrm>
            <a:off x="539750" y="5732463"/>
            <a:ext cx="7005638" cy="568325"/>
          </a:xfrm>
          <a:prstGeom prst="rect">
            <a:avLst/>
          </a:prstGeom>
          <a:noFill/>
          <a:ln w="9525">
            <a:noFill/>
            <a:miter lim="800000"/>
            <a:headEnd/>
            <a:tailEnd/>
          </a:ln>
        </p:spPr>
        <p:txBody>
          <a:bodyPr>
            <a:spAutoFit/>
          </a:bodyPr>
          <a:lstStyle/>
          <a:p>
            <a:pPr algn="just">
              <a:lnSpc>
                <a:spcPct val="130000"/>
              </a:lnSpc>
              <a:spcBef>
                <a:spcPct val="50000"/>
              </a:spcBef>
            </a:pPr>
            <a:r>
              <a:rPr kumimoji="1" lang="en-US" altLang="zh-CN" b="0">
                <a:solidFill>
                  <a:schemeClr val="tx1"/>
                </a:solidFill>
              </a:rPr>
              <a:t> </a:t>
            </a:r>
            <a:r>
              <a:rPr kumimoji="1" lang="zh-CN" altLang="en-US"/>
              <a:t>在</a:t>
            </a:r>
            <a:r>
              <a:rPr kumimoji="1" lang="en-US" altLang="zh-CN"/>
              <a:t>SI</a:t>
            </a:r>
            <a:r>
              <a:rPr kumimoji="1" lang="zh-CN" altLang="en-US"/>
              <a:t>制中</a:t>
            </a:r>
            <a:r>
              <a:rPr kumimoji="1" lang="en-US" altLang="zh-CN"/>
              <a:t>,  </a:t>
            </a:r>
            <a:r>
              <a:rPr kumimoji="1" lang="zh-CN" altLang="en-US"/>
              <a:t>自感</a:t>
            </a:r>
            <a:r>
              <a:rPr kumimoji="1" lang="en-US" altLang="zh-CN" i="1"/>
              <a:t>L</a:t>
            </a:r>
            <a:r>
              <a:rPr kumimoji="1" lang="zh-CN" altLang="en-US"/>
              <a:t>的单位为亨利</a:t>
            </a:r>
            <a:r>
              <a:rPr kumimoji="1" lang="en-US" altLang="zh-CN"/>
              <a:t>,  </a:t>
            </a:r>
            <a:r>
              <a:rPr kumimoji="1" lang="zh-CN" altLang="en-US"/>
              <a:t>简称亨</a:t>
            </a:r>
            <a:r>
              <a:rPr kumimoji="1" lang="en-US" altLang="zh-CN"/>
              <a:t>(H)</a:t>
            </a:r>
            <a:r>
              <a:rPr kumimoji="1" lang="zh-CN" altLang="en-US"/>
              <a:t>。</a:t>
            </a:r>
            <a:endParaRPr kumimoji="1" lang="zh-CN" altLang="en-US">
              <a:solidFill>
                <a:schemeClr val="tx1"/>
              </a:solidFill>
            </a:endParaRPr>
          </a:p>
        </p:txBody>
      </p:sp>
      <p:sp>
        <p:nvSpPr>
          <p:cNvPr id="62467" name="Text Box 3"/>
          <p:cNvSpPr txBox="1">
            <a:spLocks noChangeArrowheads="1"/>
          </p:cNvSpPr>
          <p:nvPr/>
        </p:nvSpPr>
        <p:spPr bwMode="auto">
          <a:xfrm>
            <a:off x="611188" y="476250"/>
            <a:ext cx="4294187" cy="573088"/>
          </a:xfrm>
          <a:prstGeom prst="rect">
            <a:avLst/>
          </a:prstGeom>
          <a:noFill/>
          <a:ln w="9525">
            <a:noFill/>
            <a:miter lim="800000"/>
            <a:headEnd/>
            <a:tailEnd/>
          </a:ln>
        </p:spPr>
        <p:txBody>
          <a:bodyPr>
            <a:spAutoFit/>
          </a:bodyPr>
          <a:lstStyle/>
          <a:p>
            <a:pPr>
              <a:lnSpc>
                <a:spcPct val="130000"/>
              </a:lnSpc>
              <a:spcBef>
                <a:spcPct val="50000"/>
              </a:spcBef>
            </a:pPr>
            <a:r>
              <a:rPr kumimoji="1" lang="zh-CN" altLang="en-US"/>
              <a:t>求自感系数的方法：</a:t>
            </a:r>
            <a:endParaRPr kumimoji="1" lang="zh-CN" altLang="en-US">
              <a:solidFill>
                <a:schemeClr val="tx1"/>
              </a:solidFill>
            </a:endParaRPr>
          </a:p>
        </p:txBody>
      </p:sp>
      <p:sp>
        <p:nvSpPr>
          <p:cNvPr id="62468" name="Text Box 4"/>
          <p:cNvSpPr txBox="1">
            <a:spLocks noChangeArrowheads="1"/>
          </p:cNvSpPr>
          <p:nvPr/>
        </p:nvSpPr>
        <p:spPr bwMode="auto">
          <a:xfrm>
            <a:off x="546100" y="2120900"/>
            <a:ext cx="8037513" cy="566738"/>
          </a:xfrm>
          <a:prstGeom prst="rect">
            <a:avLst/>
          </a:prstGeom>
          <a:noFill/>
          <a:ln w="9525">
            <a:noFill/>
            <a:miter lim="800000"/>
            <a:headEnd/>
            <a:tailEnd/>
          </a:ln>
        </p:spPr>
        <p:txBody>
          <a:bodyPr>
            <a:spAutoFit/>
          </a:bodyPr>
          <a:lstStyle/>
          <a:p>
            <a:pPr>
              <a:lnSpc>
                <a:spcPct val="130000"/>
              </a:lnSpc>
            </a:pPr>
            <a:r>
              <a:rPr kumimoji="1" lang="zh-CN" altLang="en-US">
                <a:latin typeface="宋体" pitchFamily="2" charset="-122"/>
              </a:rPr>
              <a:t>即当线圈中通有单位电流时，穿过线圈的</a:t>
            </a:r>
            <a:r>
              <a:rPr kumimoji="1" lang="zh-CN" altLang="en-US"/>
              <a:t>磁通链数</a:t>
            </a:r>
            <a:r>
              <a:rPr kumimoji="1" lang="zh-CN" altLang="en-US">
                <a:latin typeface="宋体" pitchFamily="2" charset="-122"/>
              </a:rPr>
              <a:t>。</a:t>
            </a:r>
          </a:p>
        </p:txBody>
      </p:sp>
      <p:grpSp>
        <p:nvGrpSpPr>
          <p:cNvPr id="2" name="Group 5"/>
          <p:cNvGrpSpPr>
            <a:grpSpLocks/>
          </p:cNvGrpSpPr>
          <p:nvPr/>
        </p:nvGrpSpPr>
        <p:grpSpPr bwMode="auto">
          <a:xfrm>
            <a:off x="611188" y="1196975"/>
            <a:ext cx="3257550" cy="869950"/>
            <a:chOff x="405" y="799"/>
            <a:chExt cx="2052" cy="548"/>
          </a:xfrm>
        </p:grpSpPr>
        <p:graphicFrame>
          <p:nvGraphicFramePr>
            <p:cNvPr id="41990" name="Object 6"/>
            <p:cNvGraphicFramePr>
              <a:graphicFrameLocks noChangeAspect="1"/>
            </p:cNvGraphicFramePr>
            <p:nvPr/>
          </p:nvGraphicFramePr>
          <p:xfrm>
            <a:off x="859" y="799"/>
            <a:ext cx="1598" cy="548"/>
          </p:xfrm>
          <a:graphic>
            <a:graphicData uri="http://schemas.openxmlformats.org/presentationml/2006/ole">
              <mc:AlternateContent xmlns:mc="http://schemas.openxmlformats.org/markup-compatibility/2006">
                <mc:Choice xmlns:v="urn:schemas-microsoft-com:vml" Requires="v">
                  <p:oleObj spid="_x0000_s42071" name="公式" r:id="rId3" imgW="2222280" imgH="838080" progId="Equation.3">
                    <p:embed/>
                  </p:oleObj>
                </mc:Choice>
                <mc:Fallback>
                  <p:oleObj name="公式" r:id="rId3" imgW="2222280" imgH="83808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 y="799"/>
                          <a:ext cx="1598" cy="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42005" name="Rectangle 7"/>
            <p:cNvSpPr>
              <a:spLocks noChangeArrowheads="1"/>
            </p:cNvSpPr>
            <p:nvPr/>
          </p:nvSpPr>
          <p:spPr bwMode="auto">
            <a:xfrm>
              <a:off x="405" y="934"/>
              <a:ext cx="340" cy="288"/>
            </a:xfrm>
            <a:prstGeom prst="rect">
              <a:avLst/>
            </a:prstGeom>
            <a:noFill/>
            <a:ln w="28575">
              <a:noFill/>
              <a:miter lim="800000"/>
              <a:headEnd/>
              <a:tailEnd type="none" w="sm" len="med"/>
            </a:ln>
          </p:spPr>
          <p:txBody>
            <a:bodyPr wrap="none">
              <a:spAutoFit/>
            </a:bodyPr>
            <a:lstStyle/>
            <a:p>
              <a:pPr>
                <a:spcBef>
                  <a:spcPct val="50000"/>
                </a:spcBef>
              </a:pPr>
              <a:r>
                <a:rPr kumimoji="1" lang="en-US" altLang="zh-CN"/>
                <a:t>(1)</a:t>
              </a:r>
            </a:p>
          </p:txBody>
        </p:sp>
      </p:grpSp>
      <p:sp>
        <p:nvSpPr>
          <p:cNvPr id="62472" name="Text Box 8"/>
          <p:cNvSpPr txBox="1">
            <a:spLocks noChangeArrowheads="1"/>
          </p:cNvSpPr>
          <p:nvPr/>
        </p:nvSpPr>
        <p:spPr bwMode="auto">
          <a:xfrm>
            <a:off x="611188" y="4724400"/>
            <a:ext cx="7920037" cy="1041400"/>
          </a:xfrm>
          <a:prstGeom prst="rect">
            <a:avLst/>
          </a:prstGeom>
          <a:noFill/>
          <a:ln w="9525">
            <a:noFill/>
            <a:miter lim="800000"/>
            <a:headEnd/>
            <a:tailEnd/>
          </a:ln>
        </p:spPr>
        <p:txBody>
          <a:bodyPr>
            <a:spAutoFit/>
          </a:bodyPr>
          <a:lstStyle/>
          <a:p>
            <a:pPr eaLnBrk="0" hangingPunct="0">
              <a:lnSpc>
                <a:spcPct val="130000"/>
              </a:lnSpc>
            </a:pPr>
            <a:r>
              <a:rPr lang="zh-CN" altLang="en-US">
                <a:latin typeface="宋体" pitchFamily="2" charset="-122"/>
              </a:rPr>
              <a:t>即当线圈中电流变化率为一个单位时，线圈中自感电动势的大小。</a:t>
            </a:r>
          </a:p>
        </p:txBody>
      </p:sp>
      <p:grpSp>
        <p:nvGrpSpPr>
          <p:cNvPr id="3" name="Group 9"/>
          <p:cNvGrpSpPr>
            <a:grpSpLocks/>
          </p:cNvGrpSpPr>
          <p:nvPr/>
        </p:nvGrpSpPr>
        <p:grpSpPr bwMode="auto">
          <a:xfrm>
            <a:off x="611188" y="4076700"/>
            <a:ext cx="3340100" cy="512763"/>
            <a:chOff x="510" y="1798"/>
            <a:chExt cx="2104" cy="323"/>
          </a:xfrm>
        </p:grpSpPr>
        <p:graphicFrame>
          <p:nvGraphicFramePr>
            <p:cNvPr id="41989" name="Object 10"/>
            <p:cNvGraphicFramePr>
              <a:graphicFrameLocks noChangeAspect="1"/>
            </p:cNvGraphicFramePr>
            <p:nvPr/>
          </p:nvGraphicFramePr>
          <p:xfrm>
            <a:off x="964" y="1815"/>
            <a:ext cx="1650" cy="306"/>
          </p:xfrm>
          <a:graphic>
            <a:graphicData uri="http://schemas.openxmlformats.org/presentationml/2006/ole">
              <mc:AlternateContent xmlns:mc="http://schemas.openxmlformats.org/markup-compatibility/2006">
                <mc:Choice xmlns:v="urn:schemas-microsoft-com:vml" Requires="v">
                  <p:oleObj spid="_x0000_s42072" name="公式" r:id="rId5" imgW="2603160" imgH="444240" progId="Equation.3">
                    <p:embed/>
                  </p:oleObj>
                </mc:Choice>
                <mc:Fallback>
                  <p:oleObj name="公式" r:id="rId5" imgW="2603160" imgH="44424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4" y="1815"/>
                          <a:ext cx="1650" cy="3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42004" name="Rectangle 11"/>
            <p:cNvSpPr>
              <a:spLocks noChangeArrowheads="1"/>
            </p:cNvSpPr>
            <p:nvPr/>
          </p:nvSpPr>
          <p:spPr bwMode="auto">
            <a:xfrm>
              <a:off x="510" y="1798"/>
              <a:ext cx="340" cy="288"/>
            </a:xfrm>
            <a:prstGeom prst="rect">
              <a:avLst/>
            </a:prstGeom>
            <a:noFill/>
            <a:ln w="28575">
              <a:noFill/>
              <a:miter lim="800000"/>
              <a:headEnd/>
              <a:tailEnd type="none" w="sm" len="med"/>
            </a:ln>
          </p:spPr>
          <p:txBody>
            <a:bodyPr wrap="none">
              <a:spAutoFit/>
            </a:bodyPr>
            <a:lstStyle/>
            <a:p>
              <a:pPr>
                <a:spcBef>
                  <a:spcPct val="50000"/>
                </a:spcBef>
              </a:pPr>
              <a:r>
                <a:rPr kumimoji="1" lang="en-US" altLang="zh-CN"/>
                <a:t>(2)</a:t>
              </a:r>
            </a:p>
          </p:txBody>
        </p:sp>
      </p:grpSp>
      <p:sp>
        <p:nvSpPr>
          <p:cNvPr id="62476" name="Text Box 12"/>
          <p:cNvSpPr txBox="1">
            <a:spLocks noChangeArrowheads="1"/>
          </p:cNvSpPr>
          <p:nvPr/>
        </p:nvSpPr>
        <p:spPr bwMode="auto">
          <a:xfrm>
            <a:off x="539750" y="2781300"/>
            <a:ext cx="2359025" cy="457200"/>
          </a:xfrm>
          <a:prstGeom prst="rect">
            <a:avLst/>
          </a:prstGeom>
          <a:noFill/>
          <a:ln w="9525">
            <a:noFill/>
            <a:miter lim="800000"/>
            <a:headEnd/>
            <a:tailEnd/>
          </a:ln>
        </p:spPr>
        <p:txBody>
          <a:bodyPr>
            <a:spAutoFit/>
          </a:bodyPr>
          <a:lstStyle/>
          <a:p>
            <a:r>
              <a:rPr kumimoji="1" lang="zh-CN" altLang="en-US">
                <a:latin typeface="宋体" pitchFamily="2" charset="-122"/>
              </a:rPr>
              <a:t>计算步骤：</a:t>
            </a:r>
          </a:p>
        </p:txBody>
      </p:sp>
      <p:grpSp>
        <p:nvGrpSpPr>
          <p:cNvPr id="4" name="Group 13"/>
          <p:cNvGrpSpPr>
            <a:grpSpLocks/>
          </p:cNvGrpSpPr>
          <p:nvPr/>
        </p:nvGrpSpPr>
        <p:grpSpPr bwMode="auto">
          <a:xfrm>
            <a:off x="539750" y="3141663"/>
            <a:ext cx="7307263" cy="858837"/>
            <a:chOff x="508" y="3541"/>
            <a:chExt cx="4603" cy="541"/>
          </a:xfrm>
        </p:grpSpPr>
        <p:sp>
          <p:nvSpPr>
            <p:cNvPr id="42000" name="Text Box 14"/>
            <p:cNvSpPr txBox="1">
              <a:spLocks noChangeArrowheads="1"/>
            </p:cNvSpPr>
            <p:nvPr/>
          </p:nvSpPr>
          <p:spPr bwMode="auto">
            <a:xfrm>
              <a:off x="508" y="3681"/>
              <a:ext cx="2149" cy="288"/>
            </a:xfrm>
            <a:prstGeom prst="rect">
              <a:avLst/>
            </a:prstGeom>
            <a:noFill/>
            <a:ln w="9525">
              <a:noFill/>
              <a:miter lim="800000"/>
              <a:headEnd/>
              <a:tailEnd/>
            </a:ln>
          </p:spPr>
          <p:txBody>
            <a:bodyPr wrap="none">
              <a:spAutoFit/>
            </a:bodyPr>
            <a:lstStyle/>
            <a:p>
              <a:pPr eaLnBrk="0" hangingPunct="0"/>
              <a:r>
                <a:rPr lang="zh-CN" altLang="en-US">
                  <a:latin typeface="宋体" pitchFamily="2" charset="-122"/>
                </a:rPr>
                <a:t>设        分布    求</a:t>
              </a:r>
            </a:p>
          </p:txBody>
        </p:sp>
        <p:graphicFrame>
          <p:nvGraphicFramePr>
            <p:cNvPr id="41986" name="Object 15"/>
            <p:cNvGraphicFramePr>
              <a:graphicFrameLocks noChangeAspect="1"/>
            </p:cNvGraphicFramePr>
            <p:nvPr/>
          </p:nvGraphicFramePr>
          <p:xfrm>
            <a:off x="797" y="3690"/>
            <a:ext cx="675" cy="315"/>
          </p:xfrm>
          <a:graphic>
            <a:graphicData uri="http://schemas.openxmlformats.org/presentationml/2006/ole">
              <mc:AlternateContent xmlns:mc="http://schemas.openxmlformats.org/markup-compatibility/2006">
                <mc:Choice xmlns:v="urn:schemas-microsoft-com:vml" Requires="v">
                  <p:oleObj spid="_x0000_s42073" name="公式" r:id="rId7" imgW="1028520" imgH="457200" progId="Equation.3">
                    <p:embed/>
                  </p:oleObj>
                </mc:Choice>
                <mc:Fallback>
                  <p:oleObj name="公式" r:id="rId7" imgW="1028520" imgH="457200"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7" y="3690"/>
                          <a:ext cx="675" cy="3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7" name="Object 16"/>
            <p:cNvGraphicFramePr>
              <a:graphicFrameLocks noChangeAspect="1"/>
            </p:cNvGraphicFramePr>
            <p:nvPr/>
          </p:nvGraphicFramePr>
          <p:xfrm>
            <a:off x="2597" y="3651"/>
            <a:ext cx="1440" cy="397"/>
          </p:xfrm>
          <a:graphic>
            <a:graphicData uri="http://schemas.openxmlformats.org/presentationml/2006/ole">
              <mc:AlternateContent xmlns:mc="http://schemas.openxmlformats.org/markup-compatibility/2006">
                <mc:Choice xmlns:v="urn:schemas-microsoft-com:vml" Requires="v">
                  <p:oleObj spid="_x0000_s42074" name="公式" r:id="rId9" imgW="2222280" imgH="583920" progId="Equation.3">
                    <p:embed/>
                  </p:oleObj>
                </mc:Choice>
                <mc:Fallback>
                  <p:oleObj name="公式" r:id="rId9" imgW="2222280" imgH="58392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7" y="3651"/>
                          <a:ext cx="1440" cy="3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8" name="Object 17"/>
            <p:cNvGraphicFramePr>
              <a:graphicFrameLocks noChangeAspect="1"/>
            </p:cNvGraphicFramePr>
            <p:nvPr/>
          </p:nvGraphicFramePr>
          <p:xfrm>
            <a:off x="4442" y="3541"/>
            <a:ext cx="669" cy="541"/>
          </p:xfrm>
          <a:graphic>
            <a:graphicData uri="http://schemas.openxmlformats.org/presentationml/2006/ole">
              <mc:AlternateContent xmlns:mc="http://schemas.openxmlformats.org/markup-compatibility/2006">
                <mc:Choice xmlns:v="urn:schemas-microsoft-com:vml" Requires="v">
                  <p:oleObj spid="_x0000_s42075" name="公式" r:id="rId11" imgW="1079280" imgH="838080" progId="Equation.3">
                    <p:embed/>
                  </p:oleObj>
                </mc:Choice>
                <mc:Fallback>
                  <p:oleObj name="公式" r:id="rId11" imgW="1079280" imgH="838080"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42" y="3541"/>
                          <a:ext cx="669" cy="5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01" name="Line 18"/>
            <p:cNvSpPr>
              <a:spLocks noChangeShapeType="1"/>
            </p:cNvSpPr>
            <p:nvPr/>
          </p:nvSpPr>
          <p:spPr bwMode="auto">
            <a:xfrm>
              <a:off x="1967" y="3846"/>
              <a:ext cx="282" cy="0"/>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42002" name="Line 19"/>
            <p:cNvSpPr>
              <a:spLocks noChangeShapeType="1"/>
            </p:cNvSpPr>
            <p:nvPr/>
          </p:nvSpPr>
          <p:spPr bwMode="auto">
            <a:xfrm>
              <a:off x="977" y="3846"/>
              <a:ext cx="283" cy="0"/>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42003" name="Line 20"/>
            <p:cNvSpPr>
              <a:spLocks noChangeShapeType="1"/>
            </p:cNvSpPr>
            <p:nvPr/>
          </p:nvSpPr>
          <p:spPr bwMode="auto">
            <a:xfrm>
              <a:off x="4135" y="3824"/>
              <a:ext cx="283" cy="0"/>
            </a:xfrm>
            <a:prstGeom prst="line">
              <a:avLst/>
            </a:prstGeom>
            <a:noFill/>
            <a:ln w="38100">
              <a:solidFill>
                <a:srgbClr val="FF0000"/>
              </a:solidFill>
              <a:round/>
              <a:headEnd/>
              <a:tailEnd type="triangle" w="med" len="med"/>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2467"/>
                                        </p:tgtEl>
                                        <p:attrNameLst>
                                          <p:attrName>style.visibility</p:attrName>
                                        </p:attrNameLst>
                                      </p:cBhvr>
                                      <p:to>
                                        <p:strVal val="visible"/>
                                      </p:to>
                                    </p:set>
                                    <p:animEffect transition="in" filter="wipe(left)">
                                      <p:cBhvr>
                                        <p:cTn id="7" dur="500"/>
                                        <p:tgtEl>
                                          <p:spTgt spid="6246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2468"/>
                                        </p:tgtEl>
                                        <p:attrNameLst>
                                          <p:attrName>style.visibility</p:attrName>
                                        </p:attrNameLst>
                                      </p:cBhvr>
                                      <p:to>
                                        <p:strVal val="visible"/>
                                      </p:to>
                                    </p:set>
                                    <p:animEffect transition="in" filter="wipe(left)">
                                      <p:cBhvr>
                                        <p:cTn id="17" dur="500"/>
                                        <p:tgtEl>
                                          <p:spTgt spid="6246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62476"/>
                                        </p:tgtEl>
                                        <p:attrNameLst>
                                          <p:attrName>style.visibility</p:attrName>
                                        </p:attrNameLst>
                                      </p:cBhvr>
                                      <p:to>
                                        <p:strVal val="visible"/>
                                      </p:to>
                                    </p:set>
                                    <p:anim calcmode="lin" valueType="num">
                                      <p:cBhvr additive="base">
                                        <p:cTn id="22" dur="500" fill="hold"/>
                                        <p:tgtEl>
                                          <p:spTgt spid="62476"/>
                                        </p:tgtEl>
                                        <p:attrNameLst>
                                          <p:attrName>ppt_x</p:attrName>
                                        </p:attrNameLst>
                                      </p:cBhvr>
                                      <p:tavLst>
                                        <p:tav tm="0">
                                          <p:val>
                                            <p:strVal val="0-#ppt_w/2"/>
                                          </p:val>
                                        </p:tav>
                                        <p:tav tm="100000">
                                          <p:val>
                                            <p:strVal val="#ppt_x"/>
                                          </p:val>
                                        </p:tav>
                                      </p:tavLst>
                                    </p:anim>
                                    <p:anim calcmode="lin" valueType="num">
                                      <p:cBhvr additive="base">
                                        <p:cTn id="23" dur="500" fill="hold"/>
                                        <p:tgtEl>
                                          <p:spTgt spid="62476"/>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blinds(horizontal)">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62472"/>
                                        </p:tgtEl>
                                        <p:attrNameLst>
                                          <p:attrName>style.visibility</p:attrName>
                                        </p:attrNameLst>
                                      </p:cBhvr>
                                      <p:to>
                                        <p:strVal val="visible"/>
                                      </p:to>
                                    </p:set>
                                    <p:animEffect transition="in" filter="wipe(up)">
                                      <p:cBhvr>
                                        <p:cTn id="39" dur="500"/>
                                        <p:tgtEl>
                                          <p:spTgt spid="6247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2466"/>
                                        </p:tgtEl>
                                        <p:attrNameLst>
                                          <p:attrName>style.visibility</p:attrName>
                                        </p:attrNameLst>
                                      </p:cBhvr>
                                      <p:to>
                                        <p:strVal val="visible"/>
                                      </p:to>
                                    </p:set>
                                    <p:animEffect transition="in" filter="wipe(left)">
                                      <p:cBhvr>
                                        <p:cTn id="44" dur="500"/>
                                        <p:tgtEl>
                                          <p:spTgt spid="62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autoUpdateAnimBg="0"/>
      <p:bldP spid="62467" grpId="0" autoUpdateAnimBg="0"/>
      <p:bldP spid="62468" grpId="0" autoUpdateAnimBg="0"/>
      <p:bldP spid="62472" grpId="0" autoUpdateAnimBg="0"/>
      <p:bldP spid="62476"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3"/>
          <p:cNvSpPr>
            <a:spLocks noGrp="1"/>
          </p:cNvSpPr>
          <p:nvPr>
            <p:ph type="sldNum" sz="quarter" idx="12"/>
          </p:nvPr>
        </p:nvSpPr>
        <p:spPr/>
        <p:txBody>
          <a:bodyPr/>
          <a:lstStyle/>
          <a:p>
            <a:pPr>
              <a:defRPr/>
            </a:pPr>
            <a:fld id="{760FA891-EEB0-4225-BE2A-DDF72AF2917E}" type="slidenum">
              <a:rPr lang="en-US" altLang="zh-CN"/>
              <a:pPr>
                <a:defRPr/>
              </a:pPr>
              <a:t>53</a:t>
            </a:fld>
            <a:endParaRPr lang="en-US" altLang="zh-CN" dirty="0"/>
          </a:p>
        </p:txBody>
      </p:sp>
      <p:sp>
        <p:nvSpPr>
          <p:cNvPr id="43014" name="Text Box 2"/>
          <p:cNvSpPr txBox="1">
            <a:spLocks noChangeArrowheads="1"/>
          </p:cNvSpPr>
          <p:nvPr/>
        </p:nvSpPr>
        <p:spPr bwMode="auto">
          <a:xfrm>
            <a:off x="300038" y="223838"/>
            <a:ext cx="8328025" cy="1597025"/>
          </a:xfrm>
          <a:prstGeom prst="rect">
            <a:avLst/>
          </a:prstGeom>
          <a:noFill/>
          <a:ln w="9525">
            <a:noFill/>
            <a:miter lim="800000"/>
            <a:headEnd/>
            <a:tailEnd/>
          </a:ln>
        </p:spPr>
        <p:txBody>
          <a:bodyPr>
            <a:spAutoFit/>
          </a:bodyPr>
          <a:lstStyle/>
          <a:p>
            <a:pPr algn="just">
              <a:lnSpc>
                <a:spcPct val="130000"/>
              </a:lnSpc>
              <a:spcBef>
                <a:spcPct val="50000"/>
              </a:spcBef>
            </a:pPr>
            <a:r>
              <a:rPr kumimoji="1" lang="en-US" altLang="zh-CN">
                <a:solidFill>
                  <a:schemeClr val="tx1"/>
                </a:solidFill>
              </a:rPr>
              <a:t> </a:t>
            </a:r>
            <a:r>
              <a:rPr kumimoji="1" lang="zh-CN" altLang="en-US">
                <a:solidFill>
                  <a:srgbClr val="66FF33"/>
                </a:solidFill>
              </a:rPr>
              <a:t>例</a:t>
            </a:r>
            <a:r>
              <a:rPr kumimoji="1" lang="en-US" altLang="zh-CN">
                <a:solidFill>
                  <a:srgbClr val="66FF33"/>
                </a:solidFill>
              </a:rPr>
              <a:t>12-13</a:t>
            </a:r>
            <a:r>
              <a:rPr kumimoji="1" lang="en-US" altLang="zh-CN" sz="2800"/>
              <a:t>   </a:t>
            </a:r>
            <a:r>
              <a:rPr kumimoji="1" lang="zh-CN" altLang="en-US"/>
              <a:t>一单层密绕、长为</a:t>
            </a:r>
            <a:r>
              <a:rPr kumimoji="1" lang="en-US" altLang="zh-CN" i="1"/>
              <a:t>l</a:t>
            </a:r>
            <a:r>
              <a:rPr kumimoji="1" lang="zh-CN" altLang="en-US"/>
              <a:t>、截面积为</a:t>
            </a:r>
            <a:r>
              <a:rPr kumimoji="1" lang="en-US" altLang="zh-CN" i="1"/>
              <a:t>S</a:t>
            </a:r>
            <a:r>
              <a:rPr kumimoji="1" lang="zh-CN" altLang="en-US"/>
              <a:t>的长直螺线管</a:t>
            </a:r>
            <a:r>
              <a:rPr kumimoji="1" lang="en-US" altLang="zh-CN"/>
              <a:t>, </a:t>
            </a:r>
            <a:r>
              <a:rPr kumimoji="1" lang="zh-CN" altLang="en-US"/>
              <a:t>单位长度上的匝数为</a:t>
            </a:r>
            <a:r>
              <a:rPr kumimoji="1" lang="en-US" altLang="zh-CN" i="1"/>
              <a:t>n</a:t>
            </a:r>
            <a:r>
              <a:rPr kumimoji="1" lang="en-US" altLang="zh-CN"/>
              <a:t>, </a:t>
            </a:r>
            <a:r>
              <a:rPr kumimoji="1" lang="zh-CN" altLang="en-US"/>
              <a:t>管内充满磁导率为</a:t>
            </a:r>
            <a:r>
              <a:rPr kumimoji="1" lang="zh-CN" altLang="en-US" i="1">
                <a:sym typeface="Symbol" pitchFamily="18" charset="2"/>
              </a:rPr>
              <a:t></a:t>
            </a:r>
            <a:r>
              <a:rPr kumimoji="1" lang="zh-CN" altLang="en-US"/>
              <a:t>的均匀磁介质。求该长直螺线管的自感系数。 </a:t>
            </a:r>
          </a:p>
        </p:txBody>
      </p:sp>
      <p:sp>
        <p:nvSpPr>
          <p:cNvPr id="63491" name="Text Box 3"/>
          <p:cNvSpPr txBox="1">
            <a:spLocks noChangeArrowheads="1"/>
          </p:cNvSpPr>
          <p:nvPr/>
        </p:nvSpPr>
        <p:spPr bwMode="auto">
          <a:xfrm>
            <a:off x="328613" y="1716088"/>
            <a:ext cx="4454525" cy="1122362"/>
          </a:xfrm>
          <a:prstGeom prst="rect">
            <a:avLst/>
          </a:prstGeom>
          <a:noFill/>
          <a:ln w="9525">
            <a:noFill/>
            <a:miter lim="800000"/>
            <a:headEnd/>
            <a:tailEnd/>
          </a:ln>
        </p:spPr>
        <p:txBody>
          <a:bodyPr>
            <a:spAutoFit/>
          </a:bodyPr>
          <a:lstStyle/>
          <a:p>
            <a:pPr>
              <a:lnSpc>
                <a:spcPct val="130000"/>
              </a:lnSpc>
              <a:spcBef>
                <a:spcPct val="50000"/>
              </a:spcBef>
            </a:pPr>
            <a:r>
              <a:rPr kumimoji="1" lang="zh-CN" altLang="en-US" sz="2800">
                <a:solidFill>
                  <a:srgbClr val="FFFF00"/>
                </a:solidFill>
              </a:rPr>
              <a:t>解</a:t>
            </a:r>
            <a:r>
              <a:rPr kumimoji="1" lang="zh-CN" altLang="en-US" sz="2800"/>
              <a:t>   </a:t>
            </a:r>
            <a:r>
              <a:rPr kumimoji="1" lang="zh-CN" altLang="en-US"/>
              <a:t>设在长直螺线管中通以电流</a:t>
            </a:r>
            <a:r>
              <a:rPr kumimoji="1" lang="en-US" altLang="zh-CN" i="1"/>
              <a:t>I</a:t>
            </a:r>
            <a:r>
              <a:rPr kumimoji="1" lang="zh-CN" altLang="en-US"/>
              <a:t>，</a:t>
            </a:r>
            <a:r>
              <a:rPr kumimoji="1" lang="zh-CN" altLang="zh-CN"/>
              <a:t>则</a:t>
            </a:r>
            <a:endParaRPr kumimoji="1" lang="zh-CN" altLang="en-US"/>
          </a:p>
        </p:txBody>
      </p:sp>
      <p:sp>
        <p:nvSpPr>
          <p:cNvPr id="63492" name="Text Box 4"/>
          <p:cNvSpPr txBox="1">
            <a:spLocks noChangeArrowheads="1"/>
          </p:cNvSpPr>
          <p:nvPr/>
        </p:nvSpPr>
        <p:spPr bwMode="auto">
          <a:xfrm>
            <a:off x="1954213" y="2468563"/>
            <a:ext cx="1762125" cy="519112"/>
          </a:xfrm>
          <a:prstGeom prst="rect">
            <a:avLst/>
          </a:prstGeom>
          <a:noFill/>
          <a:ln w="9525">
            <a:noFill/>
            <a:miter lim="800000"/>
            <a:headEnd/>
            <a:tailEnd/>
          </a:ln>
        </p:spPr>
        <p:txBody>
          <a:bodyPr>
            <a:spAutoFit/>
          </a:bodyPr>
          <a:lstStyle/>
          <a:p>
            <a:pPr>
              <a:spcBef>
                <a:spcPct val="50000"/>
              </a:spcBef>
            </a:pPr>
            <a:r>
              <a:rPr kumimoji="1" lang="en-US" altLang="zh-CN" sz="2800" i="1"/>
              <a:t>B =</a:t>
            </a:r>
            <a:r>
              <a:rPr kumimoji="1" lang="en-US" altLang="zh-CN"/>
              <a:t> </a:t>
            </a:r>
            <a:r>
              <a:rPr kumimoji="1" lang="en-US" altLang="zh-CN" sz="2800" i="1">
                <a:sym typeface="Symbol" pitchFamily="18" charset="2"/>
              </a:rPr>
              <a:t>nI</a:t>
            </a:r>
          </a:p>
        </p:txBody>
      </p:sp>
      <p:sp>
        <p:nvSpPr>
          <p:cNvPr id="63493" name="Text Box 5"/>
          <p:cNvSpPr txBox="1">
            <a:spLocks noChangeArrowheads="1"/>
          </p:cNvSpPr>
          <p:nvPr/>
        </p:nvSpPr>
        <p:spPr bwMode="auto">
          <a:xfrm>
            <a:off x="1497013" y="3084513"/>
            <a:ext cx="2574925" cy="519112"/>
          </a:xfrm>
          <a:prstGeom prst="rect">
            <a:avLst/>
          </a:prstGeom>
          <a:noFill/>
          <a:ln w="9525">
            <a:noFill/>
            <a:miter lim="800000"/>
            <a:headEnd/>
            <a:tailEnd/>
          </a:ln>
        </p:spPr>
        <p:txBody>
          <a:bodyPr>
            <a:spAutoFit/>
          </a:bodyPr>
          <a:lstStyle/>
          <a:p>
            <a:pPr>
              <a:spcBef>
                <a:spcPct val="50000"/>
              </a:spcBef>
            </a:pPr>
            <a:r>
              <a:rPr kumimoji="1" lang="en-US" altLang="zh-CN" sz="2800" i="1">
                <a:sym typeface="Symbol" pitchFamily="18" charset="2"/>
              </a:rPr>
              <a:t></a:t>
            </a:r>
            <a:r>
              <a:rPr kumimoji="1" lang="en-US" altLang="zh-CN" sz="2800" i="1" baseline="-25000">
                <a:sym typeface="Symbol" pitchFamily="18" charset="2"/>
              </a:rPr>
              <a:t>m</a:t>
            </a:r>
            <a:r>
              <a:rPr kumimoji="1" lang="en-US" altLang="zh-CN" sz="2800" i="1"/>
              <a:t> =BS=</a:t>
            </a:r>
            <a:r>
              <a:rPr kumimoji="1" lang="en-US" altLang="zh-CN" sz="2800" i="1">
                <a:sym typeface="Symbol" pitchFamily="18" charset="2"/>
              </a:rPr>
              <a:t>nIS</a:t>
            </a:r>
          </a:p>
        </p:txBody>
      </p:sp>
      <p:graphicFrame>
        <p:nvGraphicFramePr>
          <p:cNvPr id="63494" name="Object 6"/>
          <p:cNvGraphicFramePr>
            <a:graphicFrameLocks noChangeAspect="1"/>
          </p:cNvGraphicFramePr>
          <p:nvPr/>
        </p:nvGraphicFramePr>
        <p:xfrm>
          <a:off x="773113" y="3738563"/>
          <a:ext cx="1479550" cy="889000"/>
        </p:xfrm>
        <a:graphic>
          <a:graphicData uri="http://schemas.openxmlformats.org/presentationml/2006/ole">
            <mc:AlternateContent xmlns:mc="http://schemas.openxmlformats.org/markup-compatibility/2006">
              <mc:Choice xmlns:v="urn:schemas-microsoft-com:vml" Requires="v">
                <p:oleObj spid="_x0000_s43064" name="公式" r:id="rId3" imgW="1396800" imgH="838080" progId="Equation.3">
                  <p:embed/>
                </p:oleObj>
              </mc:Choice>
              <mc:Fallback>
                <p:oleObj name="公式" r:id="rId3" imgW="1396800" imgH="83808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113" y="3738563"/>
                        <a:ext cx="1479550"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495" name="Object 7"/>
          <p:cNvGraphicFramePr>
            <a:graphicFrameLocks noChangeAspect="1"/>
          </p:cNvGraphicFramePr>
          <p:nvPr/>
        </p:nvGraphicFramePr>
        <p:xfrm>
          <a:off x="2211388" y="3937000"/>
          <a:ext cx="2816225" cy="512763"/>
        </p:xfrm>
        <a:graphic>
          <a:graphicData uri="http://schemas.openxmlformats.org/presentationml/2006/ole">
            <mc:AlternateContent xmlns:mc="http://schemas.openxmlformats.org/markup-compatibility/2006">
              <mc:Choice xmlns:v="urn:schemas-microsoft-com:vml" Requires="v">
                <p:oleObj spid="_x0000_s43065" name="公式" r:id="rId5" imgW="2552400" imgH="457200" progId="Equation.3">
                  <p:embed/>
                </p:oleObj>
              </mc:Choice>
              <mc:Fallback>
                <p:oleObj name="公式" r:id="rId5" imgW="2552400" imgH="4572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1388" y="3937000"/>
                        <a:ext cx="2816225"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496" name="Text Box 8"/>
          <p:cNvSpPr txBox="1">
            <a:spLocks noChangeArrowheads="1"/>
          </p:cNvSpPr>
          <p:nvPr/>
        </p:nvSpPr>
        <p:spPr bwMode="auto">
          <a:xfrm>
            <a:off x="5172075" y="3908425"/>
            <a:ext cx="1146175" cy="519113"/>
          </a:xfrm>
          <a:prstGeom prst="rect">
            <a:avLst/>
          </a:prstGeom>
          <a:noFill/>
          <a:ln w="9525">
            <a:noFill/>
            <a:miter lim="800000"/>
            <a:headEnd/>
            <a:tailEnd/>
          </a:ln>
        </p:spPr>
        <p:txBody>
          <a:bodyPr>
            <a:spAutoFit/>
          </a:bodyPr>
          <a:lstStyle/>
          <a:p>
            <a:pPr>
              <a:spcBef>
                <a:spcPct val="50000"/>
              </a:spcBef>
            </a:pPr>
            <a:r>
              <a:rPr kumimoji="1" lang="en-US" altLang="zh-CN" sz="2800" b="0" i="1">
                <a:solidFill>
                  <a:schemeClr val="tx1"/>
                </a:solidFill>
              </a:rPr>
              <a:t> </a:t>
            </a:r>
            <a:r>
              <a:rPr kumimoji="1" lang="en-US" altLang="zh-CN" sz="2800" i="1"/>
              <a:t>Sl=V</a:t>
            </a:r>
          </a:p>
        </p:txBody>
      </p:sp>
      <p:graphicFrame>
        <p:nvGraphicFramePr>
          <p:cNvPr id="63497" name="Object 9"/>
          <p:cNvGraphicFramePr>
            <a:graphicFrameLocks noChangeAspect="1"/>
          </p:cNvGraphicFramePr>
          <p:nvPr/>
        </p:nvGraphicFramePr>
        <p:xfrm>
          <a:off x="2393950" y="4722813"/>
          <a:ext cx="1835150" cy="574675"/>
        </p:xfrm>
        <a:graphic>
          <a:graphicData uri="http://schemas.openxmlformats.org/presentationml/2006/ole">
            <mc:AlternateContent xmlns:mc="http://schemas.openxmlformats.org/markup-compatibility/2006">
              <mc:Choice xmlns:v="urn:schemas-microsoft-com:vml" Requires="v">
                <p:oleObj spid="_x0000_s43066" name="公式" r:id="rId7" imgW="1434960" imgH="457200" progId="Equation.3">
                  <p:embed/>
                </p:oleObj>
              </mc:Choice>
              <mc:Fallback>
                <p:oleObj name="公式" r:id="rId7" imgW="1434960" imgH="4572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93950" y="4722813"/>
                        <a:ext cx="1835150" cy="574675"/>
                      </a:xfrm>
                      <a:prstGeom prst="rect">
                        <a:avLst/>
                      </a:prstGeom>
                      <a:noFill/>
                      <a:ln w="28575">
                        <a:solidFill>
                          <a:srgbClr val="FF3399"/>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498" name="Text Box 10"/>
          <p:cNvSpPr txBox="1">
            <a:spLocks noChangeArrowheads="1"/>
          </p:cNvSpPr>
          <p:nvPr/>
        </p:nvSpPr>
        <p:spPr bwMode="auto">
          <a:xfrm>
            <a:off x="976313" y="4765675"/>
            <a:ext cx="1597025" cy="457200"/>
          </a:xfrm>
          <a:prstGeom prst="rect">
            <a:avLst/>
          </a:prstGeom>
          <a:noFill/>
          <a:ln w="9525">
            <a:noFill/>
            <a:miter lim="800000"/>
            <a:headEnd/>
            <a:tailEnd/>
          </a:ln>
        </p:spPr>
        <p:txBody>
          <a:bodyPr>
            <a:spAutoFit/>
          </a:bodyPr>
          <a:lstStyle/>
          <a:p>
            <a:pPr>
              <a:spcBef>
                <a:spcPct val="50000"/>
              </a:spcBef>
            </a:pPr>
            <a:r>
              <a:rPr kumimoji="1" lang="zh-CN" altLang="en-US"/>
              <a:t>最后得</a:t>
            </a:r>
            <a:endParaRPr kumimoji="1" lang="zh-CN" altLang="en-US" b="0">
              <a:solidFill>
                <a:schemeClr val="tx1"/>
              </a:solidFill>
            </a:endParaRPr>
          </a:p>
        </p:txBody>
      </p:sp>
      <p:sp>
        <p:nvSpPr>
          <p:cNvPr id="63499" name="Text Box 11"/>
          <p:cNvSpPr txBox="1">
            <a:spLocks noChangeArrowheads="1"/>
          </p:cNvSpPr>
          <p:nvPr/>
        </p:nvSpPr>
        <p:spPr bwMode="auto">
          <a:xfrm>
            <a:off x="960438" y="5546725"/>
            <a:ext cx="6245225" cy="457200"/>
          </a:xfrm>
          <a:prstGeom prst="rect">
            <a:avLst/>
          </a:prstGeom>
          <a:noFill/>
          <a:ln w="9525">
            <a:noFill/>
            <a:miter lim="800000"/>
            <a:headEnd/>
            <a:tailEnd/>
          </a:ln>
        </p:spPr>
        <p:txBody>
          <a:bodyPr>
            <a:spAutoFit/>
          </a:bodyPr>
          <a:lstStyle/>
          <a:p>
            <a:pPr>
              <a:spcBef>
                <a:spcPct val="50000"/>
              </a:spcBef>
            </a:pPr>
            <a:r>
              <a:rPr kumimoji="1" lang="zh-CN" altLang="en-US">
                <a:solidFill>
                  <a:srgbClr val="66FF33"/>
                </a:solidFill>
              </a:rPr>
              <a:t>问题：</a:t>
            </a:r>
            <a:r>
              <a:rPr kumimoji="1" lang="zh-CN" altLang="en-US"/>
              <a:t>如何用线绕方法制作纯电阻？</a:t>
            </a:r>
            <a:endParaRPr kumimoji="1" lang="zh-CN" altLang="en-US">
              <a:solidFill>
                <a:srgbClr val="FF3300"/>
              </a:solidFill>
            </a:endParaRPr>
          </a:p>
        </p:txBody>
      </p:sp>
      <p:grpSp>
        <p:nvGrpSpPr>
          <p:cNvPr id="43021" name="Group 13"/>
          <p:cNvGrpSpPr>
            <a:grpSpLocks/>
          </p:cNvGrpSpPr>
          <p:nvPr/>
        </p:nvGrpSpPr>
        <p:grpSpPr bwMode="auto">
          <a:xfrm>
            <a:off x="5030788" y="1851025"/>
            <a:ext cx="3998912" cy="1885950"/>
            <a:chOff x="3169" y="1089"/>
            <a:chExt cx="2519" cy="1188"/>
          </a:xfrm>
        </p:grpSpPr>
        <p:grpSp>
          <p:nvGrpSpPr>
            <p:cNvPr id="43026" name="Group 14"/>
            <p:cNvGrpSpPr>
              <a:grpSpLocks/>
            </p:cNvGrpSpPr>
            <p:nvPr/>
          </p:nvGrpSpPr>
          <p:grpSpPr bwMode="auto">
            <a:xfrm>
              <a:off x="3169" y="1089"/>
              <a:ext cx="2519" cy="1188"/>
              <a:chOff x="2907" y="1076"/>
              <a:chExt cx="2519" cy="1188"/>
            </a:xfrm>
          </p:grpSpPr>
          <p:grpSp>
            <p:nvGrpSpPr>
              <p:cNvPr id="43028" name="Group 15"/>
              <p:cNvGrpSpPr>
                <a:grpSpLocks/>
              </p:cNvGrpSpPr>
              <p:nvPr/>
            </p:nvGrpSpPr>
            <p:grpSpPr bwMode="auto">
              <a:xfrm>
                <a:off x="2907" y="1076"/>
                <a:ext cx="2519" cy="1188"/>
                <a:chOff x="1483" y="1694"/>
                <a:chExt cx="2519" cy="1188"/>
              </a:xfrm>
            </p:grpSpPr>
            <p:grpSp>
              <p:nvGrpSpPr>
                <p:cNvPr id="43031" name="Group 16"/>
                <p:cNvGrpSpPr>
                  <a:grpSpLocks/>
                </p:cNvGrpSpPr>
                <p:nvPr/>
              </p:nvGrpSpPr>
              <p:grpSpPr bwMode="auto">
                <a:xfrm>
                  <a:off x="1483" y="1694"/>
                  <a:ext cx="2519" cy="1188"/>
                  <a:chOff x="1483" y="1694"/>
                  <a:chExt cx="2519" cy="1188"/>
                </a:xfrm>
              </p:grpSpPr>
              <p:grpSp>
                <p:nvGrpSpPr>
                  <p:cNvPr id="43033" name="Group 17"/>
                  <p:cNvGrpSpPr>
                    <a:grpSpLocks/>
                  </p:cNvGrpSpPr>
                  <p:nvPr/>
                </p:nvGrpSpPr>
                <p:grpSpPr bwMode="auto">
                  <a:xfrm>
                    <a:off x="1483" y="1694"/>
                    <a:ext cx="2519" cy="1188"/>
                    <a:chOff x="1251" y="515"/>
                    <a:chExt cx="2519" cy="1188"/>
                  </a:xfrm>
                </p:grpSpPr>
                <p:pic>
                  <p:nvPicPr>
                    <p:cNvPr id="43038" name="Picture 18"/>
                    <p:cNvPicPr>
                      <a:picLocks noChangeAspect="1" noChangeArrowheads="1"/>
                    </p:cNvPicPr>
                    <p:nvPr/>
                  </p:nvPicPr>
                  <p:blipFill>
                    <a:blip r:embed="rId9"/>
                    <a:srcRect/>
                    <a:stretch>
                      <a:fillRect/>
                    </a:stretch>
                  </p:blipFill>
                  <p:spPr bwMode="auto">
                    <a:xfrm>
                      <a:off x="1251" y="515"/>
                      <a:ext cx="2519" cy="1188"/>
                    </a:xfrm>
                    <a:prstGeom prst="rect">
                      <a:avLst/>
                    </a:prstGeom>
                    <a:noFill/>
                    <a:ln w="9525">
                      <a:noFill/>
                      <a:miter lim="800000"/>
                      <a:headEnd/>
                      <a:tailEnd/>
                    </a:ln>
                  </p:spPr>
                </p:pic>
                <p:sp>
                  <p:nvSpPr>
                    <p:cNvPr id="43039" name="Rectangle 19"/>
                    <p:cNvSpPr>
                      <a:spLocks noChangeArrowheads="1"/>
                    </p:cNvSpPr>
                    <p:nvPr/>
                  </p:nvSpPr>
                  <p:spPr bwMode="auto">
                    <a:xfrm>
                      <a:off x="2422" y="1464"/>
                      <a:ext cx="289" cy="235"/>
                    </a:xfrm>
                    <a:prstGeom prst="rect">
                      <a:avLst/>
                    </a:prstGeom>
                    <a:solidFill>
                      <a:schemeClr val="bg1"/>
                    </a:solidFill>
                    <a:ln w="9525">
                      <a:noFill/>
                      <a:miter lim="800000"/>
                      <a:headEnd/>
                      <a:tailEnd/>
                    </a:ln>
                  </p:spPr>
                  <p:txBody>
                    <a:bodyPr wrap="none" anchor="ctr"/>
                    <a:lstStyle/>
                    <a:p>
                      <a:endParaRPr lang="zh-CN" altLang="en-US"/>
                    </a:p>
                  </p:txBody>
                </p:sp>
              </p:grpSp>
              <p:sp>
                <p:nvSpPr>
                  <p:cNvPr id="43034" name="Line 20"/>
                  <p:cNvSpPr>
                    <a:spLocks noChangeShapeType="1"/>
                  </p:cNvSpPr>
                  <p:nvPr/>
                </p:nvSpPr>
                <p:spPr bwMode="auto">
                  <a:xfrm flipV="1">
                    <a:off x="3624" y="2053"/>
                    <a:ext cx="157" cy="157"/>
                  </a:xfrm>
                  <a:prstGeom prst="line">
                    <a:avLst/>
                  </a:prstGeom>
                  <a:noFill/>
                  <a:ln w="9525">
                    <a:solidFill>
                      <a:srgbClr val="0000CC"/>
                    </a:solidFill>
                    <a:round/>
                    <a:headEnd/>
                    <a:tailEnd/>
                  </a:ln>
                </p:spPr>
                <p:txBody>
                  <a:bodyPr/>
                  <a:lstStyle/>
                  <a:p>
                    <a:endParaRPr lang="zh-CN" altLang="en-US"/>
                  </a:p>
                </p:txBody>
              </p:sp>
              <p:sp>
                <p:nvSpPr>
                  <p:cNvPr id="43035" name="Line 21"/>
                  <p:cNvSpPr>
                    <a:spLocks noChangeShapeType="1"/>
                  </p:cNvSpPr>
                  <p:nvPr/>
                </p:nvSpPr>
                <p:spPr bwMode="auto">
                  <a:xfrm flipV="1">
                    <a:off x="3640" y="2159"/>
                    <a:ext cx="157" cy="157"/>
                  </a:xfrm>
                  <a:prstGeom prst="line">
                    <a:avLst/>
                  </a:prstGeom>
                  <a:noFill/>
                  <a:ln w="9525">
                    <a:solidFill>
                      <a:srgbClr val="0000CC"/>
                    </a:solidFill>
                    <a:round/>
                    <a:headEnd/>
                    <a:tailEnd/>
                  </a:ln>
                </p:spPr>
                <p:txBody>
                  <a:bodyPr/>
                  <a:lstStyle/>
                  <a:p>
                    <a:endParaRPr lang="zh-CN" altLang="en-US"/>
                  </a:p>
                </p:txBody>
              </p:sp>
              <p:sp>
                <p:nvSpPr>
                  <p:cNvPr id="43036" name="Line 22"/>
                  <p:cNvSpPr>
                    <a:spLocks noChangeShapeType="1"/>
                  </p:cNvSpPr>
                  <p:nvPr/>
                </p:nvSpPr>
                <p:spPr bwMode="auto">
                  <a:xfrm flipV="1">
                    <a:off x="3630" y="1950"/>
                    <a:ext cx="126" cy="126"/>
                  </a:xfrm>
                  <a:prstGeom prst="line">
                    <a:avLst/>
                  </a:prstGeom>
                  <a:noFill/>
                  <a:ln w="9525">
                    <a:solidFill>
                      <a:srgbClr val="0000CC"/>
                    </a:solidFill>
                    <a:round/>
                    <a:headEnd/>
                    <a:tailEnd/>
                  </a:ln>
                </p:spPr>
                <p:txBody>
                  <a:bodyPr/>
                  <a:lstStyle/>
                  <a:p>
                    <a:endParaRPr lang="zh-CN" altLang="en-US"/>
                  </a:p>
                </p:txBody>
              </p:sp>
              <p:sp>
                <p:nvSpPr>
                  <p:cNvPr id="43037" name="Line 23"/>
                  <p:cNvSpPr>
                    <a:spLocks noChangeShapeType="1"/>
                  </p:cNvSpPr>
                  <p:nvPr/>
                </p:nvSpPr>
                <p:spPr bwMode="auto">
                  <a:xfrm flipV="1">
                    <a:off x="3662" y="2270"/>
                    <a:ext cx="135" cy="135"/>
                  </a:xfrm>
                  <a:prstGeom prst="line">
                    <a:avLst/>
                  </a:prstGeom>
                  <a:noFill/>
                  <a:ln w="9525">
                    <a:solidFill>
                      <a:srgbClr val="0000CC"/>
                    </a:solidFill>
                    <a:round/>
                    <a:headEnd/>
                    <a:tailEnd/>
                  </a:ln>
                </p:spPr>
                <p:txBody>
                  <a:bodyPr/>
                  <a:lstStyle/>
                  <a:p>
                    <a:endParaRPr lang="zh-CN" altLang="en-US"/>
                  </a:p>
                </p:txBody>
              </p:sp>
            </p:grpSp>
            <p:sp>
              <p:nvSpPr>
                <p:cNvPr id="43032" name="Text Box 24"/>
                <p:cNvSpPr txBox="1">
                  <a:spLocks noChangeArrowheads="1"/>
                </p:cNvSpPr>
                <p:nvPr/>
              </p:nvSpPr>
              <p:spPr bwMode="auto">
                <a:xfrm>
                  <a:off x="3584" y="1959"/>
                  <a:ext cx="251" cy="327"/>
                </a:xfrm>
                <a:prstGeom prst="rect">
                  <a:avLst/>
                </a:prstGeom>
                <a:noFill/>
                <a:ln w="9525">
                  <a:noFill/>
                  <a:miter lim="800000"/>
                  <a:headEnd/>
                  <a:tailEnd/>
                </a:ln>
              </p:spPr>
              <p:txBody>
                <a:bodyPr>
                  <a:spAutoFit/>
                </a:bodyPr>
                <a:lstStyle/>
                <a:p>
                  <a:pPr>
                    <a:spcBef>
                      <a:spcPct val="50000"/>
                    </a:spcBef>
                  </a:pPr>
                  <a:r>
                    <a:rPr kumimoji="1" lang="en-US" altLang="zh-CN" sz="2800" i="1">
                      <a:solidFill>
                        <a:schemeClr val="tx1"/>
                      </a:solidFill>
                      <a:sym typeface="Symbol" pitchFamily="18" charset="2"/>
                    </a:rPr>
                    <a:t></a:t>
                  </a:r>
                </a:p>
              </p:txBody>
            </p:sp>
          </p:grpSp>
          <p:sp>
            <p:nvSpPr>
              <p:cNvPr id="43029" name="Line 25"/>
              <p:cNvSpPr>
                <a:spLocks noChangeShapeType="1"/>
              </p:cNvSpPr>
              <p:nvPr/>
            </p:nvSpPr>
            <p:spPr bwMode="auto">
              <a:xfrm>
                <a:off x="3352" y="1906"/>
                <a:ext cx="0" cy="251"/>
              </a:xfrm>
              <a:prstGeom prst="line">
                <a:avLst/>
              </a:prstGeom>
              <a:noFill/>
              <a:ln w="76200">
                <a:solidFill>
                  <a:schemeClr val="bg1"/>
                </a:solidFill>
                <a:round/>
                <a:headEnd/>
                <a:tailEnd/>
              </a:ln>
            </p:spPr>
            <p:txBody>
              <a:bodyPr/>
              <a:lstStyle/>
              <a:p>
                <a:endParaRPr lang="zh-CN" altLang="en-US"/>
              </a:p>
            </p:txBody>
          </p:sp>
          <p:sp>
            <p:nvSpPr>
              <p:cNvPr id="43030" name="Line 26"/>
              <p:cNvSpPr>
                <a:spLocks noChangeShapeType="1"/>
              </p:cNvSpPr>
              <p:nvPr/>
            </p:nvSpPr>
            <p:spPr bwMode="auto">
              <a:xfrm>
                <a:off x="5103" y="1909"/>
                <a:ext cx="0" cy="251"/>
              </a:xfrm>
              <a:prstGeom prst="line">
                <a:avLst/>
              </a:prstGeom>
              <a:noFill/>
              <a:ln w="76200">
                <a:solidFill>
                  <a:schemeClr val="bg1"/>
                </a:solidFill>
                <a:round/>
                <a:headEnd/>
                <a:tailEnd/>
              </a:ln>
            </p:spPr>
            <p:txBody>
              <a:bodyPr/>
              <a:lstStyle/>
              <a:p>
                <a:endParaRPr lang="zh-CN" altLang="en-US"/>
              </a:p>
            </p:txBody>
          </p:sp>
        </p:grpSp>
        <p:sp>
          <p:nvSpPr>
            <p:cNvPr id="43027" name="Text Box 27"/>
            <p:cNvSpPr txBox="1">
              <a:spLocks noChangeArrowheads="1"/>
            </p:cNvSpPr>
            <p:nvPr/>
          </p:nvSpPr>
          <p:spPr bwMode="auto">
            <a:xfrm>
              <a:off x="4044" y="1966"/>
              <a:ext cx="778" cy="288"/>
            </a:xfrm>
            <a:prstGeom prst="rect">
              <a:avLst/>
            </a:prstGeom>
            <a:noFill/>
            <a:ln w="9525">
              <a:noFill/>
              <a:miter lim="800000"/>
              <a:headEnd/>
              <a:tailEnd/>
            </a:ln>
          </p:spPr>
          <p:txBody>
            <a:bodyPr>
              <a:spAutoFit/>
            </a:bodyPr>
            <a:lstStyle/>
            <a:p>
              <a:pPr>
                <a:spcBef>
                  <a:spcPct val="50000"/>
                </a:spcBef>
              </a:pPr>
              <a:endParaRPr kumimoji="1" lang="zh-CN" altLang="zh-CN" b="0">
                <a:solidFill>
                  <a:schemeClr val="tx1"/>
                </a:solidFill>
              </a:endParaRPr>
            </a:p>
          </p:txBody>
        </p:sp>
      </p:grpSp>
      <p:sp>
        <p:nvSpPr>
          <p:cNvPr id="63523" name="Text Box 35"/>
          <p:cNvSpPr txBox="1">
            <a:spLocks noChangeArrowheads="1"/>
          </p:cNvSpPr>
          <p:nvPr/>
        </p:nvSpPr>
        <p:spPr bwMode="auto">
          <a:xfrm>
            <a:off x="6011863" y="5516563"/>
            <a:ext cx="1871662" cy="457200"/>
          </a:xfrm>
          <a:prstGeom prst="rect">
            <a:avLst/>
          </a:prstGeom>
          <a:noFill/>
          <a:ln w="9525">
            <a:noFill/>
            <a:miter lim="800000"/>
            <a:headEnd/>
            <a:tailEnd/>
          </a:ln>
        </p:spPr>
        <p:txBody>
          <a:bodyPr>
            <a:spAutoFit/>
          </a:bodyPr>
          <a:lstStyle/>
          <a:p>
            <a:pPr>
              <a:spcBef>
                <a:spcPct val="50000"/>
              </a:spcBef>
            </a:pPr>
            <a:r>
              <a:rPr kumimoji="1" lang="zh-CN" altLang="en-US">
                <a:solidFill>
                  <a:srgbClr val="FFFF00"/>
                </a:solidFill>
              </a:rPr>
              <a:t>双线并绕。</a:t>
            </a:r>
          </a:p>
        </p:txBody>
      </p:sp>
      <p:sp>
        <p:nvSpPr>
          <p:cNvPr id="29" name="动作按钮: 前进或下一项 28">
            <a:hlinkClick r:id="rId10" action="ppaction://hlinksldjump" highlightClick="1"/>
          </p:cNvPr>
          <p:cNvSpPr/>
          <p:nvPr/>
        </p:nvSpPr>
        <p:spPr bwMode="auto">
          <a:xfrm>
            <a:off x="8072462" y="4929198"/>
            <a:ext cx="470912" cy="542350"/>
          </a:xfrm>
          <a:prstGeom prst="actionButtonForwardNext">
            <a:avLst/>
          </a:prstGeom>
          <a:solidFill>
            <a:srgbClr val="FF99FF"/>
          </a:solidFill>
          <a:ln w="9525" cap="flat" cmpd="sng" algn="ctr">
            <a:solidFill>
              <a:schemeClr val="bg1"/>
            </a:solidFill>
            <a:prstDash val="solid"/>
            <a:round/>
            <a:headEnd type="none" w="med" len="med"/>
            <a:tailEnd type="none" w="med" len="med"/>
          </a:ln>
          <a:effectLst/>
          <a:scene3d>
            <a:camera prst="orthographicFront"/>
            <a:lightRig rig="threePt" dir="t"/>
          </a:scene3d>
          <a:sp3d>
            <a:bevelT prst="convex"/>
          </a:sp3d>
        </p:spPr>
        <p:txBody>
          <a:bodyPr/>
          <a:lstStyle/>
          <a:p>
            <a:pPr>
              <a:defRPr/>
            </a:pP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491"/>
                                        </p:tgtEl>
                                        <p:attrNameLst>
                                          <p:attrName>style.visibility</p:attrName>
                                        </p:attrNameLst>
                                      </p:cBhvr>
                                      <p:to>
                                        <p:strVal val="visible"/>
                                      </p:to>
                                    </p:set>
                                    <p:animEffect transition="in" filter="wipe(left)">
                                      <p:cBhvr>
                                        <p:cTn id="7" dur="500"/>
                                        <p:tgtEl>
                                          <p:spTgt spid="634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492"/>
                                        </p:tgtEl>
                                        <p:attrNameLst>
                                          <p:attrName>style.visibility</p:attrName>
                                        </p:attrNameLst>
                                      </p:cBhvr>
                                      <p:to>
                                        <p:strVal val="visible"/>
                                      </p:to>
                                    </p:set>
                                    <p:animEffect transition="in" filter="wipe(left)">
                                      <p:cBhvr>
                                        <p:cTn id="12" dur="500"/>
                                        <p:tgtEl>
                                          <p:spTgt spid="6349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493"/>
                                        </p:tgtEl>
                                        <p:attrNameLst>
                                          <p:attrName>style.visibility</p:attrName>
                                        </p:attrNameLst>
                                      </p:cBhvr>
                                      <p:to>
                                        <p:strVal val="visible"/>
                                      </p:to>
                                    </p:set>
                                    <p:animEffect transition="in" filter="wipe(left)">
                                      <p:cBhvr>
                                        <p:cTn id="17" dur="500"/>
                                        <p:tgtEl>
                                          <p:spTgt spid="63493"/>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1" fill="hold" nodeType="clickEffect">
                                  <p:stCondLst>
                                    <p:cond delay="0"/>
                                  </p:stCondLst>
                                  <p:childTnLst>
                                    <p:set>
                                      <p:cBhvr>
                                        <p:cTn id="21" dur="1" fill="hold">
                                          <p:stCondLst>
                                            <p:cond delay="0"/>
                                          </p:stCondLst>
                                        </p:cTn>
                                        <p:tgtEl>
                                          <p:spTgt spid="63494"/>
                                        </p:tgtEl>
                                        <p:attrNameLst>
                                          <p:attrName>style.visibility</p:attrName>
                                        </p:attrNameLst>
                                      </p:cBhvr>
                                      <p:to>
                                        <p:strVal val="visible"/>
                                      </p:to>
                                    </p:set>
                                    <p:anim calcmode="lin" valueType="num">
                                      <p:cBhvr>
                                        <p:cTn id="22" dur="500" fill="hold"/>
                                        <p:tgtEl>
                                          <p:spTgt spid="63494"/>
                                        </p:tgtEl>
                                        <p:attrNameLst>
                                          <p:attrName>ppt_x</p:attrName>
                                        </p:attrNameLst>
                                      </p:cBhvr>
                                      <p:tavLst>
                                        <p:tav tm="0">
                                          <p:val>
                                            <p:strVal val="#ppt_x"/>
                                          </p:val>
                                        </p:tav>
                                        <p:tav tm="100000">
                                          <p:val>
                                            <p:strVal val="#ppt_x"/>
                                          </p:val>
                                        </p:tav>
                                      </p:tavLst>
                                    </p:anim>
                                    <p:anim calcmode="lin" valueType="num">
                                      <p:cBhvr>
                                        <p:cTn id="23" dur="500" fill="hold"/>
                                        <p:tgtEl>
                                          <p:spTgt spid="63494"/>
                                        </p:tgtEl>
                                        <p:attrNameLst>
                                          <p:attrName>ppt_y</p:attrName>
                                        </p:attrNameLst>
                                      </p:cBhvr>
                                      <p:tavLst>
                                        <p:tav tm="0">
                                          <p:val>
                                            <p:strVal val="#ppt_y-#ppt_h/2"/>
                                          </p:val>
                                        </p:tav>
                                        <p:tav tm="100000">
                                          <p:val>
                                            <p:strVal val="#ppt_y"/>
                                          </p:val>
                                        </p:tav>
                                      </p:tavLst>
                                    </p:anim>
                                    <p:anim calcmode="lin" valueType="num">
                                      <p:cBhvr>
                                        <p:cTn id="24" dur="500" fill="hold"/>
                                        <p:tgtEl>
                                          <p:spTgt spid="63494"/>
                                        </p:tgtEl>
                                        <p:attrNameLst>
                                          <p:attrName>ppt_w</p:attrName>
                                        </p:attrNameLst>
                                      </p:cBhvr>
                                      <p:tavLst>
                                        <p:tav tm="0">
                                          <p:val>
                                            <p:strVal val="#ppt_w"/>
                                          </p:val>
                                        </p:tav>
                                        <p:tav tm="100000">
                                          <p:val>
                                            <p:strVal val="#ppt_w"/>
                                          </p:val>
                                        </p:tav>
                                      </p:tavLst>
                                    </p:anim>
                                    <p:anim calcmode="lin" valueType="num">
                                      <p:cBhvr>
                                        <p:cTn id="25" dur="500" fill="hold"/>
                                        <p:tgtEl>
                                          <p:spTgt spid="63494"/>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63495"/>
                                        </p:tgtEl>
                                        <p:attrNameLst>
                                          <p:attrName>style.visibility</p:attrName>
                                        </p:attrNameLst>
                                      </p:cBhvr>
                                      <p:to>
                                        <p:strVal val="visible"/>
                                      </p:to>
                                    </p:set>
                                    <p:animEffect transition="in" filter="wipe(left)">
                                      <p:cBhvr>
                                        <p:cTn id="30" dur="500"/>
                                        <p:tgtEl>
                                          <p:spTgt spid="6349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grpId="0" nodeType="clickEffect">
                                  <p:stCondLst>
                                    <p:cond delay="0"/>
                                  </p:stCondLst>
                                  <p:childTnLst>
                                    <p:set>
                                      <p:cBhvr>
                                        <p:cTn id="34" dur="1" fill="hold">
                                          <p:stCondLst>
                                            <p:cond delay="0"/>
                                          </p:stCondLst>
                                        </p:cTn>
                                        <p:tgtEl>
                                          <p:spTgt spid="63496"/>
                                        </p:tgtEl>
                                        <p:attrNameLst>
                                          <p:attrName>style.visibility</p:attrName>
                                        </p:attrNameLst>
                                      </p:cBhvr>
                                      <p:to>
                                        <p:strVal val="visible"/>
                                      </p:to>
                                    </p:set>
                                    <p:animEffect transition="in" filter="wipe(right)">
                                      <p:cBhvr>
                                        <p:cTn id="35" dur="500"/>
                                        <p:tgtEl>
                                          <p:spTgt spid="6349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63498"/>
                                        </p:tgtEl>
                                        <p:attrNameLst>
                                          <p:attrName>style.visibility</p:attrName>
                                        </p:attrNameLst>
                                      </p:cBhvr>
                                      <p:to>
                                        <p:strVal val="visible"/>
                                      </p:to>
                                    </p:set>
                                    <p:animEffect transition="in" filter="wipe(left)">
                                      <p:cBhvr>
                                        <p:cTn id="40" dur="500"/>
                                        <p:tgtEl>
                                          <p:spTgt spid="6349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63497"/>
                                        </p:tgtEl>
                                        <p:attrNameLst>
                                          <p:attrName>style.visibility</p:attrName>
                                        </p:attrNameLst>
                                      </p:cBhvr>
                                      <p:to>
                                        <p:strVal val="visible"/>
                                      </p:to>
                                    </p:set>
                                    <p:animEffect transition="in" filter="wipe(left)">
                                      <p:cBhvr>
                                        <p:cTn id="45" dur="500"/>
                                        <p:tgtEl>
                                          <p:spTgt spid="6349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63499"/>
                                        </p:tgtEl>
                                        <p:attrNameLst>
                                          <p:attrName>style.visibility</p:attrName>
                                        </p:attrNameLst>
                                      </p:cBhvr>
                                      <p:to>
                                        <p:strVal val="visible"/>
                                      </p:to>
                                    </p:set>
                                    <p:animEffect transition="in" filter="wipe(left)">
                                      <p:cBhvr>
                                        <p:cTn id="50" dur="500"/>
                                        <p:tgtEl>
                                          <p:spTgt spid="63499"/>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3523"/>
                                        </p:tgtEl>
                                        <p:attrNameLst>
                                          <p:attrName>style.visibility</p:attrName>
                                        </p:attrNameLst>
                                      </p:cBhvr>
                                      <p:to>
                                        <p:strVal val="visible"/>
                                      </p:to>
                                    </p:set>
                                    <p:anim calcmode="lin" valueType="num">
                                      <p:cBhvr additive="base">
                                        <p:cTn id="55" dur="500" fill="hold"/>
                                        <p:tgtEl>
                                          <p:spTgt spid="63523"/>
                                        </p:tgtEl>
                                        <p:attrNameLst>
                                          <p:attrName>ppt_x</p:attrName>
                                        </p:attrNameLst>
                                      </p:cBhvr>
                                      <p:tavLst>
                                        <p:tav tm="0">
                                          <p:val>
                                            <p:strVal val="#ppt_x"/>
                                          </p:val>
                                        </p:tav>
                                        <p:tav tm="100000">
                                          <p:val>
                                            <p:strVal val="#ppt_x"/>
                                          </p:val>
                                        </p:tav>
                                      </p:tavLst>
                                    </p:anim>
                                    <p:anim calcmode="lin" valueType="num">
                                      <p:cBhvr additive="base">
                                        <p:cTn id="56" dur="500" fill="hold"/>
                                        <p:tgtEl>
                                          <p:spTgt spid="635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utoUpdateAnimBg="0"/>
      <p:bldP spid="63492" grpId="0" autoUpdateAnimBg="0"/>
      <p:bldP spid="63493" grpId="0" autoUpdateAnimBg="0"/>
      <p:bldP spid="63496" grpId="0" autoUpdateAnimBg="0"/>
      <p:bldP spid="63498" grpId="0" autoUpdateAnimBg="0"/>
      <p:bldP spid="63499" grpId="0" autoUpdateAnimBg="0"/>
      <p:bldP spid="63523"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3"/>
          <p:cNvSpPr>
            <a:spLocks noGrp="1"/>
          </p:cNvSpPr>
          <p:nvPr>
            <p:ph type="sldNum" sz="quarter" idx="12"/>
          </p:nvPr>
        </p:nvSpPr>
        <p:spPr/>
        <p:txBody>
          <a:bodyPr/>
          <a:lstStyle/>
          <a:p>
            <a:pPr>
              <a:defRPr/>
            </a:pPr>
            <a:fld id="{F3B101A8-12D5-44A2-928A-515FB044AD2E}" type="slidenum">
              <a:rPr lang="en-US" altLang="zh-CN"/>
              <a:pPr>
                <a:defRPr/>
              </a:pPr>
              <a:t>54</a:t>
            </a:fld>
            <a:endParaRPr lang="en-US" altLang="zh-CN"/>
          </a:p>
        </p:txBody>
      </p:sp>
      <p:sp>
        <p:nvSpPr>
          <p:cNvPr id="44043" name="Text Box 4"/>
          <p:cNvSpPr txBox="1">
            <a:spLocks noChangeArrowheads="1"/>
          </p:cNvSpPr>
          <p:nvPr/>
        </p:nvSpPr>
        <p:spPr bwMode="auto">
          <a:xfrm>
            <a:off x="323850" y="333375"/>
            <a:ext cx="8528050" cy="457200"/>
          </a:xfrm>
          <a:prstGeom prst="rect">
            <a:avLst/>
          </a:prstGeom>
          <a:noFill/>
          <a:ln w="9525">
            <a:noFill/>
            <a:miter lim="800000"/>
            <a:headEnd/>
            <a:tailEnd/>
          </a:ln>
        </p:spPr>
        <p:txBody>
          <a:bodyPr>
            <a:spAutoFit/>
          </a:bodyPr>
          <a:lstStyle/>
          <a:p>
            <a:pPr>
              <a:spcBef>
                <a:spcPct val="50000"/>
              </a:spcBef>
            </a:pPr>
            <a:r>
              <a:rPr kumimoji="1" lang="zh-CN" altLang="en-US">
                <a:solidFill>
                  <a:srgbClr val="66FF33"/>
                </a:solidFill>
              </a:rPr>
              <a:t>例</a:t>
            </a:r>
            <a:r>
              <a:rPr kumimoji="1" lang="en-US" altLang="zh-CN">
                <a:solidFill>
                  <a:srgbClr val="66FF33"/>
                </a:solidFill>
              </a:rPr>
              <a:t>12-14    </a:t>
            </a:r>
            <a:r>
              <a:rPr kumimoji="1" lang="zh-CN" altLang="en-US"/>
              <a:t>一矩形截面螺线环，共</a:t>
            </a:r>
            <a:r>
              <a:rPr kumimoji="1" lang="en-US" altLang="zh-CN" i="1"/>
              <a:t>N</a:t>
            </a:r>
            <a:r>
              <a:rPr kumimoji="1" lang="zh-CN" altLang="en-US"/>
              <a:t>匝， 求它的自感</a:t>
            </a:r>
            <a:r>
              <a:rPr kumimoji="1" lang="zh-CN" altLang="en-US" b="0"/>
              <a:t>。</a:t>
            </a:r>
          </a:p>
        </p:txBody>
      </p:sp>
      <p:sp>
        <p:nvSpPr>
          <p:cNvPr id="149509" name="Text Box 5"/>
          <p:cNvSpPr txBox="1">
            <a:spLocks noChangeArrowheads="1"/>
          </p:cNvSpPr>
          <p:nvPr/>
        </p:nvSpPr>
        <p:spPr bwMode="auto">
          <a:xfrm>
            <a:off x="539750" y="1052513"/>
            <a:ext cx="830263" cy="457200"/>
          </a:xfrm>
          <a:prstGeom prst="rect">
            <a:avLst/>
          </a:prstGeom>
          <a:noFill/>
          <a:ln w="9525">
            <a:noFill/>
            <a:miter lim="800000"/>
            <a:headEnd/>
            <a:tailEnd/>
          </a:ln>
        </p:spPr>
        <p:txBody>
          <a:bodyPr>
            <a:spAutoFit/>
          </a:bodyPr>
          <a:lstStyle/>
          <a:p>
            <a:pPr>
              <a:spcBef>
                <a:spcPct val="50000"/>
              </a:spcBef>
            </a:pPr>
            <a:r>
              <a:rPr kumimoji="1" lang="zh-CN" altLang="en-US">
                <a:solidFill>
                  <a:srgbClr val="66FF33"/>
                </a:solidFill>
              </a:rPr>
              <a:t>解</a:t>
            </a:r>
            <a:endParaRPr kumimoji="1" lang="zh-CN" altLang="en-US">
              <a:solidFill>
                <a:schemeClr val="tx1"/>
              </a:solidFill>
            </a:endParaRPr>
          </a:p>
        </p:txBody>
      </p:sp>
      <p:graphicFrame>
        <p:nvGraphicFramePr>
          <p:cNvPr id="149510" name="Object 6"/>
          <p:cNvGraphicFramePr>
            <a:graphicFrameLocks noChangeAspect="1"/>
          </p:cNvGraphicFramePr>
          <p:nvPr/>
        </p:nvGraphicFramePr>
        <p:xfrm>
          <a:off x="1258888" y="908050"/>
          <a:ext cx="1522412" cy="889000"/>
        </p:xfrm>
        <a:graphic>
          <a:graphicData uri="http://schemas.openxmlformats.org/presentationml/2006/ole">
            <mc:AlternateContent xmlns:mc="http://schemas.openxmlformats.org/markup-compatibility/2006">
              <mc:Choice xmlns:v="urn:schemas-microsoft-com:vml" Requires="v">
                <p:oleObj spid="_x0000_s44170" name="公式" r:id="rId3" imgW="1180800" imgH="761760" progId="Equation.3">
                  <p:embed/>
                </p:oleObj>
              </mc:Choice>
              <mc:Fallback>
                <p:oleObj name="公式" r:id="rId3" imgW="1180800" imgH="76176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908050"/>
                        <a:ext cx="1522412"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9511" name="Object 7"/>
          <p:cNvGraphicFramePr>
            <a:graphicFrameLocks noChangeAspect="1"/>
          </p:cNvGraphicFramePr>
          <p:nvPr/>
        </p:nvGraphicFramePr>
        <p:xfrm>
          <a:off x="1258888" y="1989138"/>
          <a:ext cx="2471737" cy="668337"/>
        </p:xfrm>
        <a:graphic>
          <a:graphicData uri="http://schemas.openxmlformats.org/presentationml/2006/ole">
            <mc:AlternateContent xmlns:mc="http://schemas.openxmlformats.org/markup-compatibility/2006">
              <mc:Choice xmlns:v="urn:schemas-microsoft-com:vml" Requires="v">
                <p:oleObj spid="_x0000_s44171" name="公式" r:id="rId5" imgW="2209680" imgH="596880" progId="Equation.3">
                  <p:embed/>
                </p:oleObj>
              </mc:Choice>
              <mc:Fallback>
                <p:oleObj name="公式" r:id="rId5" imgW="2209680" imgH="59688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1989138"/>
                        <a:ext cx="2471737" cy="668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4045" name="Group 8"/>
          <p:cNvGrpSpPr>
            <a:grpSpLocks/>
          </p:cNvGrpSpPr>
          <p:nvPr/>
        </p:nvGrpSpPr>
        <p:grpSpPr bwMode="auto">
          <a:xfrm>
            <a:off x="5000628" y="1643050"/>
            <a:ext cx="3689350" cy="3668713"/>
            <a:chOff x="3065" y="1392"/>
            <a:chExt cx="2324" cy="2311"/>
          </a:xfrm>
        </p:grpSpPr>
        <p:grpSp>
          <p:nvGrpSpPr>
            <p:cNvPr id="44051" name="Group 9"/>
            <p:cNvGrpSpPr>
              <a:grpSpLocks/>
            </p:cNvGrpSpPr>
            <p:nvPr/>
          </p:nvGrpSpPr>
          <p:grpSpPr bwMode="auto">
            <a:xfrm>
              <a:off x="3065" y="1661"/>
              <a:ext cx="2324" cy="2042"/>
              <a:chOff x="3065" y="801"/>
              <a:chExt cx="2324" cy="2042"/>
            </a:xfrm>
          </p:grpSpPr>
          <p:pic>
            <p:nvPicPr>
              <p:cNvPr id="44055" name="Picture 10"/>
              <p:cNvPicPr>
                <a:picLocks noChangeAspect="1" noChangeArrowheads="1"/>
              </p:cNvPicPr>
              <p:nvPr/>
            </p:nvPicPr>
            <p:blipFill>
              <a:blip r:embed="rId7"/>
              <a:srcRect/>
              <a:stretch>
                <a:fillRect/>
              </a:stretch>
            </p:blipFill>
            <p:spPr bwMode="auto">
              <a:xfrm>
                <a:off x="3065" y="801"/>
                <a:ext cx="2324" cy="1739"/>
              </a:xfrm>
              <a:prstGeom prst="rect">
                <a:avLst/>
              </a:prstGeom>
              <a:noFill/>
              <a:ln w="9525">
                <a:noFill/>
                <a:miter lim="800000"/>
                <a:headEnd/>
                <a:tailEnd/>
              </a:ln>
            </p:spPr>
          </p:pic>
          <p:sp>
            <p:nvSpPr>
              <p:cNvPr id="44056" name="Text Box 11"/>
              <p:cNvSpPr txBox="1">
                <a:spLocks noChangeArrowheads="1"/>
              </p:cNvSpPr>
              <p:nvPr/>
            </p:nvSpPr>
            <p:spPr bwMode="auto">
              <a:xfrm>
                <a:off x="3885" y="2555"/>
                <a:ext cx="828" cy="288"/>
              </a:xfrm>
              <a:prstGeom prst="rect">
                <a:avLst/>
              </a:prstGeom>
              <a:noFill/>
              <a:ln w="9525">
                <a:noFill/>
                <a:miter lim="800000"/>
                <a:headEnd/>
                <a:tailEnd/>
              </a:ln>
            </p:spPr>
            <p:txBody>
              <a:bodyPr>
                <a:spAutoFit/>
              </a:bodyPr>
              <a:lstStyle/>
              <a:p>
                <a:pPr>
                  <a:spcBef>
                    <a:spcPct val="50000"/>
                  </a:spcBef>
                </a:pPr>
                <a:endParaRPr kumimoji="1" lang="zh-CN" altLang="zh-CN" b="0"/>
              </a:p>
            </p:txBody>
          </p:sp>
        </p:grpSp>
        <p:sp>
          <p:nvSpPr>
            <p:cNvPr id="44052" name="Line 12"/>
            <p:cNvSpPr>
              <a:spLocks noChangeShapeType="1"/>
            </p:cNvSpPr>
            <p:nvPr/>
          </p:nvSpPr>
          <p:spPr bwMode="auto">
            <a:xfrm flipV="1">
              <a:off x="4734" y="1392"/>
              <a:ext cx="0" cy="848"/>
            </a:xfrm>
            <a:prstGeom prst="line">
              <a:avLst/>
            </a:prstGeom>
            <a:noFill/>
            <a:ln w="9525">
              <a:solidFill>
                <a:schemeClr val="tx1"/>
              </a:solidFill>
              <a:round/>
              <a:headEnd/>
              <a:tailEnd/>
            </a:ln>
          </p:spPr>
          <p:txBody>
            <a:bodyPr/>
            <a:lstStyle/>
            <a:p>
              <a:endParaRPr lang="zh-CN" altLang="en-US"/>
            </a:p>
          </p:txBody>
        </p:sp>
        <p:sp>
          <p:nvSpPr>
            <p:cNvPr id="44053" name="Line 13"/>
            <p:cNvSpPr>
              <a:spLocks noChangeShapeType="1"/>
            </p:cNvSpPr>
            <p:nvPr/>
          </p:nvSpPr>
          <p:spPr bwMode="auto">
            <a:xfrm flipV="1">
              <a:off x="5210" y="1398"/>
              <a:ext cx="0" cy="848"/>
            </a:xfrm>
            <a:prstGeom prst="line">
              <a:avLst/>
            </a:prstGeom>
            <a:noFill/>
            <a:ln w="9525">
              <a:solidFill>
                <a:schemeClr val="tx1"/>
              </a:solidFill>
              <a:round/>
              <a:headEnd/>
              <a:tailEnd/>
            </a:ln>
          </p:spPr>
          <p:txBody>
            <a:bodyPr/>
            <a:lstStyle/>
            <a:p>
              <a:endParaRPr lang="zh-CN" altLang="en-US"/>
            </a:p>
          </p:txBody>
        </p:sp>
        <p:sp>
          <p:nvSpPr>
            <p:cNvPr id="44054" name="Rectangle 14"/>
            <p:cNvSpPr>
              <a:spLocks noChangeArrowheads="1"/>
            </p:cNvSpPr>
            <p:nvPr/>
          </p:nvSpPr>
          <p:spPr bwMode="auto">
            <a:xfrm>
              <a:off x="4734" y="1403"/>
              <a:ext cx="470" cy="471"/>
            </a:xfrm>
            <a:prstGeom prst="rect">
              <a:avLst/>
            </a:prstGeom>
            <a:solidFill>
              <a:srgbClr val="FFFF00"/>
            </a:solidFill>
            <a:ln w="9525">
              <a:solidFill>
                <a:schemeClr val="tx1"/>
              </a:solidFill>
              <a:miter lim="800000"/>
              <a:headEnd/>
              <a:tailEnd/>
            </a:ln>
          </p:spPr>
          <p:txBody>
            <a:bodyPr wrap="none" anchor="ctr"/>
            <a:lstStyle/>
            <a:p>
              <a:endParaRPr lang="zh-CN" altLang="en-US"/>
            </a:p>
          </p:txBody>
        </p:sp>
      </p:grpSp>
      <p:grpSp>
        <p:nvGrpSpPr>
          <p:cNvPr id="4" name="Group 15"/>
          <p:cNvGrpSpPr>
            <a:grpSpLocks/>
          </p:cNvGrpSpPr>
          <p:nvPr/>
        </p:nvGrpSpPr>
        <p:grpSpPr bwMode="auto">
          <a:xfrm>
            <a:off x="6884990" y="1201725"/>
            <a:ext cx="1508125" cy="1208088"/>
            <a:chOff x="4252" y="1114"/>
            <a:chExt cx="950" cy="761"/>
          </a:xfrm>
        </p:grpSpPr>
        <p:sp>
          <p:nvSpPr>
            <p:cNvPr id="44047" name="Rectangle 16"/>
            <p:cNvSpPr>
              <a:spLocks noChangeArrowheads="1"/>
            </p:cNvSpPr>
            <p:nvPr/>
          </p:nvSpPr>
          <p:spPr bwMode="auto">
            <a:xfrm>
              <a:off x="4902" y="1403"/>
              <a:ext cx="126" cy="472"/>
            </a:xfrm>
            <a:prstGeom prst="rect">
              <a:avLst/>
            </a:prstGeom>
            <a:solidFill>
              <a:srgbClr val="FF3399"/>
            </a:solidFill>
            <a:ln w="9525">
              <a:solidFill>
                <a:schemeClr val="tx1"/>
              </a:solidFill>
              <a:miter lim="800000"/>
              <a:headEnd/>
              <a:tailEnd/>
            </a:ln>
          </p:spPr>
          <p:txBody>
            <a:bodyPr wrap="none" anchor="ctr"/>
            <a:lstStyle/>
            <a:p>
              <a:endParaRPr lang="zh-CN" altLang="en-US"/>
            </a:p>
          </p:txBody>
        </p:sp>
        <p:sp>
          <p:nvSpPr>
            <p:cNvPr id="44048" name="Line 17"/>
            <p:cNvSpPr>
              <a:spLocks noChangeShapeType="1"/>
            </p:cNvSpPr>
            <p:nvPr/>
          </p:nvSpPr>
          <p:spPr bwMode="auto">
            <a:xfrm>
              <a:off x="4252" y="1749"/>
              <a:ext cx="649" cy="0"/>
            </a:xfrm>
            <a:prstGeom prst="line">
              <a:avLst/>
            </a:prstGeom>
            <a:noFill/>
            <a:ln w="19050">
              <a:solidFill>
                <a:schemeClr val="tx1"/>
              </a:solidFill>
              <a:round/>
              <a:headEnd/>
              <a:tailEnd type="triangle" w="sm" len="med"/>
            </a:ln>
          </p:spPr>
          <p:txBody>
            <a:bodyPr/>
            <a:lstStyle/>
            <a:p>
              <a:endParaRPr lang="zh-CN" altLang="en-US"/>
            </a:p>
          </p:txBody>
        </p:sp>
        <p:sp>
          <p:nvSpPr>
            <p:cNvPr id="44049" name="Text Box 18"/>
            <p:cNvSpPr txBox="1">
              <a:spLocks noChangeArrowheads="1"/>
            </p:cNvSpPr>
            <p:nvPr/>
          </p:nvSpPr>
          <p:spPr bwMode="auto">
            <a:xfrm>
              <a:off x="4815" y="1114"/>
              <a:ext cx="387" cy="327"/>
            </a:xfrm>
            <a:prstGeom prst="rect">
              <a:avLst/>
            </a:prstGeom>
            <a:noFill/>
            <a:ln w="9525">
              <a:noFill/>
              <a:miter lim="800000"/>
              <a:headEnd/>
              <a:tailEnd/>
            </a:ln>
          </p:spPr>
          <p:txBody>
            <a:bodyPr>
              <a:spAutoFit/>
            </a:bodyPr>
            <a:lstStyle/>
            <a:p>
              <a:pPr>
                <a:spcBef>
                  <a:spcPct val="50000"/>
                </a:spcBef>
              </a:pPr>
              <a:r>
                <a:rPr kumimoji="1" lang="en-US" altLang="zh-CN" sz="2800"/>
                <a:t>d</a:t>
              </a:r>
              <a:r>
                <a:rPr kumimoji="1" lang="en-US" altLang="zh-CN" sz="2800" i="1"/>
                <a:t>r</a:t>
              </a:r>
            </a:p>
          </p:txBody>
        </p:sp>
        <p:sp>
          <p:nvSpPr>
            <p:cNvPr id="44050" name="Text Box 19"/>
            <p:cNvSpPr txBox="1">
              <a:spLocks noChangeArrowheads="1"/>
            </p:cNvSpPr>
            <p:nvPr/>
          </p:nvSpPr>
          <p:spPr bwMode="auto">
            <a:xfrm>
              <a:off x="4469" y="1470"/>
              <a:ext cx="335" cy="327"/>
            </a:xfrm>
            <a:prstGeom prst="rect">
              <a:avLst/>
            </a:prstGeom>
            <a:noFill/>
            <a:ln w="9525">
              <a:noFill/>
              <a:miter lim="800000"/>
              <a:headEnd/>
              <a:tailEnd/>
            </a:ln>
          </p:spPr>
          <p:txBody>
            <a:bodyPr>
              <a:spAutoFit/>
            </a:bodyPr>
            <a:lstStyle/>
            <a:p>
              <a:pPr>
                <a:spcBef>
                  <a:spcPct val="50000"/>
                </a:spcBef>
              </a:pPr>
              <a:r>
                <a:rPr kumimoji="1" lang="en-US" altLang="zh-CN" sz="2800" i="1">
                  <a:solidFill>
                    <a:srgbClr val="FF9933"/>
                  </a:solidFill>
                </a:rPr>
                <a:t>r</a:t>
              </a:r>
              <a:endParaRPr kumimoji="1" lang="en-US" altLang="zh-CN" sz="2800" b="0" i="1">
                <a:solidFill>
                  <a:schemeClr val="tx1"/>
                </a:solidFill>
              </a:endParaRPr>
            </a:p>
          </p:txBody>
        </p:sp>
      </p:grpSp>
      <p:graphicFrame>
        <p:nvGraphicFramePr>
          <p:cNvPr id="149524" name="Object 20"/>
          <p:cNvGraphicFramePr>
            <a:graphicFrameLocks noChangeAspect="1"/>
          </p:cNvGraphicFramePr>
          <p:nvPr/>
        </p:nvGraphicFramePr>
        <p:xfrm>
          <a:off x="1831975" y="3213100"/>
          <a:ext cx="292100" cy="144463"/>
        </p:xfrm>
        <a:graphic>
          <a:graphicData uri="http://schemas.openxmlformats.org/presentationml/2006/ole">
            <mc:AlternateContent xmlns:mc="http://schemas.openxmlformats.org/markup-compatibility/2006">
              <mc:Choice xmlns:v="urn:schemas-microsoft-com:vml" Requires="v">
                <p:oleObj spid="_x0000_s44172" name="公式" r:id="rId8" imgW="241200" imgH="152280" progId="Equation.3">
                  <p:embed/>
                </p:oleObj>
              </mc:Choice>
              <mc:Fallback>
                <p:oleObj name="公式" r:id="rId8" imgW="241200" imgH="152280" progId="Equation.3">
                  <p:embed/>
                  <p:pic>
                    <p:nvPicPr>
                      <p:cNvPr id="0"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31975" y="3213100"/>
                        <a:ext cx="292100"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9525" name="Object 21"/>
          <p:cNvGraphicFramePr>
            <a:graphicFrameLocks noChangeAspect="1"/>
          </p:cNvGraphicFramePr>
          <p:nvPr/>
        </p:nvGraphicFramePr>
        <p:xfrm>
          <a:off x="1835150" y="4005263"/>
          <a:ext cx="2014538" cy="962025"/>
        </p:xfrm>
        <a:graphic>
          <a:graphicData uri="http://schemas.openxmlformats.org/presentationml/2006/ole">
            <mc:AlternateContent xmlns:mc="http://schemas.openxmlformats.org/markup-compatibility/2006">
              <mc:Choice xmlns:v="urn:schemas-microsoft-com:vml" Requires="v">
                <p:oleObj spid="_x0000_s44173" name="公式" r:id="rId10" imgW="1726920" imgH="825480" progId="Equation.3">
                  <p:embed/>
                </p:oleObj>
              </mc:Choice>
              <mc:Fallback>
                <p:oleObj name="公式" r:id="rId10" imgW="1726920" imgH="825480" progId="Equation.3">
                  <p:embed/>
                  <p:pic>
                    <p:nvPicPr>
                      <p:cNvPr id="0" name="Object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35150" y="4005263"/>
                        <a:ext cx="2014538"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9526" name="Object 22"/>
          <p:cNvGraphicFramePr>
            <a:graphicFrameLocks noChangeAspect="1"/>
          </p:cNvGraphicFramePr>
          <p:nvPr/>
        </p:nvGraphicFramePr>
        <p:xfrm>
          <a:off x="971550" y="5084763"/>
          <a:ext cx="3744913" cy="1060450"/>
        </p:xfrm>
        <a:graphic>
          <a:graphicData uri="http://schemas.openxmlformats.org/presentationml/2006/ole">
            <mc:AlternateContent xmlns:mc="http://schemas.openxmlformats.org/markup-compatibility/2006">
              <mc:Choice xmlns:v="urn:schemas-microsoft-com:vml" Requires="v">
                <p:oleObj spid="_x0000_s44174" name="公式" r:id="rId12" imgW="3047760" imgH="863280" progId="Equation.3">
                  <p:embed/>
                </p:oleObj>
              </mc:Choice>
              <mc:Fallback>
                <p:oleObj name="公式" r:id="rId12" imgW="3047760" imgH="863280" progId="Equation.3">
                  <p:embed/>
                  <p:pic>
                    <p:nvPicPr>
                      <p:cNvPr id="0" name="Object 2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71550" y="5084763"/>
                        <a:ext cx="3744913" cy="1060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9527" name="Object 23"/>
          <p:cNvGraphicFramePr>
            <a:graphicFrameLocks noChangeAspect="1"/>
          </p:cNvGraphicFramePr>
          <p:nvPr/>
        </p:nvGraphicFramePr>
        <p:xfrm>
          <a:off x="2124075" y="2852738"/>
          <a:ext cx="871538" cy="919162"/>
        </p:xfrm>
        <a:graphic>
          <a:graphicData uri="http://schemas.openxmlformats.org/presentationml/2006/ole">
            <mc:AlternateContent xmlns:mc="http://schemas.openxmlformats.org/markup-compatibility/2006">
              <mc:Choice xmlns:v="urn:schemas-microsoft-com:vml" Requires="v">
                <p:oleObj spid="_x0000_s44175" name="公式" r:id="rId14" imgW="609480" imgH="698400" progId="Equation.3">
                  <p:embed/>
                </p:oleObj>
              </mc:Choice>
              <mc:Fallback>
                <p:oleObj name="公式" r:id="rId14" imgW="609480" imgH="698400" progId="Equation.3">
                  <p:embed/>
                  <p:pic>
                    <p:nvPicPr>
                      <p:cNvPr id="0" name="Object 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24075" y="2852738"/>
                        <a:ext cx="871538" cy="919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9528" name="Object 24"/>
          <p:cNvGraphicFramePr>
            <a:graphicFrameLocks noChangeAspect="1"/>
          </p:cNvGraphicFramePr>
          <p:nvPr/>
        </p:nvGraphicFramePr>
        <p:xfrm>
          <a:off x="2705100" y="2851150"/>
          <a:ext cx="812800" cy="892175"/>
        </p:xfrm>
        <a:graphic>
          <a:graphicData uri="http://schemas.openxmlformats.org/presentationml/2006/ole">
            <mc:AlternateContent xmlns:mc="http://schemas.openxmlformats.org/markup-compatibility/2006">
              <mc:Choice xmlns:v="urn:schemas-microsoft-com:vml" Requires="v">
                <p:oleObj spid="_x0000_s44176" name="公式" r:id="rId16" imgW="634680" imgH="761760" progId="Equation.3">
                  <p:embed/>
                </p:oleObj>
              </mc:Choice>
              <mc:Fallback>
                <p:oleObj name="公式" r:id="rId16" imgW="634680" imgH="761760" progId="Equation.3">
                  <p:embed/>
                  <p:pic>
                    <p:nvPicPr>
                      <p:cNvPr id="0" name="Object 2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05100" y="2851150"/>
                        <a:ext cx="812800"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9529" name="Object 25"/>
          <p:cNvGraphicFramePr>
            <a:graphicFrameLocks noChangeAspect="1"/>
          </p:cNvGraphicFramePr>
          <p:nvPr/>
        </p:nvGraphicFramePr>
        <p:xfrm>
          <a:off x="3502025" y="3113088"/>
          <a:ext cx="720725" cy="355600"/>
        </p:xfrm>
        <a:graphic>
          <a:graphicData uri="http://schemas.openxmlformats.org/presentationml/2006/ole">
            <mc:AlternateContent xmlns:mc="http://schemas.openxmlformats.org/markup-compatibility/2006">
              <mc:Choice xmlns:v="urn:schemas-microsoft-com:vml" Requires="v">
                <p:oleObj spid="_x0000_s44177" name="公式" r:id="rId18" imgW="545760" imgH="291960" progId="Equation.3">
                  <p:embed/>
                </p:oleObj>
              </mc:Choice>
              <mc:Fallback>
                <p:oleObj name="公式" r:id="rId18" imgW="545760" imgH="291960" progId="Equation.3">
                  <p:embed/>
                  <p:pic>
                    <p:nvPicPr>
                      <p:cNvPr id="0" name="Object 2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502025" y="3113088"/>
                        <a:ext cx="720725"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9509"/>
                                        </p:tgtEl>
                                        <p:attrNameLst>
                                          <p:attrName>style.visibility</p:attrName>
                                        </p:attrNameLst>
                                      </p:cBhvr>
                                      <p:to>
                                        <p:strVal val="visible"/>
                                      </p:to>
                                    </p:set>
                                    <p:anim calcmode="lin" valueType="num">
                                      <p:cBhvr additive="base">
                                        <p:cTn id="7" dur="500" fill="hold"/>
                                        <p:tgtEl>
                                          <p:spTgt spid="149509"/>
                                        </p:tgtEl>
                                        <p:attrNameLst>
                                          <p:attrName>ppt_x</p:attrName>
                                        </p:attrNameLst>
                                      </p:cBhvr>
                                      <p:tavLst>
                                        <p:tav tm="0">
                                          <p:val>
                                            <p:strVal val="0-#ppt_w/2"/>
                                          </p:val>
                                        </p:tav>
                                        <p:tav tm="100000">
                                          <p:val>
                                            <p:strVal val="#ppt_x"/>
                                          </p:val>
                                        </p:tav>
                                      </p:tavLst>
                                    </p:anim>
                                    <p:anim calcmode="lin" valueType="num">
                                      <p:cBhvr additive="base">
                                        <p:cTn id="8" dur="500" fill="hold"/>
                                        <p:tgtEl>
                                          <p:spTgt spid="14950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49510"/>
                                        </p:tgtEl>
                                        <p:attrNameLst>
                                          <p:attrName>style.visibility</p:attrName>
                                        </p:attrNameLst>
                                      </p:cBhvr>
                                      <p:to>
                                        <p:strVal val="visible"/>
                                      </p:to>
                                    </p:set>
                                    <p:animEffect transition="in" filter="wipe(left)">
                                      <p:cBhvr>
                                        <p:cTn id="13" dur="500"/>
                                        <p:tgtEl>
                                          <p:spTgt spid="1495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49511"/>
                                        </p:tgtEl>
                                        <p:attrNameLst>
                                          <p:attrName>style.visibility</p:attrName>
                                        </p:attrNameLst>
                                      </p:cBhvr>
                                      <p:to>
                                        <p:strVal val="visible"/>
                                      </p:to>
                                    </p:set>
                                    <p:animEffect transition="in" filter="wipe(left)">
                                      <p:cBhvr>
                                        <p:cTn id="18" dur="500"/>
                                        <p:tgtEl>
                                          <p:spTgt spid="14951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49524"/>
                                        </p:tgtEl>
                                        <p:attrNameLst>
                                          <p:attrName>style.visibility</p:attrName>
                                        </p:attrNameLst>
                                      </p:cBhvr>
                                      <p:to>
                                        <p:strVal val="visible"/>
                                      </p:to>
                                    </p:set>
                                    <p:animEffect transition="in" filter="wipe(left)">
                                      <p:cBhvr>
                                        <p:cTn id="28" dur="500"/>
                                        <p:tgtEl>
                                          <p:spTgt spid="14952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49528"/>
                                        </p:tgtEl>
                                        <p:attrNameLst>
                                          <p:attrName>style.visibility</p:attrName>
                                        </p:attrNameLst>
                                      </p:cBhvr>
                                      <p:to>
                                        <p:strVal val="visible"/>
                                      </p:to>
                                    </p:set>
                                    <p:animEffect transition="in" filter="wipe(left)">
                                      <p:cBhvr>
                                        <p:cTn id="33" dur="500"/>
                                        <p:tgtEl>
                                          <p:spTgt spid="14952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49529"/>
                                        </p:tgtEl>
                                        <p:attrNameLst>
                                          <p:attrName>style.visibility</p:attrName>
                                        </p:attrNameLst>
                                      </p:cBhvr>
                                      <p:to>
                                        <p:strVal val="visible"/>
                                      </p:to>
                                    </p:set>
                                    <p:animEffect transition="in" filter="wipe(left)">
                                      <p:cBhvr>
                                        <p:cTn id="38" dur="500"/>
                                        <p:tgtEl>
                                          <p:spTgt spid="149529"/>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nodeType="clickEffect">
                                  <p:stCondLst>
                                    <p:cond delay="0"/>
                                  </p:stCondLst>
                                  <p:childTnLst>
                                    <p:set>
                                      <p:cBhvr>
                                        <p:cTn id="42" dur="1" fill="hold">
                                          <p:stCondLst>
                                            <p:cond delay="0"/>
                                          </p:stCondLst>
                                        </p:cTn>
                                        <p:tgtEl>
                                          <p:spTgt spid="149527"/>
                                        </p:tgtEl>
                                        <p:attrNameLst>
                                          <p:attrName>style.visibility</p:attrName>
                                        </p:attrNameLst>
                                      </p:cBhvr>
                                      <p:to>
                                        <p:strVal val="visible"/>
                                      </p:to>
                                    </p:set>
                                    <p:anim calcmode="lin" valueType="num">
                                      <p:cBhvr additive="base">
                                        <p:cTn id="43" dur="500" fill="hold"/>
                                        <p:tgtEl>
                                          <p:spTgt spid="149527"/>
                                        </p:tgtEl>
                                        <p:attrNameLst>
                                          <p:attrName>ppt_x</p:attrName>
                                        </p:attrNameLst>
                                      </p:cBhvr>
                                      <p:tavLst>
                                        <p:tav tm="0">
                                          <p:val>
                                            <p:strVal val="#ppt_x"/>
                                          </p:val>
                                        </p:tav>
                                        <p:tav tm="100000">
                                          <p:val>
                                            <p:strVal val="#ppt_x"/>
                                          </p:val>
                                        </p:tav>
                                      </p:tavLst>
                                    </p:anim>
                                    <p:anim calcmode="lin" valueType="num">
                                      <p:cBhvr additive="base">
                                        <p:cTn id="44" dur="500" fill="hold"/>
                                        <p:tgtEl>
                                          <p:spTgt spid="149527"/>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49525"/>
                                        </p:tgtEl>
                                        <p:attrNameLst>
                                          <p:attrName>style.visibility</p:attrName>
                                        </p:attrNameLst>
                                      </p:cBhvr>
                                      <p:to>
                                        <p:strVal val="visible"/>
                                      </p:to>
                                    </p:set>
                                    <p:animEffect transition="in" filter="wipe(left)">
                                      <p:cBhvr>
                                        <p:cTn id="49" dur="500"/>
                                        <p:tgtEl>
                                          <p:spTgt spid="14952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49526"/>
                                        </p:tgtEl>
                                        <p:attrNameLst>
                                          <p:attrName>style.visibility</p:attrName>
                                        </p:attrNameLst>
                                      </p:cBhvr>
                                      <p:to>
                                        <p:strVal val="visible"/>
                                      </p:to>
                                    </p:set>
                                    <p:animEffect transition="in" filter="wipe(left)">
                                      <p:cBhvr>
                                        <p:cTn id="54" dur="2000"/>
                                        <p:tgtEl>
                                          <p:spTgt spid="149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9"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灯片编号占位符 3"/>
          <p:cNvSpPr>
            <a:spLocks noGrp="1"/>
          </p:cNvSpPr>
          <p:nvPr>
            <p:ph type="sldNum" sz="quarter" idx="12"/>
          </p:nvPr>
        </p:nvSpPr>
        <p:spPr/>
        <p:txBody>
          <a:bodyPr/>
          <a:lstStyle/>
          <a:p>
            <a:pPr>
              <a:defRPr/>
            </a:pPr>
            <a:fld id="{F3657699-48F1-465E-9519-B3CE6D3CA7C8}" type="slidenum">
              <a:rPr lang="en-US" altLang="zh-CN"/>
              <a:pPr>
                <a:defRPr/>
              </a:pPr>
              <a:t>55</a:t>
            </a:fld>
            <a:endParaRPr lang="en-US" altLang="zh-CN"/>
          </a:p>
        </p:txBody>
      </p:sp>
      <p:sp>
        <p:nvSpPr>
          <p:cNvPr id="45069" name="Text Box 2"/>
          <p:cNvSpPr txBox="1">
            <a:spLocks noChangeArrowheads="1"/>
          </p:cNvSpPr>
          <p:nvPr/>
        </p:nvSpPr>
        <p:spPr bwMode="auto">
          <a:xfrm>
            <a:off x="395288" y="476250"/>
            <a:ext cx="3608387" cy="457200"/>
          </a:xfrm>
          <a:prstGeom prst="rect">
            <a:avLst/>
          </a:prstGeom>
          <a:noFill/>
          <a:ln w="9525">
            <a:noFill/>
            <a:miter lim="800000"/>
            <a:headEnd/>
            <a:tailEnd/>
          </a:ln>
        </p:spPr>
        <p:txBody>
          <a:bodyPr>
            <a:spAutoFit/>
          </a:bodyPr>
          <a:lstStyle/>
          <a:p>
            <a:pPr algn="just">
              <a:spcBef>
                <a:spcPct val="50000"/>
              </a:spcBef>
            </a:pPr>
            <a:r>
              <a:rPr kumimoji="1" lang="en-US" altLang="zh-CN">
                <a:solidFill>
                  <a:srgbClr val="FFFF00"/>
                </a:solidFill>
              </a:rPr>
              <a:t>2.</a:t>
            </a:r>
            <a:r>
              <a:rPr kumimoji="1" lang="zh-CN" altLang="en-US">
                <a:solidFill>
                  <a:srgbClr val="FFFF00"/>
                </a:solidFill>
              </a:rPr>
              <a:t>互感现象  互感系数</a:t>
            </a:r>
            <a:endParaRPr kumimoji="1" lang="zh-CN" altLang="en-US" b="0">
              <a:solidFill>
                <a:srgbClr val="FFFF00"/>
              </a:solidFill>
            </a:endParaRPr>
          </a:p>
        </p:txBody>
      </p:sp>
      <p:grpSp>
        <p:nvGrpSpPr>
          <p:cNvPr id="2" name="Group 3"/>
          <p:cNvGrpSpPr>
            <a:grpSpLocks/>
          </p:cNvGrpSpPr>
          <p:nvPr/>
        </p:nvGrpSpPr>
        <p:grpSpPr bwMode="auto">
          <a:xfrm>
            <a:off x="3779838" y="1052513"/>
            <a:ext cx="5105400" cy="3581400"/>
            <a:chOff x="2378" y="283"/>
            <a:chExt cx="3216" cy="2256"/>
          </a:xfrm>
        </p:grpSpPr>
        <p:sp>
          <p:nvSpPr>
            <p:cNvPr id="45081" name="Rectangle 4"/>
            <p:cNvSpPr>
              <a:spLocks noChangeArrowheads="1"/>
            </p:cNvSpPr>
            <p:nvPr/>
          </p:nvSpPr>
          <p:spPr bwMode="auto">
            <a:xfrm>
              <a:off x="2378" y="283"/>
              <a:ext cx="3216" cy="2256"/>
            </a:xfrm>
            <a:prstGeom prst="rect">
              <a:avLst/>
            </a:prstGeom>
            <a:solidFill>
              <a:srgbClr val="FFFFFF"/>
            </a:solidFill>
            <a:ln w="9525">
              <a:solidFill>
                <a:schemeClr val="accent1"/>
              </a:solidFill>
              <a:miter lim="800000"/>
              <a:headEnd/>
              <a:tailEnd/>
            </a:ln>
          </p:spPr>
          <p:txBody>
            <a:bodyPr wrap="none" anchor="ctr"/>
            <a:lstStyle/>
            <a:p>
              <a:endParaRPr lang="zh-CN" altLang="en-US"/>
            </a:p>
          </p:txBody>
        </p:sp>
        <p:sp>
          <p:nvSpPr>
            <p:cNvPr id="45082" name="Arc 5"/>
            <p:cNvSpPr>
              <a:spLocks/>
            </p:cNvSpPr>
            <p:nvPr/>
          </p:nvSpPr>
          <p:spPr bwMode="auto">
            <a:xfrm flipV="1">
              <a:off x="3264" y="384"/>
              <a:ext cx="2120" cy="460"/>
            </a:xfrm>
            <a:custGeom>
              <a:avLst/>
              <a:gdLst>
                <a:gd name="T0" fmla="*/ 0 w 43174"/>
                <a:gd name="T1" fmla="*/ 0 h 23375"/>
                <a:gd name="T2" fmla="*/ 0 w 43174"/>
                <a:gd name="T3" fmla="*/ 0 h 23375"/>
                <a:gd name="T4" fmla="*/ 0 w 43174"/>
                <a:gd name="T5" fmla="*/ 0 h 23375"/>
                <a:gd name="T6" fmla="*/ 0 60000 65536"/>
                <a:gd name="T7" fmla="*/ 0 60000 65536"/>
                <a:gd name="T8" fmla="*/ 0 60000 65536"/>
                <a:gd name="T9" fmla="*/ 0 w 43174"/>
                <a:gd name="T10" fmla="*/ 0 h 23375"/>
                <a:gd name="T11" fmla="*/ 43174 w 43174"/>
                <a:gd name="T12" fmla="*/ 23375 h 23375"/>
              </a:gdLst>
              <a:ahLst/>
              <a:cxnLst>
                <a:cxn ang="T6">
                  <a:pos x="T0" y="T1"/>
                </a:cxn>
                <a:cxn ang="T7">
                  <a:pos x="T2" y="T3"/>
                </a:cxn>
                <a:cxn ang="T8">
                  <a:pos x="T4" y="T5"/>
                </a:cxn>
              </a:cxnLst>
              <a:rect l="T9" t="T10" r="T11" b="T12"/>
              <a:pathLst>
                <a:path w="43174" h="23375" fill="none" extrusionOk="0">
                  <a:moveTo>
                    <a:pt x="0" y="20537"/>
                  </a:moveTo>
                  <a:cubicBezTo>
                    <a:pt x="566" y="9034"/>
                    <a:pt x="10057" y="-1"/>
                    <a:pt x="21574" y="0"/>
                  </a:cubicBezTo>
                  <a:cubicBezTo>
                    <a:pt x="33503" y="0"/>
                    <a:pt x="43174" y="9670"/>
                    <a:pt x="43174" y="21600"/>
                  </a:cubicBezTo>
                  <a:cubicBezTo>
                    <a:pt x="43174" y="22192"/>
                    <a:pt x="43149" y="22784"/>
                    <a:pt x="43100" y="23374"/>
                  </a:cubicBezTo>
                </a:path>
                <a:path w="43174" h="23375" stroke="0" extrusionOk="0">
                  <a:moveTo>
                    <a:pt x="0" y="20537"/>
                  </a:moveTo>
                  <a:cubicBezTo>
                    <a:pt x="566" y="9034"/>
                    <a:pt x="10057" y="-1"/>
                    <a:pt x="21574" y="0"/>
                  </a:cubicBezTo>
                  <a:cubicBezTo>
                    <a:pt x="33503" y="0"/>
                    <a:pt x="43174" y="9670"/>
                    <a:pt x="43174" y="21600"/>
                  </a:cubicBezTo>
                  <a:cubicBezTo>
                    <a:pt x="43174" y="22192"/>
                    <a:pt x="43149" y="22784"/>
                    <a:pt x="43100" y="23374"/>
                  </a:cubicBezTo>
                  <a:lnTo>
                    <a:pt x="21574" y="21600"/>
                  </a:lnTo>
                  <a:close/>
                </a:path>
              </a:pathLst>
            </a:custGeom>
            <a:noFill/>
            <a:ln w="38100">
              <a:solidFill>
                <a:schemeClr val="accent2"/>
              </a:solidFill>
              <a:round/>
              <a:headEnd/>
              <a:tailEnd type="triangle" w="med" len="med"/>
            </a:ln>
          </p:spPr>
          <p:txBody>
            <a:bodyPr wrap="none" anchor="ctr"/>
            <a:lstStyle/>
            <a:p>
              <a:endParaRPr lang="zh-CN" altLang="en-US"/>
            </a:p>
          </p:txBody>
        </p:sp>
        <p:sp>
          <p:nvSpPr>
            <p:cNvPr id="45083" name="Arc 6"/>
            <p:cNvSpPr>
              <a:spLocks/>
            </p:cNvSpPr>
            <p:nvPr/>
          </p:nvSpPr>
          <p:spPr bwMode="auto">
            <a:xfrm flipV="1">
              <a:off x="3168" y="841"/>
              <a:ext cx="2352" cy="294"/>
            </a:xfrm>
            <a:custGeom>
              <a:avLst/>
              <a:gdLst>
                <a:gd name="T0" fmla="*/ 0 w 41866"/>
                <a:gd name="T1" fmla="*/ 0 h 22619"/>
                <a:gd name="T2" fmla="*/ 0 w 41866"/>
                <a:gd name="T3" fmla="*/ 0 h 22619"/>
                <a:gd name="T4" fmla="*/ 0 w 41866"/>
                <a:gd name="T5" fmla="*/ 0 h 22619"/>
                <a:gd name="T6" fmla="*/ 0 60000 65536"/>
                <a:gd name="T7" fmla="*/ 0 60000 65536"/>
                <a:gd name="T8" fmla="*/ 0 60000 65536"/>
                <a:gd name="T9" fmla="*/ 0 w 41866"/>
                <a:gd name="T10" fmla="*/ 0 h 22619"/>
                <a:gd name="T11" fmla="*/ 41866 w 41866"/>
                <a:gd name="T12" fmla="*/ 22619 h 22619"/>
              </a:gdLst>
              <a:ahLst/>
              <a:cxnLst>
                <a:cxn ang="T6">
                  <a:pos x="T0" y="T1"/>
                </a:cxn>
                <a:cxn ang="T7">
                  <a:pos x="T2" y="T3"/>
                </a:cxn>
                <a:cxn ang="T8">
                  <a:pos x="T4" y="T5"/>
                </a:cxn>
              </a:cxnLst>
              <a:rect l="T9" t="T10" r="T11" b="T12"/>
              <a:pathLst>
                <a:path w="41866" h="22619" fill="none" extrusionOk="0">
                  <a:moveTo>
                    <a:pt x="0" y="14125"/>
                  </a:moveTo>
                  <a:cubicBezTo>
                    <a:pt x="3131" y="5637"/>
                    <a:pt x="11219" y="-1"/>
                    <a:pt x="20266" y="0"/>
                  </a:cubicBezTo>
                  <a:cubicBezTo>
                    <a:pt x="32195" y="0"/>
                    <a:pt x="41866" y="9670"/>
                    <a:pt x="41866" y="21600"/>
                  </a:cubicBezTo>
                  <a:cubicBezTo>
                    <a:pt x="41866" y="21939"/>
                    <a:pt x="41857" y="22279"/>
                    <a:pt x="41841" y="22618"/>
                  </a:cubicBezTo>
                </a:path>
                <a:path w="41866" h="22619" stroke="0" extrusionOk="0">
                  <a:moveTo>
                    <a:pt x="0" y="14125"/>
                  </a:moveTo>
                  <a:cubicBezTo>
                    <a:pt x="3131" y="5637"/>
                    <a:pt x="11219" y="-1"/>
                    <a:pt x="20266" y="0"/>
                  </a:cubicBezTo>
                  <a:cubicBezTo>
                    <a:pt x="32195" y="0"/>
                    <a:pt x="41866" y="9670"/>
                    <a:pt x="41866" y="21600"/>
                  </a:cubicBezTo>
                  <a:cubicBezTo>
                    <a:pt x="41866" y="21939"/>
                    <a:pt x="41857" y="22279"/>
                    <a:pt x="41841" y="22618"/>
                  </a:cubicBezTo>
                  <a:lnTo>
                    <a:pt x="20266" y="21600"/>
                  </a:lnTo>
                  <a:close/>
                </a:path>
              </a:pathLst>
            </a:custGeom>
            <a:noFill/>
            <a:ln w="38100">
              <a:solidFill>
                <a:schemeClr val="accent2"/>
              </a:solidFill>
              <a:round/>
              <a:headEnd/>
              <a:tailEnd type="triangle" w="med" len="med"/>
            </a:ln>
          </p:spPr>
          <p:txBody>
            <a:bodyPr wrap="none" anchor="ctr"/>
            <a:lstStyle/>
            <a:p>
              <a:endParaRPr lang="zh-CN" altLang="en-US"/>
            </a:p>
          </p:txBody>
        </p:sp>
        <p:sp>
          <p:nvSpPr>
            <p:cNvPr id="45084" name="Arc 7"/>
            <p:cNvSpPr>
              <a:spLocks/>
            </p:cNvSpPr>
            <p:nvPr/>
          </p:nvSpPr>
          <p:spPr bwMode="auto">
            <a:xfrm>
              <a:off x="3135" y="1489"/>
              <a:ext cx="2337" cy="281"/>
            </a:xfrm>
            <a:custGeom>
              <a:avLst/>
              <a:gdLst>
                <a:gd name="T0" fmla="*/ 0 w 42888"/>
                <a:gd name="T1" fmla="*/ 0 h 21600"/>
                <a:gd name="T2" fmla="*/ 0 w 42888"/>
                <a:gd name="T3" fmla="*/ 0 h 21600"/>
                <a:gd name="T4" fmla="*/ 0 w 42888"/>
                <a:gd name="T5" fmla="*/ 0 h 21600"/>
                <a:gd name="T6" fmla="*/ 0 60000 65536"/>
                <a:gd name="T7" fmla="*/ 0 60000 65536"/>
                <a:gd name="T8" fmla="*/ 0 60000 65536"/>
                <a:gd name="T9" fmla="*/ 0 w 42888"/>
                <a:gd name="T10" fmla="*/ 0 h 21600"/>
                <a:gd name="T11" fmla="*/ 42888 w 42888"/>
                <a:gd name="T12" fmla="*/ 21600 h 21600"/>
              </a:gdLst>
              <a:ahLst/>
              <a:cxnLst>
                <a:cxn ang="T6">
                  <a:pos x="T0" y="T1"/>
                </a:cxn>
                <a:cxn ang="T7">
                  <a:pos x="T2" y="T3"/>
                </a:cxn>
                <a:cxn ang="T8">
                  <a:pos x="T4" y="T5"/>
                </a:cxn>
              </a:cxnLst>
              <a:rect l="T9" t="T10" r="T11" b="T12"/>
              <a:pathLst>
                <a:path w="42888" h="21600" fill="none" extrusionOk="0">
                  <a:moveTo>
                    <a:pt x="-1" y="17941"/>
                  </a:moveTo>
                  <a:cubicBezTo>
                    <a:pt x="1781" y="7576"/>
                    <a:pt x="10770" y="-1"/>
                    <a:pt x="21288" y="0"/>
                  </a:cubicBezTo>
                  <a:cubicBezTo>
                    <a:pt x="33217" y="0"/>
                    <a:pt x="42888" y="9670"/>
                    <a:pt x="42888" y="21600"/>
                  </a:cubicBezTo>
                </a:path>
                <a:path w="42888" h="21600" stroke="0" extrusionOk="0">
                  <a:moveTo>
                    <a:pt x="-1" y="17941"/>
                  </a:moveTo>
                  <a:cubicBezTo>
                    <a:pt x="1781" y="7576"/>
                    <a:pt x="10770" y="-1"/>
                    <a:pt x="21288" y="0"/>
                  </a:cubicBezTo>
                  <a:cubicBezTo>
                    <a:pt x="33217" y="0"/>
                    <a:pt x="42888" y="9670"/>
                    <a:pt x="42888" y="21600"/>
                  </a:cubicBezTo>
                  <a:lnTo>
                    <a:pt x="21288" y="21600"/>
                  </a:lnTo>
                  <a:close/>
                </a:path>
              </a:pathLst>
            </a:custGeom>
            <a:noFill/>
            <a:ln w="38100">
              <a:solidFill>
                <a:schemeClr val="accent2"/>
              </a:solidFill>
              <a:round/>
              <a:headEnd/>
              <a:tailEnd type="triangle" w="med" len="med"/>
            </a:ln>
          </p:spPr>
          <p:txBody>
            <a:bodyPr wrap="none" anchor="ctr"/>
            <a:lstStyle/>
            <a:p>
              <a:endParaRPr lang="zh-CN" altLang="en-US"/>
            </a:p>
          </p:txBody>
        </p:sp>
        <p:sp>
          <p:nvSpPr>
            <p:cNvPr id="45085" name="Arc 8"/>
            <p:cNvSpPr>
              <a:spLocks/>
            </p:cNvSpPr>
            <p:nvPr/>
          </p:nvSpPr>
          <p:spPr bwMode="auto">
            <a:xfrm>
              <a:off x="3312" y="1728"/>
              <a:ext cx="2016" cy="576"/>
            </a:xfrm>
            <a:custGeom>
              <a:avLst/>
              <a:gdLst>
                <a:gd name="T0" fmla="*/ 0 w 40505"/>
                <a:gd name="T1" fmla="*/ 0 h 21600"/>
                <a:gd name="T2" fmla="*/ 0 w 40505"/>
                <a:gd name="T3" fmla="*/ 0 h 21600"/>
                <a:gd name="T4" fmla="*/ 0 w 40505"/>
                <a:gd name="T5" fmla="*/ 0 h 21600"/>
                <a:gd name="T6" fmla="*/ 0 60000 65536"/>
                <a:gd name="T7" fmla="*/ 0 60000 65536"/>
                <a:gd name="T8" fmla="*/ 0 60000 65536"/>
                <a:gd name="T9" fmla="*/ 0 w 40505"/>
                <a:gd name="T10" fmla="*/ 0 h 21600"/>
                <a:gd name="T11" fmla="*/ 40505 w 40505"/>
                <a:gd name="T12" fmla="*/ 21600 h 21600"/>
              </a:gdLst>
              <a:ahLst/>
              <a:cxnLst>
                <a:cxn ang="T6">
                  <a:pos x="T0" y="T1"/>
                </a:cxn>
                <a:cxn ang="T7">
                  <a:pos x="T2" y="T3"/>
                </a:cxn>
                <a:cxn ang="T8">
                  <a:pos x="T4" y="T5"/>
                </a:cxn>
              </a:cxnLst>
              <a:rect l="T9" t="T10" r="T11" b="T12"/>
              <a:pathLst>
                <a:path w="40505" h="21600" fill="none" extrusionOk="0">
                  <a:moveTo>
                    <a:pt x="0" y="14125"/>
                  </a:moveTo>
                  <a:cubicBezTo>
                    <a:pt x="3131" y="5637"/>
                    <a:pt x="11219" y="-1"/>
                    <a:pt x="20266" y="0"/>
                  </a:cubicBezTo>
                  <a:cubicBezTo>
                    <a:pt x="29284" y="0"/>
                    <a:pt x="37353" y="5603"/>
                    <a:pt x="40504" y="14053"/>
                  </a:cubicBezTo>
                </a:path>
                <a:path w="40505" h="21600" stroke="0" extrusionOk="0">
                  <a:moveTo>
                    <a:pt x="0" y="14125"/>
                  </a:moveTo>
                  <a:cubicBezTo>
                    <a:pt x="3131" y="5637"/>
                    <a:pt x="11219" y="-1"/>
                    <a:pt x="20266" y="0"/>
                  </a:cubicBezTo>
                  <a:cubicBezTo>
                    <a:pt x="29284" y="0"/>
                    <a:pt x="37353" y="5603"/>
                    <a:pt x="40504" y="14053"/>
                  </a:cubicBezTo>
                  <a:lnTo>
                    <a:pt x="20266" y="21600"/>
                  </a:lnTo>
                  <a:close/>
                </a:path>
              </a:pathLst>
            </a:custGeom>
            <a:noFill/>
            <a:ln w="38100">
              <a:solidFill>
                <a:schemeClr val="accent2"/>
              </a:solidFill>
              <a:round/>
              <a:headEnd/>
              <a:tailEnd type="triangle" w="med" len="med"/>
            </a:ln>
          </p:spPr>
          <p:txBody>
            <a:bodyPr wrap="none" anchor="ctr"/>
            <a:lstStyle/>
            <a:p>
              <a:endParaRPr lang="zh-CN" altLang="en-US"/>
            </a:p>
          </p:txBody>
        </p:sp>
        <p:sp>
          <p:nvSpPr>
            <p:cNvPr id="45086" name="Line 9"/>
            <p:cNvSpPr>
              <a:spLocks noChangeShapeType="1"/>
            </p:cNvSpPr>
            <p:nvPr/>
          </p:nvSpPr>
          <p:spPr bwMode="auto">
            <a:xfrm>
              <a:off x="2880" y="1296"/>
              <a:ext cx="2688" cy="0"/>
            </a:xfrm>
            <a:prstGeom prst="line">
              <a:avLst/>
            </a:prstGeom>
            <a:noFill/>
            <a:ln w="38100">
              <a:solidFill>
                <a:schemeClr val="accent2"/>
              </a:solidFill>
              <a:round/>
              <a:headEnd/>
              <a:tailEnd type="triangle" w="med" len="med"/>
            </a:ln>
          </p:spPr>
          <p:txBody>
            <a:bodyPr wrap="none" anchor="ctr"/>
            <a:lstStyle/>
            <a:p>
              <a:endParaRPr lang="zh-CN" altLang="en-US"/>
            </a:p>
          </p:txBody>
        </p:sp>
        <p:sp>
          <p:nvSpPr>
            <p:cNvPr id="45087" name="Arc 10"/>
            <p:cNvSpPr>
              <a:spLocks/>
            </p:cNvSpPr>
            <p:nvPr/>
          </p:nvSpPr>
          <p:spPr bwMode="auto">
            <a:xfrm flipV="1">
              <a:off x="2688" y="384"/>
              <a:ext cx="1968" cy="517"/>
            </a:xfrm>
            <a:custGeom>
              <a:avLst/>
              <a:gdLst>
                <a:gd name="T0" fmla="*/ 0 w 43200"/>
                <a:gd name="T1" fmla="*/ 0 h 23288"/>
                <a:gd name="T2" fmla="*/ 0 w 43200"/>
                <a:gd name="T3" fmla="*/ 0 h 23288"/>
                <a:gd name="T4" fmla="*/ 0 w 43200"/>
                <a:gd name="T5" fmla="*/ 0 h 23288"/>
                <a:gd name="T6" fmla="*/ 0 60000 65536"/>
                <a:gd name="T7" fmla="*/ 0 60000 65536"/>
                <a:gd name="T8" fmla="*/ 0 60000 65536"/>
                <a:gd name="T9" fmla="*/ 0 w 43200"/>
                <a:gd name="T10" fmla="*/ 0 h 23288"/>
                <a:gd name="T11" fmla="*/ 43200 w 43200"/>
                <a:gd name="T12" fmla="*/ 23288 h 23288"/>
              </a:gdLst>
              <a:ahLst/>
              <a:cxnLst>
                <a:cxn ang="T6">
                  <a:pos x="T0" y="T1"/>
                </a:cxn>
                <a:cxn ang="T7">
                  <a:pos x="T2" y="T3"/>
                </a:cxn>
                <a:cxn ang="T8">
                  <a:pos x="T4" y="T5"/>
                </a:cxn>
              </a:cxnLst>
              <a:rect l="T9" t="T10" r="T11" b="T12"/>
              <a:pathLst>
                <a:path w="43200" h="23288" fill="none" extrusionOk="0">
                  <a:moveTo>
                    <a:pt x="66" y="23287"/>
                  </a:moveTo>
                  <a:cubicBezTo>
                    <a:pt x="22" y="22726"/>
                    <a:pt x="0" y="22163"/>
                    <a:pt x="0" y="21600"/>
                  </a:cubicBezTo>
                  <a:cubicBezTo>
                    <a:pt x="0" y="9670"/>
                    <a:pt x="9670" y="0"/>
                    <a:pt x="21600" y="0"/>
                  </a:cubicBezTo>
                  <a:cubicBezTo>
                    <a:pt x="33529" y="-1"/>
                    <a:pt x="43199" y="9670"/>
                    <a:pt x="43200" y="21599"/>
                  </a:cubicBezTo>
                </a:path>
                <a:path w="43200" h="23288" stroke="0" extrusionOk="0">
                  <a:moveTo>
                    <a:pt x="66" y="23287"/>
                  </a:moveTo>
                  <a:cubicBezTo>
                    <a:pt x="22" y="22726"/>
                    <a:pt x="0" y="22163"/>
                    <a:pt x="0" y="21600"/>
                  </a:cubicBezTo>
                  <a:cubicBezTo>
                    <a:pt x="0" y="9670"/>
                    <a:pt x="9670" y="0"/>
                    <a:pt x="21600" y="0"/>
                  </a:cubicBezTo>
                  <a:cubicBezTo>
                    <a:pt x="33529" y="-1"/>
                    <a:pt x="43199" y="9670"/>
                    <a:pt x="43200" y="21599"/>
                  </a:cubicBezTo>
                  <a:lnTo>
                    <a:pt x="21600" y="21600"/>
                  </a:lnTo>
                  <a:close/>
                </a:path>
              </a:pathLst>
            </a:custGeom>
            <a:noFill/>
            <a:ln w="38100">
              <a:solidFill>
                <a:srgbClr val="FF0000"/>
              </a:solidFill>
              <a:round/>
              <a:headEnd/>
              <a:tailEnd type="triangle" w="med" len="med"/>
            </a:ln>
          </p:spPr>
          <p:txBody>
            <a:bodyPr wrap="none" anchor="ctr"/>
            <a:lstStyle/>
            <a:p>
              <a:endParaRPr lang="zh-CN" altLang="en-US"/>
            </a:p>
          </p:txBody>
        </p:sp>
        <p:sp>
          <p:nvSpPr>
            <p:cNvPr id="45088" name="Arc 11"/>
            <p:cNvSpPr>
              <a:spLocks/>
            </p:cNvSpPr>
            <p:nvPr/>
          </p:nvSpPr>
          <p:spPr bwMode="auto">
            <a:xfrm flipV="1">
              <a:off x="2496" y="768"/>
              <a:ext cx="2304" cy="377"/>
            </a:xfrm>
            <a:custGeom>
              <a:avLst/>
              <a:gdLst>
                <a:gd name="T0" fmla="*/ 0 w 40505"/>
                <a:gd name="T1" fmla="*/ 0 h 21600"/>
                <a:gd name="T2" fmla="*/ 0 w 40505"/>
                <a:gd name="T3" fmla="*/ 0 h 21600"/>
                <a:gd name="T4" fmla="*/ 0 w 40505"/>
                <a:gd name="T5" fmla="*/ 0 h 21600"/>
                <a:gd name="T6" fmla="*/ 0 60000 65536"/>
                <a:gd name="T7" fmla="*/ 0 60000 65536"/>
                <a:gd name="T8" fmla="*/ 0 60000 65536"/>
                <a:gd name="T9" fmla="*/ 0 w 40505"/>
                <a:gd name="T10" fmla="*/ 0 h 21600"/>
                <a:gd name="T11" fmla="*/ 40505 w 40505"/>
                <a:gd name="T12" fmla="*/ 21600 h 21600"/>
              </a:gdLst>
              <a:ahLst/>
              <a:cxnLst>
                <a:cxn ang="T6">
                  <a:pos x="T0" y="T1"/>
                </a:cxn>
                <a:cxn ang="T7">
                  <a:pos x="T2" y="T3"/>
                </a:cxn>
                <a:cxn ang="T8">
                  <a:pos x="T4" y="T5"/>
                </a:cxn>
              </a:cxnLst>
              <a:rect l="T9" t="T10" r="T11" b="T12"/>
              <a:pathLst>
                <a:path w="40505" h="21600" fill="none" extrusionOk="0">
                  <a:moveTo>
                    <a:pt x="0" y="14125"/>
                  </a:moveTo>
                  <a:cubicBezTo>
                    <a:pt x="3131" y="5637"/>
                    <a:pt x="11219" y="-1"/>
                    <a:pt x="20266" y="0"/>
                  </a:cubicBezTo>
                  <a:cubicBezTo>
                    <a:pt x="29284" y="0"/>
                    <a:pt x="37353" y="5603"/>
                    <a:pt x="40504" y="14053"/>
                  </a:cubicBezTo>
                </a:path>
                <a:path w="40505" h="21600" stroke="0" extrusionOk="0">
                  <a:moveTo>
                    <a:pt x="0" y="14125"/>
                  </a:moveTo>
                  <a:cubicBezTo>
                    <a:pt x="3131" y="5637"/>
                    <a:pt x="11219" y="-1"/>
                    <a:pt x="20266" y="0"/>
                  </a:cubicBezTo>
                  <a:cubicBezTo>
                    <a:pt x="29284" y="0"/>
                    <a:pt x="37353" y="5603"/>
                    <a:pt x="40504" y="14053"/>
                  </a:cubicBezTo>
                  <a:lnTo>
                    <a:pt x="20266" y="21600"/>
                  </a:lnTo>
                  <a:close/>
                </a:path>
              </a:pathLst>
            </a:custGeom>
            <a:noFill/>
            <a:ln w="38100">
              <a:solidFill>
                <a:srgbClr val="FF0000"/>
              </a:solidFill>
              <a:round/>
              <a:headEnd/>
              <a:tailEnd type="triangle" w="med" len="med"/>
            </a:ln>
          </p:spPr>
          <p:txBody>
            <a:bodyPr wrap="none" anchor="ctr"/>
            <a:lstStyle/>
            <a:p>
              <a:endParaRPr lang="zh-CN" altLang="en-US"/>
            </a:p>
          </p:txBody>
        </p:sp>
        <p:sp>
          <p:nvSpPr>
            <p:cNvPr id="45089" name="Arc 12"/>
            <p:cNvSpPr>
              <a:spLocks/>
            </p:cNvSpPr>
            <p:nvPr/>
          </p:nvSpPr>
          <p:spPr bwMode="auto">
            <a:xfrm>
              <a:off x="2496" y="1495"/>
              <a:ext cx="2312" cy="281"/>
            </a:xfrm>
            <a:custGeom>
              <a:avLst/>
              <a:gdLst>
                <a:gd name="T0" fmla="*/ 0 w 43174"/>
                <a:gd name="T1" fmla="*/ 0 h 21600"/>
                <a:gd name="T2" fmla="*/ 0 w 43174"/>
                <a:gd name="T3" fmla="*/ 0 h 21600"/>
                <a:gd name="T4" fmla="*/ 0 w 43174"/>
                <a:gd name="T5" fmla="*/ 0 h 21600"/>
                <a:gd name="T6" fmla="*/ 0 60000 65536"/>
                <a:gd name="T7" fmla="*/ 0 60000 65536"/>
                <a:gd name="T8" fmla="*/ 0 60000 65536"/>
                <a:gd name="T9" fmla="*/ 0 w 43174"/>
                <a:gd name="T10" fmla="*/ 0 h 21600"/>
                <a:gd name="T11" fmla="*/ 43174 w 43174"/>
                <a:gd name="T12" fmla="*/ 21600 h 21600"/>
              </a:gdLst>
              <a:ahLst/>
              <a:cxnLst>
                <a:cxn ang="T6">
                  <a:pos x="T0" y="T1"/>
                </a:cxn>
                <a:cxn ang="T7">
                  <a:pos x="T2" y="T3"/>
                </a:cxn>
                <a:cxn ang="T8">
                  <a:pos x="T4" y="T5"/>
                </a:cxn>
              </a:cxnLst>
              <a:rect l="T9" t="T10" r="T11" b="T12"/>
              <a:pathLst>
                <a:path w="43174" h="21600" fill="none" extrusionOk="0">
                  <a:moveTo>
                    <a:pt x="0" y="20537"/>
                  </a:moveTo>
                  <a:cubicBezTo>
                    <a:pt x="566" y="9034"/>
                    <a:pt x="10057" y="-1"/>
                    <a:pt x="21574" y="0"/>
                  </a:cubicBezTo>
                  <a:cubicBezTo>
                    <a:pt x="33503" y="0"/>
                    <a:pt x="43174" y="9670"/>
                    <a:pt x="43174" y="21600"/>
                  </a:cubicBezTo>
                </a:path>
                <a:path w="43174" h="21600" stroke="0" extrusionOk="0">
                  <a:moveTo>
                    <a:pt x="0" y="20537"/>
                  </a:moveTo>
                  <a:cubicBezTo>
                    <a:pt x="566" y="9034"/>
                    <a:pt x="10057" y="-1"/>
                    <a:pt x="21574" y="0"/>
                  </a:cubicBezTo>
                  <a:cubicBezTo>
                    <a:pt x="33503" y="0"/>
                    <a:pt x="43174" y="9670"/>
                    <a:pt x="43174" y="21600"/>
                  </a:cubicBezTo>
                  <a:lnTo>
                    <a:pt x="21574" y="21600"/>
                  </a:lnTo>
                  <a:close/>
                </a:path>
              </a:pathLst>
            </a:custGeom>
            <a:noFill/>
            <a:ln w="38100">
              <a:solidFill>
                <a:srgbClr val="FF0000"/>
              </a:solidFill>
              <a:round/>
              <a:headEnd/>
              <a:tailEnd type="triangle" w="med" len="med"/>
            </a:ln>
          </p:spPr>
          <p:txBody>
            <a:bodyPr wrap="none" anchor="ctr"/>
            <a:lstStyle/>
            <a:p>
              <a:endParaRPr lang="zh-CN" altLang="en-US"/>
            </a:p>
          </p:txBody>
        </p:sp>
        <p:sp>
          <p:nvSpPr>
            <p:cNvPr id="45090" name="Arc 13"/>
            <p:cNvSpPr>
              <a:spLocks/>
            </p:cNvSpPr>
            <p:nvPr/>
          </p:nvSpPr>
          <p:spPr bwMode="auto">
            <a:xfrm>
              <a:off x="2679" y="1728"/>
              <a:ext cx="2073" cy="720"/>
            </a:xfrm>
            <a:custGeom>
              <a:avLst/>
              <a:gdLst>
                <a:gd name="T0" fmla="*/ 0 w 39968"/>
                <a:gd name="T1" fmla="*/ 0 h 21600"/>
                <a:gd name="T2" fmla="*/ 0 w 39968"/>
                <a:gd name="T3" fmla="*/ 0 h 21600"/>
                <a:gd name="T4" fmla="*/ 0 w 39968"/>
                <a:gd name="T5" fmla="*/ 0 h 21600"/>
                <a:gd name="T6" fmla="*/ 0 60000 65536"/>
                <a:gd name="T7" fmla="*/ 0 60000 65536"/>
                <a:gd name="T8" fmla="*/ 0 60000 65536"/>
                <a:gd name="T9" fmla="*/ 0 w 39968"/>
                <a:gd name="T10" fmla="*/ 0 h 21600"/>
                <a:gd name="T11" fmla="*/ 39968 w 39968"/>
                <a:gd name="T12" fmla="*/ 21600 h 21600"/>
              </a:gdLst>
              <a:ahLst/>
              <a:cxnLst>
                <a:cxn ang="T6">
                  <a:pos x="T0" y="T1"/>
                </a:cxn>
                <a:cxn ang="T7">
                  <a:pos x="T2" y="T3"/>
                </a:cxn>
                <a:cxn ang="T8">
                  <a:pos x="T4" y="T5"/>
                </a:cxn>
              </a:cxnLst>
              <a:rect l="T9" t="T10" r="T11" b="T12"/>
              <a:pathLst>
                <a:path w="39968" h="21600" fill="none" extrusionOk="0">
                  <a:moveTo>
                    <a:pt x="-1" y="12806"/>
                  </a:moveTo>
                  <a:cubicBezTo>
                    <a:pt x="3471" y="5017"/>
                    <a:pt x="11201" y="-1"/>
                    <a:pt x="19729" y="0"/>
                  </a:cubicBezTo>
                  <a:cubicBezTo>
                    <a:pt x="28747" y="0"/>
                    <a:pt x="36816" y="5603"/>
                    <a:pt x="39967" y="14053"/>
                  </a:cubicBezTo>
                </a:path>
                <a:path w="39968" h="21600" stroke="0" extrusionOk="0">
                  <a:moveTo>
                    <a:pt x="-1" y="12806"/>
                  </a:moveTo>
                  <a:cubicBezTo>
                    <a:pt x="3471" y="5017"/>
                    <a:pt x="11201" y="-1"/>
                    <a:pt x="19729" y="0"/>
                  </a:cubicBezTo>
                  <a:cubicBezTo>
                    <a:pt x="28747" y="0"/>
                    <a:pt x="36816" y="5603"/>
                    <a:pt x="39967" y="14053"/>
                  </a:cubicBezTo>
                  <a:lnTo>
                    <a:pt x="19729" y="21600"/>
                  </a:lnTo>
                  <a:close/>
                </a:path>
              </a:pathLst>
            </a:custGeom>
            <a:noFill/>
            <a:ln w="38100">
              <a:solidFill>
                <a:srgbClr val="FF0000"/>
              </a:solidFill>
              <a:round/>
              <a:headEnd/>
              <a:tailEnd type="triangle" w="med" len="med"/>
            </a:ln>
          </p:spPr>
          <p:txBody>
            <a:bodyPr wrap="none" anchor="ctr"/>
            <a:lstStyle/>
            <a:p>
              <a:endParaRPr lang="zh-CN" altLang="en-US"/>
            </a:p>
          </p:txBody>
        </p:sp>
        <p:sp>
          <p:nvSpPr>
            <p:cNvPr id="45091" name="Line 14"/>
            <p:cNvSpPr>
              <a:spLocks noChangeShapeType="1"/>
            </p:cNvSpPr>
            <p:nvPr/>
          </p:nvSpPr>
          <p:spPr bwMode="auto">
            <a:xfrm>
              <a:off x="2496" y="1319"/>
              <a:ext cx="2601" cy="0"/>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45092" name="Line 15"/>
            <p:cNvSpPr>
              <a:spLocks noChangeShapeType="1"/>
            </p:cNvSpPr>
            <p:nvPr/>
          </p:nvSpPr>
          <p:spPr bwMode="auto">
            <a:xfrm>
              <a:off x="3290" y="1728"/>
              <a:ext cx="96" cy="187"/>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45093" name="Line 16"/>
            <p:cNvSpPr>
              <a:spLocks noChangeShapeType="1"/>
            </p:cNvSpPr>
            <p:nvPr/>
          </p:nvSpPr>
          <p:spPr bwMode="auto">
            <a:xfrm>
              <a:off x="4241" y="1728"/>
              <a:ext cx="96" cy="187"/>
            </a:xfrm>
            <a:prstGeom prst="line">
              <a:avLst/>
            </a:prstGeom>
            <a:noFill/>
            <a:ln w="38100">
              <a:solidFill>
                <a:schemeClr val="accent2"/>
              </a:solidFill>
              <a:round/>
              <a:headEnd/>
              <a:tailEnd type="triangle" w="med" len="med"/>
            </a:ln>
          </p:spPr>
          <p:txBody>
            <a:bodyPr wrap="none" anchor="ctr"/>
            <a:lstStyle/>
            <a:p>
              <a:endParaRPr lang="zh-CN" altLang="en-US"/>
            </a:p>
          </p:txBody>
        </p:sp>
        <p:graphicFrame>
          <p:nvGraphicFramePr>
            <p:cNvPr id="45064" name="Object 17"/>
            <p:cNvGraphicFramePr>
              <a:graphicFrameLocks noChangeAspect="1"/>
            </p:cNvGraphicFramePr>
            <p:nvPr/>
          </p:nvGraphicFramePr>
          <p:xfrm>
            <a:off x="4714" y="328"/>
            <a:ext cx="260" cy="264"/>
          </p:xfrm>
          <a:graphic>
            <a:graphicData uri="http://schemas.openxmlformats.org/presentationml/2006/ole">
              <mc:AlternateContent xmlns:mc="http://schemas.openxmlformats.org/markup-compatibility/2006">
                <mc:Choice xmlns:v="urn:schemas-microsoft-com:vml" Requires="v">
                  <p:oleObj spid="_x0000_s45228" name="公式" r:id="rId4" imgW="241200" imgH="215640" progId="Equation.3">
                    <p:embed/>
                  </p:oleObj>
                </mc:Choice>
                <mc:Fallback>
                  <p:oleObj name="公式" r:id="rId4" imgW="241200" imgH="215640" progId="Equation.3">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4" y="328"/>
                          <a:ext cx="260"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5" name="Object 18"/>
            <p:cNvGraphicFramePr>
              <a:graphicFrameLocks noChangeAspect="1"/>
            </p:cNvGraphicFramePr>
            <p:nvPr/>
          </p:nvGraphicFramePr>
          <p:xfrm>
            <a:off x="2990" y="328"/>
            <a:ext cx="269" cy="272"/>
          </p:xfrm>
          <a:graphic>
            <a:graphicData uri="http://schemas.openxmlformats.org/presentationml/2006/ole">
              <mc:AlternateContent xmlns:mc="http://schemas.openxmlformats.org/markup-compatibility/2006">
                <mc:Choice xmlns:v="urn:schemas-microsoft-com:vml" Requires="v">
                  <p:oleObj spid="_x0000_s45229" name="公式" r:id="rId6" imgW="228600" imgH="215640" progId="Equation.3">
                    <p:embed/>
                  </p:oleObj>
                </mc:Choice>
                <mc:Fallback>
                  <p:oleObj name="公式" r:id="rId6" imgW="228600" imgH="215640" progId="Equation.3">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0" y="328"/>
                          <a:ext cx="269"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6" name="Object 19"/>
            <p:cNvGraphicFramePr>
              <a:graphicFrameLocks noChangeAspect="1"/>
            </p:cNvGraphicFramePr>
            <p:nvPr/>
          </p:nvGraphicFramePr>
          <p:xfrm>
            <a:off x="3172" y="2007"/>
            <a:ext cx="1248" cy="312"/>
          </p:xfrm>
          <a:graphic>
            <a:graphicData uri="http://schemas.openxmlformats.org/presentationml/2006/ole">
              <mc:AlternateContent xmlns:mc="http://schemas.openxmlformats.org/markup-compatibility/2006">
                <mc:Choice xmlns:v="urn:schemas-microsoft-com:vml" Requires="v">
                  <p:oleObj spid="_x0000_s45230" name="Equation" r:id="rId8" imgW="2158920" imgH="507960" progId="Equation.3">
                    <p:embed/>
                  </p:oleObj>
                </mc:Choice>
                <mc:Fallback>
                  <p:oleObj name="Equation" r:id="rId8" imgW="2158920" imgH="507960" progId="Equation.3">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72" y="2007"/>
                          <a:ext cx="1248" cy="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7" name="Object 20"/>
            <p:cNvGraphicFramePr>
              <a:graphicFrameLocks noChangeAspect="1"/>
            </p:cNvGraphicFramePr>
            <p:nvPr/>
          </p:nvGraphicFramePr>
          <p:xfrm>
            <a:off x="3456" y="384"/>
            <a:ext cx="960" cy="173"/>
          </p:xfrm>
          <a:graphic>
            <a:graphicData uri="http://schemas.openxmlformats.org/presentationml/2006/ole">
              <mc:AlternateContent xmlns:mc="http://schemas.openxmlformats.org/markup-compatibility/2006">
                <mc:Choice xmlns:v="urn:schemas-microsoft-com:vml" Requires="v">
                  <p:oleObj spid="_x0000_s45231" name="Equation" r:id="rId10" imgW="2298600" imgH="355320" progId="Equation.3">
                    <p:embed/>
                  </p:oleObj>
                </mc:Choice>
                <mc:Fallback>
                  <p:oleObj name="Equation" r:id="rId10" imgW="2298600" imgH="355320" progId="Equation.3">
                    <p:embed/>
                    <p:pic>
                      <p:nvPicPr>
                        <p:cNvPr id="0" name="Object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56" y="384"/>
                          <a:ext cx="960" cy="1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94" name="Freeform 21"/>
            <p:cNvSpPr>
              <a:spLocks/>
            </p:cNvSpPr>
            <p:nvPr/>
          </p:nvSpPr>
          <p:spPr bwMode="auto">
            <a:xfrm>
              <a:off x="4385" y="624"/>
              <a:ext cx="262" cy="1353"/>
            </a:xfrm>
            <a:custGeom>
              <a:avLst/>
              <a:gdLst>
                <a:gd name="T0" fmla="*/ 0 w 262"/>
                <a:gd name="T1" fmla="*/ 0 h 1353"/>
                <a:gd name="T2" fmla="*/ 96 w 262"/>
                <a:gd name="T3" fmla="*/ 35 h 1353"/>
                <a:gd name="T4" fmla="*/ 157 w 262"/>
                <a:gd name="T5" fmla="*/ 96 h 1353"/>
                <a:gd name="T6" fmla="*/ 227 w 262"/>
                <a:gd name="T7" fmla="*/ 306 h 1353"/>
                <a:gd name="T8" fmla="*/ 244 w 262"/>
                <a:gd name="T9" fmla="*/ 437 h 1353"/>
                <a:gd name="T10" fmla="*/ 262 w 262"/>
                <a:gd name="T11" fmla="*/ 672 h 1353"/>
                <a:gd name="T12" fmla="*/ 262 w 262"/>
                <a:gd name="T13" fmla="*/ 864 h 1353"/>
                <a:gd name="T14" fmla="*/ 227 w 262"/>
                <a:gd name="T15" fmla="*/ 1043 h 1353"/>
                <a:gd name="T16" fmla="*/ 192 w 262"/>
                <a:gd name="T17" fmla="*/ 1152 h 1353"/>
                <a:gd name="T18" fmla="*/ 148 w 262"/>
                <a:gd name="T19" fmla="*/ 1274 h 1353"/>
                <a:gd name="T20" fmla="*/ 87 w 262"/>
                <a:gd name="T21" fmla="*/ 1336 h 1353"/>
                <a:gd name="T22" fmla="*/ 27 w 262"/>
                <a:gd name="T23" fmla="*/ 1353 h 13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2"/>
                <a:gd name="T37" fmla="*/ 0 h 1353"/>
                <a:gd name="T38" fmla="*/ 262 w 262"/>
                <a:gd name="T39" fmla="*/ 1353 h 135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2" h="1353">
                  <a:moveTo>
                    <a:pt x="0" y="0"/>
                  </a:moveTo>
                  <a:lnTo>
                    <a:pt x="96" y="35"/>
                  </a:lnTo>
                  <a:lnTo>
                    <a:pt x="157" y="96"/>
                  </a:lnTo>
                  <a:lnTo>
                    <a:pt x="227" y="306"/>
                  </a:lnTo>
                  <a:lnTo>
                    <a:pt x="244" y="437"/>
                  </a:lnTo>
                  <a:lnTo>
                    <a:pt x="262" y="672"/>
                  </a:lnTo>
                  <a:lnTo>
                    <a:pt x="262" y="864"/>
                  </a:lnTo>
                  <a:lnTo>
                    <a:pt x="227" y="1043"/>
                  </a:lnTo>
                  <a:lnTo>
                    <a:pt x="192" y="1152"/>
                  </a:lnTo>
                  <a:lnTo>
                    <a:pt x="148" y="1274"/>
                  </a:lnTo>
                  <a:lnTo>
                    <a:pt x="87" y="1336"/>
                  </a:lnTo>
                  <a:lnTo>
                    <a:pt x="27" y="1353"/>
                  </a:lnTo>
                </a:path>
              </a:pathLst>
            </a:custGeom>
            <a:noFill/>
            <a:ln w="38100">
              <a:solidFill>
                <a:schemeClr val="accent2"/>
              </a:solidFill>
              <a:prstDash val="sysDot"/>
              <a:round/>
              <a:headEnd/>
              <a:tailEnd/>
            </a:ln>
          </p:spPr>
          <p:txBody>
            <a:bodyPr wrap="none" anchor="ctr"/>
            <a:lstStyle/>
            <a:p>
              <a:endParaRPr lang="zh-CN" altLang="en-US"/>
            </a:p>
          </p:txBody>
        </p:sp>
        <p:sp>
          <p:nvSpPr>
            <p:cNvPr id="45095" name="Freeform 22"/>
            <p:cNvSpPr>
              <a:spLocks/>
            </p:cNvSpPr>
            <p:nvPr/>
          </p:nvSpPr>
          <p:spPr bwMode="auto">
            <a:xfrm>
              <a:off x="3482" y="624"/>
              <a:ext cx="262" cy="1353"/>
            </a:xfrm>
            <a:custGeom>
              <a:avLst/>
              <a:gdLst>
                <a:gd name="T0" fmla="*/ 0 w 262"/>
                <a:gd name="T1" fmla="*/ 0 h 1353"/>
                <a:gd name="T2" fmla="*/ 96 w 262"/>
                <a:gd name="T3" fmla="*/ 35 h 1353"/>
                <a:gd name="T4" fmla="*/ 157 w 262"/>
                <a:gd name="T5" fmla="*/ 96 h 1353"/>
                <a:gd name="T6" fmla="*/ 227 w 262"/>
                <a:gd name="T7" fmla="*/ 306 h 1353"/>
                <a:gd name="T8" fmla="*/ 244 w 262"/>
                <a:gd name="T9" fmla="*/ 437 h 1353"/>
                <a:gd name="T10" fmla="*/ 262 w 262"/>
                <a:gd name="T11" fmla="*/ 672 h 1353"/>
                <a:gd name="T12" fmla="*/ 262 w 262"/>
                <a:gd name="T13" fmla="*/ 864 h 1353"/>
                <a:gd name="T14" fmla="*/ 244 w 262"/>
                <a:gd name="T15" fmla="*/ 1043 h 1353"/>
                <a:gd name="T16" fmla="*/ 192 w 262"/>
                <a:gd name="T17" fmla="*/ 1152 h 1353"/>
                <a:gd name="T18" fmla="*/ 148 w 262"/>
                <a:gd name="T19" fmla="*/ 1274 h 1353"/>
                <a:gd name="T20" fmla="*/ 87 w 262"/>
                <a:gd name="T21" fmla="*/ 1336 h 1353"/>
                <a:gd name="T22" fmla="*/ 27 w 262"/>
                <a:gd name="T23" fmla="*/ 1353 h 13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2"/>
                <a:gd name="T37" fmla="*/ 0 h 1353"/>
                <a:gd name="T38" fmla="*/ 262 w 262"/>
                <a:gd name="T39" fmla="*/ 1353 h 135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2" h="1353">
                  <a:moveTo>
                    <a:pt x="0" y="0"/>
                  </a:moveTo>
                  <a:lnTo>
                    <a:pt x="96" y="35"/>
                  </a:lnTo>
                  <a:lnTo>
                    <a:pt x="157" y="96"/>
                  </a:lnTo>
                  <a:lnTo>
                    <a:pt x="227" y="306"/>
                  </a:lnTo>
                  <a:lnTo>
                    <a:pt x="244" y="437"/>
                  </a:lnTo>
                  <a:lnTo>
                    <a:pt x="262" y="672"/>
                  </a:lnTo>
                  <a:lnTo>
                    <a:pt x="262" y="864"/>
                  </a:lnTo>
                  <a:lnTo>
                    <a:pt x="244" y="1043"/>
                  </a:lnTo>
                  <a:lnTo>
                    <a:pt x="192" y="1152"/>
                  </a:lnTo>
                  <a:lnTo>
                    <a:pt x="148" y="1274"/>
                  </a:lnTo>
                  <a:lnTo>
                    <a:pt x="87" y="1336"/>
                  </a:lnTo>
                  <a:lnTo>
                    <a:pt x="27" y="1353"/>
                  </a:lnTo>
                </a:path>
              </a:pathLst>
            </a:custGeom>
            <a:noFill/>
            <a:ln w="38100">
              <a:solidFill>
                <a:srgbClr val="FF0000"/>
              </a:solidFill>
              <a:prstDash val="sysDot"/>
              <a:round/>
              <a:headEnd/>
              <a:tailEnd/>
            </a:ln>
          </p:spPr>
          <p:txBody>
            <a:bodyPr wrap="none" anchor="ctr"/>
            <a:lstStyle/>
            <a:p>
              <a:endParaRPr lang="zh-CN" altLang="en-US"/>
            </a:p>
          </p:txBody>
        </p:sp>
        <p:sp>
          <p:nvSpPr>
            <p:cNvPr id="45096" name="Freeform 23"/>
            <p:cNvSpPr>
              <a:spLocks/>
            </p:cNvSpPr>
            <p:nvPr/>
          </p:nvSpPr>
          <p:spPr bwMode="auto">
            <a:xfrm>
              <a:off x="3229" y="624"/>
              <a:ext cx="263" cy="1344"/>
            </a:xfrm>
            <a:custGeom>
              <a:avLst/>
              <a:gdLst>
                <a:gd name="T0" fmla="*/ 262 w 263"/>
                <a:gd name="T1" fmla="*/ 0 h 1344"/>
                <a:gd name="T2" fmla="*/ 188 w 263"/>
                <a:gd name="T3" fmla="*/ 26 h 1344"/>
                <a:gd name="T4" fmla="*/ 118 w 263"/>
                <a:gd name="T5" fmla="*/ 113 h 1344"/>
                <a:gd name="T6" fmla="*/ 61 w 263"/>
                <a:gd name="T7" fmla="*/ 257 h 1344"/>
                <a:gd name="T8" fmla="*/ 26 w 263"/>
                <a:gd name="T9" fmla="*/ 432 h 1344"/>
                <a:gd name="T10" fmla="*/ 13 w 263"/>
                <a:gd name="T11" fmla="*/ 576 h 1344"/>
                <a:gd name="T12" fmla="*/ 0 w 263"/>
                <a:gd name="T13" fmla="*/ 711 h 1344"/>
                <a:gd name="T14" fmla="*/ 17 w 263"/>
                <a:gd name="T15" fmla="*/ 912 h 1344"/>
                <a:gd name="T16" fmla="*/ 44 w 263"/>
                <a:gd name="T17" fmla="*/ 1017 h 1344"/>
                <a:gd name="T18" fmla="*/ 87 w 263"/>
                <a:gd name="T19" fmla="*/ 1148 h 1344"/>
                <a:gd name="T20" fmla="*/ 192 w 263"/>
                <a:gd name="T21" fmla="*/ 1305 h 1344"/>
                <a:gd name="T22" fmla="*/ 263 w 263"/>
                <a:gd name="T23" fmla="*/ 1344 h 134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3"/>
                <a:gd name="T37" fmla="*/ 0 h 1344"/>
                <a:gd name="T38" fmla="*/ 263 w 263"/>
                <a:gd name="T39" fmla="*/ 1344 h 134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3" h="1344">
                  <a:moveTo>
                    <a:pt x="262" y="0"/>
                  </a:moveTo>
                  <a:lnTo>
                    <a:pt x="188" y="26"/>
                  </a:lnTo>
                  <a:lnTo>
                    <a:pt x="118" y="113"/>
                  </a:lnTo>
                  <a:lnTo>
                    <a:pt x="61" y="257"/>
                  </a:lnTo>
                  <a:lnTo>
                    <a:pt x="26" y="432"/>
                  </a:lnTo>
                  <a:lnTo>
                    <a:pt x="13" y="576"/>
                  </a:lnTo>
                  <a:lnTo>
                    <a:pt x="0" y="711"/>
                  </a:lnTo>
                  <a:lnTo>
                    <a:pt x="17" y="912"/>
                  </a:lnTo>
                  <a:lnTo>
                    <a:pt x="44" y="1017"/>
                  </a:lnTo>
                  <a:lnTo>
                    <a:pt x="87" y="1148"/>
                  </a:lnTo>
                  <a:lnTo>
                    <a:pt x="192" y="1305"/>
                  </a:lnTo>
                  <a:lnTo>
                    <a:pt x="263" y="1344"/>
                  </a:lnTo>
                </a:path>
              </a:pathLst>
            </a:custGeom>
            <a:noFill/>
            <a:ln w="57150">
              <a:solidFill>
                <a:srgbClr val="FF0000"/>
              </a:solidFill>
              <a:round/>
              <a:headEnd/>
              <a:tailEnd/>
            </a:ln>
          </p:spPr>
          <p:txBody>
            <a:bodyPr wrap="none" anchor="ctr"/>
            <a:lstStyle/>
            <a:p>
              <a:endParaRPr lang="zh-CN" altLang="en-US"/>
            </a:p>
          </p:txBody>
        </p:sp>
        <p:sp>
          <p:nvSpPr>
            <p:cNvPr id="45097" name="Freeform 24"/>
            <p:cNvSpPr>
              <a:spLocks/>
            </p:cNvSpPr>
            <p:nvPr/>
          </p:nvSpPr>
          <p:spPr bwMode="auto">
            <a:xfrm>
              <a:off x="4176" y="624"/>
              <a:ext cx="267" cy="1344"/>
            </a:xfrm>
            <a:custGeom>
              <a:avLst/>
              <a:gdLst>
                <a:gd name="T0" fmla="*/ 266 w 267"/>
                <a:gd name="T1" fmla="*/ 0 h 1344"/>
                <a:gd name="T2" fmla="*/ 192 w 267"/>
                <a:gd name="T3" fmla="*/ 26 h 1344"/>
                <a:gd name="T4" fmla="*/ 122 w 267"/>
                <a:gd name="T5" fmla="*/ 113 h 1344"/>
                <a:gd name="T6" fmla="*/ 61 w 267"/>
                <a:gd name="T7" fmla="*/ 275 h 1344"/>
                <a:gd name="T8" fmla="*/ 34 w 267"/>
                <a:gd name="T9" fmla="*/ 415 h 1344"/>
                <a:gd name="T10" fmla="*/ 8 w 267"/>
                <a:gd name="T11" fmla="*/ 572 h 1344"/>
                <a:gd name="T12" fmla="*/ 0 w 267"/>
                <a:gd name="T13" fmla="*/ 694 h 1344"/>
                <a:gd name="T14" fmla="*/ 8 w 267"/>
                <a:gd name="T15" fmla="*/ 807 h 1344"/>
                <a:gd name="T16" fmla="*/ 34 w 267"/>
                <a:gd name="T17" fmla="*/ 973 h 1344"/>
                <a:gd name="T18" fmla="*/ 61 w 267"/>
                <a:gd name="T19" fmla="*/ 1095 h 1344"/>
                <a:gd name="T20" fmla="*/ 113 w 267"/>
                <a:gd name="T21" fmla="*/ 1213 h 1344"/>
                <a:gd name="T22" fmla="*/ 183 w 267"/>
                <a:gd name="T23" fmla="*/ 1309 h 1344"/>
                <a:gd name="T24" fmla="*/ 267 w 267"/>
                <a:gd name="T25" fmla="*/ 1344 h 13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7"/>
                <a:gd name="T40" fmla="*/ 0 h 1344"/>
                <a:gd name="T41" fmla="*/ 267 w 267"/>
                <a:gd name="T42" fmla="*/ 1344 h 13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7" h="1344">
                  <a:moveTo>
                    <a:pt x="266" y="0"/>
                  </a:moveTo>
                  <a:lnTo>
                    <a:pt x="192" y="26"/>
                  </a:lnTo>
                  <a:lnTo>
                    <a:pt x="122" y="113"/>
                  </a:lnTo>
                  <a:lnTo>
                    <a:pt x="61" y="275"/>
                  </a:lnTo>
                  <a:lnTo>
                    <a:pt x="34" y="415"/>
                  </a:lnTo>
                  <a:lnTo>
                    <a:pt x="8" y="572"/>
                  </a:lnTo>
                  <a:lnTo>
                    <a:pt x="0" y="694"/>
                  </a:lnTo>
                  <a:lnTo>
                    <a:pt x="8" y="807"/>
                  </a:lnTo>
                  <a:lnTo>
                    <a:pt x="34" y="973"/>
                  </a:lnTo>
                  <a:lnTo>
                    <a:pt x="61" y="1095"/>
                  </a:lnTo>
                  <a:lnTo>
                    <a:pt x="113" y="1213"/>
                  </a:lnTo>
                  <a:lnTo>
                    <a:pt x="183" y="1309"/>
                  </a:lnTo>
                  <a:lnTo>
                    <a:pt x="267" y="1344"/>
                  </a:lnTo>
                </a:path>
              </a:pathLst>
            </a:custGeom>
            <a:noFill/>
            <a:ln w="57150">
              <a:solidFill>
                <a:schemeClr val="accent2"/>
              </a:solidFill>
              <a:round/>
              <a:headEnd/>
              <a:tailEnd/>
            </a:ln>
          </p:spPr>
          <p:txBody>
            <a:bodyPr wrap="none" anchor="ctr"/>
            <a:lstStyle/>
            <a:p>
              <a:endParaRPr lang="zh-CN" altLang="en-US"/>
            </a:p>
          </p:txBody>
        </p:sp>
      </p:grpSp>
      <p:sp>
        <p:nvSpPr>
          <p:cNvPr id="65561" name="Text Box 25"/>
          <p:cNvSpPr txBox="1">
            <a:spLocks noChangeArrowheads="1"/>
          </p:cNvSpPr>
          <p:nvPr/>
        </p:nvSpPr>
        <p:spPr bwMode="auto">
          <a:xfrm>
            <a:off x="369888" y="1323975"/>
            <a:ext cx="3271837" cy="2940050"/>
          </a:xfrm>
          <a:prstGeom prst="rect">
            <a:avLst/>
          </a:prstGeom>
          <a:noFill/>
          <a:ln w="9525">
            <a:noFill/>
            <a:miter lim="800000"/>
            <a:headEnd/>
            <a:tailEnd/>
          </a:ln>
        </p:spPr>
        <p:txBody>
          <a:bodyPr>
            <a:spAutoFit/>
          </a:bodyPr>
          <a:lstStyle/>
          <a:p>
            <a:pPr>
              <a:lnSpc>
                <a:spcPct val="130000"/>
              </a:lnSpc>
              <a:spcBef>
                <a:spcPct val="50000"/>
              </a:spcBef>
            </a:pPr>
            <a:r>
              <a:rPr kumimoji="1" lang="en-US" altLang="zh-CN" b="0">
                <a:solidFill>
                  <a:schemeClr val="tx1"/>
                </a:solidFill>
              </a:rPr>
              <a:t>        </a:t>
            </a:r>
            <a:r>
              <a:rPr kumimoji="1" lang="zh-CN" altLang="en-US"/>
              <a:t>由于一个线圈中电流发生变化而在附近的另外一个线圈中产生感应电动势的现象叫做</a:t>
            </a:r>
            <a:r>
              <a:rPr kumimoji="1" lang="zh-CN" altLang="en-US">
                <a:solidFill>
                  <a:srgbClr val="FFFF00"/>
                </a:solidFill>
              </a:rPr>
              <a:t>互感</a:t>
            </a:r>
            <a:r>
              <a:rPr kumimoji="1" lang="zh-CN" altLang="en-US"/>
              <a:t>现象。这种感应电动势叫做</a:t>
            </a:r>
            <a:r>
              <a:rPr kumimoji="1" lang="zh-CN" altLang="en-US">
                <a:solidFill>
                  <a:srgbClr val="FFFF00"/>
                </a:solidFill>
              </a:rPr>
              <a:t>互感电动势</a:t>
            </a:r>
            <a:r>
              <a:rPr kumimoji="1" lang="zh-CN" altLang="en-US"/>
              <a:t>。</a:t>
            </a:r>
          </a:p>
        </p:txBody>
      </p:sp>
      <p:grpSp>
        <p:nvGrpSpPr>
          <p:cNvPr id="3" name="Group 26"/>
          <p:cNvGrpSpPr>
            <a:grpSpLocks/>
          </p:cNvGrpSpPr>
          <p:nvPr/>
        </p:nvGrpSpPr>
        <p:grpSpPr bwMode="auto">
          <a:xfrm>
            <a:off x="971550" y="4941888"/>
            <a:ext cx="6456363" cy="1200150"/>
            <a:chOff x="666" y="3153"/>
            <a:chExt cx="4067" cy="756"/>
          </a:xfrm>
        </p:grpSpPr>
        <p:graphicFrame>
          <p:nvGraphicFramePr>
            <p:cNvPr id="45058" name="Object 27"/>
            <p:cNvGraphicFramePr>
              <a:graphicFrameLocks noChangeAspect="1"/>
            </p:cNvGraphicFramePr>
            <p:nvPr/>
          </p:nvGraphicFramePr>
          <p:xfrm>
            <a:off x="674" y="3645"/>
            <a:ext cx="199" cy="264"/>
          </p:xfrm>
          <a:graphic>
            <a:graphicData uri="http://schemas.openxmlformats.org/presentationml/2006/ole">
              <mc:AlternateContent xmlns:mc="http://schemas.openxmlformats.org/markup-compatibility/2006">
                <mc:Choice xmlns:v="urn:schemas-microsoft-com:vml" Requires="v">
                  <p:oleObj spid="_x0000_s45232" name="公式" r:id="rId12" imgW="317160" imgH="419040" progId="Equation.3">
                    <p:embed/>
                  </p:oleObj>
                </mc:Choice>
                <mc:Fallback>
                  <p:oleObj name="公式" r:id="rId12" imgW="317160" imgH="419040" progId="Equation.3">
                    <p:embed/>
                    <p:pic>
                      <p:nvPicPr>
                        <p:cNvPr id="0" name="Object 2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4" y="3645"/>
                          <a:ext cx="199"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73" name="Rectangle 28"/>
            <p:cNvSpPr>
              <a:spLocks noChangeArrowheads="1"/>
            </p:cNvSpPr>
            <p:nvPr/>
          </p:nvSpPr>
          <p:spPr bwMode="auto">
            <a:xfrm>
              <a:off x="854" y="3569"/>
              <a:ext cx="1920" cy="327"/>
            </a:xfrm>
            <a:prstGeom prst="rect">
              <a:avLst/>
            </a:prstGeom>
            <a:noFill/>
            <a:ln w="9525">
              <a:noFill/>
              <a:miter lim="800000"/>
              <a:headEnd/>
              <a:tailEnd/>
            </a:ln>
          </p:spPr>
          <p:txBody>
            <a:bodyPr wrap="none">
              <a:spAutoFit/>
            </a:bodyPr>
            <a:lstStyle/>
            <a:p>
              <a:pPr eaLnBrk="0" hangingPunct="0"/>
              <a:r>
                <a:rPr lang="zh-CN" altLang="en-US" sz="2800">
                  <a:latin typeface="宋体" pitchFamily="2" charset="-122"/>
                </a:rPr>
                <a:t>变化        变化</a:t>
              </a:r>
            </a:p>
          </p:txBody>
        </p:sp>
        <p:sp>
          <p:nvSpPr>
            <p:cNvPr id="45074" name="Rectangle 29"/>
            <p:cNvSpPr>
              <a:spLocks noChangeArrowheads="1"/>
            </p:cNvSpPr>
            <p:nvPr/>
          </p:nvSpPr>
          <p:spPr bwMode="auto">
            <a:xfrm>
              <a:off x="3158" y="3569"/>
              <a:ext cx="1354" cy="327"/>
            </a:xfrm>
            <a:prstGeom prst="rect">
              <a:avLst/>
            </a:prstGeom>
            <a:noFill/>
            <a:ln w="9525">
              <a:noFill/>
              <a:miter lim="800000"/>
              <a:headEnd/>
              <a:tailEnd/>
            </a:ln>
          </p:spPr>
          <p:txBody>
            <a:bodyPr wrap="none">
              <a:spAutoFit/>
            </a:bodyPr>
            <a:lstStyle/>
            <a:p>
              <a:pPr eaLnBrk="0" hangingPunct="0"/>
              <a:r>
                <a:rPr lang="zh-CN" altLang="en-US" sz="2800">
                  <a:latin typeface="宋体" pitchFamily="2" charset="-122"/>
                </a:rPr>
                <a:t>线圈</a:t>
              </a:r>
              <a:r>
                <a:rPr lang="en-US" altLang="zh-CN" sz="2800">
                  <a:latin typeface="宋体" pitchFamily="2" charset="-122"/>
                </a:rPr>
                <a:t>1</a:t>
              </a:r>
              <a:r>
                <a:rPr lang="zh-CN" altLang="en-US" sz="2800">
                  <a:latin typeface="宋体" pitchFamily="2" charset="-122"/>
                </a:rPr>
                <a:t>中产生</a:t>
              </a:r>
            </a:p>
          </p:txBody>
        </p:sp>
        <p:graphicFrame>
          <p:nvGraphicFramePr>
            <p:cNvPr id="45059" name="Object 30"/>
            <p:cNvGraphicFramePr>
              <a:graphicFrameLocks noChangeAspect="1"/>
            </p:cNvGraphicFramePr>
            <p:nvPr/>
          </p:nvGraphicFramePr>
          <p:xfrm>
            <a:off x="4477" y="3198"/>
            <a:ext cx="256" cy="264"/>
          </p:xfrm>
          <a:graphic>
            <a:graphicData uri="http://schemas.openxmlformats.org/presentationml/2006/ole">
              <mc:AlternateContent xmlns:mc="http://schemas.openxmlformats.org/markup-compatibility/2006">
                <mc:Choice xmlns:v="urn:schemas-microsoft-com:vml" Requires="v">
                  <p:oleObj spid="_x0000_s45233" name="公式" r:id="rId14" imgW="406080" imgH="419040" progId="Equation.3">
                    <p:embed/>
                  </p:oleObj>
                </mc:Choice>
                <mc:Fallback>
                  <p:oleObj name="公式" r:id="rId14" imgW="406080" imgH="419040" progId="Equation.3">
                    <p:embed/>
                    <p:pic>
                      <p:nvPicPr>
                        <p:cNvPr id="0" name="Object 3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77" y="3198"/>
                          <a:ext cx="256"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75" name="Line 31"/>
            <p:cNvSpPr>
              <a:spLocks noChangeShapeType="1"/>
            </p:cNvSpPr>
            <p:nvPr/>
          </p:nvSpPr>
          <p:spPr bwMode="auto">
            <a:xfrm>
              <a:off x="2822" y="3761"/>
              <a:ext cx="336" cy="0"/>
            </a:xfrm>
            <a:prstGeom prst="line">
              <a:avLst/>
            </a:prstGeom>
            <a:noFill/>
            <a:ln w="38100">
              <a:solidFill>
                <a:srgbClr val="66FF33"/>
              </a:solidFill>
              <a:round/>
              <a:headEnd/>
              <a:tailEnd type="triangle" w="med" len="med"/>
            </a:ln>
          </p:spPr>
          <p:txBody>
            <a:bodyPr wrap="none" anchor="ctr"/>
            <a:lstStyle/>
            <a:p>
              <a:endParaRPr lang="zh-CN" altLang="en-US"/>
            </a:p>
          </p:txBody>
        </p:sp>
        <p:sp>
          <p:nvSpPr>
            <p:cNvPr id="45076" name="Line 32"/>
            <p:cNvSpPr>
              <a:spLocks noChangeShapeType="1"/>
            </p:cNvSpPr>
            <p:nvPr/>
          </p:nvSpPr>
          <p:spPr bwMode="auto">
            <a:xfrm>
              <a:off x="1430" y="3761"/>
              <a:ext cx="336" cy="0"/>
            </a:xfrm>
            <a:prstGeom prst="line">
              <a:avLst/>
            </a:prstGeom>
            <a:noFill/>
            <a:ln w="38100">
              <a:solidFill>
                <a:srgbClr val="66FF33"/>
              </a:solidFill>
              <a:round/>
              <a:headEnd/>
              <a:tailEnd type="triangle" w="med" len="med"/>
            </a:ln>
          </p:spPr>
          <p:txBody>
            <a:bodyPr wrap="none" anchor="ctr"/>
            <a:lstStyle/>
            <a:p>
              <a:endParaRPr lang="zh-CN" altLang="en-US"/>
            </a:p>
          </p:txBody>
        </p:sp>
        <p:sp>
          <p:nvSpPr>
            <p:cNvPr id="45077" name="Text Box 33"/>
            <p:cNvSpPr txBox="1">
              <a:spLocks noChangeArrowheads="1"/>
            </p:cNvSpPr>
            <p:nvPr/>
          </p:nvSpPr>
          <p:spPr bwMode="auto">
            <a:xfrm>
              <a:off x="806" y="3153"/>
              <a:ext cx="1920" cy="327"/>
            </a:xfrm>
            <a:prstGeom prst="rect">
              <a:avLst/>
            </a:prstGeom>
            <a:noFill/>
            <a:ln w="9525">
              <a:noFill/>
              <a:miter lim="800000"/>
              <a:headEnd/>
              <a:tailEnd/>
            </a:ln>
          </p:spPr>
          <p:txBody>
            <a:bodyPr wrap="none">
              <a:spAutoFit/>
            </a:bodyPr>
            <a:lstStyle/>
            <a:p>
              <a:pPr eaLnBrk="0" hangingPunct="0"/>
              <a:r>
                <a:rPr lang="zh-CN" altLang="en-US" sz="2800">
                  <a:latin typeface="宋体" pitchFamily="2" charset="-122"/>
                </a:rPr>
                <a:t>变化        变化</a:t>
              </a:r>
            </a:p>
          </p:txBody>
        </p:sp>
        <p:graphicFrame>
          <p:nvGraphicFramePr>
            <p:cNvPr id="45060" name="Object 34"/>
            <p:cNvGraphicFramePr>
              <a:graphicFrameLocks noChangeAspect="1"/>
            </p:cNvGraphicFramePr>
            <p:nvPr/>
          </p:nvGraphicFramePr>
          <p:xfrm>
            <a:off x="666" y="3213"/>
            <a:ext cx="183" cy="264"/>
          </p:xfrm>
          <a:graphic>
            <a:graphicData uri="http://schemas.openxmlformats.org/presentationml/2006/ole">
              <mc:AlternateContent xmlns:mc="http://schemas.openxmlformats.org/markup-compatibility/2006">
                <mc:Choice xmlns:v="urn:schemas-microsoft-com:vml" Requires="v">
                  <p:oleObj spid="_x0000_s45234" name="公式" r:id="rId16" imgW="291960" imgH="419040" progId="Equation.3">
                    <p:embed/>
                  </p:oleObj>
                </mc:Choice>
                <mc:Fallback>
                  <p:oleObj name="公式" r:id="rId16" imgW="291960" imgH="419040" progId="Equation.3">
                    <p:embed/>
                    <p:pic>
                      <p:nvPicPr>
                        <p:cNvPr id="0" name="Object 3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66" y="3213"/>
                          <a:ext cx="183"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78" name="Text Box 35"/>
            <p:cNvSpPr txBox="1">
              <a:spLocks noChangeArrowheads="1"/>
            </p:cNvSpPr>
            <p:nvPr/>
          </p:nvSpPr>
          <p:spPr bwMode="auto">
            <a:xfrm>
              <a:off x="3158" y="3167"/>
              <a:ext cx="1353" cy="327"/>
            </a:xfrm>
            <a:prstGeom prst="rect">
              <a:avLst/>
            </a:prstGeom>
            <a:noFill/>
            <a:ln w="9525">
              <a:noFill/>
              <a:miter lim="800000"/>
              <a:headEnd/>
              <a:tailEnd/>
            </a:ln>
          </p:spPr>
          <p:txBody>
            <a:bodyPr wrap="none">
              <a:spAutoFit/>
            </a:bodyPr>
            <a:lstStyle/>
            <a:p>
              <a:pPr eaLnBrk="0" hangingPunct="0"/>
              <a:r>
                <a:rPr lang="zh-CN" altLang="en-US" sz="2800" dirty="0">
                  <a:latin typeface="宋体" pitchFamily="2" charset="-122"/>
                </a:rPr>
                <a:t>线圈</a:t>
              </a:r>
              <a:r>
                <a:rPr lang="en-US" altLang="zh-CN" sz="2800" dirty="0"/>
                <a:t>2</a:t>
              </a:r>
              <a:r>
                <a:rPr lang="zh-CN" altLang="en-US" sz="2800" dirty="0">
                  <a:latin typeface="宋体" pitchFamily="2" charset="-122"/>
                </a:rPr>
                <a:t>中产生</a:t>
              </a:r>
            </a:p>
          </p:txBody>
        </p:sp>
        <p:graphicFrame>
          <p:nvGraphicFramePr>
            <p:cNvPr id="45061" name="Object 36"/>
            <p:cNvGraphicFramePr>
              <a:graphicFrameLocks noChangeAspect="1"/>
            </p:cNvGraphicFramePr>
            <p:nvPr/>
          </p:nvGraphicFramePr>
          <p:xfrm>
            <a:off x="4477" y="3606"/>
            <a:ext cx="247" cy="264"/>
          </p:xfrm>
          <a:graphic>
            <a:graphicData uri="http://schemas.openxmlformats.org/presentationml/2006/ole">
              <mc:AlternateContent xmlns:mc="http://schemas.openxmlformats.org/markup-compatibility/2006">
                <mc:Choice xmlns:v="urn:schemas-microsoft-com:vml" Requires="v">
                  <p:oleObj spid="_x0000_s45235" name="公式" r:id="rId18" imgW="393480" imgH="419040" progId="Equation.3">
                    <p:embed/>
                  </p:oleObj>
                </mc:Choice>
                <mc:Fallback>
                  <p:oleObj name="公式" r:id="rId18" imgW="393480" imgH="419040" progId="Equation.3">
                    <p:embed/>
                    <p:pic>
                      <p:nvPicPr>
                        <p:cNvPr id="0" name="Object 3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477" y="3606"/>
                          <a:ext cx="247"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79" name="Line 37"/>
            <p:cNvSpPr>
              <a:spLocks noChangeShapeType="1"/>
            </p:cNvSpPr>
            <p:nvPr/>
          </p:nvSpPr>
          <p:spPr bwMode="auto">
            <a:xfrm>
              <a:off x="1430" y="3329"/>
              <a:ext cx="336" cy="0"/>
            </a:xfrm>
            <a:prstGeom prst="line">
              <a:avLst/>
            </a:prstGeom>
            <a:noFill/>
            <a:ln w="38100">
              <a:solidFill>
                <a:srgbClr val="66FF33"/>
              </a:solidFill>
              <a:round/>
              <a:headEnd/>
              <a:tailEnd type="triangle" w="med" len="med"/>
            </a:ln>
          </p:spPr>
          <p:txBody>
            <a:bodyPr wrap="none" anchor="ctr"/>
            <a:lstStyle/>
            <a:p>
              <a:endParaRPr lang="zh-CN" altLang="en-US"/>
            </a:p>
          </p:txBody>
        </p:sp>
        <p:sp>
          <p:nvSpPr>
            <p:cNvPr id="45080" name="Line 38"/>
            <p:cNvSpPr>
              <a:spLocks noChangeShapeType="1"/>
            </p:cNvSpPr>
            <p:nvPr/>
          </p:nvSpPr>
          <p:spPr bwMode="auto">
            <a:xfrm>
              <a:off x="2822" y="3329"/>
              <a:ext cx="336" cy="0"/>
            </a:xfrm>
            <a:prstGeom prst="line">
              <a:avLst/>
            </a:prstGeom>
            <a:noFill/>
            <a:ln w="38100">
              <a:solidFill>
                <a:srgbClr val="66FF33"/>
              </a:solidFill>
              <a:round/>
              <a:headEnd/>
              <a:tailEnd type="triangle" w="med" len="med"/>
            </a:ln>
          </p:spPr>
          <p:txBody>
            <a:bodyPr wrap="none" anchor="ctr"/>
            <a:lstStyle/>
            <a:p>
              <a:endParaRPr lang="zh-CN" altLang="en-US"/>
            </a:p>
          </p:txBody>
        </p:sp>
        <p:graphicFrame>
          <p:nvGraphicFramePr>
            <p:cNvPr id="45062" name="Object 39"/>
            <p:cNvGraphicFramePr>
              <a:graphicFrameLocks noChangeAspect="1"/>
            </p:cNvGraphicFramePr>
            <p:nvPr/>
          </p:nvGraphicFramePr>
          <p:xfrm>
            <a:off x="1845" y="3198"/>
            <a:ext cx="320" cy="264"/>
          </p:xfrm>
          <a:graphic>
            <a:graphicData uri="http://schemas.openxmlformats.org/presentationml/2006/ole">
              <mc:AlternateContent xmlns:mc="http://schemas.openxmlformats.org/markup-compatibility/2006">
                <mc:Choice xmlns:v="urn:schemas-microsoft-com:vml" Requires="v">
                  <p:oleObj spid="_x0000_s45236" name="公式" r:id="rId20" imgW="507960" imgH="419040" progId="Equation.3">
                    <p:embed/>
                  </p:oleObj>
                </mc:Choice>
                <mc:Fallback>
                  <p:oleObj name="公式" r:id="rId20" imgW="507960" imgH="419040" progId="Equation.3">
                    <p:embed/>
                    <p:pic>
                      <p:nvPicPr>
                        <p:cNvPr id="0" name="Object 3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5" y="3198"/>
                          <a:ext cx="320"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3" name="Object 40"/>
            <p:cNvGraphicFramePr>
              <a:graphicFrameLocks noChangeAspect="1"/>
            </p:cNvGraphicFramePr>
            <p:nvPr/>
          </p:nvGraphicFramePr>
          <p:xfrm>
            <a:off x="1845" y="3607"/>
            <a:ext cx="320" cy="264"/>
          </p:xfrm>
          <a:graphic>
            <a:graphicData uri="http://schemas.openxmlformats.org/presentationml/2006/ole">
              <mc:AlternateContent xmlns:mc="http://schemas.openxmlformats.org/markup-compatibility/2006">
                <mc:Choice xmlns:v="urn:schemas-microsoft-com:vml" Requires="v">
                  <p:oleObj spid="_x0000_s45237" name="公式" r:id="rId22" imgW="507960" imgH="419040" progId="Equation.3">
                    <p:embed/>
                  </p:oleObj>
                </mc:Choice>
                <mc:Fallback>
                  <p:oleObj name="公式" r:id="rId22" imgW="507960" imgH="419040" progId="Equation.3">
                    <p:embed/>
                    <p:pic>
                      <p:nvPicPr>
                        <p:cNvPr id="0" name="Object 4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845" y="3607"/>
                          <a:ext cx="320"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6"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strips(downRight)">
                                      <p:cBhvr>
                                        <p:cTn id="11" dur="10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65561"/>
                                        </p:tgtEl>
                                        <p:attrNameLst>
                                          <p:attrName>style.visibility</p:attrName>
                                        </p:attrNameLst>
                                      </p:cBhvr>
                                      <p:to>
                                        <p:strVal val="visible"/>
                                      </p:to>
                                    </p:set>
                                    <p:animEffect transition="in" filter="wipe(up)">
                                      <p:cBhvr>
                                        <p:cTn id="16" dur="500"/>
                                        <p:tgtEl>
                                          <p:spTgt spid="65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61"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3"/>
          <p:cNvSpPr>
            <a:spLocks noGrp="1"/>
          </p:cNvSpPr>
          <p:nvPr>
            <p:ph type="sldNum" sz="quarter" idx="12"/>
          </p:nvPr>
        </p:nvSpPr>
        <p:spPr/>
        <p:txBody>
          <a:bodyPr/>
          <a:lstStyle/>
          <a:p>
            <a:pPr>
              <a:defRPr/>
            </a:pPr>
            <a:fld id="{A1B4AE08-F24A-4068-84DB-2095FE1EB3F3}" type="slidenum">
              <a:rPr lang="en-US" altLang="zh-CN"/>
              <a:pPr>
                <a:defRPr/>
              </a:pPr>
              <a:t>56</a:t>
            </a:fld>
            <a:endParaRPr lang="en-US" altLang="zh-CN"/>
          </a:p>
        </p:txBody>
      </p:sp>
      <p:sp>
        <p:nvSpPr>
          <p:cNvPr id="66584" name="Text Box 24"/>
          <p:cNvSpPr txBox="1">
            <a:spLocks noChangeArrowheads="1"/>
          </p:cNvSpPr>
          <p:nvPr/>
        </p:nvSpPr>
        <p:spPr bwMode="auto">
          <a:xfrm>
            <a:off x="385763" y="3311525"/>
            <a:ext cx="3662362" cy="1516063"/>
          </a:xfrm>
          <a:prstGeom prst="rect">
            <a:avLst/>
          </a:prstGeom>
          <a:noFill/>
          <a:ln w="9525">
            <a:noFill/>
            <a:miter lim="800000"/>
            <a:headEnd/>
            <a:tailEnd/>
          </a:ln>
        </p:spPr>
        <p:txBody>
          <a:bodyPr>
            <a:spAutoFit/>
          </a:bodyPr>
          <a:lstStyle/>
          <a:p>
            <a:pPr eaLnBrk="0" hangingPunct="0">
              <a:lnSpc>
                <a:spcPct val="130000"/>
              </a:lnSpc>
            </a:pPr>
            <a:r>
              <a:rPr lang="zh-CN" altLang="en-US"/>
              <a:t>实验证明，</a:t>
            </a:r>
            <a:r>
              <a:rPr lang="en-US" altLang="zh-CN" i="1"/>
              <a:t>M</a:t>
            </a:r>
            <a:r>
              <a:rPr lang="en-US" altLang="zh-CN" baseline="-25000"/>
              <a:t>21</a:t>
            </a:r>
            <a:r>
              <a:rPr lang="en-US" altLang="zh-CN" i="1"/>
              <a:t>=M</a:t>
            </a:r>
            <a:r>
              <a:rPr lang="en-US" altLang="zh-CN" baseline="-25000"/>
              <a:t>12</a:t>
            </a:r>
            <a:r>
              <a:rPr lang="en-US" altLang="zh-CN" i="1"/>
              <a:t>=M</a:t>
            </a:r>
            <a:r>
              <a:rPr lang="zh-CN" altLang="en-US"/>
              <a:t>。</a:t>
            </a:r>
          </a:p>
          <a:p>
            <a:pPr eaLnBrk="0" hangingPunct="0">
              <a:lnSpc>
                <a:spcPct val="130000"/>
              </a:lnSpc>
            </a:pPr>
            <a:r>
              <a:rPr lang="zh-CN" altLang="en-US"/>
              <a:t>比例系数</a:t>
            </a:r>
            <a:r>
              <a:rPr lang="en-US" altLang="zh-CN" i="1">
                <a:solidFill>
                  <a:srgbClr val="66FF33"/>
                </a:solidFill>
              </a:rPr>
              <a:t>M</a:t>
            </a:r>
            <a:r>
              <a:rPr lang="en-US" altLang="zh-CN" i="1"/>
              <a:t>,  </a:t>
            </a:r>
            <a:r>
              <a:rPr lang="zh-CN" altLang="en-US"/>
              <a:t>叫做两线圈的</a:t>
            </a:r>
            <a:r>
              <a:rPr lang="zh-CN" altLang="en-US">
                <a:solidFill>
                  <a:srgbClr val="66FF33"/>
                </a:solidFill>
              </a:rPr>
              <a:t>互感系数</a:t>
            </a:r>
            <a:r>
              <a:rPr lang="en-US" altLang="zh-CN"/>
              <a:t>,  </a:t>
            </a:r>
            <a:r>
              <a:rPr lang="zh-CN" altLang="en-US"/>
              <a:t>简称互感。</a:t>
            </a:r>
          </a:p>
        </p:txBody>
      </p:sp>
      <p:grpSp>
        <p:nvGrpSpPr>
          <p:cNvPr id="46092" name="Group 25"/>
          <p:cNvGrpSpPr>
            <a:grpSpLocks/>
          </p:cNvGrpSpPr>
          <p:nvPr/>
        </p:nvGrpSpPr>
        <p:grpSpPr bwMode="auto">
          <a:xfrm>
            <a:off x="611188" y="692150"/>
            <a:ext cx="2747962" cy="1143000"/>
            <a:chOff x="304" y="568"/>
            <a:chExt cx="1731" cy="720"/>
          </a:xfrm>
        </p:grpSpPr>
        <p:graphicFrame>
          <p:nvGraphicFramePr>
            <p:cNvPr id="46088" name="Object 26"/>
            <p:cNvGraphicFramePr>
              <a:graphicFrameLocks noChangeAspect="1"/>
            </p:cNvGraphicFramePr>
            <p:nvPr/>
          </p:nvGraphicFramePr>
          <p:xfrm>
            <a:off x="546" y="568"/>
            <a:ext cx="1485" cy="264"/>
          </p:xfrm>
          <a:graphic>
            <a:graphicData uri="http://schemas.openxmlformats.org/presentationml/2006/ole">
              <mc:AlternateContent xmlns:mc="http://schemas.openxmlformats.org/markup-compatibility/2006">
                <mc:Choice xmlns:v="urn:schemas-microsoft-com:vml" Requires="v">
                  <p:oleObj spid="_x0000_s46218" name="公式" r:id="rId3" imgW="2463480" imgH="419040" progId="Equation.3">
                    <p:embed/>
                  </p:oleObj>
                </mc:Choice>
                <mc:Fallback>
                  <p:oleObj name="公式" r:id="rId3" imgW="2463480" imgH="419040" progId="Equation.3">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 y="568"/>
                          <a:ext cx="1485"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9" name="Object 27"/>
            <p:cNvGraphicFramePr>
              <a:graphicFrameLocks noChangeAspect="1"/>
            </p:cNvGraphicFramePr>
            <p:nvPr/>
          </p:nvGraphicFramePr>
          <p:xfrm>
            <a:off x="563" y="1006"/>
            <a:ext cx="1472" cy="264"/>
          </p:xfrm>
          <a:graphic>
            <a:graphicData uri="http://schemas.openxmlformats.org/presentationml/2006/ole">
              <mc:AlternateContent xmlns:mc="http://schemas.openxmlformats.org/markup-compatibility/2006">
                <mc:Choice xmlns:v="urn:schemas-microsoft-com:vml" Requires="v">
                  <p:oleObj spid="_x0000_s46219" name="公式" r:id="rId5" imgW="2450880" imgH="419040" progId="Equation.3">
                    <p:embed/>
                  </p:oleObj>
                </mc:Choice>
                <mc:Fallback>
                  <p:oleObj name="公式" r:id="rId5" imgW="2450880" imgH="419040" progId="Equation.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 y="1006"/>
                          <a:ext cx="1472"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116" name="AutoShape 28"/>
            <p:cNvSpPr>
              <a:spLocks/>
            </p:cNvSpPr>
            <p:nvPr/>
          </p:nvSpPr>
          <p:spPr bwMode="auto">
            <a:xfrm>
              <a:off x="304" y="634"/>
              <a:ext cx="102" cy="654"/>
            </a:xfrm>
            <a:prstGeom prst="leftBrace">
              <a:avLst>
                <a:gd name="adj1" fmla="val 53431"/>
                <a:gd name="adj2" fmla="val 50000"/>
              </a:avLst>
            </a:prstGeom>
            <a:noFill/>
            <a:ln w="28575">
              <a:solidFill>
                <a:srgbClr val="00FF00"/>
              </a:solidFill>
              <a:round/>
              <a:headEnd/>
              <a:tailEnd type="none" w="sm" len="med"/>
            </a:ln>
          </p:spPr>
          <p:txBody>
            <a:bodyPr wrap="none" anchor="ctr"/>
            <a:lstStyle/>
            <a:p>
              <a:endParaRPr lang="zh-CN" altLang="en-US"/>
            </a:p>
          </p:txBody>
        </p:sp>
      </p:grpSp>
      <p:grpSp>
        <p:nvGrpSpPr>
          <p:cNvPr id="3" name="Group 29"/>
          <p:cNvGrpSpPr>
            <a:grpSpLocks/>
          </p:cNvGrpSpPr>
          <p:nvPr/>
        </p:nvGrpSpPr>
        <p:grpSpPr bwMode="auto">
          <a:xfrm>
            <a:off x="468313" y="2133600"/>
            <a:ext cx="2713037" cy="1006475"/>
            <a:chOff x="247" y="1505"/>
            <a:chExt cx="1709" cy="634"/>
          </a:xfrm>
        </p:grpSpPr>
        <p:grpSp>
          <p:nvGrpSpPr>
            <p:cNvPr id="46113" name="Group 30"/>
            <p:cNvGrpSpPr>
              <a:grpSpLocks/>
            </p:cNvGrpSpPr>
            <p:nvPr/>
          </p:nvGrpSpPr>
          <p:grpSpPr bwMode="auto">
            <a:xfrm>
              <a:off x="660" y="1505"/>
              <a:ext cx="1296" cy="634"/>
              <a:chOff x="407" y="1510"/>
              <a:chExt cx="1296" cy="634"/>
            </a:xfrm>
          </p:grpSpPr>
          <p:graphicFrame>
            <p:nvGraphicFramePr>
              <p:cNvPr id="46086" name="Object 31"/>
              <p:cNvGraphicFramePr>
                <a:graphicFrameLocks noChangeAspect="1"/>
              </p:cNvGraphicFramePr>
              <p:nvPr/>
            </p:nvGraphicFramePr>
            <p:xfrm>
              <a:off x="652" y="1510"/>
              <a:ext cx="1042" cy="264"/>
            </p:xfrm>
            <a:graphic>
              <a:graphicData uri="http://schemas.openxmlformats.org/presentationml/2006/ole">
                <mc:AlternateContent xmlns:mc="http://schemas.openxmlformats.org/markup-compatibility/2006">
                  <mc:Choice xmlns:v="urn:schemas-microsoft-com:vml" Requires="v">
                    <p:oleObj spid="_x0000_s46220" name="公式" r:id="rId7" imgW="1726920" imgH="419040" progId="Equation.3">
                      <p:embed/>
                    </p:oleObj>
                  </mc:Choice>
                  <mc:Fallback>
                    <p:oleObj name="公式" r:id="rId7" imgW="1726920" imgH="419040" progId="Equation.3">
                      <p:embed/>
                      <p:pic>
                        <p:nvPicPr>
                          <p:cNvPr id="0" name="Object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2" y="1510"/>
                            <a:ext cx="1042"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7" name="Object 32"/>
              <p:cNvGraphicFramePr>
                <a:graphicFrameLocks noChangeAspect="1"/>
              </p:cNvGraphicFramePr>
              <p:nvPr/>
            </p:nvGraphicFramePr>
            <p:xfrm>
              <a:off x="667" y="1880"/>
              <a:ext cx="1036" cy="264"/>
            </p:xfrm>
            <a:graphic>
              <a:graphicData uri="http://schemas.openxmlformats.org/presentationml/2006/ole">
                <mc:AlternateContent xmlns:mc="http://schemas.openxmlformats.org/markup-compatibility/2006">
                  <mc:Choice xmlns:v="urn:schemas-microsoft-com:vml" Requires="v">
                    <p:oleObj spid="_x0000_s46221" name="公式" r:id="rId9" imgW="1726920" imgH="419040" progId="Equation.3">
                      <p:embed/>
                    </p:oleObj>
                  </mc:Choice>
                  <mc:Fallback>
                    <p:oleObj name="公式" r:id="rId9" imgW="1726920" imgH="419040" progId="Equation.3">
                      <p:embed/>
                      <p:pic>
                        <p:nvPicPr>
                          <p:cNvPr id="0" name="Object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7" y="1880"/>
                            <a:ext cx="1036"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115" name="AutoShape 33"/>
              <p:cNvSpPr>
                <a:spLocks/>
              </p:cNvSpPr>
              <p:nvPr/>
            </p:nvSpPr>
            <p:spPr bwMode="auto">
              <a:xfrm>
                <a:off x="407" y="1566"/>
                <a:ext cx="96" cy="576"/>
              </a:xfrm>
              <a:prstGeom prst="leftBrace">
                <a:avLst>
                  <a:gd name="adj1" fmla="val 50000"/>
                  <a:gd name="adj2" fmla="val 50000"/>
                </a:avLst>
              </a:prstGeom>
              <a:noFill/>
              <a:ln w="28575">
                <a:solidFill>
                  <a:srgbClr val="00FF00"/>
                </a:solidFill>
                <a:round/>
                <a:headEnd/>
                <a:tailEnd type="none" w="sm" len="med"/>
              </a:ln>
            </p:spPr>
            <p:txBody>
              <a:bodyPr wrap="none" anchor="ctr"/>
              <a:lstStyle/>
              <a:p>
                <a:endParaRPr lang="zh-CN" altLang="en-US"/>
              </a:p>
            </p:txBody>
          </p:sp>
        </p:grpSp>
        <p:sp>
          <p:nvSpPr>
            <p:cNvPr id="46114" name="Text Box 34"/>
            <p:cNvSpPr txBox="1">
              <a:spLocks noChangeArrowheads="1"/>
            </p:cNvSpPr>
            <p:nvPr/>
          </p:nvSpPr>
          <p:spPr bwMode="auto">
            <a:xfrm>
              <a:off x="247" y="1682"/>
              <a:ext cx="309" cy="288"/>
            </a:xfrm>
            <a:prstGeom prst="rect">
              <a:avLst/>
            </a:prstGeom>
            <a:noFill/>
            <a:ln w="28575">
              <a:noFill/>
              <a:miter lim="800000"/>
              <a:headEnd/>
              <a:tailEnd type="none" w="sm" len="med"/>
            </a:ln>
          </p:spPr>
          <p:txBody>
            <a:bodyPr wrap="none">
              <a:spAutoFit/>
            </a:bodyPr>
            <a:lstStyle/>
            <a:p>
              <a:pPr>
                <a:spcBef>
                  <a:spcPct val="50000"/>
                </a:spcBef>
              </a:pPr>
              <a:r>
                <a:rPr kumimoji="1" lang="zh-CN" altLang="en-US"/>
                <a:t>令</a:t>
              </a:r>
            </a:p>
          </p:txBody>
        </p:sp>
      </p:grpSp>
      <p:sp>
        <p:nvSpPr>
          <p:cNvPr id="66595" name="Text Box 35"/>
          <p:cNvSpPr txBox="1">
            <a:spLocks noChangeArrowheads="1"/>
          </p:cNvSpPr>
          <p:nvPr/>
        </p:nvSpPr>
        <p:spPr bwMode="auto">
          <a:xfrm>
            <a:off x="393700" y="4859338"/>
            <a:ext cx="8561388" cy="1516062"/>
          </a:xfrm>
          <a:prstGeom prst="rect">
            <a:avLst/>
          </a:prstGeom>
          <a:noFill/>
          <a:ln w="9525">
            <a:noFill/>
            <a:miter lim="800000"/>
            <a:headEnd/>
            <a:tailEnd/>
          </a:ln>
        </p:spPr>
        <p:txBody>
          <a:bodyPr>
            <a:spAutoFit/>
          </a:bodyPr>
          <a:lstStyle/>
          <a:p>
            <a:pPr eaLnBrk="0" hangingPunct="0">
              <a:lnSpc>
                <a:spcPct val="130000"/>
              </a:lnSpc>
            </a:pPr>
            <a:r>
              <a:rPr lang="en-US" altLang="zh-CN" b="0">
                <a:solidFill>
                  <a:schemeClr val="tx1"/>
                </a:solidFill>
              </a:rPr>
              <a:t>        </a:t>
            </a:r>
            <a:r>
              <a:rPr lang="zh-CN" altLang="en-US"/>
              <a:t>在非铁磁介质的情况下</a:t>
            </a:r>
            <a:r>
              <a:rPr lang="en-US" altLang="zh-CN"/>
              <a:t>,   </a:t>
            </a:r>
            <a:r>
              <a:rPr lang="zh-CN" altLang="en-US"/>
              <a:t>互感系数</a:t>
            </a:r>
            <a:r>
              <a:rPr lang="en-US" altLang="zh-CN" i="1"/>
              <a:t>M</a:t>
            </a:r>
            <a:r>
              <a:rPr lang="zh-CN" altLang="en-US"/>
              <a:t>与电流无关， 仅仅与两线圈的形状大小、相对位置及周围的磁介质有关。在铁磁质中</a:t>
            </a:r>
            <a:r>
              <a:rPr lang="en-US" altLang="zh-CN"/>
              <a:t>,    </a:t>
            </a:r>
            <a:r>
              <a:rPr lang="en-US" altLang="zh-CN" i="1"/>
              <a:t>M</a:t>
            </a:r>
            <a:r>
              <a:rPr lang="zh-CN" altLang="en-US"/>
              <a:t>将受线圈中电流的影响。</a:t>
            </a:r>
          </a:p>
        </p:txBody>
      </p:sp>
      <p:grpSp>
        <p:nvGrpSpPr>
          <p:cNvPr id="46095" name="Group 3"/>
          <p:cNvGrpSpPr>
            <a:grpSpLocks/>
          </p:cNvGrpSpPr>
          <p:nvPr/>
        </p:nvGrpSpPr>
        <p:grpSpPr bwMode="auto">
          <a:xfrm>
            <a:off x="3930650" y="620713"/>
            <a:ext cx="5105400" cy="3581400"/>
            <a:chOff x="2378" y="283"/>
            <a:chExt cx="3216" cy="2256"/>
          </a:xfrm>
        </p:grpSpPr>
        <p:sp>
          <p:nvSpPr>
            <p:cNvPr id="46096" name="Rectangle 4"/>
            <p:cNvSpPr>
              <a:spLocks noChangeArrowheads="1"/>
            </p:cNvSpPr>
            <p:nvPr/>
          </p:nvSpPr>
          <p:spPr bwMode="auto">
            <a:xfrm>
              <a:off x="2378" y="283"/>
              <a:ext cx="3216" cy="2256"/>
            </a:xfrm>
            <a:prstGeom prst="rect">
              <a:avLst/>
            </a:prstGeom>
            <a:solidFill>
              <a:srgbClr val="FFFFFF"/>
            </a:solidFill>
            <a:ln w="9525">
              <a:solidFill>
                <a:schemeClr val="accent1"/>
              </a:solidFill>
              <a:miter lim="800000"/>
              <a:headEnd/>
              <a:tailEnd/>
            </a:ln>
          </p:spPr>
          <p:txBody>
            <a:bodyPr wrap="none" anchor="ctr"/>
            <a:lstStyle/>
            <a:p>
              <a:endParaRPr lang="zh-CN" altLang="en-US"/>
            </a:p>
          </p:txBody>
        </p:sp>
        <p:sp>
          <p:nvSpPr>
            <p:cNvPr id="46097" name="Arc 5"/>
            <p:cNvSpPr>
              <a:spLocks/>
            </p:cNvSpPr>
            <p:nvPr/>
          </p:nvSpPr>
          <p:spPr bwMode="auto">
            <a:xfrm flipV="1">
              <a:off x="3264" y="384"/>
              <a:ext cx="2120" cy="460"/>
            </a:xfrm>
            <a:custGeom>
              <a:avLst/>
              <a:gdLst>
                <a:gd name="T0" fmla="*/ 0 w 43174"/>
                <a:gd name="T1" fmla="*/ 0 h 23375"/>
                <a:gd name="T2" fmla="*/ 0 w 43174"/>
                <a:gd name="T3" fmla="*/ 0 h 23375"/>
                <a:gd name="T4" fmla="*/ 0 w 43174"/>
                <a:gd name="T5" fmla="*/ 0 h 23375"/>
                <a:gd name="T6" fmla="*/ 0 60000 65536"/>
                <a:gd name="T7" fmla="*/ 0 60000 65536"/>
                <a:gd name="T8" fmla="*/ 0 60000 65536"/>
                <a:gd name="T9" fmla="*/ 0 w 43174"/>
                <a:gd name="T10" fmla="*/ 0 h 23375"/>
                <a:gd name="T11" fmla="*/ 43174 w 43174"/>
                <a:gd name="T12" fmla="*/ 23375 h 23375"/>
              </a:gdLst>
              <a:ahLst/>
              <a:cxnLst>
                <a:cxn ang="T6">
                  <a:pos x="T0" y="T1"/>
                </a:cxn>
                <a:cxn ang="T7">
                  <a:pos x="T2" y="T3"/>
                </a:cxn>
                <a:cxn ang="T8">
                  <a:pos x="T4" y="T5"/>
                </a:cxn>
              </a:cxnLst>
              <a:rect l="T9" t="T10" r="T11" b="T12"/>
              <a:pathLst>
                <a:path w="43174" h="23375" fill="none" extrusionOk="0">
                  <a:moveTo>
                    <a:pt x="0" y="20537"/>
                  </a:moveTo>
                  <a:cubicBezTo>
                    <a:pt x="566" y="9034"/>
                    <a:pt x="10057" y="-1"/>
                    <a:pt x="21574" y="0"/>
                  </a:cubicBezTo>
                  <a:cubicBezTo>
                    <a:pt x="33503" y="0"/>
                    <a:pt x="43174" y="9670"/>
                    <a:pt x="43174" y="21600"/>
                  </a:cubicBezTo>
                  <a:cubicBezTo>
                    <a:pt x="43174" y="22192"/>
                    <a:pt x="43149" y="22784"/>
                    <a:pt x="43100" y="23374"/>
                  </a:cubicBezTo>
                </a:path>
                <a:path w="43174" h="23375" stroke="0" extrusionOk="0">
                  <a:moveTo>
                    <a:pt x="0" y="20537"/>
                  </a:moveTo>
                  <a:cubicBezTo>
                    <a:pt x="566" y="9034"/>
                    <a:pt x="10057" y="-1"/>
                    <a:pt x="21574" y="0"/>
                  </a:cubicBezTo>
                  <a:cubicBezTo>
                    <a:pt x="33503" y="0"/>
                    <a:pt x="43174" y="9670"/>
                    <a:pt x="43174" y="21600"/>
                  </a:cubicBezTo>
                  <a:cubicBezTo>
                    <a:pt x="43174" y="22192"/>
                    <a:pt x="43149" y="22784"/>
                    <a:pt x="43100" y="23374"/>
                  </a:cubicBezTo>
                  <a:lnTo>
                    <a:pt x="21574" y="21600"/>
                  </a:lnTo>
                  <a:close/>
                </a:path>
              </a:pathLst>
            </a:custGeom>
            <a:noFill/>
            <a:ln w="38100">
              <a:solidFill>
                <a:schemeClr val="accent2"/>
              </a:solidFill>
              <a:round/>
              <a:headEnd/>
              <a:tailEnd type="triangle" w="med" len="med"/>
            </a:ln>
          </p:spPr>
          <p:txBody>
            <a:bodyPr wrap="none" anchor="ctr"/>
            <a:lstStyle/>
            <a:p>
              <a:endParaRPr lang="zh-CN" altLang="en-US"/>
            </a:p>
          </p:txBody>
        </p:sp>
        <p:sp>
          <p:nvSpPr>
            <p:cNvPr id="46098" name="Arc 6"/>
            <p:cNvSpPr>
              <a:spLocks/>
            </p:cNvSpPr>
            <p:nvPr/>
          </p:nvSpPr>
          <p:spPr bwMode="auto">
            <a:xfrm flipV="1">
              <a:off x="3168" y="841"/>
              <a:ext cx="2352" cy="294"/>
            </a:xfrm>
            <a:custGeom>
              <a:avLst/>
              <a:gdLst>
                <a:gd name="T0" fmla="*/ 0 w 41866"/>
                <a:gd name="T1" fmla="*/ 0 h 22619"/>
                <a:gd name="T2" fmla="*/ 0 w 41866"/>
                <a:gd name="T3" fmla="*/ 0 h 22619"/>
                <a:gd name="T4" fmla="*/ 0 w 41866"/>
                <a:gd name="T5" fmla="*/ 0 h 22619"/>
                <a:gd name="T6" fmla="*/ 0 60000 65536"/>
                <a:gd name="T7" fmla="*/ 0 60000 65536"/>
                <a:gd name="T8" fmla="*/ 0 60000 65536"/>
                <a:gd name="T9" fmla="*/ 0 w 41866"/>
                <a:gd name="T10" fmla="*/ 0 h 22619"/>
                <a:gd name="T11" fmla="*/ 41866 w 41866"/>
                <a:gd name="T12" fmla="*/ 22619 h 22619"/>
              </a:gdLst>
              <a:ahLst/>
              <a:cxnLst>
                <a:cxn ang="T6">
                  <a:pos x="T0" y="T1"/>
                </a:cxn>
                <a:cxn ang="T7">
                  <a:pos x="T2" y="T3"/>
                </a:cxn>
                <a:cxn ang="T8">
                  <a:pos x="T4" y="T5"/>
                </a:cxn>
              </a:cxnLst>
              <a:rect l="T9" t="T10" r="T11" b="T12"/>
              <a:pathLst>
                <a:path w="41866" h="22619" fill="none" extrusionOk="0">
                  <a:moveTo>
                    <a:pt x="0" y="14125"/>
                  </a:moveTo>
                  <a:cubicBezTo>
                    <a:pt x="3131" y="5637"/>
                    <a:pt x="11219" y="-1"/>
                    <a:pt x="20266" y="0"/>
                  </a:cubicBezTo>
                  <a:cubicBezTo>
                    <a:pt x="32195" y="0"/>
                    <a:pt x="41866" y="9670"/>
                    <a:pt x="41866" y="21600"/>
                  </a:cubicBezTo>
                  <a:cubicBezTo>
                    <a:pt x="41866" y="21939"/>
                    <a:pt x="41857" y="22279"/>
                    <a:pt x="41841" y="22618"/>
                  </a:cubicBezTo>
                </a:path>
                <a:path w="41866" h="22619" stroke="0" extrusionOk="0">
                  <a:moveTo>
                    <a:pt x="0" y="14125"/>
                  </a:moveTo>
                  <a:cubicBezTo>
                    <a:pt x="3131" y="5637"/>
                    <a:pt x="11219" y="-1"/>
                    <a:pt x="20266" y="0"/>
                  </a:cubicBezTo>
                  <a:cubicBezTo>
                    <a:pt x="32195" y="0"/>
                    <a:pt x="41866" y="9670"/>
                    <a:pt x="41866" y="21600"/>
                  </a:cubicBezTo>
                  <a:cubicBezTo>
                    <a:pt x="41866" y="21939"/>
                    <a:pt x="41857" y="22279"/>
                    <a:pt x="41841" y="22618"/>
                  </a:cubicBezTo>
                  <a:lnTo>
                    <a:pt x="20266" y="21600"/>
                  </a:lnTo>
                  <a:close/>
                </a:path>
              </a:pathLst>
            </a:custGeom>
            <a:noFill/>
            <a:ln w="38100">
              <a:solidFill>
                <a:schemeClr val="accent2"/>
              </a:solidFill>
              <a:round/>
              <a:headEnd/>
              <a:tailEnd type="triangle" w="med" len="med"/>
            </a:ln>
          </p:spPr>
          <p:txBody>
            <a:bodyPr wrap="none" anchor="ctr"/>
            <a:lstStyle/>
            <a:p>
              <a:endParaRPr lang="zh-CN" altLang="en-US"/>
            </a:p>
          </p:txBody>
        </p:sp>
        <p:sp>
          <p:nvSpPr>
            <p:cNvPr id="46099" name="Arc 7"/>
            <p:cNvSpPr>
              <a:spLocks/>
            </p:cNvSpPr>
            <p:nvPr/>
          </p:nvSpPr>
          <p:spPr bwMode="auto">
            <a:xfrm>
              <a:off x="3135" y="1489"/>
              <a:ext cx="2337" cy="281"/>
            </a:xfrm>
            <a:custGeom>
              <a:avLst/>
              <a:gdLst>
                <a:gd name="T0" fmla="*/ 0 w 42888"/>
                <a:gd name="T1" fmla="*/ 0 h 21600"/>
                <a:gd name="T2" fmla="*/ 0 w 42888"/>
                <a:gd name="T3" fmla="*/ 0 h 21600"/>
                <a:gd name="T4" fmla="*/ 0 w 42888"/>
                <a:gd name="T5" fmla="*/ 0 h 21600"/>
                <a:gd name="T6" fmla="*/ 0 60000 65536"/>
                <a:gd name="T7" fmla="*/ 0 60000 65536"/>
                <a:gd name="T8" fmla="*/ 0 60000 65536"/>
                <a:gd name="T9" fmla="*/ 0 w 42888"/>
                <a:gd name="T10" fmla="*/ 0 h 21600"/>
                <a:gd name="T11" fmla="*/ 42888 w 42888"/>
                <a:gd name="T12" fmla="*/ 21600 h 21600"/>
              </a:gdLst>
              <a:ahLst/>
              <a:cxnLst>
                <a:cxn ang="T6">
                  <a:pos x="T0" y="T1"/>
                </a:cxn>
                <a:cxn ang="T7">
                  <a:pos x="T2" y="T3"/>
                </a:cxn>
                <a:cxn ang="T8">
                  <a:pos x="T4" y="T5"/>
                </a:cxn>
              </a:cxnLst>
              <a:rect l="T9" t="T10" r="T11" b="T12"/>
              <a:pathLst>
                <a:path w="42888" h="21600" fill="none" extrusionOk="0">
                  <a:moveTo>
                    <a:pt x="-1" y="17941"/>
                  </a:moveTo>
                  <a:cubicBezTo>
                    <a:pt x="1781" y="7576"/>
                    <a:pt x="10770" y="-1"/>
                    <a:pt x="21288" y="0"/>
                  </a:cubicBezTo>
                  <a:cubicBezTo>
                    <a:pt x="33217" y="0"/>
                    <a:pt x="42888" y="9670"/>
                    <a:pt x="42888" y="21600"/>
                  </a:cubicBezTo>
                </a:path>
                <a:path w="42888" h="21600" stroke="0" extrusionOk="0">
                  <a:moveTo>
                    <a:pt x="-1" y="17941"/>
                  </a:moveTo>
                  <a:cubicBezTo>
                    <a:pt x="1781" y="7576"/>
                    <a:pt x="10770" y="-1"/>
                    <a:pt x="21288" y="0"/>
                  </a:cubicBezTo>
                  <a:cubicBezTo>
                    <a:pt x="33217" y="0"/>
                    <a:pt x="42888" y="9670"/>
                    <a:pt x="42888" y="21600"/>
                  </a:cubicBezTo>
                  <a:lnTo>
                    <a:pt x="21288" y="21600"/>
                  </a:lnTo>
                  <a:close/>
                </a:path>
              </a:pathLst>
            </a:custGeom>
            <a:noFill/>
            <a:ln w="38100">
              <a:solidFill>
                <a:schemeClr val="accent2"/>
              </a:solidFill>
              <a:round/>
              <a:headEnd/>
              <a:tailEnd type="triangle" w="med" len="med"/>
            </a:ln>
          </p:spPr>
          <p:txBody>
            <a:bodyPr wrap="none" anchor="ctr"/>
            <a:lstStyle/>
            <a:p>
              <a:endParaRPr lang="zh-CN" altLang="en-US"/>
            </a:p>
          </p:txBody>
        </p:sp>
        <p:sp>
          <p:nvSpPr>
            <p:cNvPr id="46100" name="Arc 8"/>
            <p:cNvSpPr>
              <a:spLocks/>
            </p:cNvSpPr>
            <p:nvPr/>
          </p:nvSpPr>
          <p:spPr bwMode="auto">
            <a:xfrm>
              <a:off x="3312" y="1728"/>
              <a:ext cx="2016" cy="576"/>
            </a:xfrm>
            <a:custGeom>
              <a:avLst/>
              <a:gdLst>
                <a:gd name="T0" fmla="*/ 0 w 40505"/>
                <a:gd name="T1" fmla="*/ 0 h 21600"/>
                <a:gd name="T2" fmla="*/ 0 w 40505"/>
                <a:gd name="T3" fmla="*/ 0 h 21600"/>
                <a:gd name="T4" fmla="*/ 0 w 40505"/>
                <a:gd name="T5" fmla="*/ 0 h 21600"/>
                <a:gd name="T6" fmla="*/ 0 60000 65536"/>
                <a:gd name="T7" fmla="*/ 0 60000 65536"/>
                <a:gd name="T8" fmla="*/ 0 60000 65536"/>
                <a:gd name="T9" fmla="*/ 0 w 40505"/>
                <a:gd name="T10" fmla="*/ 0 h 21600"/>
                <a:gd name="T11" fmla="*/ 40505 w 40505"/>
                <a:gd name="T12" fmla="*/ 21600 h 21600"/>
              </a:gdLst>
              <a:ahLst/>
              <a:cxnLst>
                <a:cxn ang="T6">
                  <a:pos x="T0" y="T1"/>
                </a:cxn>
                <a:cxn ang="T7">
                  <a:pos x="T2" y="T3"/>
                </a:cxn>
                <a:cxn ang="T8">
                  <a:pos x="T4" y="T5"/>
                </a:cxn>
              </a:cxnLst>
              <a:rect l="T9" t="T10" r="T11" b="T12"/>
              <a:pathLst>
                <a:path w="40505" h="21600" fill="none" extrusionOk="0">
                  <a:moveTo>
                    <a:pt x="0" y="14125"/>
                  </a:moveTo>
                  <a:cubicBezTo>
                    <a:pt x="3131" y="5637"/>
                    <a:pt x="11219" y="-1"/>
                    <a:pt x="20266" y="0"/>
                  </a:cubicBezTo>
                  <a:cubicBezTo>
                    <a:pt x="29284" y="0"/>
                    <a:pt x="37353" y="5603"/>
                    <a:pt x="40504" y="14053"/>
                  </a:cubicBezTo>
                </a:path>
                <a:path w="40505" h="21600" stroke="0" extrusionOk="0">
                  <a:moveTo>
                    <a:pt x="0" y="14125"/>
                  </a:moveTo>
                  <a:cubicBezTo>
                    <a:pt x="3131" y="5637"/>
                    <a:pt x="11219" y="-1"/>
                    <a:pt x="20266" y="0"/>
                  </a:cubicBezTo>
                  <a:cubicBezTo>
                    <a:pt x="29284" y="0"/>
                    <a:pt x="37353" y="5603"/>
                    <a:pt x="40504" y="14053"/>
                  </a:cubicBezTo>
                  <a:lnTo>
                    <a:pt x="20266" y="21600"/>
                  </a:lnTo>
                  <a:close/>
                </a:path>
              </a:pathLst>
            </a:custGeom>
            <a:noFill/>
            <a:ln w="38100">
              <a:solidFill>
                <a:schemeClr val="accent2"/>
              </a:solidFill>
              <a:round/>
              <a:headEnd/>
              <a:tailEnd type="triangle" w="med" len="med"/>
            </a:ln>
          </p:spPr>
          <p:txBody>
            <a:bodyPr wrap="none" anchor="ctr"/>
            <a:lstStyle/>
            <a:p>
              <a:endParaRPr lang="zh-CN" altLang="en-US"/>
            </a:p>
          </p:txBody>
        </p:sp>
        <p:sp>
          <p:nvSpPr>
            <p:cNvPr id="46101" name="Line 9"/>
            <p:cNvSpPr>
              <a:spLocks noChangeShapeType="1"/>
            </p:cNvSpPr>
            <p:nvPr/>
          </p:nvSpPr>
          <p:spPr bwMode="auto">
            <a:xfrm>
              <a:off x="2880" y="1296"/>
              <a:ext cx="2688" cy="0"/>
            </a:xfrm>
            <a:prstGeom prst="line">
              <a:avLst/>
            </a:prstGeom>
            <a:noFill/>
            <a:ln w="38100">
              <a:solidFill>
                <a:schemeClr val="accent2"/>
              </a:solidFill>
              <a:round/>
              <a:headEnd/>
              <a:tailEnd type="triangle" w="med" len="med"/>
            </a:ln>
          </p:spPr>
          <p:txBody>
            <a:bodyPr wrap="none" anchor="ctr"/>
            <a:lstStyle/>
            <a:p>
              <a:endParaRPr lang="zh-CN" altLang="en-US"/>
            </a:p>
          </p:txBody>
        </p:sp>
        <p:sp>
          <p:nvSpPr>
            <p:cNvPr id="46102" name="Arc 10"/>
            <p:cNvSpPr>
              <a:spLocks/>
            </p:cNvSpPr>
            <p:nvPr/>
          </p:nvSpPr>
          <p:spPr bwMode="auto">
            <a:xfrm flipV="1">
              <a:off x="2688" y="384"/>
              <a:ext cx="1968" cy="517"/>
            </a:xfrm>
            <a:custGeom>
              <a:avLst/>
              <a:gdLst>
                <a:gd name="T0" fmla="*/ 0 w 43200"/>
                <a:gd name="T1" fmla="*/ 0 h 23288"/>
                <a:gd name="T2" fmla="*/ 0 w 43200"/>
                <a:gd name="T3" fmla="*/ 0 h 23288"/>
                <a:gd name="T4" fmla="*/ 0 w 43200"/>
                <a:gd name="T5" fmla="*/ 0 h 23288"/>
                <a:gd name="T6" fmla="*/ 0 60000 65536"/>
                <a:gd name="T7" fmla="*/ 0 60000 65536"/>
                <a:gd name="T8" fmla="*/ 0 60000 65536"/>
                <a:gd name="T9" fmla="*/ 0 w 43200"/>
                <a:gd name="T10" fmla="*/ 0 h 23288"/>
                <a:gd name="T11" fmla="*/ 43200 w 43200"/>
                <a:gd name="T12" fmla="*/ 23288 h 23288"/>
              </a:gdLst>
              <a:ahLst/>
              <a:cxnLst>
                <a:cxn ang="T6">
                  <a:pos x="T0" y="T1"/>
                </a:cxn>
                <a:cxn ang="T7">
                  <a:pos x="T2" y="T3"/>
                </a:cxn>
                <a:cxn ang="T8">
                  <a:pos x="T4" y="T5"/>
                </a:cxn>
              </a:cxnLst>
              <a:rect l="T9" t="T10" r="T11" b="T12"/>
              <a:pathLst>
                <a:path w="43200" h="23288" fill="none" extrusionOk="0">
                  <a:moveTo>
                    <a:pt x="66" y="23287"/>
                  </a:moveTo>
                  <a:cubicBezTo>
                    <a:pt x="22" y="22726"/>
                    <a:pt x="0" y="22163"/>
                    <a:pt x="0" y="21600"/>
                  </a:cubicBezTo>
                  <a:cubicBezTo>
                    <a:pt x="0" y="9670"/>
                    <a:pt x="9670" y="0"/>
                    <a:pt x="21600" y="0"/>
                  </a:cubicBezTo>
                  <a:cubicBezTo>
                    <a:pt x="33529" y="-1"/>
                    <a:pt x="43199" y="9670"/>
                    <a:pt x="43200" y="21599"/>
                  </a:cubicBezTo>
                </a:path>
                <a:path w="43200" h="23288" stroke="0" extrusionOk="0">
                  <a:moveTo>
                    <a:pt x="66" y="23287"/>
                  </a:moveTo>
                  <a:cubicBezTo>
                    <a:pt x="22" y="22726"/>
                    <a:pt x="0" y="22163"/>
                    <a:pt x="0" y="21600"/>
                  </a:cubicBezTo>
                  <a:cubicBezTo>
                    <a:pt x="0" y="9670"/>
                    <a:pt x="9670" y="0"/>
                    <a:pt x="21600" y="0"/>
                  </a:cubicBezTo>
                  <a:cubicBezTo>
                    <a:pt x="33529" y="-1"/>
                    <a:pt x="43199" y="9670"/>
                    <a:pt x="43200" y="21599"/>
                  </a:cubicBezTo>
                  <a:lnTo>
                    <a:pt x="21600" y="21600"/>
                  </a:lnTo>
                  <a:close/>
                </a:path>
              </a:pathLst>
            </a:custGeom>
            <a:noFill/>
            <a:ln w="38100">
              <a:solidFill>
                <a:srgbClr val="FF0000"/>
              </a:solidFill>
              <a:round/>
              <a:headEnd/>
              <a:tailEnd type="triangle" w="med" len="med"/>
            </a:ln>
          </p:spPr>
          <p:txBody>
            <a:bodyPr wrap="none" anchor="ctr"/>
            <a:lstStyle/>
            <a:p>
              <a:endParaRPr lang="zh-CN" altLang="en-US"/>
            </a:p>
          </p:txBody>
        </p:sp>
        <p:sp>
          <p:nvSpPr>
            <p:cNvPr id="46103" name="Arc 11"/>
            <p:cNvSpPr>
              <a:spLocks/>
            </p:cNvSpPr>
            <p:nvPr/>
          </p:nvSpPr>
          <p:spPr bwMode="auto">
            <a:xfrm flipV="1">
              <a:off x="2496" y="768"/>
              <a:ext cx="2304" cy="377"/>
            </a:xfrm>
            <a:custGeom>
              <a:avLst/>
              <a:gdLst>
                <a:gd name="T0" fmla="*/ 0 w 40505"/>
                <a:gd name="T1" fmla="*/ 0 h 21600"/>
                <a:gd name="T2" fmla="*/ 0 w 40505"/>
                <a:gd name="T3" fmla="*/ 0 h 21600"/>
                <a:gd name="T4" fmla="*/ 0 w 40505"/>
                <a:gd name="T5" fmla="*/ 0 h 21600"/>
                <a:gd name="T6" fmla="*/ 0 60000 65536"/>
                <a:gd name="T7" fmla="*/ 0 60000 65536"/>
                <a:gd name="T8" fmla="*/ 0 60000 65536"/>
                <a:gd name="T9" fmla="*/ 0 w 40505"/>
                <a:gd name="T10" fmla="*/ 0 h 21600"/>
                <a:gd name="T11" fmla="*/ 40505 w 40505"/>
                <a:gd name="T12" fmla="*/ 21600 h 21600"/>
              </a:gdLst>
              <a:ahLst/>
              <a:cxnLst>
                <a:cxn ang="T6">
                  <a:pos x="T0" y="T1"/>
                </a:cxn>
                <a:cxn ang="T7">
                  <a:pos x="T2" y="T3"/>
                </a:cxn>
                <a:cxn ang="T8">
                  <a:pos x="T4" y="T5"/>
                </a:cxn>
              </a:cxnLst>
              <a:rect l="T9" t="T10" r="T11" b="T12"/>
              <a:pathLst>
                <a:path w="40505" h="21600" fill="none" extrusionOk="0">
                  <a:moveTo>
                    <a:pt x="0" y="14125"/>
                  </a:moveTo>
                  <a:cubicBezTo>
                    <a:pt x="3131" y="5637"/>
                    <a:pt x="11219" y="-1"/>
                    <a:pt x="20266" y="0"/>
                  </a:cubicBezTo>
                  <a:cubicBezTo>
                    <a:pt x="29284" y="0"/>
                    <a:pt x="37353" y="5603"/>
                    <a:pt x="40504" y="14053"/>
                  </a:cubicBezTo>
                </a:path>
                <a:path w="40505" h="21600" stroke="0" extrusionOk="0">
                  <a:moveTo>
                    <a:pt x="0" y="14125"/>
                  </a:moveTo>
                  <a:cubicBezTo>
                    <a:pt x="3131" y="5637"/>
                    <a:pt x="11219" y="-1"/>
                    <a:pt x="20266" y="0"/>
                  </a:cubicBezTo>
                  <a:cubicBezTo>
                    <a:pt x="29284" y="0"/>
                    <a:pt x="37353" y="5603"/>
                    <a:pt x="40504" y="14053"/>
                  </a:cubicBezTo>
                  <a:lnTo>
                    <a:pt x="20266" y="21600"/>
                  </a:lnTo>
                  <a:close/>
                </a:path>
              </a:pathLst>
            </a:custGeom>
            <a:noFill/>
            <a:ln w="38100">
              <a:solidFill>
                <a:srgbClr val="FF0000"/>
              </a:solidFill>
              <a:round/>
              <a:headEnd/>
              <a:tailEnd type="triangle" w="med" len="med"/>
            </a:ln>
          </p:spPr>
          <p:txBody>
            <a:bodyPr wrap="none" anchor="ctr"/>
            <a:lstStyle/>
            <a:p>
              <a:endParaRPr lang="zh-CN" altLang="en-US"/>
            </a:p>
          </p:txBody>
        </p:sp>
        <p:sp>
          <p:nvSpPr>
            <p:cNvPr id="46104" name="Arc 12"/>
            <p:cNvSpPr>
              <a:spLocks/>
            </p:cNvSpPr>
            <p:nvPr/>
          </p:nvSpPr>
          <p:spPr bwMode="auto">
            <a:xfrm>
              <a:off x="2496" y="1495"/>
              <a:ext cx="2312" cy="281"/>
            </a:xfrm>
            <a:custGeom>
              <a:avLst/>
              <a:gdLst>
                <a:gd name="T0" fmla="*/ 0 w 43174"/>
                <a:gd name="T1" fmla="*/ 0 h 21600"/>
                <a:gd name="T2" fmla="*/ 0 w 43174"/>
                <a:gd name="T3" fmla="*/ 0 h 21600"/>
                <a:gd name="T4" fmla="*/ 0 w 43174"/>
                <a:gd name="T5" fmla="*/ 0 h 21600"/>
                <a:gd name="T6" fmla="*/ 0 60000 65536"/>
                <a:gd name="T7" fmla="*/ 0 60000 65536"/>
                <a:gd name="T8" fmla="*/ 0 60000 65536"/>
                <a:gd name="T9" fmla="*/ 0 w 43174"/>
                <a:gd name="T10" fmla="*/ 0 h 21600"/>
                <a:gd name="T11" fmla="*/ 43174 w 43174"/>
                <a:gd name="T12" fmla="*/ 21600 h 21600"/>
              </a:gdLst>
              <a:ahLst/>
              <a:cxnLst>
                <a:cxn ang="T6">
                  <a:pos x="T0" y="T1"/>
                </a:cxn>
                <a:cxn ang="T7">
                  <a:pos x="T2" y="T3"/>
                </a:cxn>
                <a:cxn ang="T8">
                  <a:pos x="T4" y="T5"/>
                </a:cxn>
              </a:cxnLst>
              <a:rect l="T9" t="T10" r="T11" b="T12"/>
              <a:pathLst>
                <a:path w="43174" h="21600" fill="none" extrusionOk="0">
                  <a:moveTo>
                    <a:pt x="0" y="20537"/>
                  </a:moveTo>
                  <a:cubicBezTo>
                    <a:pt x="566" y="9034"/>
                    <a:pt x="10057" y="-1"/>
                    <a:pt x="21574" y="0"/>
                  </a:cubicBezTo>
                  <a:cubicBezTo>
                    <a:pt x="33503" y="0"/>
                    <a:pt x="43174" y="9670"/>
                    <a:pt x="43174" y="21600"/>
                  </a:cubicBezTo>
                </a:path>
                <a:path w="43174" h="21600" stroke="0" extrusionOk="0">
                  <a:moveTo>
                    <a:pt x="0" y="20537"/>
                  </a:moveTo>
                  <a:cubicBezTo>
                    <a:pt x="566" y="9034"/>
                    <a:pt x="10057" y="-1"/>
                    <a:pt x="21574" y="0"/>
                  </a:cubicBezTo>
                  <a:cubicBezTo>
                    <a:pt x="33503" y="0"/>
                    <a:pt x="43174" y="9670"/>
                    <a:pt x="43174" y="21600"/>
                  </a:cubicBezTo>
                  <a:lnTo>
                    <a:pt x="21574" y="21600"/>
                  </a:lnTo>
                  <a:close/>
                </a:path>
              </a:pathLst>
            </a:custGeom>
            <a:noFill/>
            <a:ln w="38100">
              <a:solidFill>
                <a:srgbClr val="FF0000"/>
              </a:solidFill>
              <a:round/>
              <a:headEnd/>
              <a:tailEnd type="triangle" w="med" len="med"/>
            </a:ln>
          </p:spPr>
          <p:txBody>
            <a:bodyPr wrap="none" anchor="ctr"/>
            <a:lstStyle/>
            <a:p>
              <a:endParaRPr lang="zh-CN" altLang="en-US"/>
            </a:p>
          </p:txBody>
        </p:sp>
        <p:sp>
          <p:nvSpPr>
            <p:cNvPr id="46105" name="Arc 13"/>
            <p:cNvSpPr>
              <a:spLocks/>
            </p:cNvSpPr>
            <p:nvPr/>
          </p:nvSpPr>
          <p:spPr bwMode="auto">
            <a:xfrm>
              <a:off x="2679" y="1728"/>
              <a:ext cx="2073" cy="720"/>
            </a:xfrm>
            <a:custGeom>
              <a:avLst/>
              <a:gdLst>
                <a:gd name="T0" fmla="*/ 0 w 39968"/>
                <a:gd name="T1" fmla="*/ 0 h 21600"/>
                <a:gd name="T2" fmla="*/ 0 w 39968"/>
                <a:gd name="T3" fmla="*/ 0 h 21600"/>
                <a:gd name="T4" fmla="*/ 0 w 39968"/>
                <a:gd name="T5" fmla="*/ 0 h 21600"/>
                <a:gd name="T6" fmla="*/ 0 60000 65536"/>
                <a:gd name="T7" fmla="*/ 0 60000 65536"/>
                <a:gd name="T8" fmla="*/ 0 60000 65536"/>
                <a:gd name="T9" fmla="*/ 0 w 39968"/>
                <a:gd name="T10" fmla="*/ 0 h 21600"/>
                <a:gd name="T11" fmla="*/ 39968 w 39968"/>
                <a:gd name="T12" fmla="*/ 21600 h 21600"/>
              </a:gdLst>
              <a:ahLst/>
              <a:cxnLst>
                <a:cxn ang="T6">
                  <a:pos x="T0" y="T1"/>
                </a:cxn>
                <a:cxn ang="T7">
                  <a:pos x="T2" y="T3"/>
                </a:cxn>
                <a:cxn ang="T8">
                  <a:pos x="T4" y="T5"/>
                </a:cxn>
              </a:cxnLst>
              <a:rect l="T9" t="T10" r="T11" b="T12"/>
              <a:pathLst>
                <a:path w="39968" h="21600" fill="none" extrusionOk="0">
                  <a:moveTo>
                    <a:pt x="-1" y="12806"/>
                  </a:moveTo>
                  <a:cubicBezTo>
                    <a:pt x="3471" y="5017"/>
                    <a:pt x="11201" y="-1"/>
                    <a:pt x="19729" y="0"/>
                  </a:cubicBezTo>
                  <a:cubicBezTo>
                    <a:pt x="28747" y="0"/>
                    <a:pt x="36816" y="5603"/>
                    <a:pt x="39967" y="14053"/>
                  </a:cubicBezTo>
                </a:path>
                <a:path w="39968" h="21600" stroke="0" extrusionOk="0">
                  <a:moveTo>
                    <a:pt x="-1" y="12806"/>
                  </a:moveTo>
                  <a:cubicBezTo>
                    <a:pt x="3471" y="5017"/>
                    <a:pt x="11201" y="-1"/>
                    <a:pt x="19729" y="0"/>
                  </a:cubicBezTo>
                  <a:cubicBezTo>
                    <a:pt x="28747" y="0"/>
                    <a:pt x="36816" y="5603"/>
                    <a:pt x="39967" y="14053"/>
                  </a:cubicBezTo>
                  <a:lnTo>
                    <a:pt x="19729" y="21600"/>
                  </a:lnTo>
                  <a:close/>
                </a:path>
              </a:pathLst>
            </a:custGeom>
            <a:noFill/>
            <a:ln w="38100">
              <a:solidFill>
                <a:srgbClr val="FF0000"/>
              </a:solidFill>
              <a:round/>
              <a:headEnd/>
              <a:tailEnd type="triangle" w="med" len="med"/>
            </a:ln>
          </p:spPr>
          <p:txBody>
            <a:bodyPr wrap="none" anchor="ctr"/>
            <a:lstStyle/>
            <a:p>
              <a:endParaRPr lang="zh-CN" altLang="en-US"/>
            </a:p>
          </p:txBody>
        </p:sp>
        <p:sp>
          <p:nvSpPr>
            <p:cNvPr id="46106" name="Line 14"/>
            <p:cNvSpPr>
              <a:spLocks noChangeShapeType="1"/>
            </p:cNvSpPr>
            <p:nvPr/>
          </p:nvSpPr>
          <p:spPr bwMode="auto">
            <a:xfrm>
              <a:off x="2496" y="1319"/>
              <a:ext cx="2601" cy="0"/>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46107" name="Line 15"/>
            <p:cNvSpPr>
              <a:spLocks noChangeShapeType="1"/>
            </p:cNvSpPr>
            <p:nvPr/>
          </p:nvSpPr>
          <p:spPr bwMode="auto">
            <a:xfrm>
              <a:off x="3290" y="1728"/>
              <a:ext cx="96" cy="187"/>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46108" name="Line 16"/>
            <p:cNvSpPr>
              <a:spLocks noChangeShapeType="1"/>
            </p:cNvSpPr>
            <p:nvPr/>
          </p:nvSpPr>
          <p:spPr bwMode="auto">
            <a:xfrm>
              <a:off x="4241" y="1728"/>
              <a:ext cx="96" cy="187"/>
            </a:xfrm>
            <a:prstGeom prst="line">
              <a:avLst/>
            </a:prstGeom>
            <a:noFill/>
            <a:ln w="38100">
              <a:solidFill>
                <a:schemeClr val="accent2"/>
              </a:solidFill>
              <a:round/>
              <a:headEnd/>
              <a:tailEnd type="triangle" w="med" len="med"/>
            </a:ln>
          </p:spPr>
          <p:txBody>
            <a:bodyPr wrap="none" anchor="ctr"/>
            <a:lstStyle/>
            <a:p>
              <a:endParaRPr lang="zh-CN" altLang="en-US"/>
            </a:p>
          </p:txBody>
        </p:sp>
        <p:graphicFrame>
          <p:nvGraphicFramePr>
            <p:cNvPr id="46082" name="Object 17"/>
            <p:cNvGraphicFramePr>
              <a:graphicFrameLocks noChangeAspect="1"/>
            </p:cNvGraphicFramePr>
            <p:nvPr/>
          </p:nvGraphicFramePr>
          <p:xfrm>
            <a:off x="4714" y="328"/>
            <a:ext cx="260" cy="264"/>
          </p:xfrm>
          <a:graphic>
            <a:graphicData uri="http://schemas.openxmlformats.org/presentationml/2006/ole">
              <mc:AlternateContent xmlns:mc="http://schemas.openxmlformats.org/markup-compatibility/2006">
                <mc:Choice xmlns:v="urn:schemas-microsoft-com:vml" Requires="v">
                  <p:oleObj spid="_x0000_s46222" name="公式" r:id="rId11" imgW="241200" imgH="215640" progId="Equation.3">
                    <p:embed/>
                  </p:oleObj>
                </mc:Choice>
                <mc:Fallback>
                  <p:oleObj name="公式" r:id="rId11" imgW="241200" imgH="215640"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14" y="328"/>
                          <a:ext cx="260"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3" name="Object 18"/>
            <p:cNvGraphicFramePr>
              <a:graphicFrameLocks noChangeAspect="1"/>
            </p:cNvGraphicFramePr>
            <p:nvPr/>
          </p:nvGraphicFramePr>
          <p:xfrm>
            <a:off x="2990" y="328"/>
            <a:ext cx="269" cy="272"/>
          </p:xfrm>
          <a:graphic>
            <a:graphicData uri="http://schemas.openxmlformats.org/presentationml/2006/ole">
              <mc:AlternateContent xmlns:mc="http://schemas.openxmlformats.org/markup-compatibility/2006">
                <mc:Choice xmlns:v="urn:schemas-microsoft-com:vml" Requires="v">
                  <p:oleObj spid="_x0000_s46223" name="公式" r:id="rId13" imgW="228600" imgH="215640" progId="Equation.3">
                    <p:embed/>
                  </p:oleObj>
                </mc:Choice>
                <mc:Fallback>
                  <p:oleObj name="公式" r:id="rId13" imgW="228600" imgH="215640" progId="Equation.3">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90" y="328"/>
                          <a:ext cx="269"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4" name="Object 19"/>
            <p:cNvGraphicFramePr>
              <a:graphicFrameLocks noChangeAspect="1"/>
            </p:cNvGraphicFramePr>
            <p:nvPr/>
          </p:nvGraphicFramePr>
          <p:xfrm>
            <a:off x="3172" y="2007"/>
            <a:ext cx="1248" cy="312"/>
          </p:xfrm>
          <a:graphic>
            <a:graphicData uri="http://schemas.openxmlformats.org/presentationml/2006/ole">
              <mc:AlternateContent xmlns:mc="http://schemas.openxmlformats.org/markup-compatibility/2006">
                <mc:Choice xmlns:v="urn:schemas-microsoft-com:vml" Requires="v">
                  <p:oleObj spid="_x0000_s46224" name="Equation" r:id="rId15" imgW="2158920" imgH="507960" progId="Equation.3">
                    <p:embed/>
                  </p:oleObj>
                </mc:Choice>
                <mc:Fallback>
                  <p:oleObj name="Equation" r:id="rId15" imgW="2158920" imgH="507960" progId="Equation.3">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72" y="2007"/>
                          <a:ext cx="1248" cy="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5" name="Object 20"/>
            <p:cNvGraphicFramePr>
              <a:graphicFrameLocks noChangeAspect="1"/>
            </p:cNvGraphicFramePr>
            <p:nvPr/>
          </p:nvGraphicFramePr>
          <p:xfrm>
            <a:off x="3456" y="384"/>
            <a:ext cx="960" cy="173"/>
          </p:xfrm>
          <a:graphic>
            <a:graphicData uri="http://schemas.openxmlformats.org/presentationml/2006/ole">
              <mc:AlternateContent xmlns:mc="http://schemas.openxmlformats.org/markup-compatibility/2006">
                <mc:Choice xmlns:v="urn:schemas-microsoft-com:vml" Requires="v">
                  <p:oleObj spid="_x0000_s46225" name="Equation" r:id="rId17" imgW="2298600" imgH="355320" progId="Equation.3">
                    <p:embed/>
                  </p:oleObj>
                </mc:Choice>
                <mc:Fallback>
                  <p:oleObj name="Equation" r:id="rId17" imgW="2298600" imgH="355320" progId="Equation.3">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56" y="384"/>
                          <a:ext cx="960" cy="1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109" name="Freeform 21"/>
            <p:cNvSpPr>
              <a:spLocks/>
            </p:cNvSpPr>
            <p:nvPr/>
          </p:nvSpPr>
          <p:spPr bwMode="auto">
            <a:xfrm>
              <a:off x="4385" y="624"/>
              <a:ext cx="262" cy="1353"/>
            </a:xfrm>
            <a:custGeom>
              <a:avLst/>
              <a:gdLst>
                <a:gd name="T0" fmla="*/ 0 w 262"/>
                <a:gd name="T1" fmla="*/ 0 h 1353"/>
                <a:gd name="T2" fmla="*/ 96 w 262"/>
                <a:gd name="T3" fmla="*/ 35 h 1353"/>
                <a:gd name="T4" fmla="*/ 157 w 262"/>
                <a:gd name="T5" fmla="*/ 96 h 1353"/>
                <a:gd name="T6" fmla="*/ 227 w 262"/>
                <a:gd name="T7" fmla="*/ 306 h 1353"/>
                <a:gd name="T8" fmla="*/ 244 w 262"/>
                <a:gd name="T9" fmla="*/ 437 h 1353"/>
                <a:gd name="T10" fmla="*/ 262 w 262"/>
                <a:gd name="T11" fmla="*/ 672 h 1353"/>
                <a:gd name="T12" fmla="*/ 262 w 262"/>
                <a:gd name="T13" fmla="*/ 864 h 1353"/>
                <a:gd name="T14" fmla="*/ 227 w 262"/>
                <a:gd name="T15" fmla="*/ 1043 h 1353"/>
                <a:gd name="T16" fmla="*/ 192 w 262"/>
                <a:gd name="T17" fmla="*/ 1152 h 1353"/>
                <a:gd name="T18" fmla="*/ 148 w 262"/>
                <a:gd name="T19" fmla="*/ 1274 h 1353"/>
                <a:gd name="T20" fmla="*/ 87 w 262"/>
                <a:gd name="T21" fmla="*/ 1336 h 1353"/>
                <a:gd name="T22" fmla="*/ 27 w 262"/>
                <a:gd name="T23" fmla="*/ 1353 h 13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2"/>
                <a:gd name="T37" fmla="*/ 0 h 1353"/>
                <a:gd name="T38" fmla="*/ 262 w 262"/>
                <a:gd name="T39" fmla="*/ 1353 h 135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2" h="1353">
                  <a:moveTo>
                    <a:pt x="0" y="0"/>
                  </a:moveTo>
                  <a:lnTo>
                    <a:pt x="96" y="35"/>
                  </a:lnTo>
                  <a:lnTo>
                    <a:pt x="157" y="96"/>
                  </a:lnTo>
                  <a:lnTo>
                    <a:pt x="227" y="306"/>
                  </a:lnTo>
                  <a:lnTo>
                    <a:pt x="244" y="437"/>
                  </a:lnTo>
                  <a:lnTo>
                    <a:pt x="262" y="672"/>
                  </a:lnTo>
                  <a:lnTo>
                    <a:pt x="262" y="864"/>
                  </a:lnTo>
                  <a:lnTo>
                    <a:pt x="227" y="1043"/>
                  </a:lnTo>
                  <a:lnTo>
                    <a:pt x="192" y="1152"/>
                  </a:lnTo>
                  <a:lnTo>
                    <a:pt x="148" y="1274"/>
                  </a:lnTo>
                  <a:lnTo>
                    <a:pt x="87" y="1336"/>
                  </a:lnTo>
                  <a:lnTo>
                    <a:pt x="27" y="1353"/>
                  </a:lnTo>
                </a:path>
              </a:pathLst>
            </a:custGeom>
            <a:noFill/>
            <a:ln w="38100">
              <a:solidFill>
                <a:schemeClr val="accent2"/>
              </a:solidFill>
              <a:prstDash val="sysDot"/>
              <a:round/>
              <a:headEnd/>
              <a:tailEnd/>
            </a:ln>
          </p:spPr>
          <p:txBody>
            <a:bodyPr wrap="none" anchor="ctr"/>
            <a:lstStyle/>
            <a:p>
              <a:endParaRPr lang="zh-CN" altLang="en-US"/>
            </a:p>
          </p:txBody>
        </p:sp>
        <p:sp>
          <p:nvSpPr>
            <p:cNvPr id="46110" name="Freeform 22"/>
            <p:cNvSpPr>
              <a:spLocks/>
            </p:cNvSpPr>
            <p:nvPr/>
          </p:nvSpPr>
          <p:spPr bwMode="auto">
            <a:xfrm>
              <a:off x="3482" y="624"/>
              <a:ext cx="262" cy="1353"/>
            </a:xfrm>
            <a:custGeom>
              <a:avLst/>
              <a:gdLst>
                <a:gd name="T0" fmla="*/ 0 w 262"/>
                <a:gd name="T1" fmla="*/ 0 h 1353"/>
                <a:gd name="T2" fmla="*/ 96 w 262"/>
                <a:gd name="T3" fmla="*/ 35 h 1353"/>
                <a:gd name="T4" fmla="*/ 157 w 262"/>
                <a:gd name="T5" fmla="*/ 96 h 1353"/>
                <a:gd name="T6" fmla="*/ 227 w 262"/>
                <a:gd name="T7" fmla="*/ 306 h 1353"/>
                <a:gd name="T8" fmla="*/ 244 w 262"/>
                <a:gd name="T9" fmla="*/ 437 h 1353"/>
                <a:gd name="T10" fmla="*/ 262 w 262"/>
                <a:gd name="T11" fmla="*/ 672 h 1353"/>
                <a:gd name="T12" fmla="*/ 262 w 262"/>
                <a:gd name="T13" fmla="*/ 864 h 1353"/>
                <a:gd name="T14" fmla="*/ 244 w 262"/>
                <a:gd name="T15" fmla="*/ 1043 h 1353"/>
                <a:gd name="T16" fmla="*/ 192 w 262"/>
                <a:gd name="T17" fmla="*/ 1152 h 1353"/>
                <a:gd name="T18" fmla="*/ 148 w 262"/>
                <a:gd name="T19" fmla="*/ 1274 h 1353"/>
                <a:gd name="T20" fmla="*/ 87 w 262"/>
                <a:gd name="T21" fmla="*/ 1336 h 1353"/>
                <a:gd name="T22" fmla="*/ 27 w 262"/>
                <a:gd name="T23" fmla="*/ 1353 h 13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2"/>
                <a:gd name="T37" fmla="*/ 0 h 1353"/>
                <a:gd name="T38" fmla="*/ 262 w 262"/>
                <a:gd name="T39" fmla="*/ 1353 h 135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2" h="1353">
                  <a:moveTo>
                    <a:pt x="0" y="0"/>
                  </a:moveTo>
                  <a:lnTo>
                    <a:pt x="96" y="35"/>
                  </a:lnTo>
                  <a:lnTo>
                    <a:pt x="157" y="96"/>
                  </a:lnTo>
                  <a:lnTo>
                    <a:pt x="227" y="306"/>
                  </a:lnTo>
                  <a:lnTo>
                    <a:pt x="244" y="437"/>
                  </a:lnTo>
                  <a:lnTo>
                    <a:pt x="262" y="672"/>
                  </a:lnTo>
                  <a:lnTo>
                    <a:pt x="262" y="864"/>
                  </a:lnTo>
                  <a:lnTo>
                    <a:pt x="244" y="1043"/>
                  </a:lnTo>
                  <a:lnTo>
                    <a:pt x="192" y="1152"/>
                  </a:lnTo>
                  <a:lnTo>
                    <a:pt x="148" y="1274"/>
                  </a:lnTo>
                  <a:lnTo>
                    <a:pt x="87" y="1336"/>
                  </a:lnTo>
                  <a:lnTo>
                    <a:pt x="27" y="1353"/>
                  </a:lnTo>
                </a:path>
              </a:pathLst>
            </a:custGeom>
            <a:noFill/>
            <a:ln w="38100">
              <a:solidFill>
                <a:srgbClr val="FF0000"/>
              </a:solidFill>
              <a:prstDash val="sysDot"/>
              <a:round/>
              <a:headEnd/>
              <a:tailEnd/>
            </a:ln>
          </p:spPr>
          <p:txBody>
            <a:bodyPr wrap="none" anchor="ctr"/>
            <a:lstStyle/>
            <a:p>
              <a:endParaRPr lang="zh-CN" altLang="en-US"/>
            </a:p>
          </p:txBody>
        </p:sp>
        <p:sp>
          <p:nvSpPr>
            <p:cNvPr id="46111" name="Freeform 23"/>
            <p:cNvSpPr>
              <a:spLocks/>
            </p:cNvSpPr>
            <p:nvPr/>
          </p:nvSpPr>
          <p:spPr bwMode="auto">
            <a:xfrm>
              <a:off x="3229" y="624"/>
              <a:ext cx="263" cy="1344"/>
            </a:xfrm>
            <a:custGeom>
              <a:avLst/>
              <a:gdLst>
                <a:gd name="T0" fmla="*/ 262 w 263"/>
                <a:gd name="T1" fmla="*/ 0 h 1344"/>
                <a:gd name="T2" fmla="*/ 188 w 263"/>
                <a:gd name="T3" fmla="*/ 26 h 1344"/>
                <a:gd name="T4" fmla="*/ 118 w 263"/>
                <a:gd name="T5" fmla="*/ 113 h 1344"/>
                <a:gd name="T6" fmla="*/ 61 w 263"/>
                <a:gd name="T7" fmla="*/ 257 h 1344"/>
                <a:gd name="T8" fmla="*/ 26 w 263"/>
                <a:gd name="T9" fmla="*/ 432 h 1344"/>
                <a:gd name="T10" fmla="*/ 13 w 263"/>
                <a:gd name="T11" fmla="*/ 576 h 1344"/>
                <a:gd name="T12" fmla="*/ 0 w 263"/>
                <a:gd name="T13" fmla="*/ 711 h 1344"/>
                <a:gd name="T14" fmla="*/ 17 w 263"/>
                <a:gd name="T15" fmla="*/ 912 h 1344"/>
                <a:gd name="T16" fmla="*/ 44 w 263"/>
                <a:gd name="T17" fmla="*/ 1017 h 1344"/>
                <a:gd name="T18" fmla="*/ 87 w 263"/>
                <a:gd name="T19" fmla="*/ 1148 h 1344"/>
                <a:gd name="T20" fmla="*/ 192 w 263"/>
                <a:gd name="T21" fmla="*/ 1305 h 1344"/>
                <a:gd name="T22" fmla="*/ 263 w 263"/>
                <a:gd name="T23" fmla="*/ 1344 h 134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3"/>
                <a:gd name="T37" fmla="*/ 0 h 1344"/>
                <a:gd name="T38" fmla="*/ 263 w 263"/>
                <a:gd name="T39" fmla="*/ 1344 h 134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3" h="1344">
                  <a:moveTo>
                    <a:pt x="262" y="0"/>
                  </a:moveTo>
                  <a:lnTo>
                    <a:pt x="188" y="26"/>
                  </a:lnTo>
                  <a:lnTo>
                    <a:pt x="118" y="113"/>
                  </a:lnTo>
                  <a:lnTo>
                    <a:pt x="61" y="257"/>
                  </a:lnTo>
                  <a:lnTo>
                    <a:pt x="26" y="432"/>
                  </a:lnTo>
                  <a:lnTo>
                    <a:pt x="13" y="576"/>
                  </a:lnTo>
                  <a:lnTo>
                    <a:pt x="0" y="711"/>
                  </a:lnTo>
                  <a:lnTo>
                    <a:pt x="17" y="912"/>
                  </a:lnTo>
                  <a:lnTo>
                    <a:pt x="44" y="1017"/>
                  </a:lnTo>
                  <a:lnTo>
                    <a:pt x="87" y="1148"/>
                  </a:lnTo>
                  <a:lnTo>
                    <a:pt x="192" y="1305"/>
                  </a:lnTo>
                  <a:lnTo>
                    <a:pt x="263" y="1344"/>
                  </a:lnTo>
                </a:path>
              </a:pathLst>
            </a:custGeom>
            <a:noFill/>
            <a:ln w="57150">
              <a:solidFill>
                <a:srgbClr val="FF0000"/>
              </a:solidFill>
              <a:round/>
              <a:headEnd/>
              <a:tailEnd/>
            </a:ln>
          </p:spPr>
          <p:txBody>
            <a:bodyPr wrap="none" anchor="ctr"/>
            <a:lstStyle/>
            <a:p>
              <a:endParaRPr lang="zh-CN" altLang="en-US"/>
            </a:p>
          </p:txBody>
        </p:sp>
        <p:sp>
          <p:nvSpPr>
            <p:cNvPr id="46112" name="Freeform 24"/>
            <p:cNvSpPr>
              <a:spLocks/>
            </p:cNvSpPr>
            <p:nvPr/>
          </p:nvSpPr>
          <p:spPr bwMode="auto">
            <a:xfrm>
              <a:off x="4176" y="624"/>
              <a:ext cx="267" cy="1344"/>
            </a:xfrm>
            <a:custGeom>
              <a:avLst/>
              <a:gdLst>
                <a:gd name="T0" fmla="*/ 266 w 267"/>
                <a:gd name="T1" fmla="*/ 0 h 1344"/>
                <a:gd name="T2" fmla="*/ 192 w 267"/>
                <a:gd name="T3" fmla="*/ 26 h 1344"/>
                <a:gd name="T4" fmla="*/ 122 w 267"/>
                <a:gd name="T5" fmla="*/ 113 h 1344"/>
                <a:gd name="T6" fmla="*/ 61 w 267"/>
                <a:gd name="T7" fmla="*/ 275 h 1344"/>
                <a:gd name="T8" fmla="*/ 34 w 267"/>
                <a:gd name="T9" fmla="*/ 415 h 1344"/>
                <a:gd name="T10" fmla="*/ 8 w 267"/>
                <a:gd name="T11" fmla="*/ 572 h 1344"/>
                <a:gd name="T12" fmla="*/ 0 w 267"/>
                <a:gd name="T13" fmla="*/ 694 h 1344"/>
                <a:gd name="T14" fmla="*/ 8 w 267"/>
                <a:gd name="T15" fmla="*/ 807 h 1344"/>
                <a:gd name="T16" fmla="*/ 34 w 267"/>
                <a:gd name="T17" fmla="*/ 973 h 1344"/>
                <a:gd name="T18" fmla="*/ 61 w 267"/>
                <a:gd name="T19" fmla="*/ 1095 h 1344"/>
                <a:gd name="T20" fmla="*/ 113 w 267"/>
                <a:gd name="T21" fmla="*/ 1213 h 1344"/>
                <a:gd name="T22" fmla="*/ 183 w 267"/>
                <a:gd name="T23" fmla="*/ 1309 h 1344"/>
                <a:gd name="T24" fmla="*/ 267 w 267"/>
                <a:gd name="T25" fmla="*/ 1344 h 13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7"/>
                <a:gd name="T40" fmla="*/ 0 h 1344"/>
                <a:gd name="T41" fmla="*/ 267 w 267"/>
                <a:gd name="T42" fmla="*/ 1344 h 13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7" h="1344">
                  <a:moveTo>
                    <a:pt x="266" y="0"/>
                  </a:moveTo>
                  <a:lnTo>
                    <a:pt x="192" y="26"/>
                  </a:lnTo>
                  <a:lnTo>
                    <a:pt x="122" y="113"/>
                  </a:lnTo>
                  <a:lnTo>
                    <a:pt x="61" y="275"/>
                  </a:lnTo>
                  <a:lnTo>
                    <a:pt x="34" y="415"/>
                  </a:lnTo>
                  <a:lnTo>
                    <a:pt x="8" y="572"/>
                  </a:lnTo>
                  <a:lnTo>
                    <a:pt x="0" y="694"/>
                  </a:lnTo>
                  <a:lnTo>
                    <a:pt x="8" y="807"/>
                  </a:lnTo>
                  <a:lnTo>
                    <a:pt x="34" y="973"/>
                  </a:lnTo>
                  <a:lnTo>
                    <a:pt x="61" y="1095"/>
                  </a:lnTo>
                  <a:lnTo>
                    <a:pt x="113" y="1213"/>
                  </a:lnTo>
                  <a:lnTo>
                    <a:pt x="183" y="1309"/>
                  </a:lnTo>
                  <a:lnTo>
                    <a:pt x="267" y="1344"/>
                  </a:lnTo>
                </a:path>
              </a:pathLst>
            </a:custGeom>
            <a:noFill/>
            <a:ln w="57150">
              <a:solidFill>
                <a:schemeClr val="accent2"/>
              </a:solidFill>
              <a:round/>
              <a:headEnd/>
              <a:tailEnd/>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6584"/>
                                        </p:tgtEl>
                                        <p:attrNameLst>
                                          <p:attrName>style.visibility</p:attrName>
                                        </p:attrNameLst>
                                      </p:cBhvr>
                                      <p:to>
                                        <p:strVal val="visible"/>
                                      </p:to>
                                    </p:set>
                                    <p:animEffect transition="in" filter="wipe(up)">
                                      <p:cBhvr>
                                        <p:cTn id="12" dur="500"/>
                                        <p:tgtEl>
                                          <p:spTgt spid="6658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6595"/>
                                        </p:tgtEl>
                                        <p:attrNameLst>
                                          <p:attrName>style.visibility</p:attrName>
                                        </p:attrNameLst>
                                      </p:cBhvr>
                                      <p:to>
                                        <p:strVal val="visible"/>
                                      </p:to>
                                    </p:set>
                                    <p:anim calcmode="lin" valueType="num">
                                      <p:cBhvr additive="base">
                                        <p:cTn id="17" dur="500" fill="hold"/>
                                        <p:tgtEl>
                                          <p:spTgt spid="66595"/>
                                        </p:tgtEl>
                                        <p:attrNameLst>
                                          <p:attrName>ppt_x</p:attrName>
                                        </p:attrNameLst>
                                      </p:cBhvr>
                                      <p:tavLst>
                                        <p:tav tm="0">
                                          <p:val>
                                            <p:strVal val="#ppt_x"/>
                                          </p:val>
                                        </p:tav>
                                        <p:tav tm="100000">
                                          <p:val>
                                            <p:strVal val="#ppt_x"/>
                                          </p:val>
                                        </p:tav>
                                      </p:tavLst>
                                    </p:anim>
                                    <p:anim calcmode="lin" valueType="num">
                                      <p:cBhvr additive="base">
                                        <p:cTn id="18" dur="500" fill="hold"/>
                                        <p:tgtEl>
                                          <p:spTgt spid="665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84" grpId="0" autoUpdateAnimBg="0"/>
      <p:bldP spid="66595"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3"/>
          <p:cNvSpPr>
            <a:spLocks noGrp="1"/>
          </p:cNvSpPr>
          <p:nvPr>
            <p:ph type="sldNum" sz="quarter" idx="12"/>
          </p:nvPr>
        </p:nvSpPr>
        <p:spPr/>
        <p:txBody>
          <a:bodyPr/>
          <a:lstStyle/>
          <a:p>
            <a:pPr>
              <a:defRPr/>
            </a:pPr>
            <a:fld id="{30D2200C-0204-4028-B9D7-D4E9BAB77318}" type="slidenum">
              <a:rPr lang="en-US" altLang="zh-CN"/>
              <a:pPr>
                <a:defRPr/>
              </a:pPr>
              <a:t>57</a:t>
            </a:fld>
            <a:endParaRPr lang="en-US" altLang="zh-CN"/>
          </a:p>
        </p:txBody>
      </p:sp>
      <p:sp>
        <p:nvSpPr>
          <p:cNvPr id="67586" name="Text Box 2"/>
          <p:cNvSpPr txBox="1">
            <a:spLocks noChangeArrowheads="1"/>
          </p:cNvSpPr>
          <p:nvPr/>
        </p:nvSpPr>
        <p:spPr bwMode="auto">
          <a:xfrm>
            <a:off x="500034" y="1071546"/>
            <a:ext cx="5541963" cy="457200"/>
          </a:xfrm>
          <a:prstGeom prst="rect">
            <a:avLst/>
          </a:prstGeom>
          <a:noFill/>
          <a:ln w="9525">
            <a:noFill/>
            <a:miter lim="800000"/>
            <a:headEnd/>
            <a:tailEnd/>
          </a:ln>
        </p:spPr>
        <p:txBody>
          <a:bodyPr>
            <a:spAutoFit/>
          </a:bodyPr>
          <a:lstStyle/>
          <a:p>
            <a:pPr>
              <a:spcBef>
                <a:spcPct val="50000"/>
              </a:spcBef>
            </a:pPr>
            <a:r>
              <a:rPr kumimoji="1" lang="zh-CN" altLang="en-US" dirty="0"/>
              <a:t>当</a:t>
            </a:r>
            <a:r>
              <a:rPr kumimoji="1" lang="en-US" altLang="zh-CN" i="1" dirty="0"/>
              <a:t>M</a:t>
            </a:r>
            <a:r>
              <a:rPr kumimoji="1" lang="zh-CN" altLang="en-US" dirty="0"/>
              <a:t>不变时，互感电动势为：</a:t>
            </a:r>
          </a:p>
        </p:txBody>
      </p:sp>
      <p:sp>
        <p:nvSpPr>
          <p:cNvPr id="67589" name="Text Box 5"/>
          <p:cNvSpPr txBox="1">
            <a:spLocks noChangeArrowheads="1"/>
          </p:cNvSpPr>
          <p:nvPr/>
        </p:nvSpPr>
        <p:spPr bwMode="auto">
          <a:xfrm>
            <a:off x="571472" y="3328990"/>
            <a:ext cx="4071966" cy="457200"/>
          </a:xfrm>
          <a:prstGeom prst="rect">
            <a:avLst/>
          </a:prstGeom>
          <a:noFill/>
          <a:ln w="9525">
            <a:noFill/>
            <a:miter lim="800000"/>
            <a:headEnd/>
            <a:tailEnd/>
          </a:ln>
        </p:spPr>
        <p:txBody>
          <a:bodyPr wrap="square">
            <a:spAutoFit/>
          </a:bodyPr>
          <a:lstStyle/>
          <a:p>
            <a:pPr>
              <a:spcBef>
                <a:spcPct val="50000"/>
              </a:spcBef>
            </a:pPr>
            <a:r>
              <a:rPr kumimoji="1" lang="zh-CN" altLang="en-US" dirty="0"/>
              <a:t>求互感系数的方法：</a:t>
            </a:r>
          </a:p>
        </p:txBody>
      </p:sp>
      <p:sp>
        <p:nvSpPr>
          <p:cNvPr id="47117" name="Text Box 6"/>
          <p:cNvSpPr txBox="1">
            <a:spLocks noChangeArrowheads="1"/>
          </p:cNvSpPr>
          <p:nvPr/>
        </p:nvSpPr>
        <p:spPr bwMode="auto">
          <a:xfrm>
            <a:off x="3708400" y="476250"/>
            <a:ext cx="3455988" cy="523875"/>
          </a:xfrm>
          <a:prstGeom prst="rect">
            <a:avLst/>
          </a:prstGeom>
          <a:noFill/>
          <a:ln w="9525">
            <a:noFill/>
            <a:miter lim="800000"/>
            <a:headEnd/>
            <a:tailEnd/>
          </a:ln>
        </p:spPr>
        <p:txBody>
          <a:bodyPr>
            <a:spAutoFit/>
          </a:bodyPr>
          <a:lstStyle/>
          <a:p>
            <a:pPr>
              <a:spcBef>
                <a:spcPct val="50000"/>
              </a:spcBef>
            </a:pPr>
            <a:r>
              <a:rPr kumimoji="1" lang="en-US" altLang="zh-CN" sz="2800" i="1">
                <a:sym typeface="Symbol" pitchFamily="18" charset="2"/>
              </a:rPr>
              <a:t></a:t>
            </a:r>
            <a:r>
              <a:rPr kumimoji="1" lang="en-US" altLang="zh-CN" sz="2800">
                <a:sym typeface="Symbol" pitchFamily="18" charset="2"/>
              </a:rPr>
              <a:t> </a:t>
            </a:r>
            <a:r>
              <a:rPr kumimoji="1" lang="en-US" altLang="zh-CN" sz="2800" baseline="-25000">
                <a:sym typeface="Symbol" pitchFamily="18" charset="2"/>
              </a:rPr>
              <a:t>1</a:t>
            </a:r>
            <a:r>
              <a:rPr kumimoji="1" lang="en-US" altLang="zh-CN" sz="2800" baseline="-25000">
                <a:cs typeface="Times New Roman" pitchFamily="18" charset="0"/>
                <a:sym typeface="Symbol" pitchFamily="18" charset="2"/>
              </a:rPr>
              <a:t>2</a:t>
            </a:r>
            <a:r>
              <a:rPr kumimoji="1" lang="en-US" altLang="zh-CN" sz="2800" i="1">
                <a:cs typeface="Times New Roman" pitchFamily="18" charset="0"/>
                <a:sym typeface="Symbol" pitchFamily="18" charset="2"/>
              </a:rPr>
              <a:t>=</a:t>
            </a:r>
            <a:r>
              <a:rPr kumimoji="1" lang="en-US" altLang="zh-CN" sz="2800" i="1">
                <a:sym typeface="Symbol" pitchFamily="18" charset="2"/>
              </a:rPr>
              <a:t>N</a:t>
            </a:r>
            <a:r>
              <a:rPr kumimoji="1" lang="en-US" altLang="zh-CN" sz="2800" baseline="-25000">
                <a:sym typeface="Symbol" pitchFamily="18" charset="2"/>
              </a:rPr>
              <a:t>1</a:t>
            </a:r>
            <a:r>
              <a:rPr kumimoji="1" lang="en-US" altLang="zh-CN" i="1">
                <a:sym typeface="Symbol" pitchFamily="18" charset="2"/>
              </a:rPr>
              <a:t></a:t>
            </a:r>
            <a:r>
              <a:rPr kumimoji="1" lang="en-US" altLang="zh-CN">
                <a:sym typeface="Symbol" pitchFamily="18" charset="2"/>
              </a:rPr>
              <a:t> </a:t>
            </a:r>
            <a:r>
              <a:rPr kumimoji="1" lang="en-US" altLang="zh-CN" baseline="-25000">
                <a:sym typeface="Symbol" pitchFamily="18" charset="2"/>
              </a:rPr>
              <a:t>12</a:t>
            </a:r>
            <a:r>
              <a:rPr kumimoji="1" lang="en-US" altLang="zh-CN" sz="2800">
                <a:sym typeface="Symbol" pitchFamily="18" charset="2"/>
              </a:rPr>
              <a:t>=</a:t>
            </a:r>
            <a:r>
              <a:rPr kumimoji="1" lang="en-US" altLang="zh-CN" sz="2800" i="1">
                <a:sym typeface="Symbol" pitchFamily="18" charset="2"/>
              </a:rPr>
              <a:t>MI</a:t>
            </a:r>
            <a:r>
              <a:rPr kumimoji="1" lang="en-US" altLang="zh-CN" sz="2800" baseline="-25000">
                <a:sym typeface="Symbol" pitchFamily="18" charset="2"/>
              </a:rPr>
              <a:t>2</a:t>
            </a:r>
          </a:p>
        </p:txBody>
      </p:sp>
      <p:sp>
        <p:nvSpPr>
          <p:cNvPr id="47118" name="Text Box 7"/>
          <p:cNvSpPr txBox="1">
            <a:spLocks noChangeArrowheads="1"/>
          </p:cNvSpPr>
          <p:nvPr/>
        </p:nvSpPr>
        <p:spPr bwMode="auto">
          <a:xfrm>
            <a:off x="611188" y="476250"/>
            <a:ext cx="3262312" cy="519113"/>
          </a:xfrm>
          <a:prstGeom prst="rect">
            <a:avLst/>
          </a:prstGeom>
          <a:noFill/>
          <a:ln w="9525">
            <a:noFill/>
            <a:miter lim="800000"/>
            <a:headEnd/>
            <a:tailEnd/>
          </a:ln>
        </p:spPr>
        <p:txBody>
          <a:bodyPr>
            <a:spAutoFit/>
          </a:bodyPr>
          <a:lstStyle/>
          <a:p>
            <a:pPr>
              <a:spcBef>
                <a:spcPct val="50000"/>
              </a:spcBef>
            </a:pPr>
            <a:r>
              <a:rPr kumimoji="1" lang="en-US" altLang="zh-CN" sz="2800" i="1">
                <a:cs typeface="Times New Roman" pitchFamily="18" charset="0"/>
                <a:sym typeface="Symbol" pitchFamily="18" charset="2"/>
              </a:rPr>
              <a:t></a:t>
            </a:r>
            <a:r>
              <a:rPr kumimoji="1" lang="en-US" altLang="zh-CN" sz="2800" baseline="-25000">
                <a:cs typeface="Times New Roman" pitchFamily="18" charset="0"/>
                <a:sym typeface="Symbol" pitchFamily="18" charset="2"/>
              </a:rPr>
              <a:t>21</a:t>
            </a:r>
            <a:r>
              <a:rPr kumimoji="1" lang="en-US" altLang="zh-CN" sz="2800" i="1">
                <a:cs typeface="Times New Roman" pitchFamily="18" charset="0"/>
                <a:sym typeface="Symbol" pitchFamily="18" charset="2"/>
              </a:rPr>
              <a:t>=</a:t>
            </a:r>
            <a:r>
              <a:rPr kumimoji="1" lang="en-US" altLang="zh-CN" sz="2800" i="1">
                <a:sym typeface="Symbol" pitchFamily="18" charset="2"/>
              </a:rPr>
              <a:t> N</a:t>
            </a:r>
            <a:r>
              <a:rPr kumimoji="1" lang="en-US" altLang="zh-CN" sz="2800" baseline="-25000">
                <a:sym typeface="Symbol" pitchFamily="18" charset="2"/>
              </a:rPr>
              <a:t>2</a:t>
            </a:r>
            <a:r>
              <a:rPr kumimoji="1" lang="en-US" altLang="zh-CN" i="1">
                <a:sym typeface="Symbol" pitchFamily="18" charset="2"/>
              </a:rPr>
              <a:t></a:t>
            </a:r>
            <a:r>
              <a:rPr kumimoji="1" lang="en-US" altLang="zh-CN" sz="2800" baseline="-25000">
                <a:sym typeface="Symbol" pitchFamily="18" charset="2"/>
              </a:rPr>
              <a:t>21</a:t>
            </a:r>
            <a:r>
              <a:rPr kumimoji="1" lang="en-US" altLang="zh-CN" sz="2800">
                <a:sym typeface="Symbol" pitchFamily="18" charset="2"/>
              </a:rPr>
              <a:t>=</a:t>
            </a:r>
            <a:r>
              <a:rPr kumimoji="1" lang="en-US" altLang="zh-CN" sz="2800" i="1">
                <a:sym typeface="Symbol" pitchFamily="18" charset="2"/>
              </a:rPr>
              <a:t>MI</a:t>
            </a:r>
            <a:r>
              <a:rPr kumimoji="1" lang="en-US" altLang="zh-CN" sz="2800" baseline="-25000">
                <a:sym typeface="Symbol" pitchFamily="18" charset="2"/>
              </a:rPr>
              <a:t>1</a:t>
            </a:r>
          </a:p>
        </p:txBody>
      </p:sp>
      <p:grpSp>
        <p:nvGrpSpPr>
          <p:cNvPr id="2" name="Group 8"/>
          <p:cNvGrpSpPr>
            <a:grpSpLocks/>
          </p:cNvGrpSpPr>
          <p:nvPr/>
        </p:nvGrpSpPr>
        <p:grpSpPr bwMode="auto">
          <a:xfrm>
            <a:off x="642938" y="3925897"/>
            <a:ext cx="2865437" cy="860425"/>
            <a:chOff x="287" y="2268"/>
            <a:chExt cx="1805" cy="542"/>
          </a:xfrm>
        </p:grpSpPr>
        <p:graphicFrame>
          <p:nvGraphicFramePr>
            <p:cNvPr id="47113" name="Object 9"/>
            <p:cNvGraphicFramePr>
              <a:graphicFrameLocks noChangeAspect="1"/>
            </p:cNvGraphicFramePr>
            <p:nvPr/>
          </p:nvGraphicFramePr>
          <p:xfrm>
            <a:off x="790" y="2268"/>
            <a:ext cx="1302" cy="542"/>
          </p:xfrm>
          <a:graphic>
            <a:graphicData uri="http://schemas.openxmlformats.org/presentationml/2006/ole">
              <mc:AlternateContent xmlns:mc="http://schemas.openxmlformats.org/markup-compatibility/2006">
                <mc:Choice xmlns:v="urn:schemas-microsoft-com:vml" Requires="v">
                  <p:oleObj spid="_x0000_s47242" name="公式" r:id="rId3" imgW="2197080" imgH="914400" progId="Equation.3">
                    <p:embed/>
                  </p:oleObj>
                </mc:Choice>
                <mc:Fallback>
                  <p:oleObj name="公式" r:id="rId3" imgW="2197080" imgH="9144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 y="2268"/>
                          <a:ext cx="1302" cy="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47135" name="Rectangle 10"/>
            <p:cNvSpPr>
              <a:spLocks noChangeArrowheads="1"/>
            </p:cNvSpPr>
            <p:nvPr/>
          </p:nvSpPr>
          <p:spPr bwMode="auto">
            <a:xfrm>
              <a:off x="287" y="2354"/>
              <a:ext cx="343" cy="291"/>
            </a:xfrm>
            <a:prstGeom prst="rect">
              <a:avLst/>
            </a:prstGeom>
            <a:noFill/>
            <a:ln w="28575">
              <a:noFill/>
              <a:miter lim="800000"/>
              <a:headEnd/>
              <a:tailEnd type="none" w="sm" len="med"/>
            </a:ln>
          </p:spPr>
          <p:txBody>
            <a:bodyPr wrap="none">
              <a:spAutoFit/>
            </a:bodyPr>
            <a:lstStyle/>
            <a:p>
              <a:pPr>
                <a:spcBef>
                  <a:spcPct val="50000"/>
                </a:spcBef>
              </a:pPr>
              <a:r>
                <a:rPr kumimoji="1" lang="en-US" altLang="zh-CN"/>
                <a:t>(1)</a:t>
              </a:r>
              <a:endParaRPr kumimoji="1" lang="zh-CN" altLang="en-US"/>
            </a:p>
          </p:txBody>
        </p:sp>
      </p:grpSp>
      <p:graphicFrame>
        <p:nvGraphicFramePr>
          <p:cNvPr id="67595" name="Object 11"/>
          <p:cNvGraphicFramePr>
            <a:graphicFrameLocks noChangeAspect="1"/>
          </p:cNvGraphicFramePr>
          <p:nvPr/>
        </p:nvGraphicFramePr>
        <p:xfrm>
          <a:off x="5786446" y="4429132"/>
          <a:ext cx="2519362" cy="466725"/>
        </p:xfrm>
        <a:graphic>
          <a:graphicData uri="http://schemas.openxmlformats.org/presentationml/2006/ole">
            <mc:AlternateContent xmlns:mc="http://schemas.openxmlformats.org/markup-compatibility/2006">
              <mc:Choice xmlns:v="urn:schemas-microsoft-com:vml" Requires="v">
                <p:oleObj spid="_x0000_s47243" name="公式" r:id="rId5" imgW="2450880" imgH="444240" progId="Equation.3">
                  <p:embed/>
                </p:oleObj>
              </mc:Choice>
              <mc:Fallback>
                <p:oleObj name="公式" r:id="rId5" imgW="2450880" imgH="44424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86446" y="4429132"/>
                        <a:ext cx="2519362" cy="466725"/>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pSp>
        <p:nvGrpSpPr>
          <p:cNvPr id="3" name="Group 12"/>
          <p:cNvGrpSpPr>
            <a:grpSpLocks/>
          </p:cNvGrpSpPr>
          <p:nvPr/>
        </p:nvGrpSpPr>
        <p:grpSpPr bwMode="auto">
          <a:xfrm>
            <a:off x="4500562" y="3786190"/>
            <a:ext cx="3716337" cy="461963"/>
            <a:chOff x="2837" y="2313"/>
            <a:chExt cx="2341" cy="291"/>
          </a:xfrm>
        </p:grpSpPr>
        <p:graphicFrame>
          <p:nvGraphicFramePr>
            <p:cNvPr id="47112" name="Object 13"/>
            <p:cNvGraphicFramePr>
              <a:graphicFrameLocks noChangeAspect="1"/>
            </p:cNvGraphicFramePr>
            <p:nvPr/>
          </p:nvGraphicFramePr>
          <p:xfrm>
            <a:off x="3355" y="2318"/>
            <a:ext cx="1823" cy="279"/>
          </p:xfrm>
          <a:graphic>
            <a:graphicData uri="http://schemas.openxmlformats.org/presentationml/2006/ole">
              <mc:AlternateContent xmlns:mc="http://schemas.openxmlformats.org/markup-compatibility/2006">
                <mc:Choice xmlns:v="urn:schemas-microsoft-com:vml" Requires="v">
                  <p:oleObj spid="_x0000_s47244" name="公式" r:id="rId7" imgW="2895480" imgH="444240" progId="Equation.3">
                    <p:embed/>
                  </p:oleObj>
                </mc:Choice>
                <mc:Fallback>
                  <p:oleObj name="公式" r:id="rId7" imgW="2895480" imgH="44424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5" y="2318"/>
                          <a:ext cx="1823" cy="279"/>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sp>
          <p:nvSpPr>
            <p:cNvPr id="47134" name="Rectangle 14"/>
            <p:cNvSpPr>
              <a:spLocks noChangeArrowheads="1"/>
            </p:cNvSpPr>
            <p:nvPr/>
          </p:nvSpPr>
          <p:spPr bwMode="auto">
            <a:xfrm>
              <a:off x="2837" y="2313"/>
              <a:ext cx="343" cy="291"/>
            </a:xfrm>
            <a:prstGeom prst="rect">
              <a:avLst/>
            </a:prstGeom>
            <a:noFill/>
            <a:ln w="28575">
              <a:noFill/>
              <a:miter lim="800000"/>
              <a:headEnd/>
              <a:tailEnd type="none" w="sm" len="med"/>
            </a:ln>
          </p:spPr>
          <p:txBody>
            <a:bodyPr wrap="none">
              <a:spAutoFit/>
            </a:bodyPr>
            <a:lstStyle/>
            <a:p>
              <a:pPr>
                <a:spcBef>
                  <a:spcPct val="50000"/>
                </a:spcBef>
              </a:pPr>
              <a:r>
                <a:rPr kumimoji="1" lang="en-US" altLang="zh-CN"/>
                <a:t>(2)</a:t>
              </a:r>
              <a:endParaRPr kumimoji="1" lang="zh-CN" altLang="en-US"/>
            </a:p>
          </p:txBody>
        </p:sp>
      </p:grpSp>
      <p:sp>
        <p:nvSpPr>
          <p:cNvPr id="67599" name="Text Box 15"/>
          <p:cNvSpPr txBox="1">
            <a:spLocks noChangeArrowheads="1"/>
          </p:cNvSpPr>
          <p:nvPr/>
        </p:nvSpPr>
        <p:spPr bwMode="auto">
          <a:xfrm>
            <a:off x="642910" y="5000636"/>
            <a:ext cx="2381250" cy="457200"/>
          </a:xfrm>
          <a:prstGeom prst="rect">
            <a:avLst/>
          </a:prstGeom>
          <a:noFill/>
          <a:ln w="9525">
            <a:noFill/>
            <a:miter lim="800000"/>
            <a:headEnd/>
            <a:tailEnd/>
          </a:ln>
        </p:spPr>
        <p:txBody>
          <a:bodyPr>
            <a:spAutoFit/>
          </a:bodyPr>
          <a:lstStyle/>
          <a:p>
            <a:r>
              <a:rPr kumimoji="1" lang="zh-CN" altLang="en-US" dirty="0">
                <a:latin typeface="宋体" pitchFamily="2" charset="-122"/>
              </a:rPr>
              <a:t>步骤：</a:t>
            </a:r>
          </a:p>
        </p:txBody>
      </p:sp>
      <p:grpSp>
        <p:nvGrpSpPr>
          <p:cNvPr id="4" name="Group 26"/>
          <p:cNvGrpSpPr>
            <a:grpSpLocks/>
          </p:cNvGrpSpPr>
          <p:nvPr/>
        </p:nvGrpSpPr>
        <p:grpSpPr bwMode="auto">
          <a:xfrm>
            <a:off x="1785918" y="5000636"/>
            <a:ext cx="4425950" cy="477837"/>
            <a:chOff x="1474" y="3099"/>
            <a:chExt cx="2788" cy="301"/>
          </a:xfrm>
        </p:grpSpPr>
        <p:sp>
          <p:nvSpPr>
            <p:cNvPr id="47131" name="Text Box 20"/>
            <p:cNvSpPr txBox="1">
              <a:spLocks noChangeArrowheads="1"/>
            </p:cNvSpPr>
            <p:nvPr/>
          </p:nvSpPr>
          <p:spPr bwMode="auto">
            <a:xfrm>
              <a:off x="1474" y="3099"/>
              <a:ext cx="2134" cy="288"/>
            </a:xfrm>
            <a:prstGeom prst="rect">
              <a:avLst/>
            </a:prstGeom>
            <a:noFill/>
            <a:ln w="9525">
              <a:noFill/>
              <a:miter lim="800000"/>
              <a:headEnd/>
              <a:tailEnd/>
            </a:ln>
          </p:spPr>
          <p:txBody>
            <a:bodyPr wrap="none">
              <a:spAutoFit/>
            </a:bodyPr>
            <a:lstStyle/>
            <a:p>
              <a:pPr eaLnBrk="0" hangingPunct="0"/>
              <a:r>
                <a:rPr lang="zh-CN" altLang="en-US">
                  <a:latin typeface="宋体" pitchFamily="2" charset="-122"/>
                </a:rPr>
                <a:t>设</a:t>
              </a:r>
              <a:r>
                <a:rPr lang="en-US" altLang="zh-CN" i="1"/>
                <a:t>I</a:t>
              </a:r>
              <a:r>
                <a:rPr lang="en-US" altLang="zh-CN" baseline="-25000"/>
                <a:t>1</a:t>
              </a:r>
              <a:r>
                <a:rPr lang="en-US" altLang="zh-CN">
                  <a:latin typeface="宋体" pitchFamily="2" charset="-122"/>
                </a:rPr>
                <a:t>      </a:t>
              </a:r>
              <a:r>
                <a:rPr lang="en-US" altLang="zh-CN" i="1"/>
                <a:t>I</a:t>
              </a:r>
              <a:r>
                <a:rPr lang="en-US" altLang="zh-CN" baseline="-25000"/>
                <a:t>1</a:t>
              </a:r>
              <a:r>
                <a:rPr lang="zh-CN" altLang="en-US">
                  <a:latin typeface="宋体" pitchFamily="2" charset="-122"/>
                </a:rPr>
                <a:t>的磁场分布</a:t>
              </a:r>
            </a:p>
          </p:txBody>
        </p:sp>
        <p:graphicFrame>
          <p:nvGraphicFramePr>
            <p:cNvPr id="47111" name="Object 21"/>
            <p:cNvGraphicFramePr>
              <a:graphicFrameLocks noChangeAspect="1"/>
            </p:cNvGraphicFramePr>
            <p:nvPr/>
          </p:nvGraphicFramePr>
          <p:xfrm>
            <a:off x="3606" y="3113"/>
            <a:ext cx="232" cy="287"/>
          </p:xfrm>
          <a:graphic>
            <a:graphicData uri="http://schemas.openxmlformats.org/presentationml/2006/ole">
              <mc:AlternateContent xmlns:mc="http://schemas.openxmlformats.org/markup-compatibility/2006">
                <mc:Choice xmlns:v="urn:schemas-microsoft-com:vml" Requires="v">
                  <p:oleObj spid="_x0000_s47245" name="公式" r:id="rId9" imgW="368280" imgH="457200" progId="Equation.3">
                    <p:embed/>
                  </p:oleObj>
                </mc:Choice>
                <mc:Fallback>
                  <p:oleObj name="公式" r:id="rId9" imgW="368280" imgH="457200" progId="Equation.3">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6" y="3113"/>
                          <a:ext cx="232"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32" name="Line 23"/>
            <p:cNvSpPr>
              <a:spLocks noChangeShapeType="1"/>
            </p:cNvSpPr>
            <p:nvPr/>
          </p:nvSpPr>
          <p:spPr bwMode="auto">
            <a:xfrm>
              <a:off x="1954" y="3259"/>
              <a:ext cx="384" cy="0"/>
            </a:xfrm>
            <a:prstGeom prst="line">
              <a:avLst/>
            </a:prstGeom>
            <a:noFill/>
            <a:ln w="38100">
              <a:solidFill>
                <a:srgbClr val="66FF33"/>
              </a:solidFill>
              <a:round/>
              <a:headEnd/>
              <a:tailEnd type="triangle" w="med" len="med"/>
            </a:ln>
          </p:spPr>
          <p:txBody>
            <a:bodyPr wrap="none" anchor="ctr"/>
            <a:lstStyle/>
            <a:p>
              <a:endParaRPr lang="zh-CN" altLang="en-US"/>
            </a:p>
          </p:txBody>
        </p:sp>
        <p:sp>
          <p:nvSpPr>
            <p:cNvPr id="47133" name="Line 24"/>
            <p:cNvSpPr>
              <a:spLocks noChangeShapeType="1"/>
            </p:cNvSpPr>
            <p:nvPr/>
          </p:nvSpPr>
          <p:spPr bwMode="auto">
            <a:xfrm>
              <a:off x="3878" y="3249"/>
              <a:ext cx="384" cy="0"/>
            </a:xfrm>
            <a:prstGeom prst="line">
              <a:avLst/>
            </a:prstGeom>
            <a:noFill/>
            <a:ln w="38100">
              <a:solidFill>
                <a:srgbClr val="66FF33"/>
              </a:solidFill>
              <a:round/>
              <a:headEnd/>
              <a:tailEnd type="triangle" w="med" len="med"/>
            </a:ln>
          </p:spPr>
          <p:txBody>
            <a:bodyPr wrap="none" anchor="ctr"/>
            <a:lstStyle/>
            <a:p>
              <a:endParaRPr lang="zh-CN" altLang="en-US"/>
            </a:p>
          </p:txBody>
        </p:sp>
      </p:grpSp>
      <p:grpSp>
        <p:nvGrpSpPr>
          <p:cNvPr id="5" name="Group 27"/>
          <p:cNvGrpSpPr>
            <a:grpSpLocks/>
          </p:cNvGrpSpPr>
          <p:nvPr/>
        </p:nvGrpSpPr>
        <p:grpSpPr bwMode="auto">
          <a:xfrm>
            <a:off x="1763713" y="5497513"/>
            <a:ext cx="4797425" cy="811212"/>
            <a:chOff x="1492" y="3385"/>
            <a:chExt cx="3022" cy="511"/>
          </a:xfrm>
        </p:grpSpPr>
        <p:sp>
          <p:nvSpPr>
            <p:cNvPr id="47128" name="Text Box 17"/>
            <p:cNvSpPr txBox="1">
              <a:spLocks noChangeArrowheads="1"/>
            </p:cNvSpPr>
            <p:nvPr/>
          </p:nvSpPr>
          <p:spPr bwMode="auto">
            <a:xfrm>
              <a:off x="3470" y="3475"/>
              <a:ext cx="309" cy="288"/>
            </a:xfrm>
            <a:prstGeom prst="rect">
              <a:avLst/>
            </a:prstGeom>
            <a:noFill/>
            <a:ln w="9525">
              <a:noFill/>
              <a:miter lim="800000"/>
              <a:headEnd/>
              <a:tailEnd/>
            </a:ln>
          </p:spPr>
          <p:txBody>
            <a:bodyPr wrap="none">
              <a:spAutoFit/>
            </a:bodyPr>
            <a:lstStyle/>
            <a:p>
              <a:pPr eaLnBrk="0" hangingPunct="0"/>
              <a:r>
                <a:rPr lang="zh-CN" altLang="en-US">
                  <a:latin typeface="宋体" pitchFamily="2" charset="-122"/>
                </a:rPr>
                <a:t>得</a:t>
              </a:r>
            </a:p>
          </p:txBody>
        </p:sp>
        <p:graphicFrame>
          <p:nvGraphicFramePr>
            <p:cNvPr id="47109" name="Object 18"/>
            <p:cNvGraphicFramePr>
              <a:graphicFrameLocks noChangeAspect="1"/>
            </p:cNvGraphicFramePr>
            <p:nvPr/>
          </p:nvGraphicFramePr>
          <p:xfrm>
            <a:off x="3784" y="3385"/>
            <a:ext cx="730" cy="511"/>
          </p:xfrm>
          <a:graphic>
            <a:graphicData uri="http://schemas.openxmlformats.org/presentationml/2006/ole">
              <mc:AlternateContent xmlns:mc="http://schemas.openxmlformats.org/markup-compatibility/2006">
                <mc:Choice xmlns:v="urn:schemas-microsoft-com:vml" Requires="v">
                  <p:oleObj spid="_x0000_s47246" name="公式" r:id="rId11" imgW="1307880" imgH="914400" progId="Equation.3">
                    <p:embed/>
                  </p:oleObj>
                </mc:Choice>
                <mc:Fallback>
                  <p:oleObj name="公式" r:id="rId11" imgW="1307880" imgH="914400"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84" y="3385"/>
                          <a:ext cx="730" cy="5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29" name="Line 19"/>
            <p:cNvSpPr>
              <a:spLocks noChangeShapeType="1"/>
            </p:cNvSpPr>
            <p:nvPr/>
          </p:nvSpPr>
          <p:spPr bwMode="auto">
            <a:xfrm>
              <a:off x="3016" y="3612"/>
              <a:ext cx="384" cy="0"/>
            </a:xfrm>
            <a:prstGeom prst="line">
              <a:avLst/>
            </a:prstGeom>
            <a:noFill/>
            <a:ln w="38100">
              <a:solidFill>
                <a:srgbClr val="66FF33"/>
              </a:solidFill>
              <a:round/>
              <a:headEnd/>
              <a:tailEnd type="triangle" w="med" len="med"/>
            </a:ln>
          </p:spPr>
          <p:txBody>
            <a:bodyPr wrap="none" anchor="ctr"/>
            <a:lstStyle/>
            <a:p>
              <a:endParaRPr lang="zh-CN" altLang="en-US"/>
            </a:p>
          </p:txBody>
        </p:sp>
        <p:graphicFrame>
          <p:nvGraphicFramePr>
            <p:cNvPr id="47110" name="Object 22"/>
            <p:cNvGraphicFramePr>
              <a:graphicFrameLocks noChangeAspect="1"/>
            </p:cNvGraphicFramePr>
            <p:nvPr/>
          </p:nvGraphicFramePr>
          <p:xfrm>
            <a:off x="2653" y="3536"/>
            <a:ext cx="290" cy="250"/>
          </p:xfrm>
          <a:graphic>
            <a:graphicData uri="http://schemas.openxmlformats.org/presentationml/2006/ole">
              <mc:AlternateContent xmlns:mc="http://schemas.openxmlformats.org/markup-compatibility/2006">
                <mc:Choice xmlns:v="urn:schemas-microsoft-com:vml" Requires="v">
                  <p:oleObj spid="_x0000_s47247" name="公式" r:id="rId13" imgW="507960" imgH="419040" progId="Equation.3">
                    <p:embed/>
                  </p:oleObj>
                </mc:Choice>
                <mc:Fallback>
                  <p:oleObj name="公式" r:id="rId13" imgW="507960" imgH="419040" progId="Equation.3">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53" y="3536"/>
                          <a:ext cx="290" cy="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30" name="Text Box 25"/>
            <p:cNvSpPr txBox="1">
              <a:spLocks noChangeArrowheads="1"/>
            </p:cNvSpPr>
            <p:nvPr/>
          </p:nvSpPr>
          <p:spPr bwMode="auto">
            <a:xfrm>
              <a:off x="1492" y="3511"/>
              <a:ext cx="1177" cy="288"/>
            </a:xfrm>
            <a:prstGeom prst="rect">
              <a:avLst/>
            </a:prstGeom>
            <a:noFill/>
            <a:ln w="28575">
              <a:noFill/>
              <a:miter lim="800000"/>
              <a:headEnd/>
              <a:tailEnd type="none" w="sm" len="med"/>
            </a:ln>
          </p:spPr>
          <p:txBody>
            <a:bodyPr wrap="none">
              <a:spAutoFit/>
            </a:bodyPr>
            <a:lstStyle/>
            <a:p>
              <a:pPr>
                <a:spcBef>
                  <a:spcPct val="50000"/>
                </a:spcBef>
              </a:pPr>
              <a:r>
                <a:rPr lang="zh-CN" altLang="en-US">
                  <a:latin typeface="宋体" pitchFamily="2" charset="-122"/>
                </a:rPr>
                <a:t>穿过回路</a:t>
              </a:r>
              <a:r>
                <a:rPr lang="en-US" altLang="zh-CN"/>
                <a:t>2</a:t>
              </a:r>
              <a:r>
                <a:rPr lang="zh-CN" altLang="en-US">
                  <a:latin typeface="宋体" pitchFamily="2" charset="-122"/>
                </a:rPr>
                <a:t>的</a:t>
              </a:r>
            </a:p>
          </p:txBody>
        </p:sp>
      </p:grpSp>
      <p:grpSp>
        <p:nvGrpSpPr>
          <p:cNvPr id="6" name="组合 30"/>
          <p:cNvGrpSpPr>
            <a:grpSpLocks/>
          </p:cNvGrpSpPr>
          <p:nvPr/>
        </p:nvGrpSpPr>
        <p:grpSpPr bwMode="auto">
          <a:xfrm>
            <a:off x="1428728" y="1714488"/>
            <a:ext cx="2200275" cy="935037"/>
            <a:chOff x="1403648" y="1772816"/>
            <a:chExt cx="2199977" cy="936104"/>
          </a:xfrm>
        </p:grpSpPr>
        <p:graphicFrame>
          <p:nvGraphicFramePr>
            <p:cNvPr id="67587" name="Object 3"/>
            <p:cNvGraphicFramePr>
              <a:graphicFrameLocks noChangeAspect="1"/>
            </p:cNvGraphicFramePr>
            <p:nvPr/>
          </p:nvGraphicFramePr>
          <p:xfrm>
            <a:off x="1457325" y="1773238"/>
            <a:ext cx="2146300" cy="885825"/>
          </p:xfrm>
          <a:graphic>
            <a:graphicData uri="http://schemas.openxmlformats.org/presentationml/2006/ole">
              <mc:AlternateContent xmlns:mc="http://schemas.openxmlformats.org/markup-compatibility/2006">
                <mc:Choice xmlns:v="urn:schemas-microsoft-com:vml" Requires="v">
                  <p:oleObj spid="_x0000_s47248" name="公式" r:id="rId15" imgW="2031840" imgH="838080" progId="Equation.3">
                    <p:embed/>
                  </p:oleObj>
                </mc:Choice>
                <mc:Fallback>
                  <p:oleObj name="公式" r:id="rId15" imgW="2031840" imgH="838080" progId="Equation.3">
                    <p:embed/>
                    <p:pic>
                      <p:nvPicPr>
                        <p:cNvPr id="0" name="Object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57325" y="1773238"/>
                          <a:ext cx="2146300"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27" name="矩形 27"/>
            <p:cNvSpPr>
              <a:spLocks noChangeArrowheads="1"/>
            </p:cNvSpPr>
            <p:nvPr/>
          </p:nvSpPr>
          <p:spPr bwMode="auto">
            <a:xfrm>
              <a:off x="1403648" y="1772816"/>
              <a:ext cx="2088232" cy="936104"/>
            </a:xfrm>
            <a:prstGeom prst="rect">
              <a:avLst/>
            </a:prstGeom>
            <a:noFill/>
            <a:ln w="19050" algn="ctr">
              <a:solidFill>
                <a:srgbClr val="FFFF00"/>
              </a:solidFill>
              <a:round/>
              <a:headEnd/>
              <a:tailEnd/>
            </a:ln>
          </p:spPr>
          <p:txBody>
            <a:bodyPr/>
            <a:lstStyle/>
            <a:p>
              <a:endParaRPr lang="zh-CN" altLang="en-US"/>
            </a:p>
          </p:txBody>
        </p:sp>
      </p:grpSp>
      <p:grpSp>
        <p:nvGrpSpPr>
          <p:cNvPr id="7" name="组合 29"/>
          <p:cNvGrpSpPr>
            <a:grpSpLocks/>
          </p:cNvGrpSpPr>
          <p:nvPr/>
        </p:nvGrpSpPr>
        <p:grpSpPr bwMode="auto">
          <a:xfrm>
            <a:off x="4286248" y="1643050"/>
            <a:ext cx="2160588" cy="1008062"/>
            <a:chOff x="4355976" y="1772816"/>
            <a:chExt cx="2160240" cy="1008112"/>
          </a:xfrm>
        </p:grpSpPr>
        <p:graphicFrame>
          <p:nvGraphicFramePr>
            <p:cNvPr id="67588" name="Object 4"/>
            <p:cNvGraphicFramePr>
              <a:graphicFrameLocks noChangeAspect="1"/>
            </p:cNvGraphicFramePr>
            <p:nvPr/>
          </p:nvGraphicFramePr>
          <p:xfrm>
            <a:off x="4406900" y="1773238"/>
            <a:ext cx="2085975" cy="931862"/>
          </p:xfrm>
          <a:graphic>
            <a:graphicData uri="http://schemas.openxmlformats.org/presentationml/2006/ole">
              <mc:AlternateContent xmlns:mc="http://schemas.openxmlformats.org/markup-compatibility/2006">
                <mc:Choice xmlns:v="urn:schemas-microsoft-com:vml" Requires="v">
                  <p:oleObj spid="_x0000_s47249" name="公式" r:id="rId17" imgW="1930320" imgH="838080" progId="Equation.3">
                    <p:embed/>
                  </p:oleObj>
                </mc:Choice>
                <mc:Fallback>
                  <p:oleObj name="公式" r:id="rId17" imgW="1930320" imgH="838080" progId="Equation.3">
                    <p:embed/>
                    <p:pic>
                      <p:nvPicPr>
                        <p:cNvPr id="0" name="Object 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06900" y="1773238"/>
                          <a:ext cx="2085975" cy="931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26" name="矩形 28"/>
            <p:cNvSpPr>
              <a:spLocks noChangeArrowheads="1"/>
            </p:cNvSpPr>
            <p:nvPr/>
          </p:nvSpPr>
          <p:spPr bwMode="auto">
            <a:xfrm>
              <a:off x="4355976" y="1772816"/>
              <a:ext cx="2160240" cy="1008112"/>
            </a:xfrm>
            <a:prstGeom prst="rect">
              <a:avLst/>
            </a:prstGeom>
            <a:noFill/>
            <a:ln w="19050" algn="ctr">
              <a:solidFill>
                <a:srgbClr val="FFFF00"/>
              </a:solidFill>
              <a:round/>
              <a:headEnd/>
              <a:tailEnd/>
            </a:ln>
          </p:spPr>
          <p:txBody>
            <a:bodyPr/>
            <a:lstStyle/>
            <a:p>
              <a:endParaRPr lang="zh-CN" altLang="en-US"/>
            </a:p>
          </p:txBody>
        </p:sp>
      </p:grpSp>
      <p:sp>
        <p:nvSpPr>
          <p:cNvPr id="32" name="Text Box 2"/>
          <p:cNvSpPr txBox="1">
            <a:spLocks noChangeArrowheads="1"/>
          </p:cNvSpPr>
          <p:nvPr/>
        </p:nvSpPr>
        <p:spPr bwMode="auto">
          <a:xfrm>
            <a:off x="571472" y="2786058"/>
            <a:ext cx="5541963" cy="457200"/>
          </a:xfrm>
          <a:prstGeom prst="rect">
            <a:avLst/>
          </a:prstGeom>
          <a:noFill/>
          <a:ln w="9525">
            <a:noFill/>
            <a:miter lim="800000"/>
            <a:headEnd/>
            <a:tailEnd/>
          </a:ln>
        </p:spPr>
        <p:txBody>
          <a:bodyPr>
            <a:spAutoFit/>
          </a:bodyPr>
          <a:lstStyle/>
          <a:p>
            <a:pPr>
              <a:spcBef>
                <a:spcPct val="50000"/>
              </a:spcBef>
            </a:pPr>
            <a:r>
              <a:rPr kumimoji="1" lang="zh-CN" altLang="en-US" dirty="0" smtClean="0"/>
              <a:t>由楞次定律判断方向。</a:t>
            </a:r>
            <a:endParaRPr kumimoji="1"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586"/>
                                        </p:tgtEl>
                                        <p:attrNameLst>
                                          <p:attrName>style.visibility</p:attrName>
                                        </p:attrNameLst>
                                      </p:cBhvr>
                                      <p:to>
                                        <p:strVal val="visible"/>
                                      </p:to>
                                    </p:set>
                                    <p:animEffect transition="in" filter="wipe(left)">
                                      <p:cBhvr>
                                        <p:cTn id="7" dur="500"/>
                                        <p:tgtEl>
                                          <p:spTgt spid="6758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7589"/>
                                        </p:tgtEl>
                                        <p:attrNameLst>
                                          <p:attrName>style.visibility</p:attrName>
                                        </p:attrNameLst>
                                      </p:cBhvr>
                                      <p:to>
                                        <p:strVal val="visible"/>
                                      </p:to>
                                    </p:set>
                                    <p:animEffect transition="in" filter="wipe(left)">
                                      <p:cBhvr>
                                        <p:cTn id="27" dur="500"/>
                                        <p:tgtEl>
                                          <p:spTgt spid="6758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7599"/>
                                        </p:tgtEl>
                                        <p:attrNameLst>
                                          <p:attrName>style.visibility</p:attrName>
                                        </p:attrNameLst>
                                      </p:cBhvr>
                                      <p:to>
                                        <p:strVal val="visible"/>
                                      </p:to>
                                    </p:set>
                                    <p:anim calcmode="lin" valueType="num">
                                      <p:cBhvr additive="base">
                                        <p:cTn id="37" dur="500" fill="hold"/>
                                        <p:tgtEl>
                                          <p:spTgt spid="67599"/>
                                        </p:tgtEl>
                                        <p:attrNameLst>
                                          <p:attrName>ppt_x</p:attrName>
                                        </p:attrNameLst>
                                      </p:cBhvr>
                                      <p:tavLst>
                                        <p:tav tm="0">
                                          <p:val>
                                            <p:strVal val="0-#ppt_w/2"/>
                                          </p:val>
                                        </p:tav>
                                        <p:tav tm="100000">
                                          <p:val>
                                            <p:strVal val="#ppt_x"/>
                                          </p:val>
                                        </p:tav>
                                      </p:tavLst>
                                    </p:anim>
                                    <p:anim calcmode="lin" valueType="num">
                                      <p:cBhvr additive="base">
                                        <p:cTn id="38" dur="500" fill="hold"/>
                                        <p:tgtEl>
                                          <p:spTgt spid="6759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checkerboard(across)">
                                      <p:cBhvr>
                                        <p:cTn id="43" dur="500"/>
                                        <p:tgtEl>
                                          <p:spTgt spid="4"/>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checkerboard(across)">
                                      <p:cBhvr>
                                        <p:cTn id="48" dur="5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wipe(left)">
                                      <p:cBhvr>
                                        <p:cTn id="53" dur="500"/>
                                        <p:tgtEl>
                                          <p:spTgt spid="3"/>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67595"/>
                                        </p:tgtEl>
                                        <p:attrNameLst>
                                          <p:attrName>style.visibility</p:attrName>
                                        </p:attrNameLst>
                                      </p:cBhvr>
                                      <p:to>
                                        <p:strVal val="visible"/>
                                      </p:to>
                                    </p:set>
                                    <p:animEffect transition="in" filter="blinds(horizontal)">
                                      <p:cBhvr>
                                        <p:cTn id="58" dur="500"/>
                                        <p:tgtEl>
                                          <p:spTgt spid="67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autoUpdateAnimBg="0"/>
      <p:bldP spid="67589" grpId="0" autoUpdateAnimBg="0"/>
      <p:bldP spid="67599" grpId="0" autoUpdateAnimBg="0"/>
      <p:bldP spid="32"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3"/>
          <p:cNvSpPr>
            <a:spLocks noGrp="1"/>
          </p:cNvSpPr>
          <p:nvPr>
            <p:ph type="sldNum" sz="quarter" idx="12"/>
          </p:nvPr>
        </p:nvSpPr>
        <p:spPr/>
        <p:txBody>
          <a:bodyPr/>
          <a:lstStyle/>
          <a:p>
            <a:pPr>
              <a:defRPr/>
            </a:pPr>
            <a:fld id="{6D045747-35CE-460B-8C02-77C5631A8B0C}" type="slidenum">
              <a:rPr lang="en-US" altLang="zh-CN"/>
              <a:pPr>
                <a:defRPr/>
              </a:pPr>
              <a:t>58</a:t>
            </a:fld>
            <a:endParaRPr lang="en-US" altLang="zh-CN"/>
          </a:p>
        </p:txBody>
      </p:sp>
      <p:sp>
        <p:nvSpPr>
          <p:cNvPr id="48139" name="Text Box 2"/>
          <p:cNvSpPr txBox="1">
            <a:spLocks noChangeArrowheads="1"/>
          </p:cNvSpPr>
          <p:nvPr/>
        </p:nvSpPr>
        <p:spPr bwMode="auto">
          <a:xfrm>
            <a:off x="358775" y="271463"/>
            <a:ext cx="8585200" cy="1597025"/>
          </a:xfrm>
          <a:prstGeom prst="rect">
            <a:avLst/>
          </a:prstGeom>
          <a:noFill/>
          <a:ln w="9525">
            <a:noFill/>
            <a:miter lim="800000"/>
            <a:headEnd/>
            <a:tailEnd/>
          </a:ln>
        </p:spPr>
        <p:txBody>
          <a:bodyPr>
            <a:spAutoFit/>
          </a:bodyPr>
          <a:lstStyle/>
          <a:p>
            <a:pPr>
              <a:lnSpc>
                <a:spcPct val="130000"/>
              </a:lnSpc>
              <a:spcBef>
                <a:spcPct val="50000"/>
              </a:spcBef>
            </a:pPr>
            <a:r>
              <a:rPr kumimoji="1" lang="zh-CN" altLang="en-US">
                <a:solidFill>
                  <a:srgbClr val="66FF33"/>
                </a:solidFill>
              </a:rPr>
              <a:t>例</a:t>
            </a:r>
            <a:r>
              <a:rPr kumimoji="1" lang="en-US" altLang="zh-CN">
                <a:solidFill>
                  <a:srgbClr val="66FF33"/>
                </a:solidFill>
              </a:rPr>
              <a:t>12-15</a:t>
            </a:r>
            <a:r>
              <a:rPr kumimoji="1" lang="en-US" altLang="zh-CN" sz="2800">
                <a:solidFill>
                  <a:srgbClr val="66FF33"/>
                </a:solidFill>
              </a:rPr>
              <a:t>   </a:t>
            </a:r>
            <a:r>
              <a:rPr kumimoji="1" lang="en-US" altLang="zh-CN" sz="2800"/>
              <a:t>  </a:t>
            </a:r>
            <a:r>
              <a:rPr kumimoji="1" lang="zh-CN" altLang="en-US"/>
              <a:t>一无限长直导线与一矩形线框在同一平面内，如图所示。当矩形线框中通以电流</a:t>
            </a:r>
            <a:r>
              <a:rPr kumimoji="1" lang="en-US" altLang="zh-CN" i="1"/>
              <a:t>I</a:t>
            </a:r>
            <a:r>
              <a:rPr kumimoji="1" lang="en-US" altLang="zh-CN" baseline="-25000"/>
              <a:t>2</a:t>
            </a:r>
            <a:r>
              <a:rPr kumimoji="1" lang="en-US" altLang="zh-CN"/>
              <a:t>=</a:t>
            </a:r>
            <a:r>
              <a:rPr kumimoji="1" lang="en-US" altLang="zh-CN" i="1"/>
              <a:t>I</a:t>
            </a:r>
            <a:r>
              <a:rPr kumimoji="1" lang="en-US" altLang="zh-CN" baseline="-25000"/>
              <a:t>o</a:t>
            </a:r>
            <a:r>
              <a:rPr kumimoji="1" lang="en-US" altLang="zh-CN"/>
              <a:t>cos</a:t>
            </a:r>
            <a:r>
              <a:rPr kumimoji="1" lang="en-US" altLang="zh-CN" i="1">
                <a:sym typeface="Symbol" pitchFamily="18" charset="2"/>
              </a:rPr>
              <a:t>t</a:t>
            </a:r>
            <a:r>
              <a:rPr kumimoji="1" lang="en-US" altLang="zh-CN">
                <a:sym typeface="Symbol" pitchFamily="18" charset="2"/>
              </a:rPr>
              <a:t> (</a:t>
            </a:r>
            <a:r>
              <a:rPr kumimoji="1" lang="zh-CN" altLang="en-US">
                <a:sym typeface="Symbol" pitchFamily="18" charset="2"/>
              </a:rPr>
              <a:t>式中</a:t>
            </a:r>
            <a:r>
              <a:rPr kumimoji="1" lang="en-US" altLang="zh-CN" i="1">
                <a:sym typeface="Symbol" pitchFamily="18" charset="2"/>
              </a:rPr>
              <a:t>I</a:t>
            </a:r>
            <a:r>
              <a:rPr kumimoji="1" lang="en-US" altLang="zh-CN" baseline="-25000">
                <a:sym typeface="Symbol" pitchFamily="18" charset="2"/>
              </a:rPr>
              <a:t>o</a:t>
            </a:r>
            <a:r>
              <a:rPr kumimoji="1" lang="zh-CN" altLang="en-US">
                <a:sym typeface="Symbol" pitchFamily="18" charset="2"/>
              </a:rPr>
              <a:t>和 </a:t>
            </a:r>
            <a:r>
              <a:rPr kumimoji="1" lang="zh-CN" altLang="en-US" i="1">
                <a:sym typeface="Symbol" pitchFamily="18" charset="2"/>
              </a:rPr>
              <a:t></a:t>
            </a:r>
            <a:r>
              <a:rPr kumimoji="1" lang="zh-CN" altLang="en-US">
                <a:sym typeface="Symbol" pitchFamily="18" charset="2"/>
              </a:rPr>
              <a:t>为常量</a:t>
            </a:r>
            <a:r>
              <a:rPr kumimoji="1" lang="en-US" altLang="zh-CN">
                <a:sym typeface="Symbol" pitchFamily="18" charset="2"/>
              </a:rPr>
              <a:t>)</a:t>
            </a:r>
            <a:r>
              <a:rPr kumimoji="1" lang="zh-CN" altLang="en-US">
                <a:sym typeface="Symbol" pitchFamily="18" charset="2"/>
              </a:rPr>
              <a:t>时，求</a:t>
            </a:r>
            <a:r>
              <a:rPr kumimoji="1" lang="zh-CN" altLang="en-US"/>
              <a:t>长直导线中的感应电动势。</a:t>
            </a:r>
          </a:p>
        </p:txBody>
      </p:sp>
      <p:sp>
        <p:nvSpPr>
          <p:cNvPr id="68611" name="Text Box 3"/>
          <p:cNvSpPr txBox="1">
            <a:spLocks noChangeArrowheads="1"/>
          </p:cNvSpPr>
          <p:nvPr/>
        </p:nvSpPr>
        <p:spPr bwMode="auto">
          <a:xfrm>
            <a:off x="395288" y="1916113"/>
            <a:ext cx="3670300" cy="519112"/>
          </a:xfrm>
          <a:prstGeom prst="rect">
            <a:avLst/>
          </a:prstGeom>
          <a:noFill/>
          <a:ln w="9525">
            <a:noFill/>
            <a:miter lim="800000"/>
            <a:headEnd/>
            <a:tailEnd/>
          </a:ln>
        </p:spPr>
        <p:txBody>
          <a:bodyPr>
            <a:spAutoFit/>
          </a:bodyPr>
          <a:lstStyle/>
          <a:p>
            <a:pPr>
              <a:spcBef>
                <a:spcPct val="50000"/>
              </a:spcBef>
            </a:pPr>
            <a:r>
              <a:rPr kumimoji="1" lang="zh-CN" altLang="en-US" sz="2800">
                <a:solidFill>
                  <a:srgbClr val="66FF33"/>
                </a:solidFill>
              </a:rPr>
              <a:t>解    </a:t>
            </a:r>
            <a:r>
              <a:rPr kumimoji="1" lang="zh-CN" altLang="en-US"/>
              <a:t>先求互感系数</a:t>
            </a:r>
            <a:r>
              <a:rPr kumimoji="1" lang="en-US" altLang="zh-CN" i="1"/>
              <a:t>M</a:t>
            </a:r>
            <a:endParaRPr kumimoji="1" lang="en-US" altLang="zh-CN" sz="2800" i="1"/>
          </a:p>
        </p:txBody>
      </p:sp>
      <p:sp>
        <p:nvSpPr>
          <p:cNvPr id="68612" name="Text Box 4"/>
          <p:cNvSpPr txBox="1">
            <a:spLocks noChangeArrowheads="1"/>
          </p:cNvSpPr>
          <p:nvPr/>
        </p:nvSpPr>
        <p:spPr bwMode="auto">
          <a:xfrm>
            <a:off x="539750" y="2565400"/>
            <a:ext cx="5210175" cy="457200"/>
          </a:xfrm>
          <a:prstGeom prst="rect">
            <a:avLst/>
          </a:prstGeom>
          <a:noFill/>
          <a:ln w="9525">
            <a:noFill/>
            <a:miter lim="800000"/>
            <a:headEnd/>
            <a:tailEnd/>
          </a:ln>
        </p:spPr>
        <p:txBody>
          <a:bodyPr>
            <a:spAutoFit/>
          </a:bodyPr>
          <a:lstStyle/>
          <a:p>
            <a:pPr>
              <a:spcBef>
                <a:spcPct val="50000"/>
              </a:spcBef>
            </a:pPr>
            <a:r>
              <a:rPr kumimoji="1" lang="zh-CN" altLang="en-US"/>
              <a:t>假定长直导线中通以电流</a:t>
            </a:r>
            <a:r>
              <a:rPr kumimoji="1" lang="en-US" altLang="zh-CN" i="1"/>
              <a:t>I</a:t>
            </a:r>
            <a:r>
              <a:rPr kumimoji="1" lang="en-US" altLang="zh-CN" baseline="-25000"/>
              <a:t>1</a:t>
            </a:r>
            <a:r>
              <a:rPr kumimoji="1" lang="en-US" altLang="zh-CN"/>
              <a:t>,  </a:t>
            </a:r>
            <a:r>
              <a:rPr kumimoji="1" lang="zh-CN" altLang="en-US"/>
              <a:t>则</a:t>
            </a:r>
            <a:endParaRPr kumimoji="1" lang="zh-CN" altLang="en-US" b="0">
              <a:solidFill>
                <a:schemeClr val="tx1"/>
              </a:solidFill>
            </a:endParaRPr>
          </a:p>
        </p:txBody>
      </p:sp>
      <p:graphicFrame>
        <p:nvGraphicFramePr>
          <p:cNvPr id="68613" name="Object 5"/>
          <p:cNvGraphicFramePr>
            <a:graphicFrameLocks noChangeAspect="1"/>
          </p:cNvGraphicFramePr>
          <p:nvPr/>
        </p:nvGraphicFramePr>
        <p:xfrm>
          <a:off x="4787900" y="2378075"/>
          <a:ext cx="1439863" cy="852488"/>
        </p:xfrm>
        <a:graphic>
          <a:graphicData uri="http://schemas.openxmlformats.org/presentationml/2006/ole">
            <mc:AlternateContent xmlns:mc="http://schemas.openxmlformats.org/markup-compatibility/2006">
              <mc:Choice xmlns:v="urn:schemas-microsoft-com:vml" Requires="v">
                <p:oleObj spid="_x0000_s48266" name="公式" r:id="rId3" imgW="1193760" imgH="761760" progId="Equation.3">
                  <p:embed/>
                </p:oleObj>
              </mc:Choice>
              <mc:Fallback>
                <p:oleObj name="公式" r:id="rId3" imgW="1193760" imgH="76176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2378075"/>
                        <a:ext cx="1439863" cy="852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14" name="Object 6"/>
          <p:cNvGraphicFramePr>
            <a:graphicFrameLocks noChangeAspect="1"/>
          </p:cNvGraphicFramePr>
          <p:nvPr/>
        </p:nvGraphicFramePr>
        <p:xfrm>
          <a:off x="887413" y="3213100"/>
          <a:ext cx="2608262" cy="604838"/>
        </p:xfrm>
        <a:graphic>
          <a:graphicData uri="http://schemas.openxmlformats.org/presentationml/2006/ole">
            <mc:AlternateContent xmlns:mc="http://schemas.openxmlformats.org/markup-compatibility/2006">
              <mc:Choice xmlns:v="urn:schemas-microsoft-com:vml" Requires="v">
                <p:oleObj spid="_x0000_s48267" name="公式" r:id="rId5" imgW="2514600" imgH="583920" progId="Equation.3">
                  <p:embed/>
                </p:oleObj>
              </mc:Choice>
              <mc:Fallback>
                <p:oleObj name="公式" r:id="rId5" imgW="2514600" imgH="58392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7413" y="3213100"/>
                        <a:ext cx="2608262" cy="604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7"/>
          <p:cNvGrpSpPr>
            <a:grpSpLocks/>
          </p:cNvGrpSpPr>
          <p:nvPr/>
        </p:nvGrpSpPr>
        <p:grpSpPr bwMode="auto">
          <a:xfrm>
            <a:off x="6880229" y="3286129"/>
            <a:ext cx="1628776" cy="1914527"/>
            <a:chOff x="4126" y="1906"/>
            <a:chExt cx="1026" cy="1206"/>
          </a:xfrm>
        </p:grpSpPr>
        <p:sp>
          <p:nvSpPr>
            <p:cNvPr id="48163" name="Text Box 8"/>
            <p:cNvSpPr txBox="1">
              <a:spLocks noChangeArrowheads="1"/>
            </p:cNvSpPr>
            <p:nvPr/>
          </p:nvSpPr>
          <p:spPr bwMode="auto">
            <a:xfrm>
              <a:off x="4787" y="1906"/>
              <a:ext cx="365" cy="327"/>
            </a:xfrm>
            <a:prstGeom prst="rect">
              <a:avLst/>
            </a:prstGeom>
            <a:noFill/>
            <a:ln w="9525">
              <a:noFill/>
              <a:miter lim="800000"/>
              <a:headEnd/>
              <a:tailEnd/>
            </a:ln>
          </p:spPr>
          <p:txBody>
            <a:bodyPr>
              <a:spAutoFit/>
            </a:bodyPr>
            <a:lstStyle/>
            <a:p>
              <a:pPr>
                <a:spcBef>
                  <a:spcPct val="50000"/>
                </a:spcBef>
              </a:pPr>
              <a:r>
                <a:rPr kumimoji="1" lang="en-US" altLang="zh-CN" sz="2800" dirty="0" err="1"/>
                <a:t>d</a:t>
              </a:r>
              <a:r>
                <a:rPr kumimoji="1" lang="en-US" altLang="zh-CN" sz="2800" i="1" dirty="0" err="1"/>
                <a:t>r</a:t>
              </a:r>
              <a:endParaRPr kumimoji="1" lang="en-US" altLang="zh-CN" sz="2800" b="0" i="1" dirty="0">
                <a:solidFill>
                  <a:schemeClr val="tx1"/>
                </a:solidFill>
              </a:endParaRPr>
            </a:p>
          </p:txBody>
        </p:sp>
        <p:sp>
          <p:nvSpPr>
            <p:cNvPr id="48164" name="Rectangle 9"/>
            <p:cNvSpPr>
              <a:spLocks noChangeArrowheads="1"/>
            </p:cNvSpPr>
            <p:nvPr/>
          </p:nvSpPr>
          <p:spPr bwMode="auto">
            <a:xfrm>
              <a:off x="4877" y="2254"/>
              <a:ext cx="108" cy="858"/>
            </a:xfrm>
            <a:prstGeom prst="rect">
              <a:avLst/>
            </a:prstGeom>
            <a:solidFill>
              <a:schemeClr val="bg1"/>
            </a:solidFill>
            <a:ln w="9525">
              <a:solidFill>
                <a:srgbClr val="66FF33"/>
              </a:solidFill>
              <a:miter lim="800000"/>
              <a:headEnd/>
              <a:tailEnd/>
            </a:ln>
          </p:spPr>
          <p:txBody>
            <a:bodyPr wrap="none" anchor="ctr"/>
            <a:lstStyle/>
            <a:p>
              <a:endParaRPr lang="zh-CN" altLang="en-US"/>
            </a:p>
          </p:txBody>
        </p:sp>
        <p:sp>
          <p:nvSpPr>
            <p:cNvPr id="48165" name="Line 10"/>
            <p:cNvSpPr>
              <a:spLocks noChangeShapeType="1"/>
            </p:cNvSpPr>
            <p:nvPr/>
          </p:nvSpPr>
          <p:spPr bwMode="auto">
            <a:xfrm>
              <a:off x="4126" y="2691"/>
              <a:ext cx="771" cy="0"/>
            </a:xfrm>
            <a:prstGeom prst="line">
              <a:avLst/>
            </a:prstGeom>
            <a:noFill/>
            <a:ln w="19050">
              <a:solidFill>
                <a:schemeClr val="bg1"/>
              </a:solidFill>
              <a:round/>
              <a:headEnd/>
              <a:tailEnd type="triangle" w="sm" len="med"/>
            </a:ln>
          </p:spPr>
          <p:txBody>
            <a:bodyPr/>
            <a:lstStyle/>
            <a:p>
              <a:endParaRPr lang="zh-CN" altLang="en-US"/>
            </a:p>
          </p:txBody>
        </p:sp>
        <p:sp>
          <p:nvSpPr>
            <p:cNvPr id="48166" name="Text Box 11"/>
            <p:cNvSpPr txBox="1">
              <a:spLocks noChangeArrowheads="1"/>
            </p:cNvSpPr>
            <p:nvPr/>
          </p:nvSpPr>
          <p:spPr bwMode="auto">
            <a:xfrm>
              <a:off x="4247" y="2401"/>
              <a:ext cx="231" cy="327"/>
            </a:xfrm>
            <a:prstGeom prst="rect">
              <a:avLst/>
            </a:prstGeom>
            <a:noFill/>
            <a:ln w="9525">
              <a:noFill/>
              <a:miter lim="800000"/>
              <a:headEnd/>
              <a:tailEnd/>
            </a:ln>
          </p:spPr>
          <p:txBody>
            <a:bodyPr>
              <a:spAutoFit/>
            </a:bodyPr>
            <a:lstStyle/>
            <a:p>
              <a:pPr>
                <a:spcBef>
                  <a:spcPct val="50000"/>
                </a:spcBef>
              </a:pPr>
              <a:r>
                <a:rPr kumimoji="1" lang="en-US" altLang="zh-CN" sz="2800" i="1" dirty="0"/>
                <a:t>r</a:t>
              </a:r>
            </a:p>
          </p:txBody>
        </p:sp>
      </p:grpSp>
      <p:graphicFrame>
        <p:nvGraphicFramePr>
          <p:cNvPr id="68620" name="Object 12"/>
          <p:cNvGraphicFramePr>
            <a:graphicFrameLocks noChangeAspect="1"/>
          </p:cNvGraphicFramePr>
          <p:nvPr/>
        </p:nvGraphicFramePr>
        <p:xfrm>
          <a:off x="1476375" y="4581525"/>
          <a:ext cx="238125" cy="142875"/>
        </p:xfrm>
        <a:graphic>
          <a:graphicData uri="http://schemas.openxmlformats.org/presentationml/2006/ole">
            <mc:AlternateContent xmlns:mc="http://schemas.openxmlformats.org/markup-compatibility/2006">
              <mc:Choice xmlns:v="urn:schemas-microsoft-com:vml" Requires="v">
                <p:oleObj spid="_x0000_s48268" name="公式" r:id="rId7" imgW="241200" imgH="152280" progId="Equation.3">
                  <p:embed/>
                </p:oleObj>
              </mc:Choice>
              <mc:Fallback>
                <p:oleObj name="公式" r:id="rId7" imgW="241200" imgH="15228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6375" y="4581525"/>
                        <a:ext cx="238125" cy="142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21" name="Object 13"/>
          <p:cNvGraphicFramePr>
            <a:graphicFrameLocks noChangeAspect="1"/>
          </p:cNvGraphicFramePr>
          <p:nvPr/>
        </p:nvGraphicFramePr>
        <p:xfrm>
          <a:off x="3489325" y="4152900"/>
          <a:ext cx="1800225" cy="877888"/>
        </p:xfrm>
        <a:graphic>
          <a:graphicData uri="http://schemas.openxmlformats.org/presentationml/2006/ole">
            <mc:AlternateContent xmlns:mc="http://schemas.openxmlformats.org/markup-compatibility/2006">
              <mc:Choice xmlns:v="urn:schemas-microsoft-com:vml" Requires="v">
                <p:oleObj spid="_x0000_s48269" name="公式" r:id="rId9" imgW="1562040" imgH="761760" progId="Equation.3">
                  <p:embed/>
                </p:oleObj>
              </mc:Choice>
              <mc:Fallback>
                <p:oleObj name="公式" r:id="rId9" imgW="1562040" imgH="76176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89325" y="4152900"/>
                        <a:ext cx="1800225" cy="877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22" name="Object 14"/>
          <p:cNvGraphicFramePr>
            <a:graphicFrameLocks noChangeAspect="1"/>
          </p:cNvGraphicFramePr>
          <p:nvPr/>
        </p:nvGraphicFramePr>
        <p:xfrm>
          <a:off x="827088" y="5300663"/>
          <a:ext cx="3541712" cy="952500"/>
        </p:xfrm>
        <a:graphic>
          <a:graphicData uri="http://schemas.openxmlformats.org/presentationml/2006/ole">
            <mc:AlternateContent xmlns:mc="http://schemas.openxmlformats.org/markup-compatibility/2006">
              <mc:Choice xmlns:v="urn:schemas-microsoft-com:vml" Requires="v">
                <p:oleObj spid="_x0000_s48270" name="公式" r:id="rId11" imgW="3187440" imgH="914400" progId="Equation.3">
                  <p:embed/>
                </p:oleObj>
              </mc:Choice>
              <mc:Fallback>
                <p:oleObj name="公式" r:id="rId11" imgW="3187440" imgH="914400"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7088" y="5300663"/>
                        <a:ext cx="3541712"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8143" name="Group 15"/>
          <p:cNvGrpSpPr>
            <a:grpSpLocks/>
          </p:cNvGrpSpPr>
          <p:nvPr/>
        </p:nvGrpSpPr>
        <p:grpSpPr bwMode="auto">
          <a:xfrm>
            <a:off x="6049963" y="2924175"/>
            <a:ext cx="3094037" cy="3462338"/>
            <a:chOff x="3603" y="1678"/>
            <a:chExt cx="1949" cy="2181"/>
          </a:xfrm>
        </p:grpSpPr>
        <p:grpSp>
          <p:nvGrpSpPr>
            <p:cNvPr id="48144" name="Group 16"/>
            <p:cNvGrpSpPr>
              <a:grpSpLocks/>
            </p:cNvGrpSpPr>
            <p:nvPr/>
          </p:nvGrpSpPr>
          <p:grpSpPr bwMode="auto">
            <a:xfrm>
              <a:off x="3603" y="2232"/>
              <a:ext cx="1865" cy="1113"/>
              <a:chOff x="3603" y="2232"/>
              <a:chExt cx="1865" cy="1113"/>
            </a:xfrm>
          </p:grpSpPr>
          <p:sp>
            <p:nvSpPr>
              <p:cNvPr id="48156" name="Line 17"/>
              <p:cNvSpPr>
                <a:spLocks noChangeShapeType="1"/>
              </p:cNvSpPr>
              <p:nvPr/>
            </p:nvSpPr>
            <p:spPr bwMode="auto">
              <a:xfrm>
                <a:off x="3604" y="3113"/>
                <a:ext cx="0" cy="230"/>
              </a:xfrm>
              <a:prstGeom prst="line">
                <a:avLst/>
              </a:prstGeom>
              <a:noFill/>
              <a:ln w="9525">
                <a:solidFill>
                  <a:schemeClr val="bg1"/>
                </a:solidFill>
                <a:round/>
                <a:headEnd/>
                <a:tailEnd/>
              </a:ln>
            </p:spPr>
            <p:txBody>
              <a:bodyPr/>
              <a:lstStyle/>
              <a:p>
                <a:endParaRPr lang="zh-CN" altLang="en-US"/>
              </a:p>
            </p:txBody>
          </p:sp>
          <p:sp>
            <p:nvSpPr>
              <p:cNvPr id="48157" name="Line 18"/>
              <p:cNvSpPr>
                <a:spLocks noChangeShapeType="1"/>
              </p:cNvSpPr>
              <p:nvPr/>
            </p:nvSpPr>
            <p:spPr bwMode="auto">
              <a:xfrm>
                <a:off x="5260" y="3115"/>
                <a:ext cx="0" cy="230"/>
              </a:xfrm>
              <a:prstGeom prst="line">
                <a:avLst/>
              </a:prstGeom>
              <a:noFill/>
              <a:ln w="9525">
                <a:solidFill>
                  <a:schemeClr val="bg1"/>
                </a:solidFill>
                <a:round/>
                <a:headEnd/>
                <a:tailEnd/>
              </a:ln>
            </p:spPr>
            <p:txBody>
              <a:bodyPr/>
              <a:lstStyle/>
              <a:p>
                <a:endParaRPr lang="zh-CN" altLang="en-US"/>
              </a:p>
            </p:txBody>
          </p:sp>
          <p:sp>
            <p:nvSpPr>
              <p:cNvPr id="48158" name="Line 19"/>
              <p:cNvSpPr>
                <a:spLocks noChangeShapeType="1"/>
              </p:cNvSpPr>
              <p:nvPr/>
            </p:nvSpPr>
            <p:spPr bwMode="auto">
              <a:xfrm>
                <a:off x="3603" y="3229"/>
                <a:ext cx="503" cy="0"/>
              </a:xfrm>
              <a:prstGeom prst="line">
                <a:avLst/>
              </a:prstGeom>
              <a:noFill/>
              <a:ln w="19050">
                <a:solidFill>
                  <a:schemeClr val="bg1"/>
                </a:solidFill>
                <a:round/>
                <a:headEnd type="triangle" w="sm" len="med"/>
                <a:tailEnd type="triangle" w="sm" len="med"/>
              </a:ln>
            </p:spPr>
            <p:txBody>
              <a:bodyPr/>
              <a:lstStyle/>
              <a:p>
                <a:endParaRPr lang="zh-CN" altLang="en-US"/>
              </a:p>
            </p:txBody>
          </p:sp>
          <p:sp>
            <p:nvSpPr>
              <p:cNvPr id="48159" name="Line 20"/>
              <p:cNvSpPr>
                <a:spLocks noChangeShapeType="1"/>
              </p:cNvSpPr>
              <p:nvPr/>
            </p:nvSpPr>
            <p:spPr bwMode="auto">
              <a:xfrm>
                <a:off x="4130" y="3231"/>
                <a:ext cx="1131" cy="0"/>
              </a:xfrm>
              <a:prstGeom prst="line">
                <a:avLst/>
              </a:prstGeom>
              <a:noFill/>
              <a:ln w="19050">
                <a:solidFill>
                  <a:schemeClr val="bg1"/>
                </a:solidFill>
                <a:round/>
                <a:headEnd type="triangle" w="sm" len="med"/>
                <a:tailEnd type="triangle" w="sm" len="med"/>
              </a:ln>
            </p:spPr>
            <p:txBody>
              <a:bodyPr/>
              <a:lstStyle/>
              <a:p>
                <a:endParaRPr lang="zh-CN" altLang="en-US"/>
              </a:p>
            </p:txBody>
          </p:sp>
          <p:sp>
            <p:nvSpPr>
              <p:cNvPr id="48160" name="Line 21"/>
              <p:cNvSpPr>
                <a:spLocks noChangeShapeType="1"/>
              </p:cNvSpPr>
              <p:nvPr/>
            </p:nvSpPr>
            <p:spPr bwMode="auto">
              <a:xfrm>
                <a:off x="5268" y="3111"/>
                <a:ext cx="199" cy="0"/>
              </a:xfrm>
              <a:prstGeom prst="line">
                <a:avLst/>
              </a:prstGeom>
              <a:noFill/>
              <a:ln w="9525">
                <a:solidFill>
                  <a:schemeClr val="bg1"/>
                </a:solidFill>
                <a:round/>
                <a:headEnd/>
                <a:tailEnd/>
              </a:ln>
            </p:spPr>
            <p:txBody>
              <a:bodyPr/>
              <a:lstStyle/>
              <a:p>
                <a:endParaRPr lang="zh-CN" altLang="en-US"/>
              </a:p>
            </p:txBody>
          </p:sp>
          <p:sp>
            <p:nvSpPr>
              <p:cNvPr id="48161" name="Line 22"/>
              <p:cNvSpPr>
                <a:spLocks noChangeShapeType="1"/>
              </p:cNvSpPr>
              <p:nvPr/>
            </p:nvSpPr>
            <p:spPr bwMode="auto">
              <a:xfrm>
                <a:off x="5269" y="2243"/>
                <a:ext cx="199" cy="0"/>
              </a:xfrm>
              <a:prstGeom prst="line">
                <a:avLst/>
              </a:prstGeom>
              <a:noFill/>
              <a:ln w="9525">
                <a:solidFill>
                  <a:schemeClr val="bg1"/>
                </a:solidFill>
                <a:round/>
                <a:headEnd/>
                <a:tailEnd/>
              </a:ln>
            </p:spPr>
            <p:txBody>
              <a:bodyPr/>
              <a:lstStyle/>
              <a:p>
                <a:endParaRPr lang="zh-CN" altLang="en-US"/>
              </a:p>
            </p:txBody>
          </p:sp>
          <p:sp>
            <p:nvSpPr>
              <p:cNvPr id="48162" name="Line 23"/>
              <p:cNvSpPr>
                <a:spLocks noChangeShapeType="1"/>
              </p:cNvSpPr>
              <p:nvPr/>
            </p:nvSpPr>
            <p:spPr bwMode="auto">
              <a:xfrm>
                <a:off x="5351" y="2232"/>
                <a:ext cx="1" cy="890"/>
              </a:xfrm>
              <a:prstGeom prst="line">
                <a:avLst/>
              </a:prstGeom>
              <a:noFill/>
              <a:ln w="19050">
                <a:solidFill>
                  <a:schemeClr val="bg1"/>
                </a:solidFill>
                <a:round/>
                <a:headEnd type="triangle" w="sm" len="med"/>
                <a:tailEnd type="triangle" w="sm" len="med"/>
              </a:ln>
            </p:spPr>
            <p:txBody>
              <a:bodyPr/>
              <a:lstStyle/>
              <a:p>
                <a:endParaRPr lang="zh-CN" altLang="en-US"/>
              </a:p>
            </p:txBody>
          </p:sp>
        </p:grpSp>
        <p:sp>
          <p:nvSpPr>
            <p:cNvPr id="48145" name="Text Box 24"/>
            <p:cNvSpPr txBox="1">
              <a:spLocks noChangeArrowheads="1"/>
            </p:cNvSpPr>
            <p:nvPr/>
          </p:nvSpPr>
          <p:spPr bwMode="auto">
            <a:xfrm>
              <a:off x="3750" y="3154"/>
              <a:ext cx="313" cy="327"/>
            </a:xfrm>
            <a:prstGeom prst="rect">
              <a:avLst/>
            </a:prstGeom>
            <a:noFill/>
            <a:ln w="9525">
              <a:noFill/>
              <a:miter lim="800000"/>
              <a:headEnd/>
              <a:tailEnd/>
            </a:ln>
          </p:spPr>
          <p:txBody>
            <a:bodyPr>
              <a:spAutoFit/>
            </a:bodyPr>
            <a:lstStyle/>
            <a:p>
              <a:pPr>
                <a:spcBef>
                  <a:spcPct val="50000"/>
                </a:spcBef>
              </a:pPr>
              <a:r>
                <a:rPr kumimoji="1" lang="en-US" altLang="zh-CN" sz="2800" i="1" dirty="0"/>
                <a:t>c</a:t>
              </a:r>
              <a:endParaRPr kumimoji="1" lang="en-US" altLang="zh-CN" sz="2800" b="0" i="1" dirty="0">
                <a:solidFill>
                  <a:schemeClr val="tx1"/>
                </a:solidFill>
              </a:endParaRPr>
            </a:p>
          </p:txBody>
        </p:sp>
        <p:sp>
          <p:nvSpPr>
            <p:cNvPr id="48146" name="Text Box 25"/>
            <p:cNvSpPr txBox="1">
              <a:spLocks noChangeArrowheads="1"/>
            </p:cNvSpPr>
            <p:nvPr/>
          </p:nvSpPr>
          <p:spPr bwMode="auto">
            <a:xfrm>
              <a:off x="4578" y="3196"/>
              <a:ext cx="356" cy="327"/>
            </a:xfrm>
            <a:prstGeom prst="rect">
              <a:avLst/>
            </a:prstGeom>
            <a:noFill/>
            <a:ln w="9525">
              <a:noFill/>
              <a:miter lim="800000"/>
              <a:headEnd/>
              <a:tailEnd/>
            </a:ln>
          </p:spPr>
          <p:txBody>
            <a:bodyPr>
              <a:spAutoFit/>
            </a:bodyPr>
            <a:lstStyle/>
            <a:p>
              <a:pPr>
                <a:spcBef>
                  <a:spcPct val="50000"/>
                </a:spcBef>
              </a:pPr>
              <a:r>
                <a:rPr kumimoji="1" lang="en-US" altLang="zh-CN" sz="2800" i="1"/>
                <a:t>b</a:t>
              </a:r>
              <a:endParaRPr kumimoji="1" lang="en-US" altLang="zh-CN" sz="2800" b="0" i="1">
                <a:solidFill>
                  <a:schemeClr val="tx1"/>
                </a:solidFill>
              </a:endParaRPr>
            </a:p>
          </p:txBody>
        </p:sp>
        <p:sp>
          <p:nvSpPr>
            <p:cNvPr id="48147" name="Text Box 26"/>
            <p:cNvSpPr txBox="1">
              <a:spLocks noChangeArrowheads="1"/>
            </p:cNvSpPr>
            <p:nvPr/>
          </p:nvSpPr>
          <p:spPr bwMode="auto">
            <a:xfrm>
              <a:off x="5334" y="2444"/>
              <a:ext cx="218" cy="327"/>
            </a:xfrm>
            <a:prstGeom prst="rect">
              <a:avLst/>
            </a:prstGeom>
            <a:noFill/>
            <a:ln w="9525">
              <a:noFill/>
              <a:miter lim="800000"/>
              <a:headEnd/>
              <a:tailEnd/>
            </a:ln>
          </p:spPr>
          <p:txBody>
            <a:bodyPr>
              <a:spAutoFit/>
            </a:bodyPr>
            <a:lstStyle/>
            <a:p>
              <a:pPr>
                <a:spcBef>
                  <a:spcPct val="50000"/>
                </a:spcBef>
              </a:pPr>
              <a:r>
                <a:rPr kumimoji="1" lang="en-US" altLang="zh-CN" sz="2800" i="1"/>
                <a:t>a</a:t>
              </a:r>
              <a:endParaRPr kumimoji="1" lang="en-US" altLang="zh-CN" sz="2800" b="0" i="1">
                <a:solidFill>
                  <a:schemeClr val="tx1"/>
                </a:solidFill>
              </a:endParaRPr>
            </a:p>
          </p:txBody>
        </p:sp>
        <p:grpSp>
          <p:nvGrpSpPr>
            <p:cNvPr id="48148" name="Group 27"/>
            <p:cNvGrpSpPr>
              <a:grpSpLocks/>
            </p:cNvGrpSpPr>
            <p:nvPr/>
          </p:nvGrpSpPr>
          <p:grpSpPr bwMode="auto">
            <a:xfrm>
              <a:off x="3611" y="1678"/>
              <a:ext cx="1645" cy="2181"/>
              <a:chOff x="3611" y="1678"/>
              <a:chExt cx="1645" cy="2181"/>
            </a:xfrm>
          </p:grpSpPr>
          <p:sp>
            <p:nvSpPr>
              <p:cNvPr id="48149" name="Rectangle 28"/>
              <p:cNvSpPr>
                <a:spLocks noChangeArrowheads="1"/>
              </p:cNvSpPr>
              <p:nvPr/>
            </p:nvSpPr>
            <p:spPr bwMode="auto">
              <a:xfrm>
                <a:off x="3611" y="2243"/>
                <a:ext cx="1645" cy="869"/>
              </a:xfrm>
              <a:prstGeom prst="rect">
                <a:avLst/>
              </a:prstGeom>
              <a:noFill/>
              <a:ln w="28575">
                <a:solidFill>
                  <a:srgbClr val="FFFF00"/>
                </a:solidFill>
                <a:miter lim="800000"/>
                <a:headEnd/>
                <a:tailEnd/>
              </a:ln>
            </p:spPr>
            <p:txBody>
              <a:bodyPr wrap="none" anchor="ctr"/>
              <a:lstStyle/>
              <a:p>
                <a:endParaRPr lang="zh-CN" altLang="en-US"/>
              </a:p>
            </p:txBody>
          </p:sp>
          <p:grpSp>
            <p:nvGrpSpPr>
              <p:cNvPr id="48150" name="Group 29"/>
              <p:cNvGrpSpPr>
                <a:grpSpLocks/>
              </p:cNvGrpSpPr>
              <p:nvPr/>
            </p:nvGrpSpPr>
            <p:grpSpPr bwMode="auto">
              <a:xfrm>
                <a:off x="4123" y="1678"/>
                <a:ext cx="1" cy="2042"/>
                <a:chOff x="4123" y="1678"/>
                <a:chExt cx="1" cy="2042"/>
              </a:xfrm>
            </p:grpSpPr>
            <p:sp>
              <p:nvSpPr>
                <p:cNvPr id="48154" name="Line 30"/>
                <p:cNvSpPr>
                  <a:spLocks noChangeShapeType="1"/>
                </p:cNvSpPr>
                <p:nvPr/>
              </p:nvSpPr>
              <p:spPr bwMode="auto">
                <a:xfrm>
                  <a:off x="4124" y="1678"/>
                  <a:ext cx="0" cy="2042"/>
                </a:xfrm>
                <a:prstGeom prst="line">
                  <a:avLst/>
                </a:prstGeom>
                <a:noFill/>
                <a:ln w="57150">
                  <a:solidFill>
                    <a:srgbClr val="FF3300"/>
                  </a:solidFill>
                  <a:prstDash val="sysDot"/>
                  <a:round/>
                  <a:headEnd/>
                  <a:tailEnd/>
                </a:ln>
              </p:spPr>
              <p:txBody>
                <a:bodyPr/>
                <a:lstStyle/>
                <a:p>
                  <a:endParaRPr lang="zh-CN" altLang="en-US"/>
                </a:p>
              </p:txBody>
            </p:sp>
            <p:sp>
              <p:nvSpPr>
                <p:cNvPr id="48155" name="Line 31"/>
                <p:cNvSpPr>
                  <a:spLocks noChangeShapeType="1"/>
                </p:cNvSpPr>
                <p:nvPr/>
              </p:nvSpPr>
              <p:spPr bwMode="auto">
                <a:xfrm>
                  <a:off x="4123" y="1896"/>
                  <a:ext cx="1" cy="1581"/>
                </a:xfrm>
                <a:prstGeom prst="line">
                  <a:avLst/>
                </a:prstGeom>
                <a:noFill/>
                <a:ln w="57150">
                  <a:solidFill>
                    <a:srgbClr val="FF3300"/>
                  </a:solidFill>
                  <a:round/>
                  <a:headEnd/>
                  <a:tailEnd/>
                </a:ln>
              </p:spPr>
              <p:txBody>
                <a:bodyPr/>
                <a:lstStyle/>
                <a:p>
                  <a:endParaRPr lang="zh-CN" altLang="en-US"/>
                </a:p>
              </p:txBody>
            </p:sp>
          </p:grpSp>
          <p:sp>
            <p:nvSpPr>
              <p:cNvPr id="48151" name="Text Box 32"/>
              <p:cNvSpPr txBox="1">
                <a:spLocks noChangeArrowheads="1"/>
              </p:cNvSpPr>
              <p:nvPr/>
            </p:nvSpPr>
            <p:spPr bwMode="auto">
              <a:xfrm>
                <a:off x="4230" y="3571"/>
                <a:ext cx="910" cy="288"/>
              </a:xfrm>
              <a:prstGeom prst="rect">
                <a:avLst/>
              </a:prstGeom>
              <a:noFill/>
              <a:ln w="9525">
                <a:noFill/>
                <a:miter lim="800000"/>
                <a:headEnd/>
                <a:tailEnd/>
              </a:ln>
            </p:spPr>
            <p:txBody>
              <a:bodyPr>
                <a:spAutoFit/>
              </a:bodyPr>
              <a:lstStyle/>
              <a:p>
                <a:pPr>
                  <a:spcBef>
                    <a:spcPct val="50000"/>
                  </a:spcBef>
                </a:pPr>
                <a:endParaRPr kumimoji="1" lang="zh-CN" altLang="zh-CN" b="0"/>
              </a:p>
            </p:txBody>
          </p:sp>
          <p:sp>
            <p:nvSpPr>
              <p:cNvPr id="48152" name="Text Box 33"/>
              <p:cNvSpPr txBox="1">
                <a:spLocks noChangeArrowheads="1"/>
              </p:cNvSpPr>
              <p:nvPr/>
            </p:nvSpPr>
            <p:spPr bwMode="auto">
              <a:xfrm>
                <a:off x="4292" y="1906"/>
                <a:ext cx="334" cy="327"/>
              </a:xfrm>
              <a:prstGeom prst="rect">
                <a:avLst/>
              </a:prstGeom>
              <a:noFill/>
              <a:ln w="9525">
                <a:noFill/>
                <a:miter lim="800000"/>
                <a:headEnd/>
                <a:tailEnd/>
              </a:ln>
            </p:spPr>
            <p:txBody>
              <a:bodyPr>
                <a:spAutoFit/>
              </a:bodyPr>
              <a:lstStyle/>
              <a:p>
                <a:pPr>
                  <a:spcBef>
                    <a:spcPct val="50000"/>
                  </a:spcBef>
                </a:pPr>
                <a:r>
                  <a:rPr kumimoji="1" lang="en-US" altLang="zh-CN" sz="2800" i="1" dirty="0">
                    <a:solidFill>
                      <a:srgbClr val="FFFF00"/>
                    </a:solidFill>
                  </a:rPr>
                  <a:t>I</a:t>
                </a:r>
                <a:r>
                  <a:rPr kumimoji="1" lang="en-US" altLang="zh-CN" sz="2800" baseline="-25000" dirty="0">
                    <a:solidFill>
                      <a:srgbClr val="FFFF00"/>
                    </a:solidFill>
                  </a:rPr>
                  <a:t>2</a:t>
                </a:r>
                <a:endParaRPr kumimoji="1" lang="en-US" altLang="zh-CN" sz="2800" b="0" i="1" dirty="0">
                  <a:solidFill>
                    <a:srgbClr val="FF3399"/>
                  </a:solidFill>
                </a:endParaRPr>
              </a:p>
            </p:txBody>
          </p:sp>
          <p:sp>
            <p:nvSpPr>
              <p:cNvPr id="48153" name="Line 34"/>
              <p:cNvSpPr>
                <a:spLocks noChangeShapeType="1"/>
              </p:cNvSpPr>
              <p:nvPr/>
            </p:nvSpPr>
            <p:spPr bwMode="auto">
              <a:xfrm>
                <a:off x="4202" y="2244"/>
                <a:ext cx="334" cy="0"/>
              </a:xfrm>
              <a:prstGeom prst="line">
                <a:avLst/>
              </a:prstGeom>
              <a:noFill/>
              <a:ln w="19050">
                <a:solidFill>
                  <a:srgbClr val="FFFF00"/>
                </a:solidFill>
                <a:round/>
                <a:headEnd/>
                <a:tailEnd type="triangle" w="med" len="med"/>
              </a:ln>
            </p:spPr>
            <p:txBody>
              <a:bodyPr wrap="none" anchor="ctr"/>
              <a:lstStyle/>
              <a:p>
                <a:endParaRPr lang="zh-CN" altLang="en-US"/>
              </a:p>
            </p:txBody>
          </p:sp>
        </p:grpSp>
      </p:grpSp>
      <p:graphicFrame>
        <p:nvGraphicFramePr>
          <p:cNvPr id="68643" name="Object 35"/>
          <p:cNvGraphicFramePr>
            <a:graphicFrameLocks noChangeAspect="1"/>
          </p:cNvGraphicFramePr>
          <p:nvPr/>
        </p:nvGraphicFramePr>
        <p:xfrm>
          <a:off x="1619250" y="4005263"/>
          <a:ext cx="962025" cy="1155700"/>
        </p:xfrm>
        <a:graphic>
          <a:graphicData uri="http://schemas.openxmlformats.org/presentationml/2006/ole">
            <mc:AlternateContent xmlns:mc="http://schemas.openxmlformats.org/markup-compatibility/2006">
              <mc:Choice xmlns:v="urn:schemas-microsoft-com:vml" Requires="v">
                <p:oleObj spid="_x0000_s48271" name="公式" r:id="rId13" imgW="253800" imgH="330120" progId="Equation.3">
                  <p:embed/>
                </p:oleObj>
              </mc:Choice>
              <mc:Fallback>
                <p:oleObj name="公式" r:id="rId13" imgW="253800" imgH="330120" progId="Equation.3">
                  <p:embed/>
                  <p:pic>
                    <p:nvPicPr>
                      <p:cNvPr id="0" name="Object 3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19250" y="4005263"/>
                        <a:ext cx="962025" cy="1155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44" name="Object 36"/>
          <p:cNvGraphicFramePr>
            <a:graphicFrameLocks noChangeAspect="1"/>
          </p:cNvGraphicFramePr>
          <p:nvPr/>
        </p:nvGraphicFramePr>
        <p:xfrm>
          <a:off x="2124075" y="4221163"/>
          <a:ext cx="685800" cy="792162"/>
        </p:xfrm>
        <a:graphic>
          <a:graphicData uri="http://schemas.openxmlformats.org/presentationml/2006/ole">
            <mc:AlternateContent xmlns:mc="http://schemas.openxmlformats.org/markup-compatibility/2006">
              <mc:Choice xmlns:v="urn:schemas-microsoft-com:vml" Requires="v">
                <p:oleObj spid="_x0000_s48272" name="公式" r:id="rId15" imgW="685800" imgH="838080" progId="Equation.3">
                  <p:embed/>
                </p:oleObj>
              </mc:Choice>
              <mc:Fallback>
                <p:oleObj name="公式" r:id="rId15" imgW="685800" imgH="838080" progId="Equation.3">
                  <p:embed/>
                  <p:pic>
                    <p:nvPicPr>
                      <p:cNvPr id="0" name="Object 3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24075" y="4221163"/>
                        <a:ext cx="685800" cy="7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45" name="Object 37"/>
          <p:cNvGraphicFramePr>
            <a:graphicFrameLocks noChangeAspect="1"/>
          </p:cNvGraphicFramePr>
          <p:nvPr/>
        </p:nvGraphicFramePr>
        <p:xfrm>
          <a:off x="2851150" y="4464050"/>
          <a:ext cx="633413" cy="319088"/>
        </p:xfrm>
        <a:graphic>
          <a:graphicData uri="http://schemas.openxmlformats.org/presentationml/2006/ole">
            <mc:AlternateContent xmlns:mc="http://schemas.openxmlformats.org/markup-compatibility/2006">
              <mc:Choice xmlns:v="urn:schemas-microsoft-com:vml" Requires="v">
                <p:oleObj spid="_x0000_s48273" name="公式" r:id="rId17" imgW="571320" imgH="304560" progId="Equation.3">
                  <p:embed/>
                </p:oleObj>
              </mc:Choice>
              <mc:Fallback>
                <p:oleObj name="公式" r:id="rId17" imgW="571320" imgH="304560" progId="Equation.3">
                  <p:embed/>
                  <p:pic>
                    <p:nvPicPr>
                      <p:cNvPr id="0" name="Object 3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51150" y="4464050"/>
                        <a:ext cx="633413" cy="319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3" name="组合 42"/>
          <p:cNvGrpSpPr/>
          <p:nvPr/>
        </p:nvGrpSpPr>
        <p:grpSpPr>
          <a:xfrm>
            <a:off x="6903078" y="3832046"/>
            <a:ext cx="798512" cy="1368000"/>
            <a:chOff x="6903078" y="3832046"/>
            <a:chExt cx="798512" cy="1368000"/>
          </a:xfrm>
        </p:grpSpPr>
        <p:cxnSp>
          <p:nvCxnSpPr>
            <p:cNvPr id="40" name="直接连接符 39"/>
            <p:cNvCxnSpPr/>
            <p:nvPr/>
          </p:nvCxnSpPr>
          <p:spPr bwMode="auto">
            <a:xfrm rot="5400000">
              <a:off x="7012893" y="4515252"/>
              <a:ext cx="1368000" cy="1588"/>
            </a:xfrm>
            <a:prstGeom prst="line">
              <a:avLst/>
            </a:prstGeom>
            <a:solidFill>
              <a:schemeClr val="accent1"/>
            </a:solidFill>
            <a:ln w="28575" cap="flat" cmpd="sng" algn="ctr">
              <a:solidFill>
                <a:srgbClr val="FF00FF"/>
              </a:solidFill>
              <a:prstDash val="dash"/>
              <a:round/>
              <a:headEnd type="none" w="med" len="med"/>
              <a:tailEnd type="none" w="med" len="med"/>
            </a:ln>
            <a:effectLst/>
          </p:spPr>
        </p:cxnSp>
        <p:sp>
          <p:nvSpPr>
            <p:cNvPr id="41" name="Line 19"/>
            <p:cNvSpPr>
              <a:spLocks noChangeShapeType="1"/>
            </p:cNvSpPr>
            <p:nvPr/>
          </p:nvSpPr>
          <p:spPr bwMode="auto">
            <a:xfrm>
              <a:off x="6903078" y="5072074"/>
              <a:ext cx="798512" cy="0"/>
            </a:xfrm>
            <a:prstGeom prst="line">
              <a:avLst/>
            </a:prstGeom>
            <a:noFill/>
            <a:ln w="19050">
              <a:solidFill>
                <a:srgbClr val="FF00FF"/>
              </a:solidFill>
              <a:round/>
              <a:headEnd type="triangle" w="sm" len="med"/>
              <a:tailEnd type="triangle" w="sm" len="med"/>
            </a:ln>
          </p:spPr>
          <p:txBody>
            <a:bodyPr/>
            <a:lstStyle/>
            <a:p>
              <a:endParaRPr lang="zh-CN" altLang="en-US"/>
            </a:p>
          </p:txBody>
        </p:sp>
        <p:sp>
          <p:nvSpPr>
            <p:cNvPr id="42" name="TextBox 41"/>
            <p:cNvSpPr txBox="1"/>
            <p:nvPr/>
          </p:nvSpPr>
          <p:spPr>
            <a:xfrm>
              <a:off x="7143768" y="4643446"/>
              <a:ext cx="320922" cy="461665"/>
            </a:xfrm>
            <a:prstGeom prst="rect">
              <a:avLst/>
            </a:prstGeom>
            <a:noFill/>
          </p:spPr>
          <p:txBody>
            <a:bodyPr wrap="none" rtlCol="0">
              <a:spAutoFit/>
            </a:bodyPr>
            <a:lstStyle/>
            <a:p>
              <a:r>
                <a:rPr kumimoji="1" lang="en-US" altLang="zh-CN" i="1" dirty="0" smtClean="0">
                  <a:solidFill>
                    <a:srgbClr val="FF00FF"/>
                  </a:solidFill>
                </a:rPr>
                <a:t>c</a:t>
              </a:r>
              <a:endParaRPr kumimoji="1" lang="en-US" altLang="zh-CN" b="0" i="1" dirty="0" smtClean="0">
                <a:solidFill>
                  <a:srgbClr val="FF00FF"/>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611"/>
                                        </p:tgtEl>
                                        <p:attrNameLst>
                                          <p:attrName>style.visibility</p:attrName>
                                        </p:attrNameLst>
                                      </p:cBhvr>
                                      <p:to>
                                        <p:strVal val="visible"/>
                                      </p:to>
                                    </p:set>
                                    <p:animEffect transition="in" filter="wipe(left)">
                                      <p:cBhvr>
                                        <p:cTn id="7" dur="500"/>
                                        <p:tgtEl>
                                          <p:spTgt spid="686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8612"/>
                                        </p:tgtEl>
                                        <p:attrNameLst>
                                          <p:attrName>style.visibility</p:attrName>
                                        </p:attrNameLst>
                                      </p:cBhvr>
                                      <p:to>
                                        <p:strVal val="visible"/>
                                      </p:to>
                                    </p:set>
                                    <p:animEffect transition="in" filter="wipe(left)">
                                      <p:cBhvr>
                                        <p:cTn id="12" dur="500"/>
                                        <p:tgtEl>
                                          <p:spTgt spid="68612"/>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nodeType="clickEffect">
                                  <p:stCondLst>
                                    <p:cond delay="0"/>
                                  </p:stCondLst>
                                  <p:childTnLst>
                                    <p:set>
                                      <p:cBhvr>
                                        <p:cTn id="16" dur="1" fill="hold">
                                          <p:stCondLst>
                                            <p:cond delay="0"/>
                                          </p:stCondLst>
                                        </p:cTn>
                                        <p:tgtEl>
                                          <p:spTgt spid="68613"/>
                                        </p:tgtEl>
                                        <p:attrNameLst>
                                          <p:attrName>style.visibility</p:attrName>
                                        </p:attrNameLst>
                                      </p:cBhvr>
                                      <p:to>
                                        <p:strVal val="visible"/>
                                      </p:to>
                                    </p:set>
                                    <p:anim calcmode="lin" valueType="num">
                                      <p:cBhvr>
                                        <p:cTn id="17" dur="500" fill="hold"/>
                                        <p:tgtEl>
                                          <p:spTgt spid="68613"/>
                                        </p:tgtEl>
                                        <p:attrNameLst>
                                          <p:attrName>ppt_x</p:attrName>
                                        </p:attrNameLst>
                                      </p:cBhvr>
                                      <p:tavLst>
                                        <p:tav tm="0">
                                          <p:val>
                                            <p:strVal val="#ppt_x"/>
                                          </p:val>
                                        </p:tav>
                                        <p:tav tm="100000">
                                          <p:val>
                                            <p:strVal val="#ppt_x"/>
                                          </p:val>
                                        </p:tav>
                                      </p:tavLst>
                                    </p:anim>
                                    <p:anim calcmode="lin" valueType="num">
                                      <p:cBhvr>
                                        <p:cTn id="18" dur="500" fill="hold"/>
                                        <p:tgtEl>
                                          <p:spTgt spid="68613"/>
                                        </p:tgtEl>
                                        <p:attrNameLst>
                                          <p:attrName>ppt_y</p:attrName>
                                        </p:attrNameLst>
                                      </p:cBhvr>
                                      <p:tavLst>
                                        <p:tav tm="0">
                                          <p:val>
                                            <p:strVal val="#ppt_y-#ppt_h/2"/>
                                          </p:val>
                                        </p:tav>
                                        <p:tav tm="100000">
                                          <p:val>
                                            <p:strVal val="#ppt_y"/>
                                          </p:val>
                                        </p:tav>
                                      </p:tavLst>
                                    </p:anim>
                                    <p:anim calcmode="lin" valueType="num">
                                      <p:cBhvr>
                                        <p:cTn id="19" dur="500" fill="hold"/>
                                        <p:tgtEl>
                                          <p:spTgt spid="68613"/>
                                        </p:tgtEl>
                                        <p:attrNameLst>
                                          <p:attrName>ppt_w</p:attrName>
                                        </p:attrNameLst>
                                      </p:cBhvr>
                                      <p:tavLst>
                                        <p:tav tm="0">
                                          <p:val>
                                            <p:strVal val="#ppt_w"/>
                                          </p:val>
                                        </p:tav>
                                        <p:tav tm="100000">
                                          <p:val>
                                            <p:strVal val="#ppt_w"/>
                                          </p:val>
                                        </p:tav>
                                      </p:tavLst>
                                    </p:anim>
                                    <p:anim calcmode="lin" valueType="num">
                                      <p:cBhvr>
                                        <p:cTn id="20" dur="500" fill="hold"/>
                                        <p:tgtEl>
                                          <p:spTgt spid="68613"/>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dissolve">
                                      <p:cBhvr>
                                        <p:cTn id="25" dur="500"/>
                                        <p:tgtEl>
                                          <p:spTgt spid="4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68614"/>
                                        </p:tgtEl>
                                        <p:attrNameLst>
                                          <p:attrName>style.visibility</p:attrName>
                                        </p:attrNameLst>
                                      </p:cBhvr>
                                      <p:to>
                                        <p:strVal val="visible"/>
                                      </p:to>
                                    </p:set>
                                    <p:animEffect transition="in" filter="wipe(left)">
                                      <p:cBhvr>
                                        <p:cTn id="30" dur="500"/>
                                        <p:tgtEl>
                                          <p:spTgt spid="6861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down)">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68620"/>
                                        </p:tgtEl>
                                        <p:attrNameLst>
                                          <p:attrName>style.visibility</p:attrName>
                                        </p:attrNameLst>
                                      </p:cBhvr>
                                      <p:to>
                                        <p:strVal val="visible"/>
                                      </p:to>
                                    </p:set>
                                    <p:animEffect transition="in" filter="wipe(left)">
                                      <p:cBhvr>
                                        <p:cTn id="40" dur="500"/>
                                        <p:tgtEl>
                                          <p:spTgt spid="6862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68644"/>
                                        </p:tgtEl>
                                        <p:attrNameLst>
                                          <p:attrName>style.visibility</p:attrName>
                                        </p:attrNameLst>
                                      </p:cBhvr>
                                      <p:to>
                                        <p:strVal val="visible"/>
                                      </p:to>
                                    </p:set>
                                    <p:animEffect transition="in" filter="wipe(left)">
                                      <p:cBhvr>
                                        <p:cTn id="45" dur="500"/>
                                        <p:tgtEl>
                                          <p:spTgt spid="6864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68645"/>
                                        </p:tgtEl>
                                        <p:attrNameLst>
                                          <p:attrName>style.visibility</p:attrName>
                                        </p:attrNameLst>
                                      </p:cBhvr>
                                      <p:to>
                                        <p:strVal val="visible"/>
                                      </p:to>
                                    </p:set>
                                    <p:animEffect transition="in" filter="wipe(left)">
                                      <p:cBhvr>
                                        <p:cTn id="50" dur="500"/>
                                        <p:tgtEl>
                                          <p:spTgt spid="6864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68643"/>
                                        </p:tgtEl>
                                        <p:attrNameLst>
                                          <p:attrName>style.visibility</p:attrName>
                                        </p:attrNameLst>
                                      </p:cBhvr>
                                      <p:to>
                                        <p:strVal val="visible"/>
                                      </p:to>
                                    </p:set>
                                    <p:animEffect transition="in" filter="wipe(up)">
                                      <p:cBhvr>
                                        <p:cTn id="55" dur="500"/>
                                        <p:tgtEl>
                                          <p:spTgt spid="6864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68621"/>
                                        </p:tgtEl>
                                        <p:attrNameLst>
                                          <p:attrName>style.visibility</p:attrName>
                                        </p:attrNameLst>
                                      </p:cBhvr>
                                      <p:to>
                                        <p:strVal val="visible"/>
                                      </p:to>
                                    </p:set>
                                    <p:animEffect transition="in" filter="wipe(left)">
                                      <p:cBhvr>
                                        <p:cTn id="60" dur="500"/>
                                        <p:tgtEl>
                                          <p:spTgt spid="68621"/>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68622"/>
                                        </p:tgtEl>
                                        <p:attrNameLst>
                                          <p:attrName>style.visibility</p:attrName>
                                        </p:attrNameLst>
                                      </p:cBhvr>
                                      <p:to>
                                        <p:strVal val="visible"/>
                                      </p:to>
                                    </p:set>
                                    <p:anim calcmode="lin" valueType="num">
                                      <p:cBhvr additive="base">
                                        <p:cTn id="65" dur="500" fill="hold"/>
                                        <p:tgtEl>
                                          <p:spTgt spid="68622"/>
                                        </p:tgtEl>
                                        <p:attrNameLst>
                                          <p:attrName>ppt_x</p:attrName>
                                        </p:attrNameLst>
                                      </p:cBhvr>
                                      <p:tavLst>
                                        <p:tav tm="0">
                                          <p:val>
                                            <p:strVal val="#ppt_x"/>
                                          </p:val>
                                        </p:tav>
                                        <p:tav tm="100000">
                                          <p:val>
                                            <p:strVal val="#ppt_x"/>
                                          </p:val>
                                        </p:tav>
                                      </p:tavLst>
                                    </p:anim>
                                    <p:anim calcmode="lin" valueType="num">
                                      <p:cBhvr additive="base">
                                        <p:cTn id="66" dur="500" fill="hold"/>
                                        <p:tgtEl>
                                          <p:spTgt spid="686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autoUpdateAnimBg="0"/>
      <p:bldP spid="68612"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3"/>
          <p:cNvSpPr>
            <a:spLocks noGrp="1"/>
          </p:cNvSpPr>
          <p:nvPr>
            <p:ph type="sldNum" sz="quarter" idx="12"/>
          </p:nvPr>
        </p:nvSpPr>
        <p:spPr/>
        <p:txBody>
          <a:bodyPr/>
          <a:lstStyle/>
          <a:p>
            <a:pPr>
              <a:defRPr/>
            </a:pPr>
            <a:fld id="{16785E18-A0A5-4F97-AC7C-8878DB4248C7}" type="slidenum">
              <a:rPr lang="en-US" altLang="zh-CN"/>
              <a:pPr>
                <a:defRPr/>
              </a:pPr>
              <a:t>59</a:t>
            </a:fld>
            <a:endParaRPr lang="en-US" altLang="zh-CN"/>
          </a:p>
        </p:txBody>
      </p:sp>
      <p:graphicFrame>
        <p:nvGraphicFramePr>
          <p:cNvPr id="69634" name="Object 2"/>
          <p:cNvGraphicFramePr>
            <a:graphicFrameLocks noChangeAspect="1"/>
          </p:cNvGraphicFramePr>
          <p:nvPr/>
        </p:nvGraphicFramePr>
        <p:xfrm>
          <a:off x="1385888" y="1628775"/>
          <a:ext cx="1903412" cy="828675"/>
        </p:xfrm>
        <a:graphic>
          <a:graphicData uri="http://schemas.openxmlformats.org/presentationml/2006/ole">
            <mc:AlternateContent xmlns:mc="http://schemas.openxmlformats.org/markup-compatibility/2006">
              <mc:Choice xmlns:v="urn:schemas-microsoft-com:vml" Requires="v">
                <p:oleObj spid="_x0000_s49222" name="公式" r:id="rId3" imgW="1930320" imgH="838080" progId="Equation.3">
                  <p:embed/>
                </p:oleObj>
              </mc:Choice>
              <mc:Fallback>
                <p:oleObj name="公式" r:id="rId3" imgW="1930320" imgH="8380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5888" y="1628775"/>
                        <a:ext cx="1903412"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35" name="Object 3"/>
          <p:cNvGraphicFramePr>
            <a:graphicFrameLocks noChangeAspect="1"/>
          </p:cNvGraphicFramePr>
          <p:nvPr/>
        </p:nvGraphicFramePr>
        <p:xfrm>
          <a:off x="3376613" y="1627188"/>
          <a:ext cx="3200400" cy="866775"/>
        </p:xfrm>
        <a:graphic>
          <a:graphicData uri="http://schemas.openxmlformats.org/presentationml/2006/ole">
            <mc:AlternateContent xmlns:mc="http://schemas.openxmlformats.org/markup-compatibility/2006">
              <mc:Choice xmlns:v="urn:schemas-microsoft-com:vml" Requires="v">
                <p:oleObj spid="_x0000_s49223" name="公式" r:id="rId5" imgW="2895480" imgH="838080" progId="Equation.3">
                  <p:embed/>
                </p:oleObj>
              </mc:Choice>
              <mc:Fallback>
                <p:oleObj name="公式" r:id="rId5" imgW="2895480" imgH="83808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6613" y="1627188"/>
                        <a:ext cx="3200400" cy="866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36" name="Text Box 4"/>
          <p:cNvSpPr txBox="1">
            <a:spLocks noChangeArrowheads="1"/>
          </p:cNvSpPr>
          <p:nvPr/>
        </p:nvSpPr>
        <p:spPr bwMode="auto">
          <a:xfrm>
            <a:off x="546100" y="2790825"/>
            <a:ext cx="5303838" cy="457200"/>
          </a:xfrm>
          <a:prstGeom prst="rect">
            <a:avLst/>
          </a:prstGeom>
          <a:noFill/>
          <a:ln w="9525">
            <a:noFill/>
            <a:miter lim="800000"/>
            <a:headEnd/>
            <a:tailEnd/>
          </a:ln>
        </p:spPr>
        <p:txBody>
          <a:bodyPr>
            <a:spAutoFit/>
          </a:bodyPr>
          <a:lstStyle/>
          <a:p>
            <a:pPr>
              <a:spcBef>
                <a:spcPct val="50000"/>
              </a:spcBef>
            </a:pPr>
            <a:r>
              <a:rPr kumimoji="1" lang="zh-CN" altLang="en-US">
                <a:solidFill>
                  <a:srgbClr val="FFFF00"/>
                </a:solidFill>
              </a:rPr>
              <a:t>问题：</a:t>
            </a:r>
            <a:r>
              <a:rPr kumimoji="1" lang="zh-CN" altLang="en-US"/>
              <a:t>两线圈怎样放置，</a:t>
            </a:r>
            <a:r>
              <a:rPr kumimoji="1" lang="en-US" altLang="zh-CN" i="1"/>
              <a:t>M </a:t>
            </a:r>
            <a:r>
              <a:rPr kumimoji="1" lang="en-US" altLang="zh-CN"/>
              <a:t>=0</a:t>
            </a:r>
            <a:r>
              <a:rPr kumimoji="1" lang="zh-CN" altLang="en-US"/>
              <a:t>？</a:t>
            </a:r>
          </a:p>
        </p:txBody>
      </p:sp>
      <p:graphicFrame>
        <p:nvGraphicFramePr>
          <p:cNvPr id="49156" name="Object 5"/>
          <p:cNvGraphicFramePr>
            <a:graphicFrameLocks noChangeAspect="1"/>
          </p:cNvGraphicFramePr>
          <p:nvPr/>
        </p:nvGraphicFramePr>
        <p:xfrm>
          <a:off x="1403350" y="549275"/>
          <a:ext cx="3290888" cy="885825"/>
        </p:xfrm>
        <a:graphic>
          <a:graphicData uri="http://schemas.openxmlformats.org/presentationml/2006/ole">
            <mc:AlternateContent xmlns:mc="http://schemas.openxmlformats.org/markup-compatibility/2006">
              <mc:Choice xmlns:v="urn:schemas-microsoft-com:vml" Requires="v">
                <p:oleObj spid="_x0000_s49224" name="公式" r:id="rId7" imgW="3187440" imgH="914400" progId="Equation.3">
                  <p:embed/>
                </p:oleObj>
              </mc:Choice>
              <mc:Fallback>
                <p:oleObj name="公式" r:id="rId7" imgW="3187440" imgH="9144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549275"/>
                        <a:ext cx="3290888"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9168" name="Group 12"/>
          <p:cNvGrpSpPr>
            <a:grpSpLocks/>
          </p:cNvGrpSpPr>
          <p:nvPr/>
        </p:nvGrpSpPr>
        <p:grpSpPr bwMode="auto">
          <a:xfrm>
            <a:off x="5824538" y="2838450"/>
            <a:ext cx="3094037" cy="3462338"/>
            <a:chOff x="3603" y="1678"/>
            <a:chExt cx="1949" cy="2181"/>
          </a:xfrm>
        </p:grpSpPr>
        <p:grpSp>
          <p:nvGrpSpPr>
            <p:cNvPr id="49169" name="Group 13"/>
            <p:cNvGrpSpPr>
              <a:grpSpLocks/>
            </p:cNvGrpSpPr>
            <p:nvPr/>
          </p:nvGrpSpPr>
          <p:grpSpPr bwMode="auto">
            <a:xfrm>
              <a:off x="3603" y="2232"/>
              <a:ext cx="1865" cy="1113"/>
              <a:chOff x="3603" y="2232"/>
              <a:chExt cx="1865" cy="1113"/>
            </a:xfrm>
          </p:grpSpPr>
          <p:sp>
            <p:nvSpPr>
              <p:cNvPr id="49181" name="Line 14"/>
              <p:cNvSpPr>
                <a:spLocks noChangeShapeType="1"/>
              </p:cNvSpPr>
              <p:nvPr/>
            </p:nvSpPr>
            <p:spPr bwMode="auto">
              <a:xfrm>
                <a:off x="3604" y="3113"/>
                <a:ext cx="0" cy="230"/>
              </a:xfrm>
              <a:prstGeom prst="line">
                <a:avLst/>
              </a:prstGeom>
              <a:noFill/>
              <a:ln w="9525">
                <a:solidFill>
                  <a:schemeClr val="bg1"/>
                </a:solidFill>
                <a:round/>
                <a:headEnd/>
                <a:tailEnd/>
              </a:ln>
            </p:spPr>
            <p:txBody>
              <a:bodyPr/>
              <a:lstStyle/>
              <a:p>
                <a:endParaRPr lang="zh-CN" altLang="en-US"/>
              </a:p>
            </p:txBody>
          </p:sp>
          <p:sp>
            <p:nvSpPr>
              <p:cNvPr id="49182" name="Line 15"/>
              <p:cNvSpPr>
                <a:spLocks noChangeShapeType="1"/>
              </p:cNvSpPr>
              <p:nvPr/>
            </p:nvSpPr>
            <p:spPr bwMode="auto">
              <a:xfrm>
                <a:off x="5260" y="3115"/>
                <a:ext cx="0" cy="230"/>
              </a:xfrm>
              <a:prstGeom prst="line">
                <a:avLst/>
              </a:prstGeom>
              <a:noFill/>
              <a:ln w="9525">
                <a:solidFill>
                  <a:schemeClr val="bg1"/>
                </a:solidFill>
                <a:round/>
                <a:headEnd/>
                <a:tailEnd/>
              </a:ln>
            </p:spPr>
            <p:txBody>
              <a:bodyPr/>
              <a:lstStyle/>
              <a:p>
                <a:endParaRPr lang="zh-CN" altLang="en-US"/>
              </a:p>
            </p:txBody>
          </p:sp>
          <p:sp>
            <p:nvSpPr>
              <p:cNvPr id="49183" name="Line 16"/>
              <p:cNvSpPr>
                <a:spLocks noChangeShapeType="1"/>
              </p:cNvSpPr>
              <p:nvPr/>
            </p:nvSpPr>
            <p:spPr bwMode="auto">
              <a:xfrm>
                <a:off x="3603" y="3229"/>
                <a:ext cx="503" cy="0"/>
              </a:xfrm>
              <a:prstGeom prst="line">
                <a:avLst/>
              </a:prstGeom>
              <a:noFill/>
              <a:ln w="19050">
                <a:solidFill>
                  <a:schemeClr val="bg1"/>
                </a:solidFill>
                <a:round/>
                <a:headEnd type="triangle" w="sm" len="med"/>
                <a:tailEnd type="triangle" w="sm" len="med"/>
              </a:ln>
            </p:spPr>
            <p:txBody>
              <a:bodyPr/>
              <a:lstStyle/>
              <a:p>
                <a:endParaRPr lang="zh-CN" altLang="en-US"/>
              </a:p>
            </p:txBody>
          </p:sp>
          <p:sp>
            <p:nvSpPr>
              <p:cNvPr id="49184" name="Line 17"/>
              <p:cNvSpPr>
                <a:spLocks noChangeShapeType="1"/>
              </p:cNvSpPr>
              <p:nvPr/>
            </p:nvSpPr>
            <p:spPr bwMode="auto">
              <a:xfrm>
                <a:off x="4130" y="3231"/>
                <a:ext cx="1131" cy="0"/>
              </a:xfrm>
              <a:prstGeom prst="line">
                <a:avLst/>
              </a:prstGeom>
              <a:noFill/>
              <a:ln w="19050">
                <a:solidFill>
                  <a:schemeClr val="bg1"/>
                </a:solidFill>
                <a:round/>
                <a:headEnd type="triangle" w="sm" len="med"/>
                <a:tailEnd type="triangle" w="sm" len="med"/>
              </a:ln>
            </p:spPr>
            <p:txBody>
              <a:bodyPr/>
              <a:lstStyle/>
              <a:p>
                <a:endParaRPr lang="zh-CN" altLang="en-US"/>
              </a:p>
            </p:txBody>
          </p:sp>
          <p:sp>
            <p:nvSpPr>
              <p:cNvPr id="49185" name="Line 18"/>
              <p:cNvSpPr>
                <a:spLocks noChangeShapeType="1"/>
              </p:cNvSpPr>
              <p:nvPr/>
            </p:nvSpPr>
            <p:spPr bwMode="auto">
              <a:xfrm>
                <a:off x="5268" y="3111"/>
                <a:ext cx="199" cy="0"/>
              </a:xfrm>
              <a:prstGeom prst="line">
                <a:avLst/>
              </a:prstGeom>
              <a:noFill/>
              <a:ln w="9525">
                <a:solidFill>
                  <a:schemeClr val="bg1"/>
                </a:solidFill>
                <a:round/>
                <a:headEnd/>
                <a:tailEnd/>
              </a:ln>
            </p:spPr>
            <p:txBody>
              <a:bodyPr/>
              <a:lstStyle/>
              <a:p>
                <a:endParaRPr lang="zh-CN" altLang="en-US"/>
              </a:p>
            </p:txBody>
          </p:sp>
          <p:sp>
            <p:nvSpPr>
              <p:cNvPr id="49186" name="Line 19"/>
              <p:cNvSpPr>
                <a:spLocks noChangeShapeType="1"/>
              </p:cNvSpPr>
              <p:nvPr/>
            </p:nvSpPr>
            <p:spPr bwMode="auto">
              <a:xfrm>
                <a:off x="5269" y="2243"/>
                <a:ext cx="199" cy="0"/>
              </a:xfrm>
              <a:prstGeom prst="line">
                <a:avLst/>
              </a:prstGeom>
              <a:noFill/>
              <a:ln w="9525">
                <a:solidFill>
                  <a:schemeClr val="bg1"/>
                </a:solidFill>
                <a:round/>
                <a:headEnd/>
                <a:tailEnd/>
              </a:ln>
            </p:spPr>
            <p:txBody>
              <a:bodyPr/>
              <a:lstStyle/>
              <a:p>
                <a:endParaRPr lang="zh-CN" altLang="en-US"/>
              </a:p>
            </p:txBody>
          </p:sp>
          <p:sp>
            <p:nvSpPr>
              <p:cNvPr id="49187" name="Line 20"/>
              <p:cNvSpPr>
                <a:spLocks noChangeShapeType="1"/>
              </p:cNvSpPr>
              <p:nvPr/>
            </p:nvSpPr>
            <p:spPr bwMode="auto">
              <a:xfrm>
                <a:off x="5351" y="2232"/>
                <a:ext cx="1" cy="890"/>
              </a:xfrm>
              <a:prstGeom prst="line">
                <a:avLst/>
              </a:prstGeom>
              <a:noFill/>
              <a:ln w="19050">
                <a:solidFill>
                  <a:schemeClr val="bg1"/>
                </a:solidFill>
                <a:round/>
                <a:headEnd type="triangle" w="sm" len="med"/>
                <a:tailEnd type="triangle" w="sm" len="med"/>
              </a:ln>
            </p:spPr>
            <p:txBody>
              <a:bodyPr/>
              <a:lstStyle/>
              <a:p>
                <a:endParaRPr lang="zh-CN" altLang="en-US"/>
              </a:p>
            </p:txBody>
          </p:sp>
        </p:grpSp>
        <p:sp>
          <p:nvSpPr>
            <p:cNvPr id="49170" name="Text Box 21"/>
            <p:cNvSpPr txBox="1">
              <a:spLocks noChangeArrowheads="1"/>
            </p:cNvSpPr>
            <p:nvPr/>
          </p:nvSpPr>
          <p:spPr bwMode="auto">
            <a:xfrm>
              <a:off x="3750" y="3154"/>
              <a:ext cx="313" cy="327"/>
            </a:xfrm>
            <a:prstGeom prst="rect">
              <a:avLst/>
            </a:prstGeom>
            <a:noFill/>
            <a:ln w="9525">
              <a:noFill/>
              <a:miter lim="800000"/>
              <a:headEnd/>
              <a:tailEnd/>
            </a:ln>
          </p:spPr>
          <p:txBody>
            <a:bodyPr>
              <a:spAutoFit/>
            </a:bodyPr>
            <a:lstStyle/>
            <a:p>
              <a:pPr>
                <a:spcBef>
                  <a:spcPct val="50000"/>
                </a:spcBef>
              </a:pPr>
              <a:r>
                <a:rPr kumimoji="1" lang="en-US" altLang="zh-CN" sz="2800" i="1"/>
                <a:t>c</a:t>
              </a:r>
              <a:endParaRPr kumimoji="1" lang="en-US" altLang="zh-CN" sz="2800" b="0" i="1">
                <a:solidFill>
                  <a:schemeClr val="tx1"/>
                </a:solidFill>
              </a:endParaRPr>
            </a:p>
          </p:txBody>
        </p:sp>
        <p:sp>
          <p:nvSpPr>
            <p:cNvPr id="49171" name="Text Box 22"/>
            <p:cNvSpPr txBox="1">
              <a:spLocks noChangeArrowheads="1"/>
            </p:cNvSpPr>
            <p:nvPr/>
          </p:nvSpPr>
          <p:spPr bwMode="auto">
            <a:xfrm>
              <a:off x="4578" y="3196"/>
              <a:ext cx="356" cy="327"/>
            </a:xfrm>
            <a:prstGeom prst="rect">
              <a:avLst/>
            </a:prstGeom>
            <a:noFill/>
            <a:ln w="9525">
              <a:noFill/>
              <a:miter lim="800000"/>
              <a:headEnd/>
              <a:tailEnd/>
            </a:ln>
          </p:spPr>
          <p:txBody>
            <a:bodyPr>
              <a:spAutoFit/>
            </a:bodyPr>
            <a:lstStyle/>
            <a:p>
              <a:pPr>
                <a:spcBef>
                  <a:spcPct val="50000"/>
                </a:spcBef>
              </a:pPr>
              <a:r>
                <a:rPr kumimoji="1" lang="en-US" altLang="zh-CN" sz="2800" i="1"/>
                <a:t>b</a:t>
              </a:r>
              <a:endParaRPr kumimoji="1" lang="en-US" altLang="zh-CN" sz="2800" b="0" i="1">
                <a:solidFill>
                  <a:schemeClr val="tx1"/>
                </a:solidFill>
              </a:endParaRPr>
            </a:p>
          </p:txBody>
        </p:sp>
        <p:sp>
          <p:nvSpPr>
            <p:cNvPr id="49172" name="Text Box 23"/>
            <p:cNvSpPr txBox="1">
              <a:spLocks noChangeArrowheads="1"/>
            </p:cNvSpPr>
            <p:nvPr/>
          </p:nvSpPr>
          <p:spPr bwMode="auto">
            <a:xfrm>
              <a:off x="5334" y="2444"/>
              <a:ext cx="218" cy="327"/>
            </a:xfrm>
            <a:prstGeom prst="rect">
              <a:avLst/>
            </a:prstGeom>
            <a:noFill/>
            <a:ln w="9525">
              <a:noFill/>
              <a:miter lim="800000"/>
              <a:headEnd/>
              <a:tailEnd/>
            </a:ln>
          </p:spPr>
          <p:txBody>
            <a:bodyPr>
              <a:spAutoFit/>
            </a:bodyPr>
            <a:lstStyle/>
            <a:p>
              <a:pPr>
                <a:spcBef>
                  <a:spcPct val="50000"/>
                </a:spcBef>
              </a:pPr>
              <a:r>
                <a:rPr kumimoji="1" lang="en-US" altLang="zh-CN" sz="2800" i="1"/>
                <a:t>a</a:t>
              </a:r>
              <a:endParaRPr kumimoji="1" lang="en-US" altLang="zh-CN" sz="2800" b="0" i="1">
                <a:solidFill>
                  <a:schemeClr val="tx1"/>
                </a:solidFill>
              </a:endParaRPr>
            </a:p>
          </p:txBody>
        </p:sp>
        <p:grpSp>
          <p:nvGrpSpPr>
            <p:cNvPr id="49173" name="Group 24"/>
            <p:cNvGrpSpPr>
              <a:grpSpLocks/>
            </p:cNvGrpSpPr>
            <p:nvPr/>
          </p:nvGrpSpPr>
          <p:grpSpPr bwMode="auto">
            <a:xfrm>
              <a:off x="3611" y="1678"/>
              <a:ext cx="1645" cy="2181"/>
              <a:chOff x="3611" y="1678"/>
              <a:chExt cx="1645" cy="2181"/>
            </a:xfrm>
          </p:grpSpPr>
          <p:sp>
            <p:nvSpPr>
              <p:cNvPr id="49174" name="Rectangle 25"/>
              <p:cNvSpPr>
                <a:spLocks noChangeArrowheads="1"/>
              </p:cNvSpPr>
              <p:nvPr/>
            </p:nvSpPr>
            <p:spPr bwMode="auto">
              <a:xfrm>
                <a:off x="3611" y="2243"/>
                <a:ext cx="1645" cy="869"/>
              </a:xfrm>
              <a:prstGeom prst="rect">
                <a:avLst/>
              </a:prstGeom>
              <a:noFill/>
              <a:ln w="28575">
                <a:solidFill>
                  <a:srgbClr val="FFFF00"/>
                </a:solidFill>
                <a:miter lim="800000"/>
                <a:headEnd/>
                <a:tailEnd/>
              </a:ln>
            </p:spPr>
            <p:txBody>
              <a:bodyPr wrap="none" anchor="ctr"/>
              <a:lstStyle/>
              <a:p>
                <a:endParaRPr lang="zh-CN" altLang="en-US"/>
              </a:p>
            </p:txBody>
          </p:sp>
          <p:grpSp>
            <p:nvGrpSpPr>
              <p:cNvPr id="49175" name="Group 26"/>
              <p:cNvGrpSpPr>
                <a:grpSpLocks/>
              </p:cNvGrpSpPr>
              <p:nvPr/>
            </p:nvGrpSpPr>
            <p:grpSpPr bwMode="auto">
              <a:xfrm>
                <a:off x="4123" y="1678"/>
                <a:ext cx="1" cy="2042"/>
                <a:chOff x="4123" y="1678"/>
                <a:chExt cx="1" cy="2042"/>
              </a:xfrm>
            </p:grpSpPr>
            <p:sp>
              <p:nvSpPr>
                <p:cNvPr id="49179" name="Line 27"/>
                <p:cNvSpPr>
                  <a:spLocks noChangeShapeType="1"/>
                </p:cNvSpPr>
                <p:nvPr/>
              </p:nvSpPr>
              <p:spPr bwMode="auto">
                <a:xfrm>
                  <a:off x="4124" y="1678"/>
                  <a:ext cx="0" cy="2042"/>
                </a:xfrm>
                <a:prstGeom prst="line">
                  <a:avLst/>
                </a:prstGeom>
                <a:noFill/>
                <a:ln w="57150">
                  <a:solidFill>
                    <a:srgbClr val="FF3300"/>
                  </a:solidFill>
                  <a:prstDash val="sysDot"/>
                  <a:round/>
                  <a:headEnd/>
                  <a:tailEnd/>
                </a:ln>
              </p:spPr>
              <p:txBody>
                <a:bodyPr/>
                <a:lstStyle/>
                <a:p>
                  <a:endParaRPr lang="zh-CN" altLang="en-US"/>
                </a:p>
              </p:txBody>
            </p:sp>
            <p:sp>
              <p:nvSpPr>
                <p:cNvPr id="49180" name="Line 28"/>
                <p:cNvSpPr>
                  <a:spLocks noChangeShapeType="1"/>
                </p:cNvSpPr>
                <p:nvPr/>
              </p:nvSpPr>
              <p:spPr bwMode="auto">
                <a:xfrm>
                  <a:off x="4123" y="1896"/>
                  <a:ext cx="1" cy="1581"/>
                </a:xfrm>
                <a:prstGeom prst="line">
                  <a:avLst/>
                </a:prstGeom>
                <a:noFill/>
                <a:ln w="57150">
                  <a:solidFill>
                    <a:srgbClr val="FF3300"/>
                  </a:solidFill>
                  <a:round/>
                  <a:headEnd/>
                  <a:tailEnd/>
                </a:ln>
              </p:spPr>
              <p:txBody>
                <a:bodyPr/>
                <a:lstStyle/>
                <a:p>
                  <a:endParaRPr lang="zh-CN" altLang="en-US"/>
                </a:p>
              </p:txBody>
            </p:sp>
          </p:grpSp>
          <p:sp>
            <p:nvSpPr>
              <p:cNvPr id="49176" name="Text Box 29"/>
              <p:cNvSpPr txBox="1">
                <a:spLocks noChangeArrowheads="1"/>
              </p:cNvSpPr>
              <p:nvPr/>
            </p:nvSpPr>
            <p:spPr bwMode="auto">
              <a:xfrm>
                <a:off x="4230" y="3571"/>
                <a:ext cx="910" cy="288"/>
              </a:xfrm>
              <a:prstGeom prst="rect">
                <a:avLst/>
              </a:prstGeom>
              <a:noFill/>
              <a:ln w="9525">
                <a:noFill/>
                <a:miter lim="800000"/>
                <a:headEnd/>
                <a:tailEnd/>
              </a:ln>
            </p:spPr>
            <p:txBody>
              <a:bodyPr>
                <a:spAutoFit/>
              </a:bodyPr>
              <a:lstStyle/>
              <a:p>
                <a:pPr>
                  <a:spcBef>
                    <a:spcPct val="50000"/>
                  </a:spcBef>
                </a:pPr>
                <a:endParaRPr kumimoji="1" lang="zh-CN" altLang="zh-CN" b="0"/>
              </a:p>
            </p:txBody>
          </p:sp>
          <p:sp>
            <p:nvSpPr>
              <p:cNvPr id="49177" name="Text Box 30"/>
              <p:cNvSpPr txBox="1">
                <a:spLocks noChangeArrowheads="1"/>
              </p:cNvSpPr>
              <p:nvPr/>
            </p:nvSpPr>
            <p:spPr bwMode="auto">
              <a:xfrm>
                <a:off x="4805" y="1878"/>
                <a:ext cx="334" cy="327"/>
              </a:xfrm>
              <a:prstGeom prst="rect">
                <a:avLst/>
              </a:prstGeom>
              <a:noFill/>
              <a:ln w="9525">
                <a:noFill/>
                <a:miter lim="800000"/>
                <a:headEnd/>
                <a:tailEnd/>
              </a:ln>
            </p:spPr>
            <p:txBody>
              <a:bodyPr>
                <a:spAutoFit/>
              </a:bodyPr>
              <a:lstStyle/>
              <a:p>
                <a:pPr>
                  <a:spcBef>
                    <a:spcPct val="50000"/>
                  </a:spcBef>
                </a:pPr>
                <a:r>
                  <a:rPr kumimoji="1" lang="en-US" altLang="zh-CN" sz="2800" i="1">
                    <a:solidFill>
                      <a:srgbClr val="FFFF00"/>
                    </a:solidFill>
                  </a:rPr>
                  <a:t>I</a:t>
                </a:r>
                <a:r>
                  <a:rPr kumimoji="1" lang="en-US" altLang="zh-CN" sz="2800" baseline="-25000">
                    <a:solidFill>
                      <a:srgbClr val="FFFF00"/>
                    </a:solidFill>
                  </a:rPr>
                  <a:t>2</a:t>
                </a:r>
                <a:endParaRPr kumimoji="1" lang="en-US" altLang="zh-CN" sz="2800" b="0" i="1">
                  <a:solidFill>
                    <a:srgbClr val="FF3399"/>
                  </a:solidFill>
                </a:endParaRPr>
              </a:p>
            </p:txBody>
          </p:sp>
          <p:sp>
            <p:nvSpPr>
              <p:cNvPr id="49178" name="Line 31"/>
              <p:cNvSpPr>
                <a:spLocks noChangeShapeType="1"/>
              </p:cNvSpPr>
              <p:nvPr/>
            </p:nvSpPr>
            <p:spPr bwMode="auto">
              <a:xfrm>
                <a:off x="4691" y="2244"/>
                <a:ext cx="334" cy="0"/>
              </a:xfrm>
              <a:prstGeom prst="line">
                <a:avLst/>
              </a:prstGeom>
              <a:noFill/>
              <a:ln w="19050">
                <a:solidFill>
                  <a:srgbClr val="FFFF00"/>
                </a:solidFill>
                <a:round/>
                <a:headEnd/>
                <a:tailEnd type="triangle" w="med" len="med"/>
              </a:ln>
            </p:spPr>
            <p:txBody>
              <a:bodyPr wrap="none" anchor="ctr"/>
              <a:lstStyle/>
              <a:p>
                <a:endParaRPr lang="zh-CN" altLang="en-US"/>
              </a:p>
            </p:txBody>
          </p:sp>
        </p:grpSp>
      </p:grpSp>
      <p:grpSp>
        <p:nvGrpSpPr>
          <p:cNvPr id="8" name="Group 32"/>
          <p:cNvGrpSpPr>
            <a:grpSpLocks/>
          </p:cNvGrpSpPr>
          <p:nvPr/>
        </p:nvGrpSpPr>
        <p:grpSpPr bwMode="auto">
          <a:xfrm>
            <a:off x="1257300" y="3302000"/>
            <a:ext cx="2619375" cy="3324225"/>
            <a:chOff x="979" y="2067"/>
            <a:chExt cx="1650" cy="2094"/>
          </a:xfrm>
        </p:grpSpPr>
        <p:sp>
          <p:nvSpPr>
            <p:cNvPr id="49163" name="Rectangle 33"/>
            <p:cNvSpPr>
              <a:spLocks noChangeArrowheads="1"/>
            </p:cNvSpPr>
            <p:nvPr/>
          </p:nvSpPr>
          <p:spPr bwMode="auto">
            <a:xfrm>
              <a:off x="979" y="2634"/>
              <a:ext cx="1650" cy="887"/>
            </a:xfrm>
            <a:prstGeom prst="rect">
              <a:avLst/>
            </a:prstGeom>
            <a:noFill/>
            <a:ln w="28575">
              <a:solidFill>
                <a:srgbClr val="FFFF00"/>
              </a:solidFill>
              <a:miter lim="800000"/>
              <a:headEnd/>
              <a:tailEnd type="none" w="sm" len="med"/>
            </a:ln>
          </p:spPr>
          <p:txBody>
            <a:bodyPr wrap="none" anchor="ctr"/>
            <a:lstStyle/>
            <a:p>
              <a:endParaRPr lang="zh-CN" altLang="en-US"/>
            </a:p>
          </p:txBody>
        </p:sp>
        <p:sp>
          <p:nvSpPr>
            <p:cNvPr id="49164" name="Line 34"/>
            <p:cNvSpPr>
              <a:spLocks noChangeShapeType="1"/>
            </p:cNvSpPr>
            <p:nvPr/>
          </p:nvSpPr>
          <p:spPr bwMode="auto">
            <a:xfrm>
              <a:off x="1800" y="2305"/>
              <a:ext cx="0" cy="1592"/>
            </a:xfrm>
            <a:prstGeom prst="line">
              <a:avLst/>
            </a:prstGeom>
            <a:noFill/>
            <a:ln w="57150">
              <a:solidFill>
                <a:srgbClr val="FF0000"/>
              </a:solidFill>
              <a:round/>
              <a:headEnd/>
              <a:tailEnd type="none" w="sm" len="med"/>
            </a:ln>
          </p:spPr>
          <p:txBody>
            <a:bodyPr/>
            <a:lstStyle/>
            <a:p>
              <a:endParaRPr lang="zh-CN" altLang="en-US"/>
            </a:p>
          </p:txBody>
        </p:sp>
        <p:sp>
          <p:nvSpPr>
            <p:cNvPr id="49165" name="Line 35"/>
            <p:cNvSpPr>
              <a:spLocks noChangeShapeType="1"/>
            </p:cNvSpPr>
            <p:nvPr/>
          </p:nvSpPr>
          <p:spPr bwMode="auto">
            <a:xfrm>
              <a:off x="1799" y="3844"/>
              <a:ext cx="0" cy="317"/>
            </a:xfrm>
            <a:prstGeom prst="line">
              <a:avLst/>
            </a:prstGeom>
            <a:noFill/>
            <a:ln w="57150">
              <a:solidFill>
                <a:srgbClr val="FF0000"/>
              </a:solidFill>
              <a:prstDash val="sysDot"/>
              <a:round/>
              <a:headEnd/>
              <a:tailEnd type="none" w="sm" len="med"/>
            </a:ln>
          </p:spPr>
          <p:txBody>
            <a:bodyPr/>
            <a:lstStyle/>
            <a:p>
              <a:endParaRPr lang="zh-CN" altLang="en-US"/>
            </a:p>
          </p:txBody>
        </p:sp>
        <p:sp>
          <p:nvSpPr>
            <p:cNvPr id="49166" name="Line 36"/>
            <p:cNvSpPr>
              <a:spLocks noChangeShapeType="1"/>
            </p:cNvSpPr>
            <p:nvPr/>
          </p:nvSpPr>
          <p:spPr bwMode="auto">
            <a:xfrm flipV="1">
              <a:off x="1800" y="2067"/>
              <a:ext cx="0" cy="291"/>
            </a:xfrm>
            <a:prstGeom prst="line">
              <a:avLst/>
            </a:prstGeom>
            <a:noFill/>
            <a:ln w="57150">
              <a:solidFill>
                <a:srgbClr val="FF0000"/>
              </a:solidFill>
              <a:prstDash val="sysDot"/>
              <a:round/>
              <a:headEnd/>
              <a:tailEnd type="none" w="sm" len="med"/>
            </a:ln>
          </p:spPr>
          <p:txBody>
            <a:bodyPr/>
            <a:lstStyle/>
            <a:p>
              <a:endParaRPr lang="zh-CN" altLang="en-US"/>
            </a:p>
          </p:txBody>
        </p:sp>
      </p:grpSp>
      <p:sp>
        <p:nvSpPr>
          <p:cNvPr id="69669" name="Text Box 37"/>
          <p:cNvSpPr txBox="1">
            <a:spLocks noChangeArrowheads="1"/>
          </p:cNvSpPr>
          <p:nvPr/>
        </p:nvSpPr>
        <p:spPr bwMode="auto">
          <a:xfrm>
            <a:off x="4049713" y="4325938"/>
            <a:ext cx="1020762" cy="1160462"/>
          </a:xfrm>
          <a:prstGeom prst="rect">
            <a:avLst/>
          </a:prstGeom>
          <a:noFill/>
          <a:ln w="28575">
            <a:noFill/>
            <a:miter lim="800000"/>
            <a:headEnd/>
            <a:tailEnd type="none" w="sm" len="med"/>
          </a:ln>
        </p:spPr>
        <p:txBody>
          <a:bodyPr>
            <a:spAutoFit/>
          </a:bodyPr>
          <a:lstStyle/>
          <a:p>
            <a:pPr>
              <a:spcBef>
                <a:spcPct val="50000"/>
              </a:spcBef>
            </a:pPr>
            <a:r>
              <a:rPr kumimoji="1" lang="en-US" altLang="zh-CN" sz="2800" i="1"/>
              <a:t>b=c</a:t>
            </a:r>
          </a:p>
          <a:p>
            <a:pPr>
              <a:spcBef>
                <a:spcPct val="50000"/>
              </a:spcBef>
            </a:pPr>
            <a:r>
              <a:rPr kumimoji="1" lang="en-US" altLang="zh-CN" sz="2800" i="1"/>
              <a:t>M=</a:t>
            </a:r>
            <a:r>
              <a:rPr kumimoji="1" lang="en-US" altLang="zh-CN" sz="2800"/>
              <a:t>0</a:t>
            </a:r>
          </a:p>
        </p:txBody>
      </p:sp>
      <p:graphicFrame>
        <p:nvGraphicFramePr>
          <p:cNvPr id="49157" name="Object 38"/>
          <p:cNvGraphicFramePr>
            <a:graphicFrameLocks noChangeAspect="1"/>
          </p:cNvGraphicFramePr>
          <p:nvPr/>
        </p:nvGraphicFramePr>
        <p:xfrm>
          <a:off x="4476750" y="3219450"/>
          <a:ext cx="190500" cy="419100"/>
        </p:xfrm>
        <a:graphic>
          <a:graphicData uri="http://schemas.openxmlformats.org/presentationml/2006/ole">
            <mc:AlternateContent xmlns:mc="http://schemas.openxmlformats.org/markup-compatibility/2006">
              <mc:Choice xmlns:v="urn:schemas-microsoft-com:vml" Requires="v">
                <p:oleObj spid="_x0000_s49225" name="公式" r:id="rId9" imgW="190440" imgH="419040" progId="Equation.3">
                  <p:embed/>
                </p:oleObj>
              </mc:Choice>
              <mc:Fallback>
                <p:oleObj name="公式" r:id="rId9" imgW="190440" imgH="419040" progId="Equation.3">
                  <p:embed/>
                  <p:pic>
                    <p:nvPicPr>
                      <p:cNvPr id="0" name="Object 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76750" y="3219450"/>
                        <a:ext cx="1905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9634"/>
                                        </p:tgtEl>
                                        <p:attrNameLst>
                                          <p:attrName>style.visibility</p:attrName>
                                        </p:attrNameLst>
                                      </p:cBhvr>
                                      <p:to>
                                        <p:strVal val="visible"/>
                                      </p:to>
                                    </p:set>
                                    <p:animEffect transition="in" filter="wipe(left)">
                                      <p:cBhvr>
                                        <p:cTn id="7" dur="500"/>
                                        <p:tgtEl>
                                          <p:spTgt spid="696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9635"/>
                                        </p:tgtEl>
                                        <p:attrNameLst>
                                          <p:attrName>style.visibility</p:attrName>
                                        </p:attrNameLst>
                                      </p:cBhvr>
                                      <p:to>
                                        <p:strVal val="visible"/>
                                      </p:to>
                                    </p:set>
                                    <p:animEffect transition="in" filter="wipe(left)">
                                      <p:cBhvr>
                                        <p:cTn id="12" dur="500"/>
                                        <p:tgtEl>
                                          <p:spTgt spid="696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9636"/>
                                        </p:tgtEl>
                                        <p:attrNameLst>
                                          <p:attrName>style.visibility</p:attrName>
                                        </p:attrNameLst>
                                      </p:cBhvr>
                                      <p:to>
                                        <p:strVal val="visible"/>
                                      </p:to>
                                    </p:set>
                                    <p:animEffect transition="in" filter="wipe(left)">
                                      <p:cBhvr>
                                        <p:cTn id="17" dur="500"/>
                                        <p:tgtEl>
                                          <p:spTgt spid="6963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in)">
                                      <p:cBhvr>
                                        <p:cTn id="22" dur="500"/>
                                        <p:tgtEl>
                                          <p:spTgt spid="8"/>
                                        </p:tgtEl>
                                      </p:cBhvr>
                                    </p:animEffect>
                                  </p:childTnLst>
                                </p:cTn>
                              </p:par>
                            </p:childTnLst>
                          </p:cTn>
                        </p:par>
                        <p:par>
                          <p:cTn id="23" fill="hold">
                            <p:stCondLst>
                              <p:cond delay="500"/>
                            </p:stCondLst>
                            <p:childTnLst>
                              <p:par>
                                <p:cTn id="24" presetID="2" presetClass="entr" presetSubtype="4" fill="hold" grpId="0" nodeType="afterEffect">
                                  <p:stCondLst>
                                    <p:cond delay="0"/>
                                  </p:stCondLst>
                                  <p:childTnLst>
                                    <p:set>
                                      <p:cBhvr>
                                        <p:cTn id="25" dur="1" fill="hold">
                                          <p:stCondLst>
                                            <p:cond delay="0"/>
                                          </p:stCondLst>
                                        </p:cTn>
                                        <p:tgtEl>
                                          <p:spTgt spid="69669"/>
                                        </p:tgtEl>
                                        <p:attrNameLst>
                                          <p:attrName>style.visibility</p:attrName>
                                        </p:attrNameLst>
                                      </p:cBhvr>
                                      <p:to>
                                        <p:strVal val="visible"/>
                                      </p:to>
                                    </p:set>
                                    <p:anim calcmode="lin" valueType="num">
                                      <p:cBhvr additive="base">
                                        <p:cTn id="26" dur="500" fill="hold"/>
                                        <p:tgtEl>
                                          <p:spTgt spid="69669"/>
                                        </p:tgtEl>
                                        <p:attrNameLst>
                                          <p:attrName>ppt_x</p:attrName>
                                        </p:attrNameLst>
                                      </p:cBhvr>
                                      <p:tavLst>
                                        <p:tav tm="0">
                                          <p:val>
                                            <p:strVal val="#ppt_x"/>
                                          </p:val>
                                        </p:tav>
                                        <p:tav tm="100000">
                                          <p:val>
                                            <p:strVal val="#ppt_x"/>
                                          </p:val>
                                        </p:tav>
                                      </p:tavLst>
                                    </p:anim>
                                    <p:anim calcmode="lin" valueType="num">
                                      <p:cBhvr additive="base">
                                        <p:cTn id="27" dur="500" fill="hold"/>
                                        <p:tgtEl>
                                          <p:spTgt spid="696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autoUpdateAnimBg="0"/>
      <p:bldP spid="69669"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p>
            <a:pPr>
              <a:defRPr/>
            </a:pPr>
            <a:fld id="{F9CA82F2-0BDA-4E17-9C58-07B5DE81D4A6}" type="slidenum">
              <a:rPr lang="en-US" altLang="zh-CN"/>
              <a:pPr>
                <a:defRPr/>
              </a:pPr>
              <a:t>6</a:t>
            </a:fld>
            <a:endParaRPr lang="en-US" altLang="zh-CN"/>
          </a:p>
        </p:txBody>
      </p:sp>
      <p:sp>
        <p:nvSpPr>
          <p:cNvPr id="2055" name="Text Box 2"/>
          <p:cNvSpPr txBox="1">
            <a:spLocks noChangeArrowheads="1"/>
          </p:cNvSpPr>
          <p:nvPr/>
        </p:nvSpPr>
        <p:spPr bwMode="auto">
          <a:xfrm>
            <a:off x="547688" y="401638"/>
            <a:ext cx="6400800" cy="572464"/>
          </a:xfrm>
          <a:prstGeom prst="rect">
            <a:avLst/>
          </a:prstGeom>
          <a:noFill/>
          <a:ln w="9525">
            <a:noFill/>
            <a:miter lim="800000"/>
            <a:headEnd/>
            <a:tailEnd/>
          </a:ln>
        </p:spPr>
        <p:txBody>
          <a:bodyPr>
            <a:spAutoFit/>
          </a:bodyPr>
          <a:lstStyle/>
          <a:p>
            <a:pPr>
              <a:lnSpc>
                <a:spcPct val="130000"/>
              </a:lnSpc>
              <a:spcBef>
                <a:spcPct val="50000"/>
              </a:spcBef>
            </a:pPr>
            <a:r>
              <a:rPr kumimoji="1" lang="en-US" altLang="zh-CN" dirty="0">
                <a:solidFill>
                  <a:srgbClr val="FFFF00"/>
                </a:solidFill>
              </a:rPr>
              <a:t>(3)</a:t>
            </a:r>
            <a:r>
              <a:rPr kumimoji="1" lang="zh-CN" altLang="en-US" dirty="0"/>
              <a:t>若</a:t>
            </a:r>
            <a:r>
              <a:rPr kumimoji="1" lang="zh-CN" altLang="en-US" dirty="0" smtClean="0"/>
              <a:t>回路是面积相同的</a:t>
            </a:r>
            <a:r>
              <a:rPr kumimoji="1" lang="en-US" altLang="zh-CN" i="1" dirty="0" smtClean="0"/>
              <a:t>N </a:t>
            </a:r>
            <a:r>
              <a:rPr kumimoji="1" lang="zh-CN" altLang="en-US" dirty="0" smtClean="0"/>
              <a:t>匝线圈，</a:t>
            </a:r>
            <a:r>
              <a:rPr kumimoji="1" lang="zh-CN" altLang="en-US" dirty="0"/>
              <a:t>则</a:t>
            </a:r>
          </a:p>
        </p:txBody>
      </p:sp>
      <p:graphicFrame>
        <p:nvGraphicFramePr>
          <p:cNvPr id="23555" name="Object 3"/>
          <p:cNvGraphicFramePr>
            <a:graphicFrameLocks noChangeAspect="1"/>
          </p:cNvGraphicFramePr>
          <p:nvPr/>
        </p:nvGraphicFramePr>
        <p:xfrm>
          <a:off x="2408238" y="1120775"/>
          <a:ext cx="3425825" cy="965200"/>
        </p:xfrm>
        <a:graphic>
          <a:graphicData uri="http://schemas.openxmlformats.org/presentationml/2006/ole">
            <mc:AlternateContent xmlns:mc="http://schemas.openxmlformats.org/markup-compatibility/2006">
              <mc:Choice xmlns:v="urn:schemas-microsoft-com:vml" Requires="v">
                <p:oleObj spid="_x0000_s2118" name="公式" r:id="rId3" imgW="2971800" imgH="838080" progId="Equation.3">
                  <p:embed/>
                </p:oleObj>
              </mc:Choice>
              <mc:Fallback>
                <p:oleObj name="公式" r:id="rId3" imgW="2971800" imgH="8380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8238" y="1120775"/>
                        <a:ext cx="3425825" cy="965200"/>
                      </a:xfrm>
                      <a:prstGeom prst="rect">
                        <a:avLst/>
                      </a:prstGeom>
                      <a:noFill/>
                      <a:ln w="28575">
                        <a:solidFill>
                          <a:srgbClr val="66FF33"/>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6" name="Text Box 4"/>
          <p:cNvSpPr txBox="1">
            <a:spLocks noChangeArrowheads="1"/>
          </p:cNvSpPr>
          <p:nvPr/>
        </p:nvSpPr>
        <p:spPr bwMode="auto">
          <a:xfrm>
            <a:off x="712788" y="2286000"/>
            <a:ext cx="6954837" cy="595313"/>
          </a:xfrm>
          <a:prstGeom prst="rect">
            <a:avLst/>
          </a:prstGeom>
          <a:noFill/>
          <a:ln w="9525">
            <a:noFill/>
            <a:miter lim="800000"/>
            <a:headEnd/>
            <a:tailEnd/>
          </a:ln>
        </p:spPr>
        <p:txBody>
          <a:bodyPr>
            <a:spAutoFit/>
          </a:bodyPr>
          <a:lstStyle/>
          <a:p>
            <a:pPr>
              <a:lnSpc>
                <a:spcPct val="130000"/>
              </a:lnSpc>
              <a:spcBef>
                <a:spcPct val="50000"/>
              </a:spcBef>
            </a:pPr>
            <a:r>
              <a:rPr kumimoji="1" lang="en-US" altLang="zh-CN" b="0" i="1">
                <a:solidFill>
                  <a:schemeClr val="tx1"/>
                </a:solidFill>
              </a:rPr>
              <a:t> </a:t>
            </a:r>
            <a:r>
              <a:rPr kumimoji="1" lang="en-US" altLang="zh-CN" sz="2800" i="1">
                <a:solidFill>
                  <a:srgbClr val="FFFF00"/>
                </a:solidFill>
                <a:cs typeface="Times New Roman" pitchFamily="18" charset="0"/>
                <a:sym typeface="Symbol" pitchFamily="18" charset="2"/>
              </a:rPr>
              <a:t></a:t>
            </a:r>
            <a:r>
              <a:rPr kumimoji="1" lang="en-US" altLang="zh-CN" sz="2800" i="1">
                <a:solidFill>
                  <a:srgbClr val="FFFF00"/>
                </a:solidFill>
              </a:rPr>
              <a:t>=N</a:t>
            </a:r>
            <a:r>
              <a:rPr kumimoji="1" lang="en-US" altLang="zh-CN" sz="2800" i="1">
                <a:solidFill>
                  <a:srgbClr val="FFFF00"/>
                </a:solidFill>
                <a:sym typeface="Symbol" pitchFamily="18" charset="2"/>
              </a:rPr>
              <a:t></a:t>
            </a:r>
            <a:r>
              <a:rPr kumimoji="1" lang="en-US" altLang="zh-CN" sz="2800" i="1" baseline="-25000">
                <a:solidFill>
                  <a:srgbClr val="FFFF00"/>
                </a:solidFill>
                <a:sym typeface="Symbol" pitchFamily="18" charset="2"/>
              </a:rPr>
              <a:t>m</a:t>
            </a:r>
            <a:r>
              <a:rPr kumimoji="1" lang="zh-CN" altLang="en-US">
                <a:sym typeface="Symbol" pitchFamily="18" charset="2"/>
              </a:rPr>
              <a:t>称为</a:t>
            </a:r>
            <a:r>
              <a:rPr kumimoji="1" lang="zh-CN" altLang="en-US"/>
              <a:t>线圈的磁通链数简称</a:t>
            </a:r>
            <a:r>
              <a:rPr kumimoji="1" lang="zh-CN" altLang="en-US">
                <a:solidFill>
                  <a:srgbClr val="FFFF00"/>
                </a:solidFill>
              </a:rPr>
              <a:t>磁链</a:t>
            </a:r>
            <a:r>
              <a:rPr kumimoji="1" lang="zh-CN" altLang="en-US"/>
              <a:t>。</a:t>
            </a:r>
          </a:p>
        </p:txBody>
      </p:sp>
      <p:sp>
        <p:nvSpPr>
          <p:cNvPr id="23557" name="Text Box 5"/>
          <p:cNvSpPr txBox="1">
            <a:spLocks noChangeArrowheads="1"/>
          </p:cNvSpPr>
          <p:nvPr/>
        </p:nvSpPr>
        <p:spPr bwMode="auto">
          <a:xfrm>
            <a:off x="300038" y="2978150"/>
            <a:ext cx="8480425" cy="457200"/>
          </a:xfrm>
          <a:prstGeom prst="rect">
            <a:avLst/>
          </a:prstGeom>
          <a:noFill/>
          <a:ln w="9525">
            <a:noFill/>
            <a:miter lim="800000"/>
            <a:headEnd/>
            <a:tailEnd/>
          </a:ln>
        </p:spPr>
        <p:txBody>
          <a:bodyPr>
            <a:spAutoFit/>
          </a:bodyPr>
          <a:lstStyle/>
          <a:p>
            <a:pPr>
              <a:spcBef>
                <a:spcPct val="50000"/>
              </a:spcBef>
            </a:pPr>
            <a:r>
              <a:rPr kumimoji="1" lang="en-US" altLang="zh-CN" b="0">
                <a:solidFill>
                  <a:srgbClr val="FFFF00"/>
                </a:solidFill>
              </a:rPr>
              <a:t>    </a:t>
            </a:r>
            <a:r>
              <a:rPr kumimoji="1" lang="en-US" altLang="zh-CN">
                <a:solidFill>
                  <a:srgbClr val="FFFF00"/>
                </a:solidFill>
              </a:rPr>
              <a:t>(4)</a:t>
            </a:r>
            <a:r>
              <a:rPr kumimoji="1" lang="zh-CN" altLang="en-US"/>
              <a:t>如果闭合回路的总电阻为</a:t>
            </a:r>
            <a:r>
              <a:rPr kumimoji="1" lang="en-US" altLang="zh-CN" i="1"/>
              <a:t>R</a:t>
            </a:r>
            <a:r>
              <a:rPr kumimoji="1" lang="en-US" altLang="zh-CN"/>
              <a:t>,  </a:t>
            </a:r>
            <a:r>
              <a:rPr kumimoji="1" lang="zh-CN" altLang="en-US"/>
              <a:t>则回路中的</a:t>
            </a:r>
            <a:r>
              <a:rPr kumimoji="1" lang="zh-CN" altLang="en-US">
                <a:solidFill>
                  <a:srgbClr val="FFFF00"/>
                </a:solidFill>
              </a:rPr>
              <a:t>感应电流</a:t>
            </a:r>
            <a:endParaRPr kumimoji="1" lang="zh-CN" altLang="en-US"/>
          </a:p>
        </p:txBody>
      </p:sp>
      <p:graphicFrame>
        <p:nvGraphicFramePr>
          <p:cNvPr id="23558" name="Object 6"/>
          <p:cNvGraphicFramePr>
            <a:graphicFrameLocks noChangeAspect="1"/>
          </p:cNvGraphicFramePr>
          <p:nvPr/>
        </p:nvGraphicFramePr>
        <p:xfrm>
          <a:off x="2843213" y="3644900"/>
          <a:ext cx="2555875" cy="857250"/>
        </p:xfrm>
        <a:graphic>
          <a:graphicData uri="http://schemas.openxmlformats.org/presentationml/2006/ole">
            <mc:AlternateContent xmlns:mc="http://schemas.openxmlformats.org/markup-compatibility/2006">
              <mc:Choice xmlns:v="urn:schemas-microsoft-com:vml" Requires="v">
                <p:oleObj spid="_x0000_s2119" name="公式" r:id="rId5" imgW="2489040" imgH="838080" progId="Equation.3">
                  <p:embed/>
                </p:oleObj>
              </mc:Choice>
              <mc:Fallback>
                <p:oleObj name="公式" r:id="rId5" imgW="2489040" imgH="83808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3644900"/>
                        <a:ext cx="2555875" cy="857250"/>
                      </a:xfrm>
                      <a:prstGeom prst="rect">
                        <a:avLst/>
                      </a:prstGeom>
                      <a:noFill/>
                      <a:ln w="28575">
                        <a:solidFill>
                          <a:srgbClr val="FF33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9" name="Text Box 7"/>
          <p:cNvSpPr txBox="1">
            <a:spLocks noChangeArrowheads="1"/>
          </p:cNvSpPr>
          <p:nvPr/>
        </p:nvSpPr>
        <p:spPr bwMode="auto">
          <a:xfrm>
            <a:off x="742950" y="4754563"/>
            <a:ext cx="7804150" cy="457200"/>
          </a:xfrm>
          <a:prstGeom prst="rect">
            <a:avLst/>
          </a:prstGeom>
          <a:noFill/>
          <a:ln w="9525">
            <a:noFill/>
            <a:miter lim="800000"/>
            <a:headEnd/>
            <a:tailEnd/>
          </a:ln>
        </p:spPr>
        <p:txBody>
          <a:bodyPr>
            <a:spAutoFit/>
          </a:bodyPr>
          <a:lstStyle/>
          <a:p>
            <a:pPr>
              <a:spcBef>
                <a:spcPct val="50000"/>
              </a:spcBef>
            </a:pPr>
            <a:r>
              <a:rPr kumimoji="1" lang="zh-CN" altLang="en-US"/>
              <a:t>则在</a:t>
            </a:r>
            <a:r>
              <a:rPr kumimoji="1" lang="en-US" altLang="zh-CN" i="1"/>
              <a:t>t</a:t>
            </a:r>
            <a:r>
              <a:rPr kumimoji="1" lang="en-US" altLang="zh-CN" baseline="-25000"/>
              <a:t>1</a:t>
            </a:r>
            <a:r>
              <a:rPr kumimoji="1" lang="en-US" altLang="zh-CN"/>
              <a:t>→</a:t>
            </a:r>
            <a:r>
              <a:rPr kumimoji="1" lang="en-US" altLang="zh-CN" i="1"/>
              <a:t>t</a:t>
            </a:r>
            <a:r>
              <a:rPr kumimoji="1" lang="en-US" altLang="zh-CN" baseline="-25000"/>
              <a:t>2</a:t>
            </a:r>
            <a:r>
              <a:rPr kumimoji="1" lang="zh-CN" altLang="en-US"/>
              <a:t>这段时间内</a:t>
            </a:r>
            <a:r>
              <a:rPr kumimoji="1" lang="en-US" altLang="zh-CN"/>
              <a:t>,  </a:t>
            </a:r>
            <a:r>
              <a:rPr kumimoji="1" lang="zh-CN" altLang="en-US"/>
              <a:t>通过回路任一截面的</a:t>
            </a:r>
            <a:r>
              <a:rPr kumimoji="1" lang="zh-CN" altLang="en-US">
                <a:solidFill>
                  <a:srgbClr val="FFFF00"/>
                </a:solidFill>
              </a:rPr>
              <a:t>感应电量</a:t>
            </a:r>
            <a:r>
              <a:rPr kumimoji="1" lang="zh-CN" altLang="en-US"/>
              <a:t>为</a:t>
            </a:r>
          </a:p>
        </p:txBody>
      </p:sp>
      <p:graphicFrame>
        <p:nvGraphicFramePr>
          <p:cNvPr id="23560" name="Object 8"/>
          <p:cNvGraphicFramePr>
            <a:graphicFrameLocks noChangeAspect="1"/>
          </p:cNvGraphicFramePr>
          <p:nvPr/>
        </p:nvGraphicFramePr>
        <p:xfrm>
          <a:off x="1835150" y="5300663"/>
          <a:ext cx="3744913" cy="895350"/>
        </p:xfrm>
        <a:graphic>
          <a:graphicData uri="http://schemas.openxmlformats.org/presentationml/2006/ole">
            <mc:AlternateContent xmlns:mc="http://schemas.openxmlformats.org/markup-compatibility/2006">
              <mc:Choice xmlns:v="urn:schemas-microsoft-com:vml" Requires="v">
                <p:oleObj spid="_x0000_s2120" name="公式" r:id="rId7" imgW="3441600" imgH="838080" progId="Equation.3">
                  <p:embed/>
                </p:oleObj>
              </mc:Choice>
              <mc:Fallback>
                <p:oleObj name="公式" r:id="rId7" imgW="3441600" imgH="83808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5300663"/>
                        <a:ext cx="3744913" cy="89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61" name="Object 9"/>
          <p:cNvGraphicFramePr>
            <a:graphicFrameLocks noChangeAspect="1"/>
          </p:cNvGraphicFramePr>
          <p:nvPr/>
        </p:nvGraphicFramePr>
        <p:xfrm>
          <a:off x="5580063" y="5300663"/>
          <a:ext cx="2005012" cy="889000"/>
        </p:xfrm>
        <a:graphic>
          <a:graphicData uri="http://schemas.openxmlformats.org/presentationml/2006/ole">
            <mc:AlternateContent xmlns:mc="http://schemas.openxmlformats.org/markup-compatibility/2006">
              <mc:Choice xmlns:v="urn:schemas-microsoft-com:vml" Requires="v">
                <p:oleObj spid="_x0000_s2121" name="公式" r:id="rId9" imgW="1892160" imgH="838080" progId="Equation.3">
                  <p:embed/>
                </p:oleObj>
              </mc:Choice>
              <mc:Fallback>
                <p:oleObj name="公式" r:id="rId9" imgW="1892160" imgH="83808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80063" y="5300663"/>
                        <a:ext cx="2005012"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33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3555"/>
                                        </p:tgtEl>
                                        <p:attrNameLst>
                                          <p:attrName>style.visibility</p:attrName>
                                        </p:attrNameLst>
                                      </p:cBhvr>
                                      <p:to>
                                        <p:strVal val="visible"/>
                                      </p:to>
                                    </p:set>
                                    <p:animEffect transition="in" filter="box(in)">
                                      <p:cBhvr>
                                        <p:cTn id="7" dur="500"/>
                                        <p:tgtEl>
                                          <p:spTgt spid="235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6"/>
                                        </p:tgtEl>
                                        <p:attrNameLst>
                                          <p:attrName>style.visibility</p:attrName>
                                        </p:attrNameLst>
                                      </p:cBhvr>
                                      <p:to>
                                        <p:strVal val="visible"/>
                                      </p:to>
                                    </p:set>
                                    <p:animEffect transition="in" filter="wipe(left)">
                                      <p:cBhvr>
                                        <p:cTn id="12" dur="500"/>
                                        <p:tgtEl>
                                          <p:spTgt spid="2355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3557"/>
                                        </p:tgtEl>
                                        <p:attrNameLst>
                                          <p:attrName>style.visibility</p:attrName>
                                        </p:attrNameLst>
                                      </p:cBhvr>
                                      <p:to>
                                        <p:strVal val="visible"/>
                                      </p:to>
                                    </p:set>
                                    <p:animEffect transition="in" filter="checkerboard(across)">
                                      <p:cBhvr>
                                        <p:cTn id="17" dur="500"/>
                                        <p:tgtEl>
                                          <p:spTgt spid="2355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3558"/>
                                        </p:tgtEl>
                                        <p:attrNameLst>
                                          <p:attrName>style.visibility</p:attrName>
                                        </p:attrNameLst>
                                      </p:cBhvr>
                                      <p:to>
                                        <p:strVal val="visible"/>
                                      </p:to>
                                    </p:set>
                                    <p:animEffect transition="in" filter="box(in)">
                                      <p:cBhvr>
                                        <p:cTn id="22" dur="500"/>
                                        <p:tgtEl>
                                          <p:spTgt spid="2355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559"/>
                                        </p:tgtEl>
                                        <p:attrNameLst>
                                          <p:attrName>style.visibility</p:attrName>
                                        </p:attrNameLst>
                                      </p:cBhvr>
                                      <p:to>
                                        <p:strVal val="visible"/>
                                      </p:to>
                                    </p:set>
                                    <p:animEffect transition="in" filter="wipe(left)">
                                      <p:cBhvr>
                                        <p:cTn id="27" dur="500"/>
                                        <p:tgtEl>
                                          <p:spTgt spid="2355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3560"/>
                                        </p:tgtEl>
                                        <p:attrNameLst>
                                          <p:attrName>style.visibility</p:attrName>
                                        </p:attrNameLst>
                                      </p:cBhvr>
                                      <p:to>
                                        <p:strVal val="visible"/>
                                      </p:to>
                                    </p:set>
                                    <p:animEffect transition="in" filter="wipe(left)">
                                      <p:cBhvr>
                                        <p:cTn id="32" dur="500"/>
                                        <p:tgtEl>
                                          <p:spTgt spid="23560"/>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3561"/>
                                        </p:tgtEl>
                                        <p:attrNameLst>
                                          <p:attrName>style.visibility</p:attrName>
                                        </p:attrNameLst>
                                      </p:cBhvr>
                                      <p:to>
                                        <p:strVal val="visible"/>
                                      </p:to>
                                    </p:set>
                                    <p:anim calcmode="lin" valueType="num">
                                      <p:cBhvr additive="base">
                                        <p:cTn id="37" dur="500" fill="hold"/>
                                        <p:tgtEl>
                                          <p:spTgt spid="23561"/>
                                        </p:tgtEl>
                                        <p:attrNameLst>
                                          <p:attrName>ppt_x</p:attrName>
                                        </p:attrNameLst>
                                      </p:cBhvr>
                                      <p:tavLst>
                                        <p:tav tm="0">
                                          <p:val>
                                            <p:strVal val="#ppt_x"/>
                                          </p:val>
                                        </p:tav>
                                        <p:tav tm="100000">
                                          <p:val>
                                            <p:strVal val="#ppt_x"/>
                                          </p:val>
                                        </p:tav>
                                      </p:tavLst>
                                    </p:anim>
                                    <p:anim calcmode="lin" valueType="num">
                                      <p:cBhvr additive="base">
                                        <p:cTn id="38" dur="500" fill="hold"/>
                                        <p:tgtEl>
                                          <p:spTgt spid="235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utoUpdateAnimBg="0"/>
      <p:bldP spid="23557" grpId="0"/>
      <p:bldP spid="23559"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灯片编号占位符 3"/>
          <p:cNvSpPr>
            <a:spLocks noGrp="1"/>
          </p:cNvSpPr>
          <p:nvPr>
            <p:ph type="sldNum" sz="quarter" idx="12"/>
          </p:nvPr>
        </p:nvSpPr>
        <p:spPr/>
        <p:txBody>
          <a:bodyPr/>
          <a:lstStyle/>
          <a:p>
            <a:pPr>
              <a:defRPr/>
            </a:pPr>
            <a:fld id="{7610A11A-C6D8-4514-98B5-68BCCAC3EFB2}" type="slidenum">
              <a:rPr lang="en-US" altLang="zh-CN"/>
              <a:pPr>
                <a:defRPr/>
              </a:pPr>
              <a:t>60</a:t>
            </a:fld>
            <a:endParaRPr lang="en-US" altLang="zh-CN"/>
          </a:p>
        </p:txBody>
      </p:sp>
      <p:sp>
        <p:nvSpPr>
          <p:cNvPr id="50189" name="Text Box 2"/>
          <p:cNvSpPr txBox="1">
            <a:spLocks noChangeArrowheads="1"/>
          </p:cNvSpPr>
          <p:nvPr/>
        </p:nvSpPr>
        <p:spPr bwMode="auto">
          <a:xfrm>
            <a:off x="323850" y="333375"/>
            <a:ext cx="8528050" cy="1122363"/>
          </a:xfrm>
          <a:prstGeom prst="rect">
            <a:avLst/>
          </a:prstGeom>
          <a:noFill/>
          <a:ln w="9525">
            <a:noFill/>
            <a:miter lim="800000"/>
            <a:headEnd/>
            <a:tailEnd/>
          </a:ln>
        </p:spPr>
        <p:txBody>
          <a:bodyPr>
            <a:spAutoFit/>
          </a:bodyPr>
          <a:lstStyle/>
          <a:p>
            <a:pPr>
              <a:lnSpc>
                <a:spcPct val="130000"/>
              </a:lnSpc>
              <a:spcBef>
                <a:spcPct val="50000"/>
              </a:spcBef>
            </a:pPr>
            <a:r>
              <a:rPr kumimoji="1" lang="zh-CN" altLang="en-US">
                <a:solidFill>
                  <a:srgbClr val="66FF33"/>
                </a:solidFill>
              </a:rPr>
              <a:t>例</a:t>
            </a:r>
            <a:r>
              <a:rPr kumimoji="1" lang="en-US" altLang="zh-CN">
                <a:solidFill>
                  <a:srgbClr val="66FF33"/>
                </a:solidFill>
              </a:rPr>
              <a:t>12-16</a:t>
            </a:r>
            <a:r>
              <a:rPr kumimoji="1" lang="en-US" altLang="zh-CN" sz="2800"/>
              <a:t>  </a:t>
            </a:r>
            <a:r>
              <a:rPr kumimoji="1" lang="zh-CN" altLang="en-US"/>
              <a:t>一长直磁棒上绕有自感分别为</a:t>
            </a:r>
            <a:r>
              <a:rPr kumimoji="1" lang="en-US" altLang="zh-CN" i="1"/>
              <a:t>L</a:t>
            </a:r>
            <a:r>
              <a:rPr kumimoji="1" lang="en-US" altLang="zh-CN" baseline="-25000"/>
              <a:t>1</a:t>
            </a:r>
            <a:r>
              <a:rPr kumimoji="1" lang="zh-CN" altLang="en-US"/>
              <a:t>和</a:t>
            </a:r>
            <a:r>
              <a:rPr kumimoji="1" lang="en-US" altLang="zh-CN" i="1"/>
              <a:t>L</a:t>
            </a:r>
            <a:r>
              <a:rPr kumimoji="1" lang="en-US" altLang="zh-CN" baseline="-25000"/>
              <a:t>2</a:t>
            </a:r>
            <a:r>
              <a:rPr kumimoji="1" lang="zh-CN" altLang="en-US"/>
              <a:t>的两个线圈，如图所示。在理想耦合的情况下，求它们之间的互感系数。</a:t>
            </a:r>
          </a:p>
        </p:txBody>
      </p:sp>
      <p:sp>
        <p:nvSpPr>
          <p:cNvPr id="70659" name="Text Box 3"/>
          <p:cNvSpPr txBox="1">
            <a:spLocks noChangeArrowheads="1"/>
          </p:cNvSpPr>
          <p:nvPr/>
        </p:nvSpPr>
        <p:spPr bwMode="auto">
          <a:xfrm>
            <a:off x="323850" y="1484313"/>
            <a:ext cx="8447088" cy="1122362"/>
          </a:xfrm>
          <a:prstGeom prst="rect">
            <a:avLst/>
          </a:prstGeom>
          <a:noFill/>
          <a:ln w="9525">
            <a:noFill/>
            <a:miter lim="800000"/>
            <a:headEnd/>
            <a:tailEnd/>
          </a:ln>
        </p:spPr>
        <p:txBody>
          <a:bodyPr>
            <a:spAutoFit/>
          </a:bodyPr>
          <a:lstStyle/>
          <a:p>
            <a:pPr>
              <a:lnSpc>
                <a:spcPct val="130000"/>
              </a:lnSpc>
              <a:spcBef>
                <a:spcPct val="50000"/>
              </a:spcBef>
            </a:pPr>
            <a:r>
              <a:rPr kumimoji="1" lang="zh-CN" altLang="en-US" sz="2800">
                <a:solidFill>
                  <a:srgbClr val="66FF33"/>
                </a:solidFill>
              </a:rPr>
              <a:t>解</a:t>
            </a:r>
            <a:r>
              <a:rPr kumimoji="1" lang="zh-CN" altLang="en-US" sz="2800"/>
              <a:t>  </a:t>
            </a:r>
            <a:r>
              <a:rPr kumimoji="1" lang="zh-CN" altLang="en-US"/>
              <a:t>设自感</a:t>
            </a:r>
            <a:r>
              <a:rPr kumimoji="1" lang="en-US" altLang="zh-CN" i="1"/>
              <a:t>L</a:t>
            </a:r>
            <a:r>
              <a:rPr kumimoji="1" lang="en-US" altLang="zh-CN" baseline="-25000"/>
              <a:t>1</a:t>
            </a:r>
            <a:r>
              <a:rPr kumimoji="1" lang="zh-CN" altLang="en-US"/>
              <a:t>的线圈长</a:t>
            </a:r>
            <a:r>
              <a:rPr kumimoji="1" lang="en-US" altLang="zh-CN" i="1"/>
              <a:t>l</a:t>
            </a:r>
            <a:r>
              <a:rPr kumimoji="1" lang="en-US" altLang="zh-CN" baseline="-25000"/>
              <a:t>1</a:t>
            </a:r>
            <a:r>
              <a:rPr kumimoji="1" lang="zh-CN" altLang="en-US"/>
              <a:t>、</a:t>
            </a:r>
            <a:r>
              <a:rPr kumimoji="1" lang="en-US" altLang="zh-CN" i="1"/>
              <a:t>N</a:t>
            </a:r>
            <a:r>
              <a:rPr kumimoji="1" lang="en-US" altLang="zh-CN" baseline="-25000"/>
              <a:t>1</a:t>
            </a:r>
            <a:r>
              <a:rPr kumimoji="1" lang="zh-CN" altLang="en-US"/>
              <a:t>匝，</a:t>
            </a:r>
            <a:r>
              <a:rPr kumimoji="1" lang="en-US" altLang="zh-CN" i="1"/>
              <a:t>L</a:t>
            </a:r>
            <a:r>
              <a:rPr kumimoji="1" lang="en-US" altLang="zh-CN" baseline="-25000"/>
              <a:t>2</a:t>
            </a:r>
            <a:r>
              <a:rPr kumimoji="1" lang="zh-CN" altLang="en-US"/>
              <a:t>的线圈长</a:t>
            </a:r>
            <a:r>
              <a:rPr kumimoji="1" lang="en-US" altLang="zh-CN" i="1"/>
              <a:t>l</a:t>
            </a:r>
            <a:r>
              <a:rPr kumimoji="1" lang="en-US" altLang="zh-CN" baseline="-25000"/>
              <a:t>2</a:t>
            </a:r>
            <a:r>
              <a:rPr kumimoji="1" lang="zh-CN" altLang="en-US"/>
              <a:t>、</a:t>
            </a:r>
            <a:r>
              <a:rPr kumimoji="1" lang="en-US" altLang="zh-CN" i="1"/>
              <a:t>N</a:t>
            </a:r>
            <a:r>
              <a:rPr kumimoji="1" lang="en-US" altLang="zh-CN" baseline="-25000"/>
              <a:t>2</a:t>
            </a:r>
            <a:r>
              <a:rPr kumimoji="1" lang="zh-CN" altLang="en-US"/>
              <a:t>匝，并在 </a:t>
            </a:r>
            <a:r>
              <a:rPr kumimoji="1" lang="en-US" altLang="zh-CN" i="1"/>
              <a:t>L</a:t>
            </a:r>
            <a:r>
              <a:rPr kumimoji="1" lang="en-US" altLang="zh-CN" baseline="-25000"/>
              <a:t>1</a:t>
            </a:r>
            <a:r>
              <a:rPr kumimoji="1" lang="en-US" altLang="zh-CN"/>
              <a:t> </a:t>
            </a:r>
            <a:r>
              <a:rPr kumimoji="1" lang="zh-CN" altLang="en-US"/>
              <a:t>中通以电流</a:t>
            </a:r>
            <a:r>
              <a:rPr kumimoji="1" lang="en-US" altLang="zh-CN" i="1"/>
              <a:t>I</a:t>
            </a:r>
            <a:r>
              <a:rPr kumimoji="1" lang="en-US" altLang="zh-CN" baseline="-25000"/>
              <a:t>1</a:t>
            </a:r>
            <a:r>
              <a:rPr kumimoji="1" lang="zh-CN" altLang="en-US"/>
              <a:t>。在理想耦合的情况，有</a:t>
            </a:r>
          </a:p>
        </p:txBody>
      </p:sp>
      <p:graphicFrame>
        <p:nvGraphicFramePr>
          <p:cNvPr id="70660" name="Object 4"/>
          <p:cNvGraphicFramePr>
            <a:graphicFrameLocks noChangeAspect="1"/>
          </p:cNvGraphicFramePr>
          <p:nvPr/>
        </p:nvGraphicFramePr>
        <p:xfrm>
          <a:off x="2771775" y="2708275"/>
          <a:ext cx="1938338" cy="431800"/>
        </p:xfrm>
        <a:graphic>
          <a:graphicData uri="http://schemas.openxmlformats.org/presentationml/2006/ole">
            <mc:AlternateContent xmlns:mc="http://schemas.openxmlformats.org/markup-compatibility/2006">
              <mc:Choice xmlns:v="urn:schemas-microsoft-com:vml" Requires="v">
                <p:oleObj spid="_x0000_s50348" name="公式" r:id="rId3" imgW="1879560" imgH="419040" progId="Equation.3">
                  <p:embed/>
                </p:oleObj>
              </mc:Choice>
              <mc:Fallback>
                <p:oleObj name="公式" r:id="rId3" imgW="1879560" imgH="4190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2708275"/>
                        <a:ext cx="1938338"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61" name="Object 5"/>
          <p:cNvGraphicFramePr>
            <a:graphicFrameLocks noChangeAspect="1"/>
          </p:cNvGraphicFramePr>
          <p:nvPr/>
        </p:nvGraphicFramePr>
        <p:xfrm>
          <a:off x="900113" y="3357563"/>
          <a:ext cx="1628775" cy="874712"/>
        </p:xfrm>
        <a:graphic>
          <a:graphicData uri="http://schemas.openxmlformats.org/presentationml/2006/ole">
            <mc:AlternateContent xmlns:mc="http://schemas.openxmlformats.org/markup-compatibility/2006">
              <mc:Choice xmlns:v="urn:schemas-microsoft-com:vml" Requires="v">
                <p:oleObj spid="_x0000_s50349" name="公式" r:id="rId5" imgW="1701720" imgH="914400" progId="Equation.3">
                  <p:embed/>
                </p:oleObj>
              </mc:Choice>
              <mc:Fallback>
                <p:oleObj name="公式" r:id="rId5" imgW="1701720" imgH="9144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3357563"/>
                        <a:ext cx="1628775" cy="874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62" name="Object 6"/>
          <p:cNvGraphicFramePr>
            <a:graphicFrameLocks noChangeAspect="1"/>
          </p:cNvGraphicFramePr>
          <p:nvPr/>
        </p:nvGraphicFramePr>
        <p:xfrm>
          <a:off x="2555875" y="3573463"/>
          <a:ext cx="1520825" cy="442912"/>
        </p:xfrm>
        <a:graphic>
          <a:graphicData uri="http://schemas.openxmlformats.org/presentationml/2006/ole">
            <mc:AlternateContent xmlns:mc="http://schemas.openxmlformats.org/markup-compatibility/2006">
              <mc:Choice xmlns:v="urn:schemas-microsoft-com:vml" Requires="v">
                <p:oleObj spid="_x0000_s50350" name="公式" r:id="rId7" imgW="1434960" imgH="419040" progId="Equation.3">
                  <p:embed/>
                </p:oleObj>
              </mc:Choice>
              <mc:Fallback>
                <p:oleObj name="公式" r:id="rId7" imgW="1434960" imgH="41904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5875" y="3573463"/>
                        <a:ext cx="1520825"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63" name="Object 7"/>
          <p:cNvGraphicFramePr>
            <a:graphicFrameLocks noChangeAspect="1"/>
          </p:cNvGraphicFramePr>
          <p:nvPr/>
        </p:nvGraphicFramePr>
        <p:xfrm>
          <a:off x="1357290" y="4286256"/>
          <a:ext cx="2206647" cy="860845"/>
        </p:xfrm>
        <a:graphic>
          <a:graphicData uri="http://schemas.openxmlformats.org/presentationml/2006/ole">
            <mc:AlternateContent xmlns:mc="http://schemas.openxmlformats.org/markup-compatibility/2006">
              <mc:Choice xmlns:v="urn:schemas-microsoft-com:vml" Requires="v">
                <p:oleObj spid="_x0000_s50351" name="公式" r:id="rId9" imgW="2108160" imgH="825480" progId="Equation.3">
                  <p:embed/>
                </p:oleObj>
              </mc:Choice>
              <mc:Fallback>
                <p:oleObj name="公式" r:id="rId9" imgW="2108160" imgH="82548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57290" y="4286256"/>
                        <a:ext cx="2206647" cy="8608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64" name="Object 8"/>
          <p:cNvGraphicFramePr>
            <a:graphicFrameLocks noChangeAspect="1"/>
          </p:cNvGraphicFramePr>
          <p:nvPr/>
        </p:nvGraphicFramePr>
        <p:xfrm>
          <a:off x="3714744" y="4286256"/>
          <a:ext cx="1765300" cy="939800"/>
        </p:xfrm>
        <a:graphic>
          <a:graphicData uri="http://schemas.openxmlformats.org/presentationml/2006/ole">
            <mc:AlternateContent xmlns:mc="http://schemas.openxmlformats.org/markup-compatibility/2006">
              <mc:Choice xmlns:v="urn:schemas-microsoft-com:vml" Requires="v">
                <p:oleObj spid="_x0000_s50352" name="公式" r:id="rId11" imgW="1739880" imgH="927000" progId="Equation.3">
                  <p:embed/>
                </p:oleObj>
              </mc:Choice>
              <mc:Fallback>
                <p:oleObj name="公式" r:id="rId11" imgW="1739880" imgH="9270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14744" y="4286256"/>
                        <a:ext cx="1765300"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65" name="Object 9"/>
          <p:cNvGraphicFramePr>
            <a:graphicFrameLocks noChangeAspect="1"/>
          </p:cNvGraphicFramePr>
          <p:nvPr/>
        </p:nvGraphicFramePr>
        <p:xfrm>
          <a:off x="900113" y="2708275"/>
          <a:ext cx="1624012" cy="439738"/>
        </p:xfrm>
        <a:graphic>
          <a:graphicData uri="http://schemas.openxmlformats.org/presentationml/2006/ole">
            <mc:AlternateContent xmlns:mc="http://schemas.openxmlformats.org/markup-compatibility/2006">
              <mc:Choice xmlns:v="urn:schemas-microsoft-com:vml" Requires="v">
                <p:oleObj spid="_x0000_s50353" name="公式" r:id="rId13" imgW="1549080" imgH="419040" progId="Equation.3">
                  <p:embed/>
                </p:oleObj>
              </mc:Choice>
              <mc:Fallback>
                <p:oleObj name="公式" r:id="rId13" imgW="1549080" imgH="41904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00113" y="2708275"/>
                        <a:ext cx="1624012" cy="439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66" name="Object 10">
            <a:hlinkClick r:id="rId15" action="ppaction://hlinksldjump"/>
          </p:cNvPr>
          <p:cNvGraphicFramePr>
            <a:graphicFrameLocks noChangeAspect="1"/>
          </p:cNvGraphicFramePr>
          <p:nvPr/>
        </p:nvGraphicFramePr>
        <p:xfrm>
          <a:off x="971550" y="5516563"/>
          <a:ext cx="2232025" cy="536575"/>
        </p:xfrm>
        <a:graphic>
          <a:graphicData uri="http://schemas.openxmlformats.org/presentationml/2006/ole">
            <mc:AlternateContent xmlns:mc="http://schemas.openxmlformats.org/markup-compatibility/2006">
              <mc:Choice xmlns:v="urn:schemas-microsoft-com:vml" Requires="v">
                <p:oleObj spid="_x0000_s50354" name="公式" r:id="rId16" imgW="2006280" imgH="482400" progId="Equation.3">
                  <p:embed/>
                </p:oleObj>
              </mc:Choice>
              <mc:Fallback>
                <p:oleObj name="公式" r:id="rId16" imgW="2006280" imgH="482400" progId="Equation.3">
                  <p:embed/>
                  <p:pic>
                    <p:nvPicPr>
                      <p:cNvPr id="0" name="Object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71550" y="5516563"/>
                        <a:ext cx="2232025"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67" name="Object 11"/>
          <p:cNvGraphicFramePr>
            <a:graphicFrameLocks noChangeAspect="1"/>
          </p:cNvGraphicFramePr>
          <p:nvPr/>
        </p:nvGraphicFramePr>
        <p:xfrm>
          <a:off x="3708400" y="5373688"/>
          <a:ext cx="1943100" cy="931862"/>
        </p:xfrm>
        <a:graphic>
          <a:graphicData uri="http://schemas.openxmlformats.org/presentationml/2006/ole">
            <mc:AlternateContent xmlns:mc="http://schemas.openxmlformats.org/markup-compatibility/2006">
              <mc:Choice xmlns:v="urn:schemas-microsoft-com:vml" Requires="v">
                <p:oleObj spid="_x0000_s50355" name="公式" r:id="rId18" imgW="1904760" imgH="914400" progId="Equation.3">
                  <p:embed/>
                </p:oleObj>
              </mc:Choice>
              <mc:Fallback>
                <p:oleObj name="公式" r:id="rId18" imgW="1904760" imgH="914400" progId="Equation.3">
                  <p:embed/>
                  <p:pic>
                    <p:nvPicPr>
                      <p:cNvPr id="0" name="Object 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708400" y="5373688"/>
                        <a:ext cx="1943100" cy="931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0191" name="Group 12"/>
          <p:cNvGrpSpPr>
            <a:grpSpLocks/>
          </p:cNvGrpSpPr>
          <p:nvPr/>
        </p:nvGrpSpPr>
        <p:grpSpPr bwMode="auto">
          <a:xfrm>
            <a:off x="6011863" y="2852738"/>
            <a:ext cx="2897187" cy="1992312"/>
            <a:chOff x="3566" y="2803"/>
            <a:chExt cx="1825" cy="1255"/>
          </a:xfrm>
        </p:grpSpPr>
        <p:sp>
          <p:nvSpPr>
            <p:cNvPr id="50195" name="Rectangle 13"/>
            <p:cNvSpPr>
              <a:spLocks noChangeArrowheads="1"/>
            </p:cNvSpPr>
            <p:nvPr/>
          </p:nvSpPr>
          <p:spPr bwMode="auto">
            <a:xfrm>
              <a:off x="3566" y="2803"/>
              <a:ext cx="1825" cy="1255"/>
            </a:xfrm>
            <a:prstGeom prst="rect">
              <a:avLst/>
            </a:prstGeom>
            <a:solidFill>
              <a:schemeClr val="bg1"/>
            </a:solidFill>
            <a:ln w="28575">
              <a:solidFill>
                <a:srgbClr val="00FF00"/>
              </a:solidFill>
              <a:miter lim="800000"/>
              <a:headEnd/>
              <a:tailEnd type="none" w="sm" len="med"/>
            </a:ln>
          </p:spPr>
          <p:txBody>
            <a:bodyPr wrap="none" anchor="ctr"/>
            <a:lstStyle/>
            <a:p>
              <a:endParaRPr lang="zh-CN" altLang="en-US"/>
            </a:p>
          </p:txBody>
        </p:sp>
        <p:sp>
          <p:nvSpPr>
            <p:cNvPr id="50196" name="Rectangle 14"/>
            <p:cNvSpPr>
              <a:spLocks noChangeArrowheads="1"/>
            </p:cNvSpPr>
            <p:nvPr/>
          </p:nvSpPr>
          <p:spPr bwMode="auto">
            <a:xfrm>
              <a:off x="3702" y="3257"/>
              <a:ext cx="1536" cy="272"/>
            </a:xfrm>
            <a:prstGeom prst="rect">
              <a:avLst/>
            </a:prstGeom>
            <a:gradFill rotWithShape="0">
              <a:gsLst>
                <a:gs pos="0">
                  <a:srgbClr val="B28E47"/>
                </a:gs>
                <a:gs pos="50000">
                  <a:srgbClr val="FFCC66"/>
                </a:gs>
                <a:gs pos="100000">
                  <a:srgbClr val="B28E47"/>
                </a:gs>
              </a:gsLst>
              <a:lin ang="5400000" scaled="1"/>
            </a:gradFill>
            <a:ln w="28575">
              <a:noFill/>
              <a:miter lim="800000"/>
              <a:headEnd/>
              <a:tailEnd/>
            </a:ln>
          </p:spPr>
          <p:txBody>
            <a:bodyPr wrap="none" anchor="ctr"/>
            <a:lstStyle/>
            <a:p>
              <a:endParaRPr lang="zh-CN" altLang="en-US"/>
            </a:p>
          </p:txBody>
        </p:sp>
        <p:sp>
          <p:nvSpPr>
            <p:cNvPr id="50197" name="Freeform 15"/>
            <p:cNvSpPr>
              <a:spLocks/>
            </p:cNvSpPr>
            <p:nvPr/>
          </p:nvSpPr>
          <p:spPr bwMode="auto">
            <a:xfrm>
              <a:off x="3846" y="3172"/>
              <a:ext cx="144" cy="421"/>
            </a:xfrm>
            <a:custGeom>
              <a:avLst/>
              <a:gdLst>
                <a:gd name="T0" fmla="*/ 0 w 240"/>
                <a:gd name="T1" fmla="*/ 1 h 624"/>
                <a:gd name="T2" fmla="*/ 1 w 240"/>
                <a:gd name="T3" fmla="*/ 1 h 624"/>
                <a:gd name="T4" fmla="*/ 1 w 240"/>
                <a:gd name="T5" fmla="*/ 1 h 624"/>
                <a:gd name="T6" fmla="*/ 1 w 240"/>
                <a:gd name="T7" fmla="*/ 1 h 624"/>
                <a:gd name="T8" fmla="*/ 0 60000 65536"/>
                <a:gd name="T9" fmla="*/ 0 60000 65536"/>
                <a:gd name="T10" fmla="*/ 0 60000 65536"/>
                <a:gd name="T11" fmla="*/ 0 60000 65536"/>
                <a:gd name="T12" fmla="*/ 0 w 240"/>
                <a:gd name="T13" fmla="*/ 0 h 624"/>
                <a:gd name="T14" fmla="*/ 240 w 240"/>
                <a:gd name="T15" fmla="*/ 624 h 624"/>
              </a:gdLst>
              <a:ahLst/>
              <a:cxnLst>
                <a:cxn ang="T8">
                  <a:pos x="T0" y="T1"/>
                </a:cxn>
                <a:cxn ang="T9">
                  <a:pos x="T2" y="T3"/>
                </a:cxn>
                <a:cxn ang="T10">
                  <a:pos x="T4" y="T5"/>
                </a:cxn>
                <a:cxn ang="T11">
                  <a:pos x="T6" y="T7"/>
                </a:cxn>
              </a:cxnLst>
              <a:rect l="T12" t="T13" r="T14" b="T15"/>
              <a:pathLst>
                <a:path w="240" h="624">
                  <a:moveTo>
                    <a:pt x="0" y="120"/>
                  </a:moveTo>
                  <a:cubicBezTo>
                    <a:pt x="12" y="60"/>
                    <a:pt x="24" y="0"/>
                    <a:pt x="48" y="72"/>
                  </a:cubicBezTo>
                  <a:cubicBezTo>
                    <a:pt x="72" y="144"/>
                    <a:pt x="112" y="480"/>
                    <a:pt x="144" y="552"/>
                  </a:cubicBezTo>
                  <a:cubicBezTo>
                    <a:pt x="176" y="624"/>
                    <a:pt x="208" y="564"/>
                    <a:pt x="240" y="504"/>
                  </a:cubicBezTo>
                </a:path>
              </a:pathLst>
            </a:custGeom>
            <a:noFill/>
            <a:ln w="38100">
              <a:solidFill>
                <a:schemeClr val="tx1"/>
              </a:solidFill>
              <a:round/>
              <a:headEnd/>
              <a:tailEnd/>
            </a:ln>
          </p:spPr>
          <p:txBody>
            <a:bodyPr wrap="none" anchor="ctr"/>
            <a:lstStyle/>
            <a:p>
              <a:endParaRPr lang="zh-CN" altLang="en-US"/>
            </a:p>
          </p:txBody>
        </p:sp>
        <p:sp>
          <p:nvSpPr>
            <p:cNvPr id="50198" name="Freeform 16"/>
            <p:cNvSpPr>
              <a:spLocks/>
            </p:cNvSpPr>
            <p:nvPr/>
          </p:nvSpPr>
          <p:spPr bwMode="auto">
            <a:xfrm>
              <a:off x="4230" y="3161"/>
              <a:ext cx="96" cy="431"/>
            </a:xfrm>
            <a:custGeom>
              <a:avLst/>
              <a:gdLst>
                <a:gd name="T0" fmla="*/ 0 w 144"/>
                <a:gd name="T1" fmla="*/ 1 h 608"/>
                <a:gd name="T2" fmla="*/ 1 w 144"/>
                <a:gd name="T3" fmla="*/ 1 h 608"/>
                <a:gd name="T4" fmla="*/ 1 w 144"/>
                <a:gd name="T5" fmla="*/ 1 h 608"/>
                <a:gd name="T6" fmla="*/ 0 60000 65536"/>
                <a:gd name="T7" fmla="*/ 0 60000 65536"/>
                <a:gd name="T8" fmla="*/ 0 60000 65536"/>
                <a:gd name="T9" fmla="*/ 0 w 144"/>
                <a:gd name="T10" fmla="*/ 0 h 608"/>
                <a:gd name="T11" fmla="*/ 144 w 144"/>
                <a:gd name="T12" fmla="*/ 608 h 608"/>
              </a:gdLst>
              <a:ahLst/>
              <a:cxnLst>
                <a:cxn ang="T6">
                  <a:pos x="T0" y="T1"/>
                </a:cxn>
                <a:cxn ang="T7">
                  <a:pos x="T2" y="T3"/>
                </a:cxn>
                <a:cxn ang="T8">
                  <a:pos x="T4" y="T5"/>
                </a:cxn>
              </a:cxnLst>
              <a:rect l="T9" t="T10" r="T11" b="T12"/>
              <a:pathLst>
                <a:path w="144" h="608">
                  <a:moveTo>
                    <a:pt x="0" y="128"/>
                  </a:moveTo>
                  <a:cubicBezTo>
                    <a:pt x="12" y="64"/>
                    <a:pt x="24" y="0"/>
                    <a:pt x="48" y="80"/>
                  </a:cubicBezTo>
                  <a:cubicBezTo>
                    <a:pt x="72" y="160"/>
                    <a:pt x="108" y="384"/>
                    <a:pt x="144" y="608"/>
                  </a:cubicBezTo>
                </a:path>
              </a:pathLst>
            </a:custGeom>
            <a:noFill/>
            <a:ln w="38100">
              <a:solidFill>
                <a:schemeClr val="tx1"/>
              </a:solidFill>
              <a:round/>
              <a:headEnd/>
              <a:tailEnd/>
            </a:ln>
          </p:spPr>
          <p:txBody>
            <a:bodyPr wrap="none" anchor="ctr"/>
            <a:lstStyle/>
            <a:p>
              <a:endParaRPr lang="zh-CN" altLang="en-US"/>
            </a:p>
          </p:txBody>
        </p:sp>
        <p:sp>
          <p:nvSpPr>
            <p:cNvPr id="50199" name="Line 17"/>
            <p:cNvSpPr>
              <a:spLocks noChangeShapeType="1"/>
            </p:cNvSpPr>
            <p:nvPr/>
          </p:nvSpPr>
          <p:spPr bwMode="auto">
            <a:xfrm flipH="1">
              <a:off x="3823" y="3515"/>
              <a:ext cx="1" cy="367"/>
            </a:xfrm>
            <a:prstGeom prst="line">
              <a:avLst/>
            </a:prstGeom>
            <a:noFill/>
            <a:ln w="38100">
              <a:solidFill>
                <a:schemeClr val="tx1"/>
              </a:solidFill>
              <a:round/>
              <a:headEnd/>
              <a:tailEnd/>
            </a:ln>
          </p:spPr>
          <p:txBody>
            <a:bodyPr wrap="none" anchor="ctr"/>
            <a:lstStyle/>
            <a:p>
              <a:endParaRPr lang="zh-CN" altLang="en-US"/>
            </a:p>
          </p:txBody>
        </p:sp>
        <p:graphicFrame>
          <p:nvGraphicFramePr>
            <p:cNvPr id="50186" name="Object 18"/>
            <p:cNvGraphicFramePr>
              <a:graphicFrameLocks noChangeAspect="1"/>
            </p:cNvGraphicFramePr>
            <p:nvPr/>
          </p:nvGraphicFramePr>
          <p:xfrm>
            <a:off x="3982" y="2942"/>
            <a:ext cx="207" cy="198"/>
          </p:xfrm>
          <a:graphic>
            <a:graphicData uri="http://schemas.openxmlformats.org/presentationml/2006/ole">
              <mc:AlternateContent xmlns:mc="http://schemas.openxmlformats.org/markup-compatibility/2006">
                <mc:Choice xmlns:v="urn:schemas-microsoft-com:vml" Requires="v">
                  <p:oleObj spid="_x0000_s50356" name="公式" r:id="rId20" imgW="330120" imgH="419040" progId="Equation.3">
                    <p:embed/>
                  </p:oleObj>
                </mc:Choice>
                <mc:Fallback>
                  <p:oleObj name="公式" r:id="rId20" imgW="330120" imgH="419040" progId="Equation.3">
                    <p:embed/>
                    <p:pic>
                      <p:nvPicPr>
                        <p:cNvPr id="0" name="Object 1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982" y="2942"/>
                          <a:ext cx="207" cy="1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200" name="Freeform 19"/>
            <p:cNvSpPr>
              <a:spLocks/>
            </p:cNvSpPr>
            <p:nvPr/>
          </p:nvSpPr>
          <p:spPr bwMode="auto">
            <a:xfrm>
              <a:off x="3942" y="3161"/>
              <a:ext cx="144" cy="421"/>
            </a:xfrm>
            <a:custGeom>
              <a:avLst/>
              <a:gdLst>
                <a:gd name="T0" fmla="*/ 0 w 240"/>
                <a:gd name="T1" fmla="*/ 1 h 624"/>
                <a:gd name="T2" fmla="*/ 1 w 240"/>
                <a:gd name="T3" fmla="*/ 1 h 624"/>
                <a:gd name="T4" fmla="*/ 1 w 240"/>
                <a:gd name="T5" fmla="*/ 1 h 624"/>
                <a:gd name="T6" fmla="*/ 1 w 240"/>
                <a:gd name="T7" fmla="*/ 1 h 624"/>
                <a:gd name="T8" fmla="*/ 0 60000 65536"/>
                <a:gd name="T9" fmla="*/ 0 60000 65536"/>
                <a:gd name="T10" fmla="*/ 0 60000 65536"/>
                <a:gd name="T11" fmla="*/ 0 60000 65536"/>
                <a:gd name="T12" fmla="*/ 0 w 240"/>
                <a:gd name="T13" fmla="*/ 0 h 624"/>
                <a:gd name="T14" fmla="*/ 240 w 240"/>
                <a:gd name="T15" fmla="*/ 624 h 624"/>
              </a:gdLst>
              <a:ahLst/>
              <a:cxnLst>
                <a:cxn ang="T8">
                  <a:pos x="T0" y="T1"/>
                </a:cxn>
                <a:cxn ang="T9">
                  <a:pos x="T2" y="T3"/>
                </a:cxn>
                <a:cxn ang="T10">
                  <a:pos x="T4" y="T5"/>
                </a:cxn>
                <a:cxn ang="T11">
                  <a:pos x="T6" y="T7"/>
                </a:cxn>
              </a:cxnLst>
              <a:rect l="T12" t="T13" r="T14" b="T15"/>
              <a:pathLst>
                <a:path w="240" h="624">
                  <a:moveTo>
                    <a:pt x="0" y="120"/>
                  </a:moveTo>
                  <a:cubicBezTo>
                    <a:pt x="12" y="60"/>
                    <a:pt x="24" y="0"/>
                    <a:pt x="48" y="72"/>
                  </a:cubicBezTo>
                  <a:cubicBezTo>
                    <a:pt x="72" y="144"/>
                    <a:pt x="112" y="480"/>
                    <a:pt x="144" y="552"/>
                  </a:cubicBezTo>
                  <a:cubicBezTo>
                    <a:pt x="176" y="624"/>
                    <a:pt x="208" y="564"/>
                    <a:pt x="240" y="504"/>
                  </a:cubicBezTo>
                </a:path>
              </a:pathLst>
            </a:custGeom>
            <a:noFill/>
            <a:ln w="38100">
              <a:solidFill>
                <a:schemeClr val="tx1"/>
              </a:solidFill>
              <a:round/>
              <a:headEnd/>
              <a:tailEnd/>
            </a:ln>
          </p:spPr>
          <p:txBody>
            <a:bodyPr wrap="none" anchor="ctr"/>
            <a:lstStyle/>
            <a:p>
              <a:endParaRPr lang="zh-CN" altLang="en-US"/>
            </a:p>
          </p:txBody>
        </p:sp>
        <p:sp>
          <p:nvSpPr>
            <p:cNvPr id="50201" name="Freeform 20"/>
            <p:cNvSpPr>
              <a:spLocks/>
            </p:cNvSpPr>
            <p:nvPr/>
          </p:nvSpPr>
          <p:spPr bwMode="auto">
            <a:xfrm>
              <a:off x="4038" y="3161"/>
              <a:ext cx="144" cy="421"/>
            </a:xfrm>
            <a:custGeom>
              <a:avLst/>
              <a:gdLst>
                <a:gd name="T0" fmla="*/ 0 w 240"/>
                <a:gd name="T1" fmla="*/ 1 h 624"/>
                <a:gd name="T2" fmla="*/ 1 w 240"/>
                <a:gd name="T3" fmla="*/ 1 h 624"/>
                <a:gd name="T4" fmla="*/ 1 w 240"/>
                <a:gd name="T5" fmla="*/ 1 h 624"/>
                <a:gd name="T6" fmla="*/ 1 w 240"/>
                <a:gd name="T7" fmla="*/ 1 h 624"/>
                <a:gd name="T8" fmla="*/ 0 60000 65536"/>
                <a:gd name="T9" fmla="*/ 0 60000 65536"/>
                <a:gd name="T10" fmla="*/ 0 60000 65536"/>
                <a:gd name="T11" fmla="*/ 0 60000 65536"/>
                <a:gd name="T12" fmla="*/ 0 w 240"/>
                <a:gd name="T13" fmla="*/ 0 h 624"/>
                <a:gd name="T14" fmla="*/ 240 w 240"/>
                <a:gd name="T15" fmla="*/ 624 h 624"/>
              </a:gdLst>
              <a:ahLst/>
              <a:cxnLst>
                <a:cxn ang="T8">
                  <a:pos x="T0" y="T1"/>
                </a:cxn>
                <a:cxn ang="T9">
                  <a:pos x="T2" y="T3"/>
                </a:cxn>
                <a:cxn ang="T10">
                  <a:pos x="T4" y="T5"/>
                </a:cxn>
                <a:cxn ang="T11">
                  <a:pos x="T6" y="T7"/>
                </a:cxn>
              </a:cxnLst>
              <a:rect l="T12" t="T13" r="T14" b="T15"/>
              <a:pathLst>
                <a:path w="240" h="624">
                  <a:moveTo>
                    <a:pt x="0" y="120"/>
                  </a:moveTo>
                  <a:cubicBezTo>
                    <a:pt x="12" y="60"/>
                    <a:pt x="24" y="0"/>
                    <a:pt x="48" y="72"/>
                  </a:cubicBezTo>
                  <a:cubicBezTo>
                    <a:pt x="72" y="144"/>
                    <a:pt x="112" y="480"/>
                    <a:pt x="144" y="552"/>
                  </a:cubicBezTo>
                  <a:cubicBezTo>
                    <a:pt x="176" y="624"/>
                    <a:pt x="208" y="564"/>
                    <a:pt x="240" y="504"/>
                  </a:cubicBezTo>
                </a:path>
              </a:pathLst>
            </a:custGeom>
            <a:noFill/>
            <a:ln w="38100">
              <a:solidFill>
                <a:schemeClr val="tx1"/>
              </a:solidFill>
              <a:round/>
              <a:headEnd/>
              <a:tailEnd/>
            </a:ln>
          </p:spPr>
          <p:txBody>
            <a:bodyPr wrap="none" anchor="ctr"/>
            <a:lstStyle/>
            <a:p>
              <a:endParaRPr lang="zh-CN" altLang="en-US"/>
            </a:p>
          </p:txBody>
        </p:sp>
        <p:sp>
          <p:nvSpPr>
            <p:cNvPr id="50202" name="Freeform 21"/>
            <p:cNvSpPr>
              <a:spLocks/>
            </p:cNvSpPr>
            <p:nvPr/>
          </p:nvSpPr>
          <p:spPr bwMode="auto">
            <a:xfrm>
              <a:off x="4134" y="3161"/>
              <a:ext cx="144" cy="421"/>
            </a:xfrm>
            <a:custGeom>
              <a:avLst/>
              <a:gdLst>
                <a:gd name="T0" fmla="*/ 0 w 240"/>
                <a:gd name="T1" fmla="*/ 1 h 624"/>
                <a:gd name="T2" fmla="*/ 1 w 240"/>
                <a:gd name="T3" fmla="*/ 1 h 624"/>
                <a:gd name="T4" fmla="*/ 1 w 240"/>
                <a:gd name="T5" fmla="*/ 1 h 624"/>
                <a:gd name="T6" fmla="*/ 1 w 240"/>
                <a:gd name="T7" fmla="*/ 1 h 624"/>
                <a:gd name="T8" fmla="*/ 0 60000 65536"/>
                <a:gd name="T9" fmla="*/ 0 60000 65536"/>
                <a:gd name="T10" fmla="*/ 0 60000 65536"/>
                <a:gd name="T11" fmla="*/ 0 60000 65536"/>
                <a:gd name="T12" fmla="*/ 0 w 240"/>
                <a:gd name="T13" fmla="*/ 0 h 624"/>
                <a:gd name="T14" fmla="*/ 240 w 240"/>
                <a:gd name="T15" fmla="*/ 624 h 624"/>
              </a:gdLst>
              <a:ahLst/>
              <a:cxnLst>
                <a:cxn ang="T8">
                  <a:pos x="T0" y="T1"/>
                </a:cxn>
                <a:cxn ang="T9">
                  <a:pos x="T2" y="T3"/>
                </a:cxn>
                <a:cxn ang="T10">
                  <a:pos x="T4" y="T5"/>
                </a:cxn>
                <a:cxn ang="T11">
                  <a:pos x="T6" y="T7"/>
                </a:cxn>
              </a:cxnLst>
              <a:rect l="T12" t="T13" r="T14" b="T15"/>
              <a:pathLst>
                <a:path w="240" h="624">
                  <a:moveTo>
                    <a:pt x="0" y="120"/>
                  </a:moveTo>
                  <a:cubicBezTo>
                    <a:pt x="12" y="60"/>
                    <a:pt x="24" y="0"/>
                    <a:pt x="48" y="72"/>
                  </a:cubicBezTo>
                  <a:cubicBezTo>
                    <a:pt x="72" y="144"/>
                    <a:pt x="112" y="480"/>
                    <a:pt x="144" y="552"/>
                  </a:cubicBezTo>
                  <a:cubicBezTo>
                    <a:pt x="176" y="624"/>
                    <a:pt x="208" y="564"/>
                    <a:pt x="240" y="504"/>
                  </a:cubicBezTo>
                </a:path>
              </a:pathLst>
            </a:custGeom>
            <a:noFill/>
            <a:ln w="38100">
              <a:solidFill>
                <a:schemeClr val="tx1"/>
              </a:solidFill>
              <a:round/>
              <a:headEnd/>
              <a:tailEnd/>
            </a:ln>
          </p:spPr>
          <p:txBody>
            <a:bodyPr wrap="none" anchor="ctr"/>
            <a:lstStyle/>
            <a:p>
              <a:endParaRPr lang="zh-CN" altLang="en-US"/>
            </a:p>
          </p:txBody>
        </p:sp>
        <p:sp>
          <p:nvSpPr>
            <p:cNvPr id="50203" name="Line 22"/>
            <p:cNvSpPr>
              <a:spLocks noChangeShapeType="1"/>
            </p:cNvSpPr>
            <p:nvPr/>
          </p:nvSpPr>
          <p:spPr bwMode="auto">
            <a:xfrm flipV="1">
              <a:off x="4320" y="3539"/>
              <a:ext cx="0" cy="327"/>
            </a:xfrm>
            <a:prstGeom prst="line">
              <a:avLst/>
            </a:prstGeom>
            <a:noFill/>
            <a:ln w="38100">
              <a:solidFill>
                <a:schemeClr val="tx1"/>
              </a:solidFill>
              <a:round/>
              <a:headEnd/>
              <a:tailEnd/>
            </a:ln>
          </p:spPr>
          <p:txBody>
            <a:bodyPr wrap="none" anchor="ctr"/>
            <a:lstStyle/>
            <a:p>
              <a:endParaRPr lang="zh-CN" altLang="en-US"/>
            </a:p>
          </p:txBody>
        </p:sp>
        <p:sp>
          <p:nvSpPr>
            <p:cNvPr id="50204" name="Line 23"/>
            <p:cNvSpPr>
              <a:spLocks noChangeShapeType="1"/>
            </p:cNvSpPr>
            <p:nvPr/>
          </p:nvSpPr>
          <p:spPr bwMode="auto">
            <a:xfrm flipH="1">
              <a:off x="4435" y="3526"/>
              <a:ext cx="0" cy="330"/>
            </a:xfrm>
            <a:prstGeom prst="line">
              <a:avLst/>
            </a:prstGeom>
            <a:noFill/>
            <a:ln w="38100">
              <a:solidFill>
                <a:schemeClr val="accent2"/>
              </a:solidFill>
              <a:round/>
              <a:headEnd/>
              <a:tailEnd/>
            </a:ln>
          </p:spPr>
          <p:txBody>
            <a:bodyPr wrap="none" anchor="ctr"/>
            <a:lstStyle/>
            <a:p>
              <a:endParaRPr lang="zh-CN" altLang="en-US"/>
            </a:p>
          </p:txBody>
        </p:sp>
        <p:graphicFrame>
          <p:nvGraphicFramePr>
            <p:cNvPr id="50187" name="Object 24"/>
            <p:cNvGraphicFramePr>
              <a:graphicFrameLocks noChangeAspect="1"/>
            </p:cNvGraphicFramePr>
            <p:nvPr/>
          </p:nvGraphicFramePr>
          <p:xfrm>
            <a:off x="4678" y="2942"/>
            <a:ext cx="228" cy="198"/>
          </p:xfrm>
          <a:graphic>
            <a:graphicData uri="http://schemas.openxmlformats.org/presentationml/2006/ole">
              <mc:AlternateContent xmlns:mc="http://schemas.openxmlformats.org/markup-compatibility/2006">
                <mc:Choice xmlns:v="urn:schemas-microsoft-com:vml" Requires="v">
                  <p:oleObj spid="_x0000_s50357" name="公式" r:id="rId22" imgW="355320" imgH="419040" progId="Equation.3">
                    <p:embed/>
                  </p:oleObj>
                </mc:Choice>
                <mc:Fallback>
                  <p:oleObj name="公式" r:id="rId22" imgW="355320" imgH="419040" progId="Equation.3">
                    <p:embed/>
                    <p:pic>
                      <p:nvPicPr>
                        <p:cNvPr id="0" name="Object 2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678" y="2942"/>
                          <a:ext cx="228" cy="1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205" name="Freeform 25"/>
            <p:cNvSpPr>
              <a:spLocks/>
            </p:cNvSpPr>
            <p:nvPr/>
          </p:nvSpPr>
          <p:spPr bwMode="auto">
            <a:xfrm>
              <a:off x="4443" y="3161"/>
              <a:ext cx="96" cy="421"/>
            </a:xfrm>
            <a:custGeom>
              <a:avLst/>
              <a:gdLst>
                <a:gd name="T0" fmla="*/ 0 w 240"/>
                <a:gd name="T1" fmla="*/ 1 h 624"/>
                <a:gd name="T2" fmla="*/ 0 w 240"/>
                <a:gd name="T3" fmla="*/ 1 h 624"/>
                <a:gd name="T4" fmla="*/ 0 w 240"/>
                <a:gd name="T5" fmla="*/ 1 h 624"/>
                <a:gd name="T6" fmla="*/ 0 w 240"/>
                <a:gd name="T7" fmla="*/ 1 h 624"/>
                <a:gd name="T8" fmla="*/ 0 60000 65536"/>
                <a:gd name="T9" fmla="*/ 0 60000 65536"/>
                <a:gd name="T10" fmla="*/ 0 60000 65536"/>
                <a:gd name="T11" fmla="*/ 0 60000 65536"/>
                <a:gd name="T12" fmla="*/ 0 w 240"/>
                <a:gd name="T13" fmla="*/ 0 h 624"/>
                <a:gd name="T14" fmla="*/ 240 w 240"/>
                <a:gd name="T15" fmla="*/ 624 h 624"/>
              </a:gdLst>
              <a:ahLst/>
              <a:cxnLst>
                <a:cxn ang="T8">
                  <a:pos x="T0" y="T1"/>
                </a:cxn>
                <a:cxn ang="T9">
                  <a:pos x="T2" y="T3"/>
                </a:cxn>
                <a:cxn ang="T10">
                  <a:pos x="T4" y="T5"/>
                </a:cxn>
                <a:cxn ang="T11">
                  <a:pos x="T6" y="T7"/>
                </a:cxn>
              </a:cxnLst>
              <a:rect l="T12" t="T13" r="T14" b="T15"/>
              <a:pathLst>
                <a:path w="240" h="624">
                  <a:moveTo>
                    <a:pt x="0" y="120"/>
                  </a:moveTo>
                  <a:cubicBezTo>
                    <a:pt x="12" y="60"/>
                    <a:pt x="24" y="0"/>
                    <a:pt x="48" y="72"/>
                  </a:cubicBezTo>
                  <a:cubicBezTo>
                    <a:pt x="72" y="144"/>
                    <a:pt x="112" y="480"/>
                    <a:pt x="144" y="552"/>
                  </a:cubicBezTo>
                  <a:cubicBezTo>
                    <a:pt x="176" y="624"/>
                    <a:pt x="208" y="564"/>
                    <a:pt x="240" y="504"/>
                  </a:cubicBezTo>
                </a:path>
              </a:pathLst>
            </a:custGeom>
            <a:noFill/>
            <a:ln w="38100">
              <a:solidFill>
                <a:schemeClr val="accent2"/>
              </a:solidFill>
              <a:round/>
              <a:headEnd/>
              <a:tailEnd/>
            </a:ln>
          </p:spPr>
          <p:txBody>
            <a:bodyPr wrap="none" anchor="ctr"/>
            <a:lstStyle/>
            <a:p>
              <a:endParaRPr lang="zh-CN" altLang="en-US"/>
            </a:p>
          </p:txBody>
        </p:sp>
        <p:sp>
          <p:nvSpPr>
            <p:cNvPr id="50206" name="Freeform 26"/>
            <p:cNvSpPr>
              <a:spLocks/>
            </p:cNvSpPr>
            <p:nvPr/>
          </p:nvSpPr>
          <p:spPr bwMode="auto">
            <a:xfrm>
              <a:off x="4530" y="3161"/>
              <a:ext cx="96" cy="421"/>
            </a:xfrm>
            <a:custGeom>
              <a:avLst/>
              <a:gdLst>
                <a:gd name="T0" fmla="*/ 0 w 240"/>
                <a:gd name="T1" fmla="*/ 1 h 624"/>
                <a:gd name="T2" fmla="*/ 0 w 240"/>
                <a:gd name="T3" fmla="*/ 1 h 624"/>
                <a:gd name="T4" fmla="*/ 0 w 240"/>
                <a:gd name="T5" fmla="*/ 1 h 624"/>
                <a:gd name="T6" fmla="*/ 0 w 240"/>
                <a:gd name="T7" fmla="*/ 1 h 624"/>
                <a:gd name="T8" fmla="*/ 0 60000 65536"/>
                <a:gd name="T9" fmla="*/ 0 60000 65536"/>
                <a:gd name="T10" fmla="*/ 0 60000 65536"/>
                <a:gd name="T11" fmla="*/ 0 60000 65536"/>
                <a:gd name="T12" fmla="*/ 0 w 240"/>
                <a:gd name="T13" fmla="*/ 0 h 624"/>
                <a:gd name="T14" fmla="*/ 240 w 240"/>
                <a:gd name="T15" fmla="*/ 624 h 624"/>
              </a:gdLst>
              <a:ahLst/>
              <a:cxnLst>
                <a:cxn ang="T8">
                  <a:pos x="T0" y="T1"/>
                </a:cxn>
                <a:cxn ang="T9">
                  <a:pos x="T2" y="T3"/>
                </a:cxn>
                <a:cxn ang="T10">
                  <a:pos x="T4" y="T5"/>
                </a:cxn>
                <a:cxn ang="T11">
                  <a:pos x="T6" y="T7"/>
                </a:cxn>
              </a:cxnLst>
              <a:rect l="T12" t="T13" r="T14" b="T15"/>
              <a:pathLst>
                <a:path w="240" h="624">
                  <a:moveTo>
                    <a:pt x="0" y="120"/>
                  </a:moveTo>
                  <a:cubicBezTo>
                    <a:pt x="12" y="60"/>
                    <a:pt x="24" y="0"/>
                    <a:pt x="48" y="72"/>
                  </a:cubicBezTo>
                  <a:cubicBezTo>
                    <a:pt x="72" y="144"/>
                    <a:pt x="112" y="480"/>
                    <a:pt x="144" y="552"/>
                  </a:cubicBezTo>
                  <a:cubicBezTo>
                    <a:pt x="176" y="624"/>
                    <a:pt x="208" y="564"/>
                    <a:pt x="240" y="504"/>
                  </a:cubicBezTo>
                </a:path>
              </a:pathLst>
            </a:custGeom>
            <a:noFill/>
            <a:ln w="38100">
              <a:solidFill>
                <a:schemeClr val="accent2"/>
              </a:solidFill>
              <a:round/>
              <a:headEnd/>
              <a:tailEnd/>
            </a:ln>
          </p:spPr>
          <p:txBody>
            <a:bodyPr wrap="none" anchor="ctr"/>
            <a:lstStyle/>
            <a:p>
              <a:endParaRPr lang="zh-CN" altLang="en-US"/>
            </a:p>
          </p:txBody>
        </p:sp>
        <p:sp>
          <p:nvSpPr>
            <p:cNvPr id="50207" name="Freeform 27"/>
            <p:cNvSpPr>
              <a:spLocks/>
            </p:cNvSpPr>
            <p:nvPr/>
          </p:nvSpPr>
          <p:spPr bwMode="auto">
            <a:xfrm>
              <a:off x="4616" y="3161"/>
              <a:ext cx="96" cy="421"/>
            </a:xfrm>
            <a:custGeom>
              <a:avLst/>
              <a:gdLst>
                <a:gd name="T0" fmla="*/ 0 w 240"/>
                <a:gd name="T1" fmla="*/ 1 h 624"/>
                <a:gd name="T2" fmla="*/ 0 w 240"/>
                <a:gd name="T3" fmla="*/ 1 h 624"/>
                <a:gd name="T4" fmla="*/ 0 w 240"/>
                <a:gd name="T5" fmla="*/ 1 h 624"/>
                <a:gd name="T6" fmla="*/ 0 w 240"/>
                <a:gd name="T7" fmla="*/ 1 h 624"/>
                <a:gd name="T8" fmla="*/ 0 60000 65536"/>
                <a:gd name="T9" fmla="*/ 0 60000 65536"/>
                <a:gd name="T10" fmla="*/ 0 60000 65536"/>
                <a:gd name="T11" fmla="*/ 0 60000 65536"/>
                <a:gd name="T12" fmla="*/ 0 w 240"/>
                <a:gd name="T13" fmla="*/ 0 h 624"/>
                <a:gd name="T14" fmla="*/ 240 w 240"/>
                <a:gd name="T15" fmla="*/ 624 h 624"/>
              </a:gdLst>
              <a:ahLst/>
              <a:cxnLst>
                <a:cxn ang="T8">
                  <a:pos x="T0" y="T1"/>
                </a:cxn>
                <a:cxn ang="T9">
                  <a:pos x="T2" y="T3"/>
                </a:cxn>
                <a:cxn ang="T10">
                  <a:pos x="T4" y="T5"/>
                </a:cxn>
                <a:cxn ang="T11">
                  <a:pos x="T6" y="T7"/>
                </a:cxn>
              </a:cxnLst>
              <a:rect l="T12" t="T13" r="T14" b="T15"/>
              <a:pathLst>
                <a:path w="240" h="624">
                  <a:moveTo>
                    <a:pt x="0" y="120"/>
                  </a:moveTo>
                  <a:cubicBezTo>
                    <a:pt x="12" y="60"/>
                    <a:pt x="24" y="0"/>
                    <a:pt x="48" y="72"/>
                  </a:cubicBezTo>
                  <a:cubicBezTo>
                    <a:pt x="72" y="144"/>
                    <a:pt x="112" y="480"/>
                    <a:pt x="144" y="552"/>
                  </a:cubicBezTo>
                  <a:cubicBezTo>
                    <a:pt x="176" y="624"/>
                    <a:pt x="208" y="564"/>
                    <a:pt x="240" y="504"/>
                  </a:cubicBezTo>
                </a:path>
              </a:pathLst>
            </a:custGeom>
            <a:noFill/>
            <a:ln w="38100">
              <a:solidFill>
                <a:schemeClr val="accent2"/>
              </a:solidFill>
              <a:round/>
              <a:headEnd/>
              <a:tailEnd/>
            </a:ln>
          </p:spPr>
          <p:txBody>
            <a:bodyPr wrap="none" anchor="ctr"/>
            <a:lstStyle/>
            <a:p>
              <a:endParaRPr lang="zh-CN" altLang="en-US"/>
            </a:p>
          </p:txBody>
        </p:sp>
        <p:sp>
          <p:nvSpPr>
            <p:cNvPr id="50208" name="Freeform 28"/>
            <p:cNvSpPr>
              <a:spLocks/>
            </p:cNvSpPr>
            <p:nvPr/>
          </p:nvSpPr>
          <p:spPr bwMode="auto">
            <a:xfrm>
              <a:off x="4691" y="3161"/>
              <a:ext cx="96" cy="421"/>
            </a:xfrm>
            <a:custGeom>
              <a:avLst/>
              <a:gdLst>
                <a:gd name="T0" fmla="*/ 0 w 240"/>
                <a:gd name="T1" fmla="*/ 1 h 624"/>
                <a:gd name="T2" fmla="*/ 0 w 240"/>
                <a:gd name="T3" fmla="*/ 1 h 624"/>
                <a:gd name="T4" fmla="*/ 0 w 240"/>
                <a:gd name="T5" fmla="*/ 1 h 624"/>
                <a:gd name="T6" fmla="*/ 0 w 240"/>
                <a:gd name="T7" fmla="*/ 1 h 624"/>
                <a:gd name="T8" fmla="*/ 0 60000 65536"/>
                <a:gd name="T9" fmla="*/ 0 60000 65536"/>
                <a:gd name="T10" fmla="*/ 0 60000 65536"/>
                <a:gd name="T11" fmla="*/ 0 60000 65536"/>
                <a:gd name="T12" fmla="*/ 0 w 240"/>
                <a:gd name="T13" fmla="*/ 0 h 624"/>
                <a:gd name="T14" fmla="*/ 240 w 240"/>
                <a:gd name="T15" fmla="*/ 624 h 624"/>
              </a:gdLst>
              <a:ahLst/>
              <a:cxnLst>
                <a:cxn ang="T8">
                  <a:pos x="T0" y="T1"/>
                </a:cxn>
                <a:cxn ang="T9">
                  <a:pos x="T2" y="T3"/>
                </a:cxn>
                <a:cxn ang="T10">
                  <a:pos x="T4" y="T5"/>
                </a:cxn>
                <a:cxn ang="T11">
                  <a:pos x="T6" y="T7"/>
                </a:cxn>
              </a:cxnLst>
              <a:rect l="T12" t="T13" r="T14" b="T15"/>
              <a:pathLst>
                <a:path w="240" h="624">
                  <a:moveTo>
                    <a:pt x="0" y="120"/>
                  </a:moveTo>
                  <a:cubicBezTo>
                    <a:pt x="12" y="60"/>
                    <a:pt x="24" y="0"/>
                    <a:pt x="48" y="72"/>
                  </a:cubicBezTo>
                  <a:cubicBezTo>
                    <a:pt x="72" y="144"/>
                    <a:pt x="112" y="480"/>
                    <a:pt x="144" y="552"/>
                  </a:cubicBezTo>
                  <a:cubicBezTo>
                    <a:pt x="176" y="624"/>
                    <a:pt x="208" y="564"/>
                    <a:pt x="240" y="504"/>
                  </a:cubicBezTo>
                </a:path>
              </a:pathLst>
            </a:custGeom>
            <a:noFill/>
            <a:ln w="38100">
              <a:solidFill>
                <a:schemeClr val="accent2"/>
              </a:solidFill>
              <a:round/>
              <a:headEnd/>
              <a:tailEnd/>
            </a:ln>
          </p:spPr>
          <p:txBody>
            <a:bodyPr wrap="none" anchor="ctr"/>
            <a:lstStyle/>
            <a:p>
              <a:endParaRPr lang="zh-CN" altLang="en-US"/>
            </a:p>
          </p:txBody>
        </p:sp>
        <p:sp>
          <p:nvSpPr>
            <p:cNvPr id="50209" name="Freeform 29"/>
            <p:cNvSpPr>
              <a:spLocks/>
            </p:cNvSpPr>
            <p:nvPr/>
          </p:nvSpPr>
          <p:spPr bwMode="auto">
            <a:xfrm>
              <a:off x="4779" y="3161"/>
              <a:ext cx="96" cy="421"/>
            </a:xfrm>
            <a:custGeom>
              <a:avLst/>
              <a:gdLst>
                <a:gd name="T0" fmla="*/ 0 w 240"/>
                <a:gd name="T1" fmla="*/ 1 h 624"/>
                <a:gd name="T2" fmla="*/ 0 w 240"/>
                <a:gd name="T3" fmla="*/ 1 h 624"/>
                <a:gd name="T4" fmla="*/ 0 w 240"/>
                <a:gd name="T5" fmla="*/ 1 h 624"/>
                <a:gd name="T6" fmla="*/ 0 w 240"/>
                <a:gd name="T7" fmla="*/ 1 h 624"/>
                <a:gd name="T8" fmla="*/ 0 60000 65536"/>
                <a:gd name="T9" fmla="*/ 0 60000 65536"/>
                <a:gd name="T10" fmla="*/ 0 60000 65536"/>
                <a:gd name="T11" fmla="*/ 0 60000 65536"/>
                <a:gd name="T12" fmla="*/ 0 w 240"/>
                <a:gd name="T13" fmla="*/ 0 h 624"/>
                <a:gd name="T14" fmla="*/ 240 w 240"/>
                <a:gd name="T15" fmla="*/ 624 h 624"/>
              </a:gdLst>
              <a:ahLst/>
              <a:cxnLst>
                <a:cxn ang="T8">
                  <a:pos x="T0" y="T1"/>
                </a:cxn>
                <a:cxn ang="T9">
                  <a:pos x="T2" y="T3"/>
                </a:cxn>
                <a:cxn ang="T10">
                  <a:pos x="T4" y="T5"/>
                </a:cxn>
                <a:cxn ang="T11">
                  <a:pos x="T6" y="T7"/>
                </a:cxn>
              </a:cxnLst>
              <a:rect l="T12" t="T13" r="T14" b="T15"/>
              <a:pathLst>
                <a:path w="240" h="624">
                  <a:moveTo>
                    <a:pt x="0" y="120"/>
                  </a:moveTo>
                  <a:cubicBezTo>
                    <a:pt x="12" y="60"/>
                    <a:pt x="24" y="0"/>
                    <a:pt x="48" y="72"/>
                  </a:cubicBezTo>
                  <a:cubicBezTo>
                    <a:pt x="72" y="144"/>
                    <a:pt x="112" y="480"/>
                    <a:pt x="144" y="552"/>
                  </a:cubicBezTo>
                  <a:cubicBezTo>
                    <a:pt x="176" y="624"/>
                    <a:pt x="208" y="564"/>
                    <a:pt x="240" y="504"/>
                  </a:cubicBezTo>
                </a:path>
              </a:pathLst>
            </a:custGeom>
            <a:noFill/>
            <a:ln w="38100">
              <a:solidFill>
                <a:schemeClr val="accent2"/>
              </a:solidFill>
              <a:round/>
              <a:headEnd/>
              <a:tailEnd/>
            </a:ln>
          </p:spPr>
          <p:txBody>
            <a:bodyPr wrap="none" anchor="ctr"/>
            <a:lstStyle/>
            <a:p>
              <a:endParaRPr lang="zh-CN" altLang="en-US"/>
            </a:p>
          </p:txBody>
        </p:sp>
        <p:sp>
          <p:nvSpPr>
            <p:cNvPr id="50210" name="Freeform 30"/>
            <p:cNvSpPr>
              <a:spLocks/>
            </p:cNvSpPr>
            <p:nvPr/>
          </p:nvSpPr>
          <p:spPr bwMode="auto">
            <a:xfrm>
              <a:off x="4857" y="3161"/>
              <a:ext cx="117" cy="421"/>
            </a:xfrm>
            <a:custGeom>
              <a:avLst/>
              <a:gdLst>
                <a:gd name="T0" fmla="*/ 0 w 240"/>
                <a:gd name="T1" fmla="*/ 1 h 624"/>
                <a:gd name="T2" fmla="*/ 0 w 240"/>
                <a:gd name="T3" fmla="*/ 1 h 624"/>
                <a:gd name="T4" fmla="*/ 0 w 240"/>
                <a:gd name="T5" fmla="*/ 1 h 624"/>
                <a:gd name="T6" fmla="*/ 0 w 240"/>
                <a:gd name="T7" fmla="*/ 1 h 624"/>
                <a:gd name="T8" fmla="*/ 0 60000 65536"/>
                <a:gd name="T9" fmla="*/ 0 60000 65536"/>
                <a:gd name="T10" fmla="*/ 0 60000 65536"/>
                <a:gd name="T11" fmla="*/ 0 60000 65536"/>
                <a:gd name="T12" fmla="*/ 0 w 240"/>
                <a:gd name="T13" fmla="*/ 0 h 624"/>
                <a:gd name="T14" fmla="*/ 240 w 240"/>
                <a:gd name="T15" fmla="*/ 624 h 624"/>
              </a:gdLst>
              <a:ahLst/>
              <a:cxnLst>
                <a:cxn ang="T8">
                  <a:pos x="T0" y="T1"/>
                </a:cxn>
                <a:cxn ang="T9">
                  <a:pos x="T2" y="T3"/>
                </a:cxn>
                <a:cxn ang="T10">
                  <a:pos x="T4" y="T5"/>
                </a:cxn>
                <a:cxn ang="T11">
                  <a:pos x="T6" y="T7"/>
                </a:cxn>
              </a:cxnLst>
              <a:rect l="T12" t="T13" r="T14" b="T15"/>
              <a:pathLst>
                <a:path w="240" h="624">
                  <a:moveTo>
                    <a:pt x="0" y="120"/>
                  </a:moveTo>
                  <a:cubicBezTo>
                    <a:pt x="12" y="60"/>
                    <a:pt x="24" y="0"/>
                    <a:pt x="48" y="72"/>
                  </a:cubicBezTo>
                  <a:cubicBezTo>
                    <a:pt x="72" y="144"/>
                    <a:pt x="112" y="480"/>
                    <a:pt x="144" y="552"/>
                  </a:cubicBezTo>
                  <a:cubicBezTo>
                    <a:pt x="176" y="624"/>
                    <a:pt x="208" y="564"/>
                    <a:pt x="240" y="504"/>
                  </a:cubicBezTo>
                </a:path>
              </a:pathLst>
            </a:custGeom>
            <a:noFill/>
            <a:ln w="38100">
              <a:solidFill>
                <a:schemeClr val="accent2"/>
              </a:solidFill>
              <a:round/>
              <a:headEnd/>
              <a:tailEnd/>
            </a:ln>
          </p:spPr>
          <p:txBody>
            <a:bodyPr wrap="none" anchor="ctr"/>
            <a:lstStyle/>
            <a:p>
              <a:endParaRPr lang="zh-CN" altLang="en-US"/>
            </a:p>
          </p:txBody>
        </p:sp>
        <p:sp>
          <p:nvSpPr>
            <p:cNvPr id="50211" name="Freeform 31"/>
            <p:cNvSpPr>
              <a:spLocks/>
            </p:cNvSpPr>
            <p:nvPr/>
          </p:nvSpPr>
          <p:spPr bwMode="auto">
            <a:xfrm>
              <a:off x="4956" y="3172"/>
              <a:ext cx="96" cy="421"/>
            </a:xfrm>
            <a:custGeom>
              <a:avLst/>
              <a:gdLst>
                <a:gd name="T0" fmla="*/ 0 w 240"/>
                <a:gd name="T1" fmla="*/ 1 h 624"/>
                <a:gd name="T2" fmla="*/ 0 w 240"/>
                <a:gd name="T3" fmla="*/ 1 h 624"/>
                <a:gd name="T4" fmla="*/ 0 w 240"/>
                <a:gd name="T5" fmla="*/ 1 h 624"/>
                <a:gd name="T6" fmla="*/ 0 w 240"/>
                <a:gd name="T7" fmla="*/ 1 h 624"/>
                <a:gd name="T8" fmla="*/ 0 60000 65536"/>
                <a:gd name="T9" fmla="*/ 0 60000 65536"/>
                <a:gd name="T10" fmla="*/ 0 60000 65536"/>
                <a:gd name="T11" fmla="*/ 0 60000 65536"/>
                <a:gd name="T12" fmla="*/ 0 w 240"/>
                <a:gd name="T13" fmla="*/ 0 h 624"/>
                <a:gd name="T14" fmla="*/ 240 w 240"/>
                <a:gd name="T15" fmla="*/ 624 h 624"/>
              </a:gdLst>
              <a:ahLst/>
              <a:cxnLst>
                <a:cxn ang="T8">
                  <a:pos x="T0" y="T1"/>
                </a:cxn>
                <a:cxn ang="T9">
                  <a:pos x="T2" y="T3"/>
                </a:cxn>
                <a:cxn ang="T10">
                  <a:pos x="T4" y="T5"/>
                </a:cxn>
                <a:cxn ang="T11">
                  <a:pos x="T6" y="T7"/>
                </a:cxn>
              </a:cxnLst>
              <a:rect l="T12" t="T13" r="T14" b="T15"/>
              <a:pathLst>
                <a:path w="240" h="624">
                  <a:moveTo>
                    <a:pt x="0" y="120"/>
                  </a:moveTo>
                  <a:cubicBezTo>
                    <a:pt x="12" y="60"/>
                    <a:pt x="24" y="0"/>
                    <a:pt x="48" y="72"/>
                  </a:cubicBezTo>
                  <a:cubicBezTo>
                    <a:pt x="72" y="144"/>
                    <a:pt x="112" y="480"/>
                    <a:pt x="144" y="552"/>
                  </a:cubicBezTo>
                  <a:cubicBezTo>
                    <a:pt x="176" y="624"/>
                    <a:pt x="208" y="564"/>
                    <a:pt x="240" y="504"/>
                  </a:cubicBezTo>
                </a:path>
              </a:pathLst>
            </a:custGeom>
            <a:noFill/>
            <a:ln w="38100">
              <a:solidFill>
                <a:schemeClr val="accent2"/>
              </a:solidFill>
              <a:round/>
              <a:headEnd/>
              <a:tailEnd/>
            </a:ln>
          </p:spPr>
          <p:txBody>
            <a:bodyPr wrap="none" anchor="ctr"/>
            <a:lstStyle/>
            <a:p>
              <a:endParaRPr lang="zh-CN" altLang="en-US"/>
            </a:p>
          </p:txBody>
        </p:sp>
        <p:sp>
          <p:nvSpPr>
            <p:cNvPr id="50212" name="Freeform 32"/>
            <p:cNvSpPr>
              <a:spLocks/>
            </p:cNvSpPr>
            <p:nvPr/>
          </p:nvSpPr>
          <p:spPr bwMode="auto">
            <a:xfrm>
              <a:off x="5045" y="3160"/>
              <a:ext cx="96" cy="431"/>
            </a:xfrm>
            <a:custGeom>
              <a:avLst/>
              <a:gdLst>
                <a:gd name="T0" fmla="*/ 0 w 144"/>
                <a:gd name="T1" fmla="*/ 1 h 608"/>
                <a:gd name="T2" fmla="*/ 1 w 144"/>
                <a:gd name="T3" fmla="*/ 1 h 608"/>
                <a:gd name="T4" fmla="*/ 1 w 144"/>
                <a:gd name="T5" fmla="*/ 1 h 608"/>
                <a:gd name="T6" fmla="*/ 0 60000 65536"/>
                <a:gd name="T7" fmla="*/ 0 60000 65536"/>
                <a:gd name="T8" fmla="*/ 0 60000 65536"/>
                <a:gd name="T9" fmla="*/ 0 w 144"/>
                <a:gd name="T10" fmla="*/ 0 h 608"/>
                <a:gd name="T11" fmla="*/ 144 w 144"/>
                <a:gd name="T12" fmla="*/ 608 h 608"/>
              </a:gdLst>
              <a:ahLst/>
              <a:cxnLst>
                <a:cxn ang="T6">
                  <a:pos x="T0" y="T1"/>
                </a:cxn>
                <a:cxn ang="T7">
                  <a:pos x="T2" y="T3"/>
                </a:cxn>
                <a:cxn ang="T8">
                  <a:pos x="T4" y="T5"/>
                </a:cxn>
              </a:cxnLst>
              <a:rect l="T9" t="T10" r="T11" b="T12"/>
              <a:pathLst>
                <a:path w="144" h="608">
                  <a:moveTo>
                    <a:pt x="0" y="128"/>
                  </a:moveTo>
                  <a:cubicBezTo>
                    <a:pt x="12" y="64"/>
                    <a:pt x="24" y="0"/>
                    <a:pt x="48" y="80"/>
                  </a:cubicBezTo>
                  <a:cubicBezTo>
                    <a:pt x="72" y="160"/>
                    <a:pt x="108" y="384"/>
                    <a:pt x="144" y="608"/>
                  </a:cubicBezTo>
                </a:path>
              </a:pathLst>
            </a:custGeom>
            <a:noFill/>
            <a:ln w="38100">
              <a:solidFill>
                <a:schemeClr val="accent2"/>
              </a:solidFill>
              <a:round/>
              <a:headEnd/>
              <a:tailEnd/>
            </a:ln>
          </p:spPr>
          <p:txBody>
            <a:bodyPr wrap="none" anchor="ctr"/>
            <a:lstStyle/>
            <a:p>
              <a:endParaRPr lang="zh-CN" altLang="en-US"/>
            </a:p>
          </p:txBody>
        </p:sp>
        <p:sp>
          <p:nvSpPr>
            <p:cNvPr id="50213" name="Line 33"/>
            <p:cNvSpPr>
              <a:spLocks noChangeShapeType="1"/>
            </p:cNvSpPr>
            <p:nvPr/>
          </p:nvSpPr>
          <p:spPr bwMode="auto">
            <a:xfrm>
              <a:off x="5133" y="3574"/>
              <a:ext cx="0" cy="297"/>
            </a:xfrm>
            <a:prstGeom prst="line">
              <a:avLst/>
            </a:prstGeom>
            <a:noFill/>
            <a:ln w="38100">
              <a:solidFill>
                <a:schemeClr val="accent2"/>
              </a:solidFill>
              <a:round/>
              <a:headEnd/>
              <a:tailEnd type="none" w="sm" len="med"/>
            </a:ln>
          </p:spPr>
          <p:txBody>
            <a:bodyPr/>
            <a:lstStyle/>
            <a:p>
              <a:endParaRPr lang="zh-CN" altLang="en-US"/>
            </a:p>
          </p:txBody>
        </p:sp>
        <p:sp>
          <p:nvSpPr>
            <p:cNvPr id="50214" name="Text Box 34"/>
            <p:cNvSpPr txBox="1">
              <a:spLocks noChangeArrowheads="1"/>
            </p:cNvSpPr>
            <p:nvPr/>
          </p:nvSpPr>
          <p:spPr bwMode="auto">
            <a:xfrm>
              <a:off x="3625" y="3753"/>
              <a:ext cx="212" cy="288"/>
            </a:xfrm>
            <a:prstGeom prst="rect">
              <a:avLst/>
            </a:prstGeom>
            <a:noFill/>
            <a:ln w="28575">
              <a:noFill/>
              <a:miter lim="800000"/>
              <a:headEnd/>
              <a:tailEnd type="none" w="sm" len="med"/>
            </a:ln>
          </p:spPr>
          <p:txBody>
            <a:bodyPr wrap="none">
              <a:spAutoFit/>
            </a:bodyPr>
            <a:lstStyle/>
            <a:p>
              <a:pPr>
                <a:spcBef>
                  <a:spcPct val="50000"/>
                </a:spcBef>
              </a:pPr>
              <a:r>
                <a:rPr kumimoji="1" lang="en-US" altLang="zh-CN" b="0">
                  <a:solidFill>
                    <a:schemeClr val="tx1"/>
                  </a:solidFill>
                </a:rPr>
                <a:t>1</a:t>
              </a:r>
            </a:p>
          </p:txBody>
        </p:sp>
        <p:sp>
          <p:nvSpPr>
            <p:cNvPr id="50215" name="Text Box 35"/>
            <p:cNvSpPr txBox="1">
              <a:spLocks noChangeArrowheads="1"/>
            </p:cNvSpPr>
            <p:nvPr/>
          </p:nvSpPr>
          <p:spPr bwMode="auto">
            <a:xfrm>
              <a:off x="4116" y="3741"/>
              <a:ext cx="212" cy="288"/>
            </a:xfrm>
            <a:prstGeom prst="rect">
              <a:avLst/>
            </a:prstGeom>
            <a:noFill/>
            <a:ln w="28575">
              <a:noFill/>
              <a:miter lim="800000"/>
              <a:headEnd/>
              <a:tailEnd type="none" w="sm" len="med"/>
            </a:ln>
          </p:spPr>
          <p:txBody>
            <a:bodyPr wrap="none">
              <a:spAutoFit/>
            </a:bodyPr>
            <a:lstStyle/>
            <a:p>
              <a:pPr>
                <a:spcBef>
                  <a:spcPct val="50000"/>
                </a:spcBef>
              </a:pPr>
              <a:r>
                <a:rPr kumimoji="1" lang="en-US" altLang="zh-CN">
                  <a:solidFill>
                    <a:schemeClr val="tx1"/>
                  </a:solidFill>
                </a:rPr>
                <a:t>2</a:t>
              </a:r>
            </a:p>
          </p:txBody>
        </p:sp>
        <p:sp>
          <p:nvSpPr>
            <p:cNvPr id="50216" name="Text Box 36"/>
            <p:cNvSpPr txBox="1">
              <a:spLocks noChangeArrowheads="1"/>
            </p:cNvSpPr>
            <p:nvPr/>
          </p:nvSpPr>
          <p:spPr bwMode="auto">
            <a:xfrm>
              <a:off x="4473" y="3734"/>
              <a:ext cx="212" cy="288"/>
            </a:xfrm>
            <a:prstGeom prst="rect">
              <a:avLst/>
            </a:prstGeom>
            <a:noFill/>
            <a:ln w="28575">
              <a:noFill/>
              <a:miter lim="800000"/>
              <a:headEnd/>
              <a:tailEnd type="none" w="sm" len="med"/>
            </a:ln>
          </p:spPr>
          <p:txBody>
            <a:bodyPr wrap="none">
              <a:spAutoFit/>
            </a:bodyPr>
            <a:lstStyle/>
            <a:p>
              <a:pPr>
                <a:spcBef>
                  <a:spcPct val="50000"/>
                </a:spcBef>
              </a:pPr>
              <a:r>
                <a:rPr kumimoji="1" lang="en-US" altLang="zh-CN">
                  <a:solidFill>
                    <a:schemeClr val="accent2"/>
                  </a:solidFill>
                </a:rPr>
                <a:t>3</a:t>
              </a:r>
            </a:p>
          </p:txBody>
        </p:sp>
        <p:sp>
          <p:nvSpPr>
            <p:cNvPr id="50217" name="Text Box 37"/>
            <p:cNvSpPr txBox="1">
              <a:spLocks noChangeArrowheads="1"/>
            </p:cNvSpPr>
            <p:nvPr/>
          </p:nvSpPr>
          <p:spPr bwMode="auto">
            <a:xfrm>
              <a:off x="5133" y="3722"/>
              <a:ext cx="212" cy="288"/>
            </a:xfrm>
            <a:prstGeom prst="rect">
              <a:avLst/>
            </a:prstGeom>
            <a:noFill/>
            <a:ln w="28575">
              <a:noFill/>
              <a:miter lim="800000"/>
              <a:headEnd/>
              <a:tailEnd type="none" w="sm" len="med"/>
            </a:ln>
          </p:spPr>
          <p:txBody>
            <a:bodyPr wrap="none">
              <a:spAutoFit/>
            </a:bodyPr>
            <a:lstStyle/>
            <a:p>
              <a:pPr>
                <a:spcBef>
                  <a:spcPct val="50000"/>
                </a:spcBef>
              </a:pPr>
              <a:r>
                <a:rPr kumimoji="1" lang="en-US" altLang="zh-CN">
                  <a:solidFill>
                    <a:schemeClr val="accent2"/>
                  </a:solidFill>
                </a:rPr>
                <a:t>4</a:t>
              </a:r>
            </a:p>
          </p:txBody>
        </p:sp>
      </p:grpSp>
      <p:grpSp>
        <p:nvGrpSpPr>
          <p:cNvPr id="3" name="Group 38"/>
          <p:cNvGrpSpPr>
            <a:grpSpLocks/>
          </p:cNvGrpSpPr>
          <p:nvPr/>
        </p:nvGrpSpPr>
        <p:grpSpPr bwMode="auto">
          <a:xfrm>
            <a:off x="6421438" y="4040188"/>
            <a:ext cx="446087" cy="519112"/>
            <a:chOff x="4038" y="2982"/>
            <a:chExt cx="281" cy="327"/>
          </a:xfrm>
        </p:grpSpPr>
        <p:sp>
          <p:nvSpPr>
            <p:cNvPr id="50193" name="Line 39"/>
            <p:cNvSpPr>
              <a:spLocks noChangeShapeType="1"/>
            </p:cNvSpPr>
            <p:nvPr/>
          </p:nvSpPr>
          <p:spPr bwMode="auto">
            <a:xfrm flipV="1">
              <a:off x="4038" y="3036"/>
              <a:ext cx="0" cy="240"/>
            </a:xfrm>
            <a:prstGeom prst="line">
              <a:avLst/>
            </a:prstGeom>
            <a:noFill/>
            <a:ln w="38100">
              <a:solidFill>
                <a:schemeClr val="tx1"/>
              </a:solidFill>
              <a:round/>
              <a:headEnd/>
              <a:tailEnd type="triangle" w="sm" len="med"/>
            </a:ln>
          </p:spPr>
          <p:txBody>
            <a:bodyPr/>
            <a:lstStyle/>
            <a:p>
              <a:endParaRPr lang="zh-CN" altLang="en-US"/>
            </a:p>
          </p:txBody>
        </p:sp>
        <p:sp>
          <p:nvSpPr>
            <p:cNvPr id="50194" name="Text Box 40"/>
            <p:cNvSpPr txBox="1">
              <a:spLocks noChangeArrowheads="1"/>
            </p:cNvSpPr>
            <p:nvPr/>
          </p:nvSpPr>
          <p:spPr bwMode="auto">
            <a:xfrm>
              <a:off x="4040" y="2982"/>
              <a:ext cx="279" cy="327"/>
            </a:xfrm>
            <a:prstGeom prst="rect">
              <a:avLst/>
            </a:prstGeom>
            <a:noFill/>
            <a:ln w="28575">
              <a:noFill/>
              <a:miter lim="800000"/>
              <a:headEnd/>
              <a:tailEnd type="none" w="sm" len="med"/>
            </a:ln>
          </p:spPr>
          <p:txBody>
            <a:bodyPr wrap="none">
              <a:spAutoFit/>
            </a:bodyPr>
            <a:lstStyle/>
            <a:p>
              <a:pPr>
                <a:spcBef>
                  <a:spcPct val="50000"/>
                </a:spcBef>
              </a:pPr>
              <a:r>
                <a:rPr kumimoji="1" lang="en-US" altLang="zh-CN" sz="2800" i="1">
                  <a:solidFill>
                    <a:schemeClr val="tx1"/>
                  </a:solidFill>
                </a:rPr>
                <a:t>I</a:t>
              </a:r>
              <a:r>
                <a:rPr kumimoji="1" lang="en-US" altLang="zh-CN" sz="2800" baseline="-25000">
                  <a:solidFill>
                    <a:schemeClr val="tx1"/>
                  </a:solidFill>
                </a:rPr>
                <a:t>1</a:t>
              </a:r>
              <a:endParaRPr kumimoji="1" lang="en-US" altLang="zh-CN" sz="2800">
                <a:solidFill>
                  <a:schemeClr val="tx1"/>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wipe(up)">
                                      <p:cBhvr>
                                        <p:cTn id="7" dur="500"/>
                                        <p:tgtEl>
                                          <p:spTgt spid="706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70665"/>
                                        </p:tgtEl>
                                        <p:attrNameLst>
                                          <p:attrName>style.visibility</p:attrName>
                                        </p:attrNameLst>
                                      </p:cBhvr>
                                      <p:to>
                                        <p:strVal val="visible"/>
                                      </p:to>
                                    </p:set>
                                    <p:anim calcmode="lin" valueType="num">
                                      <p:cBhvr additive="base">
                                        <p:cTn id="17" dur="500" fill="hold"/>
                                        <p:tgtEl>
                                          <p:spTgt spid="70665"/>
                                        </p:tgtEl>
                                        <p:attrNameLst>
                                          <p:attrName>ppt_x</p:attrName>
                                        </p:attrNameLst>
                                      </p:cBhvr>
                                      <p:tavLst>
                                        <p:tav tm="0">
                                          <p:val>
                                            <p:strVal val="0-#ppt_w/2"/>
                                          </p:val>
                                        </p:tav>
                                        <p:tav tm="100000">
                                          <p:val>
                                            <p:strVal val="#ppt_x"/>
                                          </p:val>
                                        </p:tav>
                                      </p:tavLst>
                                    </p:anim>
                                    <p:anim calcmode="lin" valueType="num">
                                      <p:cBhvr additive="base">
                                        <p:cTn id="18" dur="500" fill="hold"/>
                                        <p:tgtEl>
                                          <p:spTgt spid="7066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3" fill="hold" nodeType="clickEffect">
                                  <p:stCondLst>
                                    <p:cond delay="0"/>
                                  </p:stCondLst>
                                  <p:childTnLst>
                                    <p:set>
                                      <p:cBhvr>
                                        <p:cTn id="22" dur="1" fill="hold">
                                          <p:stCondLst>
                                            <p:cond delay="0"/>
                                          </p:stCondLst>
                                        </p:cTn>
                                        <p:tgtEl>
                                          <p:spTgt spid="70660"/>
                                        </p:tgtEl>
                                        <p:attrNameLst>
                                          <p:attrName>style.visibility</p:attrName>
                                        </p:attrNameLst>
                                      </p:cBhvr>
                                      <p:to>
                                        <p:strVal val="visible"/>
                                      </p:to>
                                    </p:set>
                                    <p:anim calcmode="lin" valueType="num">
                                      <p:cBhvr additive="base">
                                        <p:cTn id="23" dur="500" fill="hold"/>
                                        <p:tgtEl>
                                          <p:spTgt spid="70660"/>
                                        </p:tgtEl>
                                        <p:attrNameLst>
                                          <p:attrName>ppt_x</p:attrName>
                                        </p:attrNameLst>
                                      </p:cBhvr>
                                      <p:tavLst>
                                        <p:tav tm="0">
                                          <p:val>
                                            <p:strVal val="1+#ppt_w/2"/>
                                          </p:val>
                                        </p:tav>
                                        <p:tav tm="100000">
                                          <p:val>
                                            <p:strVal val="#ppt_x"/>
                                          </p:val>
                                        </p:tav>
                                      </p:tavLst>
                                    </p:anim>
                                    <p:anim calcmode="lin" valueType="num">
                                      <p:cBhvr additive="base">
                                        <p:cTn id="24" dur="500" fill="hold"/>
                                        <p:tgtEl>
                                          <p:spTgt spid="70660"/>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9" fill="hold" nodeType="clickEffect">
                                  <p:stCondLst>
                                    <p:cond delay="0"/>
                                  </p:stCondLst>
                                  <p:childTnLst>
                                    <p:set>
                                      <p:cBhvr>
                                        <p:cTn id="28" dur="1" fill="hold">
                                          <p:stCondLst>
                                            <p:cond delay="0"/>
                                          </p:stCondLst>
                                        </p:cTn>
                                        <p:tgtEl>
                                          <p:spTgt spid="70661"/>
                                        </p:tgtEl>
                                        <p:attrNameLst>
                                          <p:attrName>style.visibility</p:attrName>
                                        </p:attrNameLst>
                                      </p:cBhvr>
                                      <p:to>
                                        <p:strVal val="visible"/>
                                      </p:to>
                                    </p:set>
                                    <p:anim calcmode="lin" valueType="num">
                                      <p:cBhvr additive="base">
                                        <p:cTn id="29" dur="500" fill="hold"/>
                                        <p:tgtEl>
                                          <p:spTgt spid="70661"/>
                                        </p:tgtEl>
                                        <p:attrNameLst>
                                          <p:attrName>ppt_x</p:attrName>
                                        </p:attrNameLst>
                                      </p:cBhvr>
                                      <p:tavLst>
                                        <p:tav tm="0">
                                          <p:val>
                                            <p:strVal val="0-#ppt_w/2"/>
                                          </p:val>
                                        </p:tav>
                                        <p:tav tm="100000">
                                          <p:val>
                                            <p:strVal val="#ppt_x"/>
                                          </p:val>
                                        </p:tav>
                                      </p:tavLst>
                                    </p:anim>
                                    <p:anim calcmode="lin" valueType="num">
                                      <p:cBhvr additive="base">
                                        <p:cTn id="30" dur="500" fill="hold"/>
                                        <p:tgtEl>
                                          <p:spTgt spid="70661"/>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3" fill="hold" nodeType="clickEffect">
                                  <p:stCondLst>
                                    <p:cond delay="0"/>
                                  </p:stCondLst>
                                  <p:childTnLst>
                                    <p:set>
                                      <p:cBhvr>
                                        <p:cTn id="34" dur="1" fill="hold">
                                          <p:stCondLst>
                                            <p:cond delay="0"/>
                                          </p:stCondLst>
                                        </p:cTn>
                                        <p:tgtEl>
                                          <p:spTgt spid="70662"/>
                                        </p:tgtEl>
                                        <p:attrNameLst>
                                          <p:attrName>style.visibility</p:attrName>
                                        </p:attrNameLst>
                                      </p:cBhvr>
                                      <p:to>
                                        <p:strVal val="visible"/>
                                      </p:to>
                                    </p:set>
                                    <p:anim calcmode="lin" valueType="num">
                                      <p:cBhvr additive="base">
                                        <p:cTn id="35" dur="500" fill="hold"/>
                                        <p:tgtEl>
                                          <p:spTgt spid="70662"/>
                                        </p:tgtEl>
                                        <p:attrNameLst>
                                          <p:attrName>ppt_x</p:attrName>
                                        </p:attrNameLst>
                                      </p:cBhvr>
                                      <p:tavLst>
                                        <p:tav tm="0">
                                          <p:val>
                                            <p:strVal val="1+#ppt_w/2"/>
                                          </p:val>
                                        </p:tav>
                                        <p:tav tm="100000">
                                          <p:val>
                                            <p:strVal val="#ppt_x"/>
                                          </p:val>
                                        </p:tav>
                                      </p:tavLst>
                                    </p:anim>
                                    <p:anim calcmode="lin" valueType="num">
                                      <p:cBhvr additive="base">
                                        <p:cTn id="36" dur="500" fill="hold"/>
                                        <p:tgtEl>
                                          <p:spTgt spid="70662"/>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70663"/>
                                        </p:tgtEl>
                                        <p:attrNameLst>
                                          <p:attrName>style.visibility</p:attrName>
                                        </p:attrNameLst>
                                      </p:cBhvr>
                                      <p:to>
                                        <p:strVal val="visible"/>
                                      </p:to>
                                    </p:set>
                                    <p:anim calcmode="lin" valueType="num">
                                      <p:cBhvr additive="base">
                                        <p:cTn id="41" dur="500" fill="hold"/>
                                        <p:tgtEl>
                                          <p:spTgt spid="70663"/>
                                        </p:tgtEl>
                                        <p:attrNameLst>
                                          <p:attrName>ppt_x</p:attrName>
                                        </p:attrNameLst>
                                      </p:cBhvr>
                                      <p:tavLst>
                                        <p:tav tm="0">
                                          <p:val>
                                            <p:strVal val="#ppt_x"/>
                                          </p:val>
                                        </p:tav>
                                        <p:tav tm="100000">
                                          <p:val>
                                            <p:strVal val="#ppt_x"/>
                                          </p:val>
                                        </p:tav>
                                      </p:tavLst>
                                    </p:anim>
                                    <p:anim calcmode="lin" valueType="num">
                                      <p:cBhvr additive="base">
                                        <p:cTn id="42" dur="500" fill="hold"/>
                                        <p:tgtEl>
                                          <p:spTgt spid="70663"/>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70664"/>
                                        </p:tgtEl>
                                        <p:attrNameLst>
                                          <p:attrName>style.visibility</p:attrName>
                                        </p:attrNameLst>
                                      </p:cBhvr>
                                      <p:to>
                                        <p:strVal val="visible"/>
                                      </p:to>
                                    </p:set>
                                    <p:anim calcmode="lin" valueType="num">
                                      <p:cBhvr additive="base">
                                        <p:cTn id="47" dur="500" fill="hold"/>
                                        <p:tgtEl>
                                          <p:spTgt spid="70664"/>
                                        </p:tgtEl>
                                        <p:attrNameLst>
                                          <p:attrName>ppt_x</p:attrName>
                                        </p:attrNameLst>
                                      </p:cBhvr>
                                      <p:tavLst>
                                        <p:tav tm="0">
                                          <p:val>
                                            <p:strVal val="#ppt_x"/>
                                          </p:val>
                                        </p:tav>
                                        <p:tav tm="100000">
                                          <p:val>
                                            <p:strVal val="#ppt_x"/>
                                          </p:val>
                                        </p:tav>
                                      </p:tavLst>
                                    </p:anim>
                                    <p:anim calcmode="lin" valueType="num">
                                      <p:cBhvr additive="base">
                                        <p:cTn id="48" dur="500" fill="hold"/>
                                        <p:tgtEl>
                                          <p:spTgt spid="70664"/>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70666"/>
                                        </p:tgtEl>
                                        <p:attrNameLst>
                                          <p:attrName>style.visibility</p:attrName>
                                        </p:attrNameLst>
                                      </p:cBhvr>
                                      <p:to>
                                        <p:strVal val="visible"/>
                                      </p:to>
                                    </p:set>
                                    <p:anim calcmode="lin" valueType="num">
                                      <p:cBhvr additive="base">
                                        <p:cTn id="53" dur="500" fill="hold"/>
                                        <p:tgtEl>
                                          <p:spTgt spid="70666"/>
                                        </p:tgtEl>
                                        <p:attrNameLst>
                                          <p:attrName>ppt_x</p:attrName>
                                        </p:attrNameLst>
                                      </p:cBhvr>
                                      <p:tavLst>
                                        <p:tav tm="0">
                                          <p:val>
                                            <p:strVal val="#ppt_x"/>
                                          </p:val>
                                        </p:tav>
                                        <p:tav tm="100000">
                                          <p:val>
                                            <p:strVal val="#ppt_x"/>
                                          </p:val>
                                        </p:tav>
                                      </p:tavLst>
                                    </p:anim>
                                    <p:anim calcmode="lin" valueType="num">
                                      <p:cBhvr additive="base">
                                        <p:cTn id="54" dur="500" fill="hold"/>
                                        <p:tgtEl>
                                          <p:spTgt spid="70666"/>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70667"/>
                                        </p:tgtEl>
                                        <p:attrNameLst>
                                          <p:attrName>style.visibility</p:attrName>
                                        </p:attrNameLst>
                                      </p:cBhvr>
                                      <p:to>
                                        <p:strVal val="visible"/>
                                      </p:to>
                                    </p:set>
                                    <p:anim calcmode="lin" valueType="num">
                                      <p:cBhvr additive="base">
                                        <p:cTn id="59" dur="500" fill="hold"/>
                                        <p:tgtEl>
                                          <p:spTgt spid="70667"/>
                                        </p:tgtEl>
                                        <p:attrNameLst>
                                          <p:attrName>ppt_x</p:attrName>
                                        </p:attrNameLst>
                                      </p:cBhvr>
                                      <p:tavLst>
                                        <p:tav tm="0">
                                          <p:val>
                                            <p:strVal val="#ppt_x"/>
                                          </p:val>
                                        </p:tav>
                                        <p:tav tm="100000">
                                          <p:val>
                                            <p:strVal val="#ppt_x"/>
                                          </p:val>
                                        </p:tav>
                                      </p:tavLst>
                                    </p:anim>
                                    <p:anim calcmode="lin" valueType="num">
                                      <p:cBhvr additive="base">
                                        <p:cTn id="60" dur="500" fill="hold"/>
                                        <p:tgtEl>
                                          <p:spTgt spid="706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3"/>
          <p:cNvSpPr>
            <a:spLocks noGrp="1"/>
          </p:cNvSpPr>
          <p:nvPr>
            <p:ph type="sldNum" sz="quarter" idx="12"/>
          </p:nvPr>
        </p:nvSpPr>
        <p:spPr/>
        <p:txBody>
          <a:bodyPr/>
          <a:lstStyle/>
          <a:p>
            <a:pPr>
              <a:defRPr/>
            </a:pPr>
            <a:fld id="{22E0BD18-C9F6-449F-871A-21BC3894F136}" type="slidenum">
              <a:rPr lang="en-US" altLang="zh-CN"/>
              <a:pPr>
                <a:defRPr/>
              </a:pPr>
              <a:t>61</a:t>
            </a:fld>
            <a:endParaRPr lang="en-US" altLang="zh-CN"/>
          </a:p>
        </p:txBody>
      </p:sp>
      <p:sp>
        <p:nvSpPr>
          <p:cNvPr id="51210" name="Text Box 2"/>
          <p:cNvSpPr txBox="1">
            <a:spLocks noChangeArrowheads="1"/>
          </p:cNvSpPr>
          <p:nvPr/>
        </p:nvSpPr>
        <p:spPr bwMode="auto">
          <a:xfrm>
            <a:off x="638175" y="549275"/>
            <a:ext cx="5753100" cy="457200"/>
          </a:xfrm>
          <a:prstGeom prst="rect">
            <a:avLst/>
          </a:prstGeom>
          <a:noFill/>
          <a:ln w="9525">
            <a:noFill/>
            <a:miter lim="800000"/>
            <a:headEnd/>
            <a:tailEnd/>
          </a:ln>
        </p:spPr>
        <p:txBody>
          <a:bodyPr>
            <a:spAutoFit/>
          </a:bodyPr>
          <a:lstStyle/>
          <a:p>
            <a:pPr>
              <a:spcBef>
                <a:spcPct val="50000"/>
              </a:spcBef>
            </a:pPr>
            <a:r>
              <a:rPr kumimoji="1" lang="zh-CN" altLang="en-US"/>
              <a:t>同理，若在 </a:t>
            </a:r>
            <a:r>
              <a:rPr kumimoji="1" lang="en-US" altLang="zh-CN" i="1"/>
              <a:t>L</a:t>
            </a:r>
            <a:r>
              <a:rPr kumimoji="1" lang="en-US" altLang="zh-CN" baseline="-25000"/>
              <a:t>2</a:t>
            </a:r>
            <a:r>
              <a:rPr kumimoji="1" lang="en-US" altLang="zh-CN"/>
              <a:t> </a:t>
            </a:r>
            <a:r>
              <a:rPr kumimoji="1" lang="zh-CN" altLang="en-US"/>
              <a:t>中通以电流</a:t>
            </a:r>
            <a:r>
              <a:rPr kumimoji="1" lang="en-US" altLang="zh-CN" i="1"/>
              <a:t>I</a:t>
            </a:r>
            <a:r>
              <a:rPr kumimoji="1" lang="en-US" altLang="zh-CN" baseline="-25000"/>
              <a:t>2</a:t>
            </a:r>
            <a:r>
              <a:rPr kumimoji="1" lang="zh-CN" altLang="en-US"/>
              <a:t>，则有</a:t>
            </a:r>
            <a:endParaRPr kumimoji="1" lang="zh-CN" altLang="en-US" baseline="-25000"/>
          </a:p>
        </p:txBody>
      </p:sp>
      <p:graphicFrame>
        <p:nvGraphicFramePr>
          <p:cNvPr id="71683" name="Object 3"/>
          <p:cNvGraphicFramePr>
            <a:graphicFrameLocks noChangeAspect="1"/>
          </p:cNvGraphicFramePr>
          <p:nvPr/>
        </p:nvGraphicFramePr>
        <p:xfrm>
          <a:off x="1403350" y="1196975"/>
          <a:ext cx="1728788" cy="909638"/>
        </p:xfrm>
        <a:graphic>
          <a:graphicData uri="http://schemas.openxmlformats.org/presentationml/2006/ole">
            <mc:AlternateContent xmlns:mc="http://schemas.openxmlformats.org/markup-compatibility/2006">
              <mc:Choice xmlns:v="urn:schemas-microsoft-com:vml" Requires="v">
                <p:oleObj spid="_x0000_s51321" name="公式" r:id="rId3" imgW="1739880" imgH="914400" progId="Equation.3">
                  <p:embed/>
                </p:oleObj>
              </mc:Choice>
              <mc:Fallback>
                <p:oleObj name="公式" r:id="rId3" imgW="1739880" imgH="9144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196975"/>
                        <a:ext cx="1728788" cy="909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42"/>
          <p:cNvGrpSpPr>
            <a:grpSpLocks/>
          </p:cNvGrpSpPr>
          <p:nvPr/>
        </p:nvGrpSpPr>
        <p:grpSpPr bwMode="auto">
          <a:xfrm>
            <a:off x="3563938" y="1196975"/>
            <a:ext cx="3041650" cy="906463"/>
            <a:chOff x="2245" y="754"/>
            <a:chExt cx="1916" cy="571"/>
          </a:xfrm>
        </p:grpSpPr>
        <p:sp>
          <p:nvSpPr>
            <p:cNvPr id="51242" name="Text Box 5"/>
            <p:cNvSpPr txBox="1">
              <a:spLocks noChangeArrowheads="1"/>
            </p:cNvSpPr>
            <p:nvPr/>
          </p:nvSpPr>
          <p:spPr bwMode="auto">
            <a:xfrm>
              <a:off x="2245" y="872"/>
              <a:ext cx="1298" cy="288"/>
            </a:xfrm>
            <a:prstGeom prst="rect">
              <a:avLst/>
            </a:prstGeom>
            <a:noFill/>
            <a:ln w="9525">
              <a:noFill/>
              <a:miter lim="800000"/>
              <a:headEnd/>
              <a:tailEnd/>
            </a:ln>
          </p:spPr>
          <p:txBody>
            <a:bodyPr>
              <a:spAutoFit/>
            </a:bodyPr>
            <a:lstStyle/>
            <a:p>
              <a:pPr>
                <a:spcBef>
                  <a:spcPct val="50000"/>
                </a:spcBef>
              </a:pPr>
              <a:r>
                <a:rPr kumimoji="1" lang="zh-CN" altLang="en-US"/>
                <a:t>前已求出</a:t>
              </a:r>
              <a:endParaRPr kumimoji="1" lang="zh-CN" altLang="en-US" b="0">
                <a:solidFill>
                  <a:schemeClr val="tx1"/>
                </a:solidFill>
              </a:endParaRPr>
            </a:p>
          </p:txBody>
        </p:sp>
        <p:graphicFrame>
          <p:nvGraphicFramePr>
            <p:cNvPr id="51208" name="Object 6"/>
            <p:cNvGraphicFramePr>
              <a:graphicFrameLocks noChangeAspect="1"/>
            </p:cNvGraphicFramePr>
            <p:nvPr/>
          </p:nvGraphicFramePr>
          <p:xfrm>
            <a:off x="3152" y="754"/>
            <a:ext cx="1009" cy="571"/>
          </p:xfrm>
          <a:graphic>
            <a:graphicData uri="http://schemas.openxmlformats.org/presentationml/2006/ole">
              <mc:AlternateContent xmlns:mc="http://schemas.openxmlformats.org/markup-compatibility/2006">
                <mc:Choice xmlns:v="urn:schemas-microsoft-com:vml" Requires="v">
                  <p:oleObj spid="_x0000_s51322" name="公式" r:id="rId5" imgW="1612800" imgH="914400" progId="Equation.3">
                    <p:embed/>
                  </p:oleObj>
                </mc:Choice>
                <mc:Fallback>
                  <p:oleObj name="公式" r:id="rId5" imgW="1612800" imgH="9144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2" y="754"/>
                          <a:ext cx="1009" cy="5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7"/>
          <p:cNvGrpSpPr>
            <a:grpSpLocks/>
          </p:cNvGrpSpPr>
          <p:nvPr/>
        </p:nvGrpSpPr>
        <p:grpSpPr bwMode="auto">
          <a:xfrm>
            <a:off x="1741488" y="2389188"/>
            <a:ext cx="2592387" cy="549275"/>
            <a:chOff x="560" y="1447"/>
            <a:chExt cx="1633" cy="346"/>
          </a:xfrm>
        </p:grpSpPr>
        <p:sp>
          <p:nvSpPr>
            <p:cNvPr id="51241" name="Text Box 8"/>
            <p:cNvSpPr txBox="1">
              <a:spLocks noChangeArrowheads="1"/>
            </p:cNvSpPr>
            <p:nvPr/>
          </p:nvSpPr>
          <p:spPr bwMode="auto">
            <a:xfrm>
              <a:off x="560" y="1447"/>
              <a:ext cx="601" cy="288"/>
            </a:xfrm>
            <a:prstGeom prst="rect">
              <a:avLst/>
            </a:prstGeom>
            <a:noFill/>
            <a:ln w="9525">
              <a:noFill/>
              <a:miter lim="800000"/>
              <a:headEnd/>
              <a:tailEnd/>
            </a:ln>
          </p:spPr>
          <p:txBody>
            <a:bodyPr>
              <a:spAutoFit/>
            </a:bodyPr>
            <a:lstStyle/>
            <a:p>
              <a:pPr>
                <a:spcBef>
                  <a:spcPct val="50000"/>
                </a:spcBef>
              </a:pPr>
              <a:r>
                <a:rPr kumimoji="1" lang="zh-CN" altLang="en-US"/>
                <a:t>得</a:t>
              </a:r>
            </a:p>
          </p:txBody>
        </p:sp>
        <p:graphicFrame>
          <p:nvGraphicFramePr>
            <p:cNvPr id="51207" name="Object 9"/>
            <p:cNvGraphicFramePr>
              <a:graphicFrameLocks noChangeAspect="1"/>
            </p:cNvGraphicFramePr>
            <p:nvPr/>
          </p:nvGraphicFramePr>
          <p:xfrm>
            <a:off x="1007" y="1461"/>
            <a:ext cx="1186" cy="332"/>
          </p:xfrm>
          <a:graphic>
            <a:graphicData uri="http://schemas.openxmlformats.org/presentationml/2006/ole">
              <mc:AlternateContent xmlns:mc="http://schemas.openxmlformats.org/markup-compatibility/2006">
                <mc:Choice xmlns:v="urn:schemas-microsoft-com:vml" Requires="v">
                  <p:oleObj spid="_x0000_s51323" name="公式" r:id="rId7" imgW="1676160" imgH="469800" progId="Equation.3">
                    <p:embed/>
                  </p:oleObj>
                </mc:Choice>
                <mc:Fallback>
                  <p:oleObj name="公式" r:id="rId7" imgW="1676160" imgH="4698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7" y="1461"/>
                          <a:ext cx="1186"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00"/>
                              </a:solidFill>
                              <a:miter lim="800000"/>
                              <a:headEnd/>
                              <a:tailEnd/>
                            </a14:hiddenLine>
                          </a:ext>
                        </a:extLst>
                      </p:spPr>
                    </p:pic>
                  </p:oleObj>
                </mc:Fallback>
              </mc:AlternateContent>
            </a:graphicData>
          </a:graphic>
        </p:graphicFrame>
      </p:grpSp>
      <p:grpSp>
        <p:nvGrpSpPr>
          <p:cNvPr id="4" name="Group 10"/>
          <p:cNvGrpSpPr>
            <a:grpSpLocks/>
          </p:cNvGrpSpPr>
          <p:nvPr/>
        </p:nvGrpSpPr>
        <p:grpSpPr bwMode="auto">
          <a:xfrm>
            <a:off x="539750" y="3429000"/>
            <a:ext cx="4895850" cy="2465388"/>
            <a:chOff x="355" y="2174"/>
            <a:chExt cx="3199" cy="1553"/>
          </a:xfrm>
        </p:grpSpPr>
        <p:sp>
          <p:nvSpPr>
            <p:cNvPr id="51240" name="Text Box 11"/>
            <p:cNvSpPr txBox="1">
              <a:spLocks noChangeArrowheads="1"/>
            </p:cNvSpPr>
            <p:nvPr/>
          </p:nvSpPr>
          <p:spPr bwMode="auto">
            <a:xfrm>
              <a:off x="355" y="2174"/>
              <a:ext cx="3199" cy="1553"/>
            </a:xfrm>
            <a:prstGeom prst="rect">
              <a:avLst/>
            </a:prstGeom>
            <a:noFill/>
            <a:ln w="9525">
              <a:noFill/>
              <a:miter lim="800000"/>
              <a:headEnd/>
              <a:tailEnd/>
            </a:ln>
          </p:spPr>
          <p:txBody>
            <a:bodyPr>
              <a:spAutoFit/>
            </a:bodyPr>
            <a:lstStyle/>
            <a:p>
              <a:pPr>
                <a:lnSpc>
                  <a:spcPct val="130000"/>
                </a:lnSpc>
                <a:spcBef>
                  <a:spcPct val="50000"/>
                </a:spcBef>
              </a:pPr>
              <a:r>
                <a:rPr kumimoji="1" lang="zh-CN" altLang="en-US"/>
                <a:t>必须指出</a:t>
              </a:r>
              <a:r>
                <a:rPr kumimoji="1" lang="en-US" altLang="zh-CN"/>
                <a:t>,   </a:t>
              </a:r>
              <a:r>
                <a:rPr kumimoji="1" lang="zh-CN" altLang="en-US"/>
                <a:t>只有在理想耦合的情况下</a:t>
              </a:r>
              <a:r>
                <a:rPr kumimoji="1" lang="en-US" altLang="zh-CN"/>
                <a:t>,  </a:t>
              </a:r>
              <a:r>
                <a:rPr kumimoji="1" lang="zh-CN" altLang="en-US"/>
                <a:t>才有                    的关系</a:t>
              </a:r>
              <a:r>
                <a:rPr kumimoji="1" lang="en-US" altLang="zh-CN"/>
                <a:t>;    </a:t>
              </a:r>
              <a:r>
                <a:rPr kumimoji="1" lang="zh-CN" altLang="en-US"/>
                <a:t>一般情形时</a:t>
              </a:r>
              <a:r>
                <a:rPr kumimoji="1" lang="en-US" altLang="zh-CN"/>
                <a:t>,                            ,    </a:t>
              </a:r>
              <a:r>
                <a:rPr kumimoji="1" lang="zh-CN" altLang="en-US"/>
                <a:t>而</a:t>
              </a:r>
              <a:r>
                <a:rPr kumimoji="1" lang="en-US" altLang="zh-CN"/>
                <a:t>0≤</a:t>
              </a:r>
              <a:r>
                <a:rPr kumimoji="1" lang="en-US" altLang="zh-CN" i="1"/>
                <a:t>k</a:t>
              </a:r>
              <a:r>
                <a:rPr kumimoji="1" lang="en-US" altLang="zh-CN"/>
                <a:t>≤1,  </a:t>
              </a:r>
              <a:r>
                <a:rPr kumimoji="1" lang="en-US" altLang="zh-CN" i="1"/>
                <a:t>k</a:t>
              </a:r>
              <a:r>
                <a:rPr kumimoji="1" lang="zh-CN" altLang="en-US"/>
                <a:t>称为耦合系数</a:t>
              </a:r>
              <a:r>
                <a:rPr kumimoji="1" lang="en-US" altLang="zh-CN"/>
                <a:t>,    </a:t>
              </a:r>
              <a:r>
                <a:rPr kumimoji="1" lang="zh-CN" altLang="en-US"/>
                <a:t>视两线圈的相对位置而定。 </a:t>
              </a:r>
            </a:p>
          </p:txBody>
        </p:sp>
        <p:graphicFrame>
          <p:nvGraphicFramePr>
            <p:cNvPr id="51205" name="Object 12"/>
            <p:cNvGraphicFramePr>
              <a:graphicFrameLocks noChangeAspect="1"/>
            </p:cNvGraphicFramePr>
            <p:nvPr/>
          </p:nvGraphicFramePr>
          <p:xfrm>
            <a:off x="1206" y="2571"/>
            <a:ext cx="827" cy="248"/>
          </p:xfrm>
          <a:graphic>
            <a:graphicData uri="http://schemas.openxmlformats.org/presentationml/2006/ole">
              <mc:AlternateContent xmlns:mc="http://schemas.openxmlformats.org/markup-compatibility/2006">
                <mc:Choice xmlns:v="urn:schemas-microsoft-com:vml" Requires="v">
                  <p:oleObj spid="_x0000_s51324" name="公式" r:id="rId9" imgW="1676160" imgH="469800" progId="Equation.3">
                    <p:embed/>
                  </p:oleObj>
                </mc:Choice>
                <mc:Fallback>
                  <p:oleObj name="公式" r:id="rId9" imgW="1676160" imgH="4698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06" y="2571"/>
                          <a:ext cx="827"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3300"/>
                              </a:solidFill>
                              <a:miter lim="800000"/>
                              <a:headEnd/>
                              <a:tailEnd/>
                            </a14:hiddenLine>
                          </a:ext>
                        </a:extLst>
                      </p:spPr>
                    </p:pic>
                  </p:oleObj>
                </mc:Fallback>
              </mc:AlternateContent>
            </a:graphicData>
          </a:graphic>
        </p:graphicFrame>
        <p:graphicFrame>
          <p:nvGraphicFramePr>
            <p:cNvPr id="51206" name="Object 13"/>
            <p:cNvGraphicFramePr>
              <a:graphicFrameLocks noChangeAspect="1"/>
            </p:cNvGraphicFramePr>
            <p:nvPr/>
          </p:nvGraphicFramePr>
          <p:xfrm>
            <a:off x="1313" y="2865"/>
            <a:ext cx="1055" cy="260"/>
          </p:xfrm>
          <a:graphic>
            <a:graphicData uri="http://schemas.openxmlformats.org/presentationml/2006/ole">
              <mc:AlternateContent xmlns:mc="http://schemas.openxmlformats.org/markup-compatibility/2006">
                <mc:Choice xmlns:v="urn:schemas-microsoft-com:vml" Requires="v">
                  <p:oleObj spid="_x0000_s51325" name="公式" r:id="rId11" imgW="2070000" imgH="469800" progId="Equation.3">
                    <p:embed/>
                  </p:oleObj>
                </mc:Choice>
                <mc:Fallback>
                  <p:oleObj name="公式" r:id="rId11" imgW="2070000" imgH="46980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13" y="2865"/>
                          <a:ext cx="1055"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3300"/>
                              </a:solidFill>
                              <a:miter lim="800000"/>
                              <a:headEnd/>
                              <a:tailEnd/>
                            </a14:hiddenLine>
                          </a:ext>
                        </a:extLst>
                      </p:spPr>
                    </p:pic>
                  </p:oleObj>
                </mc:Fallback>
              </mc:AlternateContent>
            </a:graphicData>
          </a:graphic>
        </p:graphicFrame>
      </p:grpSp>
      <p:grpSp>
        <p:nvGrpSpPr>
          <p:cNvPr id="51214" name="Group 14"/>
          <p:cNvGrpSpPr>
            <a:grpSpLocks/>
          </p:cNvGrpSpPr>
          <p:nvPr/>
        </p:nvGrpSpPr>
        <p:grpSpPr bwMode="auto">
          <a:xfrm>
            <a:off x="5773738" y="3567113"/>
            <a:ext cx="2897187" cy="1992312"/>
            <a:chOff x="3566" y="2803"/>
            <a:chExt cx="1825" cy="1255"/>
          </a:xfrm>
        </p:grpSpPr>
        <p:sp>
          <p:nvSpPr>
            <p:cNvPr id="51217" name="Rectangle 15"/>
            <p:cNvSpPr>
              <a:spLocks noChangeArrowheads="1"/>
            </p:cNvSpPr>
            <p:nvPr/>
          </p:nvSpPr>
          <p:spPr bwMode="auto">
            <a:xfrm>
              <a:off x="3566" y="2803"/>
              <a:ext cx="1825" cy="1255"/>
            </a:xfrm>
            <a:prstGeom prst="rect">
              <a:avLst/>
            </a:prstGeom>
            <a:solidFill>
              <a:schemeClr val="bg1"/>
            </a:solidFill>
            <a:ln w="28575">
              <a:solidFill>
                <a:srgbClr val="00FF00"/>
              </a:solidFill>
              <a:miter lim="800000"/>
              <a:headEnd/>
              <a:tailEnd type="none" w="sm" len="med"/>
            </a:ln>
          </p:spPr>
          <p:txBody>
            <a:bodyPr wrap="none" anchor="ctr"/>
            <a:lstStyle/>
            <a:p>
              <a:endParaRPr lang="zh-CN" altLang="en-US"/>
            </a:p>
          </p:txBody>
        </p:sp>
        <p:sp>
          <p:nvSpPr>
            <p:cNvPr id="51218" name="Rectangle 16"/>
            <p:cNvSpPr>
              <a:spLocks noChangeArrowheads="1"/>
            </p:cNvSpPr>
            <p:nvPr/>
          </p:nvSpPr>
          <p:spPr bwMode="auto">
            <a:xfrm>
              <a:off x="3702" y="3257"/>
              <a:ext cx="1536" cy="272"/>
            </a:xfrm>
            <a:prstGeom prst="rect">
              <a:avLst/>
            </a:prstGeom>
            <a:gradFill rotWithShape="0">
              <a:gsLst>
                <a:gs pos="0">
                  <a:srgbClr val="B28E47"/>
                </a:gs>
                <a:gs pos="50000">
                  <a:srgbClr val="FFCC66"/>
                </a:gs>
                <a:gs pos="100000">
                  <a:srgbClr val="B28E47"/>
                </a:gs>
              </a:gsLst>
              <a:lin ang="5400000" scaled="1"/>
            </a:gradFill>
            <a:ln w="28575">
              <a:noFill/>
              <a:miter lim="800000"/>
              <a:headEnd/>
              <a:tailEnd/>
            </a:ln>
          </p:spPr>
          <p:txBody>
            <a:bodyPr wrap="none" anchor="ctr"/>
            <a:lstStyle/>
            <a:p>
              <a:endParaRPr lang="zh-CN" altLang="en-US"/>
            </a:p>
          </p:txBody>
        </p:sp>
        <p:sp>
          <p:nvSpPr>
            <p:cNvPr id="51219" name="Freeform 17"/>
            <p:cNvSpPr>
              <a:spLocks/>
            </p:cNvSpPr>
            <p:nvPr/>
          </p:nvSpPr>
          <p:spPr bwMode="auto">
            <a:xfrm>
              <a:off x="3846" y="3172"/>
              <a:ext cx="144" cy="421"/>
            </a:xfrm>
            <a:custGeom>
              <a:avLst/>
              <a:gdLst>
                <a:gd name="T0" fmla="*/ 0 w 240"/>
                <a:gd name="T1" fmla="*/ 1 h 624"/>
                <a:gd name="T2" fmla="*/ 1 w 240"/>
                <a:gd name="T3" fmla="*/ 1 h 624"/>
                <a:gd name="T4" fmla="*/ 1 w 240"/>
                <a:gd name="T5" fmla="*/ 1 h 624"/>
                <a:gd name="T6" fmla="*/ 1 w 240"/>
                <a:gd name="T7" fmla="*/ 1 h 624"/>
                <a:gd name="T8" fmla="*/ 0 60000 65536"/>
                <a:gd name="T9" fmla="*/ 0 60000 65536"/>
                <a:gd name="T10" fmla="*/ 0 60000 65536"/>
                <a:gd name="T11" fmla="*/ 0 60000 65536"/>
                <a:gd name="T12" fmla="*/ 0 w 240"/>
                <a:gd name="T13" fmla="*/ 0 h 624"/>
                <a:gd name="T14" fmla="*/ 240 w 240"/>
                <a:gd name="T15" fmla="*/ 624 h 624"/>
              </a:gdLst>
              <a:ahLst/>
              <a:cxnLst>
                <a:cxn ang="T8">
                  <a:pos x="T0" y="T1"/>
                </a:cxn>
                <a:cxn ang="T9">
                  <a:pos x="T2" y="T3"/>
                </a:cxn>
                <a:cxn ang="T10">
                  <a:pos x="T4" y="T5"/>
                </a:cxn>
                <a:cxn ang="T11">
                  <a:pos x="T6" y="T7"/>
                </a:cxn>
              </a:cxnLst>
              <a:rect l="T12" t="T13" r="T14" b="T15"/>
              <a:pathLst>
                <a:path w="240" h="624">
                  <a:moveTo>
                    <a:pt x="0" y="120"/>
                  </a:moveTo>
                  <a:cubicBezTo>
                    <a:pt x="12" y="60"/>
                    <a:pt x="24" y="0"/>
                    <a:pt x="48" y="72"/>
                  </a:cubicBezTo>
                  <a:cubicBezTo>
                    <a:pt x="72" y="144"/>
                    <a:pt x="112" y="480"/>
                    <a:pt x="144" y="552"/>
                  </a:cubicBezTo>
                  <a:cubicBezTo>
                    <a:pt x="176" y="624"/>
                    <a:pt x="208" y="564"/>
                    <a:pt x="240" y="504"/>
                  </a:cubicBezTo>
                </a:path>
              </a:pathLst>
            </a:custGeom>
            <a:noFill/>
            <a:ln w="38100">
              <a:solidFill>
                <a:schemeClr val="tx1"/>
              </a:solidFill>
              <a:round/>
              <a:headEnd/>
              <a:tailEnd/>
            </a:ln>
          </p:spPr>
          <p:txBody>
            <a:bodyPr wrap="none" anchor="ctr"/>
            <a:lstStyle/>
            <a:p>
              <a:endParaRPr lang="zh-CN" altLang="en-US"/>
            </a:p>
          </p:txBody>
        </p:sp>
        <p:sp>
          <p:nvSpPr>
            <p:cNvPr id="51220" name="Freeform 18"/>
            <p:cNvSpPr>
              <a:spLocks/>
            </p:cNvSpPr>
            <p:nvPr/>
          </p:nvSpPr>
          <p:spPr bwMode="auto">
            <a:xfrm>
              <a:off x="4230" y="3161"/>
              <a:ext cx="96" cy="431"/>
            </a:xfrm>
            <a:custGeom>
              <a:avLst/>
              <a:gdLst>
                <a:gd name="T0" fmla="*/ 0 w 144"/>
                <a:gd name="T1" fmla="*/ 1 h 608"/>
                <a:gd name="T2" fmla="*/ 1 w 144"/>
                <a:gd name="T3" fmla="*/ 1 h 608"/>
                <a:gd name="T4" fmla="*/ 1 w 144"/>
                <a:gd name="T5" fmla="*/ 1 h 608"/>
                <a:gd name="T6" fmla="*/ 0 60000 65536"/>
                <a:gd name="T7" fmla="*/ 0 60000 65536"/>
                <a:gd name="T8" fmla="*/ 0 60000 65536"/>
                <a:gd name="T9" fmla="*/ 0 w 144"/>
                <a:gd name="T10" fmla="*/ 0 h 608"/>
                <a:gd name="T11" fmla="*/ 144 w 144"/>
                <a:gd name="T12" fmla="*/ 608 h 608"/>
              </a:gdLst>
              <a:ahLst/>
              <a:cxnLst>
                <a:cxn ang="T6">
                  <a:pos x="T0" y="T1"/>
                </a:cxn>
                <a:cxn ang="T7">
                  <a:pos x="T2" y="T3"/>
                </a:cxn>
                <a:cxn ang="T8">
                  <a:pos x="T4" y="T5"/>
                </a:cxn>
              </a:cxnLst>
              <a:rect l="T9" t="T10" r="T11" b="T12"/>
              <a:pathLst>
                <a:path w="144" h="608">
                  <a:moveTo>
                    <a:pt x="0" y="128"/>
                  </a:moveTo>
                  <a:cubicBezTo>
                    <a:pt x="12" y="64"/>
                    <a:pt x="24" y="0"/>
                    <a:pt x="48" y="80"/>
                  </a:cubicBezTo>
                  <a:cubicBezTo>
                    <a:pt x="72" y="160"/>
                    <a:pt x="108" y="384"/>
                    <a:pt x="144" y="608"/>
                  </a:cubicBezTo>
                </a:path>
              </a:pathLst>
            </a:custGeom>
            <a:noFill/>
            <a:ln w="38100">
              <a:solidFill>
                <a:schemeClr val="tx1"/>
              </a:solidFill>
              <a:round/>
              <a:headEnd/>
              <a:tailEnd/>
            </a:ln>
          </p:spPr>
          <p:txBody>
            <a:bodyPr wrap="none" anchor="ctr"/>
            <a:lstStyle/>
            <a:p>
              <a:endParaRPr lang="zh-CN" altLang="en-US"/>
            </a:p>
          </p:txBody>
        </p:sp>
        <p:sp>
          <p:nvSpPr>
            <p:cNvPr id="51221" name="Line 19"/>
            <p:cNvSpPr>
              <a:spLocks noChangeShapeType="1"/>
            </p:cNvSpPr>
            <p:nvPr/>
          </p:nvSpPr>
          <p:spPr bwMode="auto">
            <a:xfrm flipH="1">
              <a:off x="3823" y="3515"/>
              <a:ext cx="1" cy="367"/>
            </a:xfrm>
            <a:prstGeom prst="line">
              <a:avLst/>
            </a:prstGeom>
            <a:noFill/>
            <a:ln w="38100">
              <a:solidFill>
                <a:schemeClr val="tx1"/>
              </a:solidFill>
              <a:round/>
              <a:headEnd/>
              <a:tailEnd/>
            </a:ln>
          </p:spPr>
          <p:txBody>
            <a:bodyPr wrap="none" anchor="ctr"/>
            <a:lstStyle/>
            <a:p>
              <a:endParaRPr lang="zh-CN" altLang="en-US"/>
            </a:p>
          </p:txBody>
        </p:sp>
        <p:graphicFrame>
          <p:nvGraphicFramePr>
            <p:cNvPr id="51203" name="Object 20"/>
            <p:cNvGraphicFramePr>
              <a:graphicFrameLocks noChangeAspect="1"/>
            </p:cNvGraphicFramePr>
            <p:nvPr/>
          </p:nvGraphicFramePr>
          <p:xfrm>
            <a:off x="3982" y="2942"/>
            <a:ext cx="207" cy="198"/>
          </p:xfrm>
          <a:graphic>
            <a:graphicData uri="http://schemas.openxmlformats.org/presentationml/2006/ole">
              <mc:AlternateContent xmlns:mc="http://schemas.openxmlformats.org/markup-compatibility/2006">
                <mc:Choice xmlns:v="urn:schemas-microsoft-com:vml" Requires="v">
                  <p:oleObj spid="_x0000_s51326" name="公式" r:id="rId13" imgW="330120" imgH="419040" progId="Equation.3">
                    <p:embed/>
                  </p:oleObj>
                </mc:Choice>
                <mc:Fallback>
                  <p:oleObj name="公式" r:id="rId13" imgW="330120" imgH="419040" progId="Equation.3">
                    <p:embed/>
                    <p:pic>
                      <p:nvPicPr>
                        <p:cNvPr id="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82" y="2942"/>
                          <a:ext cx="207" cy="1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22" name="Freeform 21"/>
            <p:cNvSpPr>
              <a:spLocks/>
            </p:cNvSpPr>
            <p:nvPr/>
          </p:nvSpPr>
          <p:spPr bwMode="auto">
            <a:xfrm>
              <a:off x="3942" y="3161"/>
              <a:ext cx="144" cy="421"/>
            </a:xfrm>
            <a:custGeom>
              <a:avLst/>
              <a:gdLst>
                <a:gd name="T0" fmla="*/ 0 w 240"/>
                <a:gd name="T1" fmla="*/ 1 h 624"/>
                <a:gd name="T2" fmla="*/ 1 w 240"/>
                <a:gd name="T3" fmla="*/ 1 h 624"/>
                <a:gd name="T4" fmla="*/ 1 w 240"/>
                <a:gd name="T5" fmla="*/ 1 h 624"/>
                <a:gd name="T6" fmla="*/ 1 w 240"/>
                <a:gd name="T7" fmla="*/ 1 h 624"/>
                <a:gd name="T8" fmla="*/ 0 60000 65536"/>
                <a:gd name="T9" fmla="*/ 0 60000 65536"/>
                <a:gd name="T10" fmla="*/ 0 60000 65536"/>
                <a:gd name="T11" fmla="*/ 0 60000 65536"/>
                <a:gd name="T12" fmla="*/ 0 w 240"/>
                <a:gd name="T13" fmla="*/ 0 h 624"/>
                <a:gd name="T14" fmla="*/ 240 w 240"/>
                <a:gd name="T15" fmla="*/ 624 h 624"/>
              </a:gdLst>
              <a:ahLst/>
              <a:cxnLst>
                <a:cxn ang="T8">
                  <a:pos x="T0" y="T1"/>
                </a:cxn>
                <a:cxn ang="T9">
                  <a:pos x="T2" y="T3"/>
                </a:cxn>
                <a:cxn ang="T10">
                  <a:pos x="T4" y="T5"/>
                </a:cxn>
                <a:cxn ang="T11">
                  <a:pos x="T6" y="T7"/>
                </a:cxn>
              </a:cxnLst>
              <a:rect l="T12" t="T13" r="T14" b="T15"/>
              <a:pathLst>
                <a:path w="240" h="624">
                  <a:moveTo>
                    <a:pt x="0" y="120"/>
                  </a:moveTo>
                  <a:cubicBezTo>
                    <a:pt x="12" y="60"/>
                    <a:pt x="24" y="0"/>
                    <a:pt x="48" y="72"/>
                  </a:cubicBezTo>
                  <a:cubicBezTo>
                    <a:pt x="72" y="144"/>
                    <a:pt x="112" y="480"/>
                    <a:pt x="144" y="552"/>
                  </a:cubicBezTo>
                  <a:cubicBezTo>
                    <a:pt x="176" y="624"/>
                    <a:pt x="208" y="564"/>
                    <a:pt x="240" y="504"/>
                  </a:cubicBezTo>
                </a:path>
              </a:pathLst>
            </a:custGeom>
            <a:noFill/>
            <a:ln w="38100">
              <a:solidFill>
                <a:schemeClr val="tx1"/>
              </a:solidFill>
              <a:round/>
              <a:headEnd/>
              <a:tailEnd/>
            </a:ln>
          </p:spPr>
          <p:txBody>
            <a:bodyPr wrap="none" anchor="ctr"/>
            <a:lstStyle/>
            <a:p>
              <a:endParaRPr lang="zh-CN" altLang="en-US"/>
            </a:p>
          </p:txBody>
        </p:sp>
        <p:sp>
          <p:nvSpPr>
            <p:cNvPr id="51223" name="Freeform 22"/>
            <p:cNvSpPr>
              <a:spLocks/>
            </p:cNvSpPr>
            <p:nvPr/>
          </p:nvSpPr>
          <p:spPr bwMode="auto">
            <a:xfrm>
              <a:off x="4038" y="3161"/>
              <a:ext cx="144" cy="421"/>
            </a:xfrm>
            <a:custGeom>
              <a:avLst/>
              <a:gdLst>
                <a:gd name="T0" fmla="*/ 0 w 240"/>
                <a:gd name="T1" fmla="*/ 1 h 624"/>
                <a:gd name="T2" fmla="*/ 1 w 240"/>
                <a:gd name="T3" fmla="*/ 1 h 624"/>
                <a:gd name="T4" fmla="*/ 1 w 240"/>
                <a:gd name="T5" fmla="*/ 1 h 624"/>
                <a:gd name="T6" fmla="*/ 1 w 240"/>
                <a:gd name="T7" fmla="*/ 1 h 624"/>
                <a:gd name="T8" fmla="*/ 0 60000 65536"/>
                <a:gd name="T9" fmla="*/ 0 60000 65536"/>
                <a:gd name="T10" fmla="*/ 0 60000 65536"/>
                <a:gd name="T11" fmla="*/ 0 60000 65536"/>
                <a:gd name="T12" fmla="*/ 0 w 240"/>
                <a:gd name="T13" fmla="*/ 0 h 624"/>
                <a:gd name="T14" fmla="*/ 240 w 240"/>
                <a:gd name="T15" fmla="*/ 624 h 624"/>
              </a:gdLst>
              <a:ahLst/>
              <a:cxnLst>
                <a:cxn ang="T8">
                  <a:pos x="T0" y="T1"/>
                </a:cxn>
                <a:cxn ang="T9">
                  <a:pos x="T2" y="T3"/>
                </a:cxn>
                <a:cxn ang="T10">
                  <a:pos x="T4" y="T5"/>
                </a:cxn>
                <a:cxn ang="T11">
                  <a:pos x="T6" y="T7"/>
                </a:cxn>
              </a:cxnLst>
              <a:rect l="T12" t="T13" r="T14" b="T15"/>
              <a:pathLst>
                <a:path w="240" h="624">
                  <a:moveTo>
                    <a:pt x="0" y="120"/>
                  </a:moveTo>
                  <a:cubicBezTo>
                    <a:pt x="12" y="60"/>
                    <a:pt x="24" y="0"/>
                    <a:pt x="48" y="72"/>
                  </a:cubicBezTo>
                  <a:cubicBezTo>
                    <a:pt x="72" y="144"/>
                    <a:pt x="112" y="480"/>
                    <a:pt x="144" y="552"/>
                  </a:cubicBezTo>
                  <a:cubicBezTo>
                    <a:pt x="176" y="624"/>
                    <a:pt x="208" y="564"/>
                    <a:pt x="240" y="504"/>
                  </a:cubicBezTo>
                </a:path>
              </a:pathLst>
            </a:custGeom>
            <a:noFill/>
            <a:ln w="38100">
              <a:solidFill>
                <a:schemeClr val="tx1"/>
              </a:solidFill>
              <a:round/>
              <a:headEnd/>
              <a:tailEnd/>
            </a:ln>
          </p:spPr>
          <p:txBody>
            <a:bodyPr wrap="none" anchor="ctr"/>
            <a:lstStyle/>
            <a:p>
              <a:endParaRPr lang="zh-CN" altLang="en-US"/>
            </a:p>
          </p:txBody>
        </p:sp>
        <p:sp>
          <p:nvSpPr>
            <p:cNvPr id="51224" name="Freeform 23"/>
            <p:cNvSpPr>
              <a:spLocks/>
            </p:cNvSpPr>
            <p:nvPr/>
          </p:nvSpPr>
          <p:spPr bwMode="auto">
            <a:xfrm>
              <a:off x="4134" y="3161"/>
              <a:ext cx="144" cy="421"/>
            </a:xfrm>
            <a:custGeom>
              <a:avLst/>
              <a:gdLst>
                <a:gd name="T0" fmla="*/ 0 w 240"/>
                <a:gd name="T1" fmla="*/ 1 h 624"/>
                <a:gd name="T2" fmla="*/ 1 w 240"/>
                <a:gd name="T3" fmla="*/ 1 h 624"/>
                <a:gd name="T4" fmla="*/ 1 w 240"/>
                <a:gd name="T5" fmla="*/ 1 h 624"/>
                <a:gd name="T6" fmla="*/ 1 w 240"/>
                <a:gd name="T7" fmla="*/ 1 h 624"/>
                <a:gd name="T8" fmla="*/ 0 60000 65536"/>
                <a:gd name="T9" fmla="*/ 0 60000 65536"/>
                <a:gd name="T10" fmla="*/ 0 60000 65536"/>
                <a:gd name="T11" fmla="*/ 0 60000 65536"/>
                <a:gd name="T12" fmla="*/ 0 w 240"/>
                <a:gd name="T13" fmla="*/ 0 h 624"/>
                <a:gd name="T14" fmla="*/ 240 w 240"/>
                <a:gd name="T15" fmla="*/ 624 h 624"/>
              </a:gdLst>
              <a:ahLst/>
              <a:cxnLst>
                <a:cxn ang="T8">
                  <a:pos x="T0" y="T1"/>
                </a:cxn>
                <a:cxn ang="T9">
                  <a:pos x="T2" y="T3"/>
                </a:cxn>
                <a:cxn ang="T10">
                  <a:pos x="T4" y="T5"/>
                </a:cxn>
                <a:cxn ang="T11">
                  <a:pos x="T6" y="T7"/>
                </a:cxn>
              </a:cxnLst>
              <a:rect l="T12" t="T13" r="T14" b="T15"/>
              <a:pathLst>
                <a:path w="240" h="624">
                  <a:moveTo>
                    <a:pt x="0" y="120"/>
                  </a:moveTo>
                  <a:cubicBezTo>
                    <a:pt x="12" y="60"/>
                    <a:pt x="24" y="0"/>
                    <a:pt x="48" y="72"/>
                  </a:cubicBezTo>
                  <a:cubicBezTo>
                    <a:pt x="72" y="144"/>
                    <a:pt x="112" y="480"/>
                    <a:pt x="144" y="552"/>
                  </a:cubicBezTo>
                  <a:cubicBezTo>
                    <a:pt x="176" y="624"/>
                    <a:pt x="208" y="564"/>
                    <a:pt x="240" y="504"/>
                  </a:cubicBezTo>
                </a:path>
              </a:pathLst>
            </a:custGeom>
            <a:noFill/>
            <a:ln w="38100">
              <a:solidFill>
                <a:schemeClr val="tx1"/>
              </a:solidFill>
              <a:round/>
              <a:headEnd/>
              <a:tailEnd/>
            </a:ln>
          </p:spPr>
          <p:txBody>
            <a:bodyPr wrap="none" anchor="ctr"/>
            <a:lstStyle/>
            <a:p>
              <a:endParaRPr lang="zh-CN" altLang="en-US"/>
            </a:p>
          </p:txBody>
        </p:sp>
        <p:sp>
          <p:nvSpPr>
            <p:cNvPr id="51225" name="Line 24"/>
            <p:cNvSpPr>
              <a:spLocks noChangeShapeType="1"/>
            </p:cNvSpPr>
            <p:nvPr/>
          </p:nvSpPr>
          <p:spPr bwMode="auto">
            <a:xfrm flipV="1">
              <a:off x="4320" y="3539"/>
              <a:ext cx="0" cy="327"/>
            </a:xfrm>
            <a:prstGeom prst="line">
              <a:avLst/>
            </a:prstGeom>
            <a:noFill/>
            <a:ln w="38100">
              <a:solidFill>
                <a:schemeClr val="tx1"/>
              </a:solidFill>
              <a:round/>
              <a:headEnd/>
              <a:tailEnd/>
            </a:ln>
          </p:spPr>
          <p:txBody>
            <a:bodyPr wrap="none" anchor="ctr"/>
            <a:lstStyle/>
            <a:p>
              <a:endParaRPr lang="zh-CN" altLang="en-US"/>
            </a:p>
          </p:txBody>
        </p:sp>
        <p:sp>
          <p:nvSpPr>
            <p:cNvPr id="51226" name="Line 25"/>
            <p:cNvSpPr>
              <a:spLocks noChangeShapeType="1"/>
            </p:cNvSpPr>
            <p:nvPr/>
          </p:nvSpPr>
          <p:spPr bwMode="auto">
            <a:xfrm flipH="1">
              <a:off x="4435" y="3526"/>
              <a:ext cx="0" cy="330"/>
            </a:xfrm>
            <a:prstGeom prst="line">
              <a:avLst/>
            </a:prstGeom>
            <a:noFill/>
            <a:ln w="38100">
              <a:solidFill>
                <a:schemeClr val="accent2"/>
              </a:solidFill>
              <a:round/>
              <a:headEnd/>
              <a:tailEnd/>
            </a:ln>
          </p:spPr>
          <p:txBody>
            <a:bodyPr wrap="none" anchor="ctr"/>
            <a:lstStyle/>
            <a:p>
              <a:endParaRPr lang="zh-CN" altLang="en-US"/>
            </a:p>
          </p:txBody>
        </p:sp>
        <p:graphicFrame>
          <p:nvGraphicFramePr>
            <p:cNvPr id="51204" name="Object 26"/>
            <p:cNvGraphicFramePr>
              <a:graphicFrameLocks noChangeAspect="1"/>
            </p:cNvGraphicFramePr>
            <p:nvPr/>
          </p:nvGraphicFramePr>
          <p:xfrm>
            <a:off x="4678" y="2942"/>
            <a:ext cx="229" cy="198"/>
          </p:xfrm>
          <a:graphic>
            <a:graphicData uri="http://schemas.openxmlformats.org/presentationml/2006/ole">
              <mc:AlternateContent xmlns:mc="http://schemas.openxmlformats.org/markup-compatibility/2006">
                <mc:Choice xmlns:v="urn:schemas-microsoft-com:vml" Requires="v">
                  <p:oleObj spid="_x0000_s51327" name="公式" r:id="rId15" imgW="355320" imgH="419040" progId="Equation.3">
                    <p:embed/>
                  </p:oleObj>
                </mc:Choice>
                <mc:Fallback>
                  <p:oleObj name="公式" r:id="rId15" imgW="355320" imgH="419040" progId="Equation.3">
                    <p:embed/>
                    <p:pic>
                      <p:nvPicPr>
                        <p:cNvPr id="0" name="Object 2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78" y="2942"/>
                          <a:ext cx="229" cy="1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27" name="Freeform 27"/>
            <p:cNvSpPr>
              <a:spLocks/>
            </p:cNvSpPr>
            <p:nvPr/>
          </p:nvSpPr>
          <p:spPr bwMode="auto">
            <a:xfrm>
              <a:off x="4443" y="3161"/>
              <a:ext cx="96" cy="421"/>
            </a:xfrm>
            <a:custGeom>
              <a:avLst/>
              <a:gdLst>
                <a:gd name="T0" fmla="*/ 0 w 240"/>
                <a:gd name="T1" fmla="*/ 1 h 624"/>
                <a:gd name="T2" fmla="*/ 0 w 240"/>
                <a:gd name="T3" fmla="*/ 1 h 624"/>
                <a:gd name="T4" fmla="*/ 0 w 240"/>
                <a:gd name="T5" fmla="*/ 1 h 624"/>
                <a:gd name="T6" fmla="*/ 0 w 240"/>
                <a:gd name="T7" fmla="*/ 1 h 624"/>
                <a:gd name="T8" fmla="*/ 0 60000 65536"/>
                <a:gd name="T9" fmla="*/ 0 60000 65536"/>
                <a:gd name="T10" fmla="*/ 0 60000 65536"/>
                <a:gd name="T11" fmla="*/ 0 60000 65536"/>
                <a:gd name="T12" fmla="*/ 0 w 240"/>
                <a:gd name="T13" fmla="*/ 0 h 624"/>
                <a:gd name="T14" fmla="*/ 240 w 240"/>
                <a:gd name="T15" fmla="*/ 624 h 624"/>
              </a:gdLst>
              <a:ahLst/>
              <a:cxnLst>
                <a:cxn ang="T8">
                  <a:pos x="T0" y="T1"/>
                </a:cxn>
                <a:cxn ang="T9">
                  <a:pos x="T2" y="T3"/>
                </a:cxn>
                <a:cxn ang="T10">
                  <a:pos x="T4" y="T5"/>
                </a:cxn>
                <a:cxn ang="T11">
                  <a:pos x="T6" y="T7"/>
                </a:cxn>
              </a:cxnLst>
              <a:rect l="T12" t="T13" r="T14" b="T15"/>
              <a:pathLst>
                <a:path w="240" h="624">
                  <a:moveTo>
                    <a:pt x="0" y="120"/>
                  </a:moveTo>
                  <a:cubicBezTo>
                    <a:pt x="12" y="60"/>
                    <a:pt x="24" y="0"/>
                    <a:pt x="48" y="72"/>
                  </a:cubicBezTo>
                  <a:cubicBezTo>
                    <a:pt x="72" y="144"/>
                    <a:pt x="112" y="480"/>
                    <a:pt x="144" y="552"/>
                  </a:cubicBezTo>
                  <a:cubicBezTo>
                    <a:pt x="176" y="624"/>
                    <a:pt x="208" y="564"/>
                    <a:pt x="240" y="504"/>
                  </a:cubicBezTo>
                </a:path>
              </a:pathLst>
            </a:custGeom>
            <a:noFill/>
            <a:ln w="38100">
              <a:solidFill>
                <a:schemeClr val="accent2"/>
              </a:solidFill>
              <a:round/>
              <a:headEnd/>
              <a:tailEnd/>
            </a:ln>
          </p:spPr>
          <p:txBody>
            <a:bodyPr wrap="none" anchor="ctr"/>
            <a:lstStyle/>
            <a:p>
              <a:endParaRPr lang="zh-CN" altLang="en-US"/>
            </a:p>
          </p:txBody>
        </p:sp>
        <p:sp>
          <p:nvSpPr>
            <p:cNvPr id="51228" name="Freeform 28"/>
            <p:cNvSpPr>
              <a:spLocks/>
            </p:cNvSpPr>
            <p:nvPr/>
          </p:nvSpPr>
          <p:spPr bwMode="auto">
            <a:xfrm>
              <a:off x="4530" y="3161"/>
              <a:ext cx="96" cy="421"/>
            </a:xfrm>
            <a:custGeom>
              <a:avLst/>
              <a:gdLst>
                <a:gd name="T0" fmla="*/ 0 w 240"/>
                <a:gd name="T1" fmla="*/ 1 h 624"/>
                <a:gd name="T2" fmla="*/ 0 w 240"/>
                <a:gd name="T3" fmla="*/ 1 h 624"/>
                <a:gd name="T4" fmla="*/ 0 w 240"/>
                <a:gd name="T5" fmla="*/ 1 h 624"/>
                <a:gd name="T6" fmla="*/ 0 w 240"/>
                <a:gd name="T7" fmla="*/ 1 h 624"/>
                <a:gd name="T8" fmla="*/ 0 60000 65536"/>
                <a:gd name="T9" fmla="*/ 0 60000 65536"/>
                <a:gd name="T10" fmla="*/ 0 60000 65536"/>
                <a:gd name="T11" fmla="*/ 0 60000 65536"/>
                <a:gd name="T12" fmla="*/ 0 w 240"/>
                <a:gd name="T13" fmla="*/ 0 h 624"/>
                <a:gd name="T14" fmla="*/ 240 w 240"/>
                <a:gd name="T15" fmla="*/ 624 h 624"/>
              </a:gdLst>
              <a:ahLst/>
              <a:cxnLst>
                <a:cxn ang="T8">
                  <a:pos x="T0" y="T1"/>
                </a:cxn>
                <a:cxn ang="T9">
                  <a:pos x="T2" y="T3"/>
                </a:cxn>
                <a:cxn ang="T10">
                  <a:pos x="T4" y="T5"/>
                </a:cxn>
                <a:cxn ang="T11">
                  <a:pos x="T6" y="T7"/>
                </a:cxn>
              </a:cxnLst>
              <a:rect l="T12" t="T13" r="T14" b="T15"/>
              <a:pathLst>
                <a:path w="240" h="624">
                  <a:moveTo>
                    <a:pt x="0" y="120"/>
                  </a:moveTo>
                  <a:cubicBezTo>
                    <a:pt x="12" y="60"/>
                    <a:pt x="24" y="0"/>
                    <a:pt x="48" y="72"/>
                  </a:cubicBezTo>
                  <a:cubicBezTo>
                    <a:pt x="72" y="144"/>
                    <a:pt x="112" y="480"/>
                    <a:pt x="144" y="552"/>
                  </a:cubicBezTo>
                  <a:cubicBezTo>
                    <a:pt x="176" y="624"/>
                    <a:pt x="208" y="564"/>
                    <a:pt x="240" y="504"/>
                  </a:cubicBezTo>
                </a:path>
              </a:pathLst>
            </a:custGeom>
            <a:noFill/>
            <a:ln w="38100">
              <a:solidFill>
                <a:schemeClr val="accent2"/>
              </a:solidFill>
              <a:round/>
              <a:headEnd/>
              <a:tailEnd/>
            </a:ln>
          </p:spPr>
          <p:txBody>
            <a:bodyPr wrap="none" anchor="ctr"/>
            <a:lstStyle/>
            <a:p>
              <a:endParaRPr lang="zh-CN" altLang="en-US"/>
            </a:p>
          </p:txBody>
        </p:sp>
        <p:sp>
          <p:nvSpPr>
            <p:cNvPr id="51229" name="Freeform 29"/>
            <p:cNvSpPr>
              <a:spLocks/>
            </p:cNvSpPr>
            <p:nvPr/>
          </p:nvSpPr>
          <p:spPr bwMode="auto">
            <a:xfrm>
              <a:off x="4616" y="3161"/>
              <a:ext cx="96" cy="421"/>
            </a:xfrm>
            <a:custGeom>
              <a:avLst/>
              <a:gdLst>
                <a:gd name="T0" fmla="*/ 0 w 240"/>
                <a:gd name="T1" fmla="*/ 1 h 624"/>
                <a:gd name="T2" fmla="*/ 0 w 240"/>
                <a:gd name="T3" fmla="*/ 1 h 624"/>
                <a:gd name="T4" fmla="*/ 0 w 240"/>
                <a:gd name="T5" fmla="*/ 1 h 624"/>
                <a:gd name="T6" fmla="*/ 0 w 240"/>
                <a:gd name="T7" fmla="*/ 1 h 624"/>
                <a:gd name="T8" fmla="*/ 0 60000 65536"/>
                <a:gd name="T9" fmla="*/ 0 60000 65536"/>
                <a:gd name="T10" fmla="*/ 0 60000 65536"/>
                <a:gd name="T11" fmla="*/ 0 60000 65536"/>
                <a:gd name="T12" fmla="*/ 0 w 240"/>
                <a:gd name="T13" fmla="*/ 0 h 624"/>
                <a:gd name="T14" fmla="*/ 240 w 240"/>
                <a:gd name="T15" fmla="*/ 624 h 624"/>
              </a:gdLst>
              <a:ahLst/>
              <a:cxnLst>
                <a:cxn ang="T8">
                  <a:pos x="T0" y="T1"/>
                </a:cxn>
                <a:cxn ang="T9">
                  <a:pos x="T2" y="T3"/>
                </a:cxn>
                <a:cxn ang="T10">
                  <a:pos x="T4" y="T5"/>
                </a:cxn>
                <a:cxn ang="T11">
                  <a:pos x="T6" y="T7"/>
                </a:cxn>
              </a:cxnLst>
              <a:rect l="T12" t="T13" r="T14" b="T15"/>
              <a:pathLst>
                <a:path w="240" h="624">
                  <a:moveTo>
                    <a:pt x="0" y="120"/>
                  </a:moveTo>
                  <a:cubicBezTo>
                    <a:pt x="12" y="60"/>
                    <a:pt x="24" y="0"/>
                    <a:pt x="48" y="72"/>
                  </a:cubicBezTo>
                  <a:cubicBezTo>
                    <a:pt x="72" y="144"/>
                    <a:pt x="112" y="480"/>
                    <a:pt x="144" y="552"/>
                  </a:cubicBezTo>
                  <a:cubicBezTo>
                    <a:pt x="176" y="624"/>
                    <a:pt x="208" y="564"/>
                    <a:pt x="240" y="504"/>
                  </a:cubicBezTo>
                </a:path>
              </a:pathLst>
            </a:custGeom>
            <a:noFill/>
            <a:ln w="38100">
              <a:solidFill>
                <a:schemeClr val="accent2"/>
              </a:solidFill>
              <a:round/>
              <a:headEnd/>
              <a:tailEnd/>
            </a:ln>
          </p:spPr>
          <p:txBody>
            <a:bodyPr wrap="none" anchor="ctr"/>
            <a:lstStyle/>
            <a:p>
              <a:endParaRPr lang="zh-CN" altLang="en-US"/>
            </a:p>
          </p:txBody>
        </p:sp>
        <p:sp>
          <p:nvSpPr>
            <p:cNvPr id="51230" name="Freeform 30"/>
            <p:cNvSpPr>
              <a:spLocks/>
            </p:cNvSpPr>
            <p:nvPr/>
          </p:nvSpPr>
          <p:spPr bwMode="auto">
            <a:xfrm>
              <a:off x="4691" y="3161"/>
              <a:ext cx="96" cy="421"/>
            </a:xfrm>
            <a:custGeom>
              <a:avLst/>
              <a:gdLst>
                <a:gd name="T0" fmla="*/ 0 w 240"/>
                <a:gd name="T1" fmla="*/ 1 h 624"/>
                <a:gd name="T2" fmla="*/ 0 w 240"/>
                <a:gd name="T3" fmla="*/ 1 h 624"/>
                <a:gd name="T4" fmla="*/ 0 w 240"/>
                <a:gd name="T5" fmla="*/ 1 h 624"/>
                <a:gd name="T6" fmla="*/ 0 w 240"/>
                <a:gd name="T7" fmla="*/ 1 h 624"/>
                <a:gd name="T8" fmla="*/ 0 60000 65536"/>
                <a:gd name="T9" fmla="*/ 0 60000 65536"/>
                <a:gd name="T10" fmla="*/ 0 60000 65536"/>
                <a:gd name="T11" fmla="*/ 0 60000 65536"/>
                <a:gd name="T12" fmla="*/ 0 w 240"/>
                <a:gd name="T13" fmla="*/ 0 h 624"/>
                <a:gd name="T14" fmla="*/ 240 w 240"/>
                <a:gd name="T15" fmla="*/ 624 h 624"/>
              </a:gdLst>
              <a:ahLst/>
              <a:cxnLst>
                <a:cxn ang="T8">
                  <a:pos x="T0" y="T1"/>
                </a:cxn>
                <a:cxn ang="T9">
                  <a:pos x="T2" y="T3"/>
                </a:cxn>
                <a:cxn ang="T10">
                  <a:pos x="T4" y="T5"/>
                </a:cxn>
                <a:cxn ang="T11">
                  <a:pos x="T6" y="T7"/>
                </a:cxn>
              </a:cxnLst>
              <a:rect l="T12" t="T13" r="T14" b="T15"/>
              <a:pathLst>
                <a:path w="240" h="624">
                  <a:moveTo>
                    <a:pt x="0" y="120"/>
                  </a:moveTo>
                  <a:cubicBezTo>
                    <a:pt x="12" y="60"/>
                    <a:pt x="24" y="0"/>
                    <a:pt x="48" y="72"/>
                  </a:cubicBezTo>
                  <a:cubicBezTo>
                    <a:pt x="72" y="144"/>
                    <a:pt x="112" y="480"/>
                    <a:pt x="144" y="552"/>
                  </a:cubicBezTo>
                  <a:cubicBezTo>
                    <a:pt x="176" y="624"/>
                    <a:pt x="208" y="564"/>
                    <a:pt x="240" y="504"/>
                  </a:cubicBezTo>
                </a:path>
              </a:pathLst>
            </a:custGeom>
            <a:noFill/>
            <a:ln w="38100">
              <a:solidFill>
                <a:schemeClr val="accent2"/>
              </a:solidFill>
              <a:round/>
              <a:headEnd/>
              <a:tailEnd/>
            </a:ln>
          </p:spPr>
          <p:txBody>
            <a:bodyPr wrap="none" anchor="ctr"/>
            <a:lstStyle/>
            <a:p>
              <a:endParaRPr lang="zh-CN" altLang="en-US"/>
            </a:p>
          </p:txBody>
        </p:sp>
        <p:sp>
          <p:nvSpPr>
            <p:cNvPr id="51231" name="Freeform 31"/>
            <p:cNvSpPr>
              <a:spLocks/>
            </p:cNvSpPr>
            <p:nvPr/>
          </p:nvSpPr>
          <p:spPr bwMode="auto">
            <a:xfrm>
              <a:off x="4779" y="3161"/>
              <a:ext cx="96" cy="421"/>
            </a:xfrm>
            <a:custGeom>
              <a:avLst/>
              <a:gdLst>
                <a:gd name="T0" fmla="*/ 0 w 240"/>
                <a:gd name="T1" fmla="*/ 1 h 624"/>
                <a:gd name="T2" fmla="*/ 0 w 240"/>
                <a:gd name="T3" fmla="*/ 1 h 624"/>
                <a:gd name="T4" fmla="*/ 0 w 240"/>
                <a:gd name="T5" fmla="*/ 1 h 624"/>
                <a:gd name="T6" fmla="*/ 0 w 240"/>
                <a:gd name="T7" fmla="*/ 1 h 624"/>
                <a:gd name="T8" fmla="*/ 0 60000 65536"/>
                <a:gd name="T9" fmla="*/ 0 60000 65536"/>
                <a:gd name="T10" fmla="*/ 0 60000 65536"/>
                <a:gd name="T11" fmla="*/ 0 60000 65536"/>
                <a:gd name="T12" fmla="*/ 0 w 240"/>
                <a:gd name="T13" fmla="*/ 0 h 624"/>
                <a:gd name="T14" fmla="*/ 240 w 240"/>
                <a:gd name="T15" fmla="*/ 624 h 624"/>
              </a:gdLst>
              <a:ahLst/>
              <a:cxnLst>
                <a:cxn ang="T8">
                  <a:pos x="T0" y="T1"/>
                </a:cxn>
                <a:cxn ang="T9">
                  <a:pos x="T2" y="T3"/>
                </a:cxn>
                <a:cxn ang="T10">
                  <a:pos x="T4" y="T5"/>
                </a:cxn>
                <a:cxn ang="T11">
                  <a:pos x="T6" y="T7"/>
                </a:cxn>
              </a:cxnLst>
              <a:rect l="T12" t="T13" r="T14" b="T15"/>
              <a:pathLst>
                <a:path w="240" h="624">
                  <a:moveTo>
                    <a:pt x="0" y="120"/>
                  </a:moveTo>
                  <a:cubicBezTo>
                    <a:pt x="12" y="60"/>
                    <a:pt x="24" y="0"/>
                    <a:pt x="48" y="72"/>
                  </a:cubicBezTo>
                  <a:cubicBezTo>
                    <a:pt x="72" y="144"/>
                    <a:pt x="112" y="480"/>
                    <a:pt x="144" y="552"/>
                  </a:cubicBezTo>
                  <a:cubicBezTo>
                    <a:pt x="176" y="624"/>
                    <a:pt x="208" y="564"/>
                    <a:pt x="240" y="504"/>
                  </a:cubicBezTo>
                </a:path>
              </a:pathLst>
            </a:custGeom>
            <a:noFill/>
            <a:ln w="38100">
              <a:solidFill>
                <a:schemeClr val="accent2"/>
              </a:solidFill>
              <a:round/>
              <a:headEnd/>
              <a:tailEnd/>
            </a:ln>
          </p:spPr>
          <p:txBody>
            <a:bodyPr wrap="none" anchor="ctr"/>
            <a:lstStyle/>
            <a:p>
              <a:endParaRPr lang="zh-CN" altLang="en-US"/>
            </a:p>
          </p:txBody>
        </p:sp>
        <p:sp>
          <p:nvSpPr>
            <p:cNvPr id="51232" name="Freeform 32"/>
            <p:cNvSpPr>
              <a:spLocks/>
            </p:cNvSpPr>
            <p:nvPr/>
          </p:nvSpPr>
          <p:spPr bwMode="auto">
            <a:xfrm>
              <a:off x="4857" y="3161"/>
              <a:ext cx="117" cy="421"/>
            </a:xfrm>
            <a:custGeom>
              <a:avLst/>
              <a:gdLst>
                <a:gd name="T0" fmla="*/ 0 w 240"/>
                <a:gd name="T1" fmla="*/ 1 h 624"/>
                <a:gd name="T2" fmla="*/ 0 w 240"/>
                <a:gd name="T3" fmla="*/ 1 h 624"/>
                <a:gd name="T4" fmla="*/ 0 w 240"/>
                <a:gd name="T5" fmla="*/ 1 h 624"/>
                <a:gd name="T6" fmla="*/ 0 w 240"/>
                <a:gd name="T7" fmla="*/ 1 h 624"/>
                <a:gd name="T8" fmla="*/ 0 60000 65536"/>
                <a:gd name="T9" fmla="*/ 0 60000 65536"/>
                <a:gd name="T10" fmla="*/ 0 60000 65536"/>
                <a:gd name="T11" fmla="*/ 0 60000 65536"/>
                <a:gd name="T12" fmla="*/ 0 w 240"/>
                <a:gd name="T13" fmla="*/ 0 h 624"/>
                <a:gd name="T14" fmla="*/ 240 w 240"/>
                <a:gd name="T15" fmla="*/ 624 h 624"/>
              </a:gdLst>
              <a:ahLst/>
              <a:cxnLst>
                <a:cxn ang="T8">
                  <a:pos x="T0" y="T1"/>
                </a:cxn>
                <a:cxn ang="T9">
                  <a:pos x="T2" y="T3"/>
                </a:cxn>
                <a:cxn ang="T10">
                  <a:pos x="T4" y="T5"/>
                </a:cxn>
                <a:cxn ang="T11">
                  <a:pos x="T6" y="T7"/>
                </a:cxn>
              </a:cxnLst>
              <a:rect l="T12" t="T13" r="T14" b="T15"/>
              <a:pathLst>
                <a:path w="240" h="624">
                  <a:moveTo>
                    <a:pt x="0" y="120"/>
                  </a:moveTo>
                  <a:cubicBezTo>
                    <a:pt x="12" y="60"/>
                    <a:pt x="24" y="0"/>
                    <a:pt x="48" y="72"/>
                  </a:cubicBezTo>
                  <a:cubicBezTo>
                    <a:pt x="72" y="144"/>
                    <a:pt x="112" y="480"/>
                    <a:pt x="144" y="552"/>
                  </a:cubicBezTo>
                  <a:cubicBezTo>
                    <a:pt x="176" y="624"/>
                    <a:pt x="208" y="564"/>
                    <a:pt x="240" y="504"/>
                  </a:cubicBezTo>
                </a:path>
              </a:pathLst>
            </a:custGeom>
            <a:noFill/>
            <a:ln w="38100">
              <a:solidFill>
                <a:schemeClr val="accent2"/>
              </a:solidFill>
              <a:round/>
              <a:headEnd/>
              <a:tailEnd/>
            </a:ln>
          </p:spPr>
          <p:txBody>
            <a:bodyPr wrap="none" anchor="ctr"/>
            <a:lstStyle/>
            <a:p>
              <a:endParaRPr lang="zh-CN" altLang="en-US"/>
            </a:p>
          </p:txBody>
        </p:sp>
        <p:sp>
          <p:nvSpPr>
            <p:cNvPr id="51233" name="Freeform 33"/>
            <p:cNvSpPr>
              <a:spLocks/>
            </p:cNvSpPr>
            <p:nvPr/>
          </p:nvSpPr>
          <p:spPr bwMode="auto">
            <a:xfrm>
              <a:off x="4956" y="3172"/>
              <a:ext cx="96" cy="421"/>
            </a:xfrm>
            <a:custGeom>
              <a:avLst/>
              <a:gdLst>
                <a:gd name="T0" fmla="*/ 0 w 240"/>
                <a:gd name="T1" fmla="*/ 1 h 624"/>
                <a:gd name="T2" fmla="*/ 0 w 240"/>
                <a:gd name="T3" fmla="*/ 1 h 624"/>
                <a:gd name="T4" fmla="*/ 0 w 240"/>
                <a:gd name="T5" fmla="*/ 1 h 624"/>
                <a:gd name="T6" fmla="*/ 0 w 240"/>
                <a:gd name="T7" fmla="*/ 1 h 624"/>
                <a:gd name="T8" fmla="*/ 0 60000 65536"/>
                <a:gd name="T9" fmla="*/ 0 60000 65536"/>
                <a:gd name="T10" fmla="*/ 0 60000 65536"/>
                <a:gd name="T11" fmla="*/ 0 60000 65536"/>
                <a:gd name="T12" fmla="*/ 0 w 240"/>
                <a:gd name="T13" fmla="*/ 0 h 624"/>
                <a:gd name="T14" fmla="*/ 240 w 240"/>
                <a:gd name="T15" fmla="*/ 624 h 624"/>
              </a:gdLst>
              <a:ahLst/>
              <a:cxnLst>
                <a:cxn ang="T8">
                  <a:pos x="T0" y="T1"/>
                </a:cxn>
                <a:cxn ang="T9">
                  <a:pos x="T2" y="T3"/>
                </a:cxn>
                <a:cxn ang="T10">
                  <a:pos x="T4" y="T5"/>
                </a:cxn>
                <a:cxn ang="T11">
                  <a:pos x="T6" y="T7"/>
                </a:cxn>
              </a:cxnLst>
              <a:rect l="T12" t="T13" r="T14" b="T15"/>
              <a:pathLst>
                <a:path w="240" h="624">
                  <a:moveTo>
                    <a:pt x="0" y="120"/>
                  </a:moveTo>
                  <a:cubicBezTo>
                    <a:pt x="12" y="60"/>
                    <a:pt x="24" y="0"/>
                    <a:pt x="48" y="72"/>
                  </a:cubicBezTo>
                  <a:cubicBezTo>
                    <a:pt x="72" y="144"/>
                    <a:pt x="112" y="480"/>
                    <a:pt x="144" y="552"/>
                  </a:cubicBezTo>
                  <a:cubicBezTo>
                    <a:pt x="176" y="624"/>
                    <a:pt x="208" y="564"/>
                    <a:pt x="240" y="504"/>
                  </a:cubicBezTo>
                </a:path>
              </a:pathLst>
            </a:custGeom>
            <a:noFill/>
            <a:ln w="38100">
              <a:solidFill>
                <a:schemeClr val="accent2"/>
              </a:solidFill>
              <a:round/>
              <a:headEnd/>
              <a:tailEnd/>
            </a:ln>
          </p:spPr>
          <p:txBody>
            <a:bodyPr wrap="none" anchor="ctr"/>
            <a:lstStyle/>
            <a:p>
              <a:endParaRPr lang="zh-CN" altLang="en-US"/>
            </a:p>
          </p:txBody>
        </p:sp>
        <p:sp>
          <p:nvSpPr>
            <p:cNvPr id="51234" name="Freeform 34"/>
            <p:cNvSpPr>
              <a:spLocks/>
            </p:cNvSpPr>
            <p:nvPr/>
          </p:nvSpPr>
          <p:spPr bwMode="auto">
            <a:xfrm>
              <a:off x="5045" y="3160"/>
              <a:ext cx="96" cy="431"/>
            </a:xfrm>
            <a:custGeom>
              <a:avLst/>
              <a:gdLst>
                <a:gd name="T0" fmla="*/ 0 w 144"/>
                <a:gd name="T1" fmla="*/ 1 h 608"/>
                <a:gd name="T2" fmla="*/ 1 w 144"/>
                <a:gd name="T3" fmla="*/ 1 h 608"/>
                <a:gd name="T4" fmla="*/ 1 w 144"/>
                <a:gd name="T5" fmla="*/ 1 h 608"/>
                <a:gd name="T6" fmla="*/ 0 60000 65536"/>
                <a:gd name="T7" fmla="*/ 0 60000 65536"/>
                <a:gd name="T8" fmla="*/ 0 60000 65536"/>
                <a:gd name="T9" fmla="*/ 0 w 144"/>
                <a:gd name="T10" fmla="*/ 0 h 608"/>
                <a:gd name="T11" fmla="*/ 144 w 144"/>
                <a:gd name="T12" fmla="*/ 608 h 608"/>
              </a:gdLst>
              <a:ahLst/>
              <a:cxnLst>
                <a:cxn ang="T6">
                  <a:pos x="T0" y="T1"/>
                </a:cxn>
                <a:cxn ang="T7">
                  <a:pos x="T2" y="T3"/>
                </a:cxn>
                <a:cxn ang="T8">
                  <a:pos x="T4" y="T5"/>
                </a:cxn>
              </a:cxnLst>
              <a:rect l="T9" t="T10" r="T11" b="T12"/>
              <a:pathLst>
                <a:path w="144" h="608">
                  <a:moveTo>
                    <a:pt x="0" y="128"/>
                  </a:moveTo>
                  <a:cubicBezTo>
                    <a:pt x="12" y="64"/>
                    <a:pt x="24" y="0"/>
                    <a:pt x="48" y="80"/>
                  </a:cubicBezTo>
                  <a:cubicBezTo>
                    <a:pt x="72" y="160"/>
                    <a:pt x="108" y="384"/>
                    <a:pt x="144" y="608"/>
                  </a:cubicBezTo>
                </a:path>
              </a:pathLst>
            </a:custGeom>
            <a:noFill/>
            <a:ln w="38100">
              <a:solidFill>
                <a:schemeClr val="accent2"/>
              </a:solidFill>
              <a:round/>
              <a:headEnd/>
              <a:tailEnd/>
            </a:ln>
          </p:spPr>
          <p:txBody>
            <a:bodyPr wrap="none" anchor="ctr"/>
            <a:lstStyle/>
            <a:p>
              <a:endParaRPr lang="zh-CN" altLang="en-US"/>
            </a:p>
          </p:txBody>
        </p:sp>
        <p:sp>
          <p:nvSpPr>
            <p:cNvPr id="51235" name="Line 35"/>
            <p:cNvSpPr>
              <a:spLocks noChangeShapeType="1"/>
            </p:cNvSpPr>
            <p:nvPr/>
          </p:nvSpPr>
          <p:spPr bwMode="auto">
            <a:xfrm>
              <a:off x="5133" y="3574"/>
              <a:ext cx="0" cy="297"/>
            </a:xfrm>
            <a:prstGeom prst="line">
              <a:avLst/>
            </a:prstGeom>
            <a:noFill/>
            <a:ln w="38100">
              <a:solidFill>
                <a:schemeClr val="accent2"/>
              </a:solidFill>
              <a:round/>
              <a:headEnd/>
              <a:tailEnd type="none" w="sm" len="med"/>
            </a:ln>
          </p:spPr>
          <p:txBody>
            <a:bodyPr/>
            <a:lstStyle/>
            <a:p>
              <a:endParaRPr lang="zh-CN" altLang="en-US"/>
            </a:p>
          </p:txBody>
        </p:sp>
        <p:sp>
          <p:nvSpPr>
            <p:cNvPr id="51236" name="Text Box 36"/>
            <p:cNvSpPr txBox="1">
              <a:spLocks noChangeArrowheads="1"/>
            </p:cNvSpPr>
            <p:nvPr/>
          </p:nvSpPr>
          <p:spPr bwMode="auto">
            <a:xfrm>
              <a:off x="3625" y="3753"/>
              <a:ext cx="212" cy="288"/>
            </a:xfrm>
            <a:prstGeom prst="rect">
              <a:avLst/>
            </a:prstGeom>
            <a:noFill/>
            <a:ln w="28575">
              <a:noFill/>
              <a:miter lim="800000"/>
              <a:headEnd/>
              <a:tailEnd type="none" w="sm" len="med"/>
            </a:ln>
          </p:spPr>
          <p:txBody>
            <a:bodyPr wrap="none">
              <a:spAutoFit/>
            </a:bodyPr>
            <a:lstStyle/>
            <a:p>
              <a:pPr>
                <a:spcBef>
                  <a:spcPct val="50000"/>
                </a:spcBef>
              </a:pPr>
              <a:r>
                <a:rPr kumimoji="1" lang="en-US" altLang="zh-CN" b="0">
                  <a:solidFill>
                    <a:schemeClr val="tx1"/>
                  </a:solidFill>
                </a:rPr>
                <a:t>1</a:t>
              </a:r>
            </a:p>
          </p:txBody>
        </p:sp>
        <p:sp>
          <p:nvSpPr>
            <p:cNvPr id="51237" name="Text Box 37"/>
            <p:cNvSpPr txBox="1">
              <a:spLocks noChangeArrowheads="1"/>
            </p:cNvSpPr>
            <p:nvPr/>
          </p:nvSpPr>
          <p:spPr bwMode="auto">
            <a:xfrm>
              <a:off x="4116" y="3741"/>
              <a:ext cx="212" cy="288"/>
            </a:xfrm>
            <a:prstGeom prst="rect">
              <a:avLst/>
            </a:prstGeom>
            <a:noFill/>
            <a:ln w="28575">
              <a:noFill/>
              <a:miter lim="800000"/>
              <a:headEnd/>
              <a:tailEnd type="none" w="sm" len="med"/>
            </a:ln>
          </p:spPr>
          <p:txBody>
            <a:bodyPr wrap="none">
              <a:spAutoFit/>
            </a:bodyPr>
            <a:lstStyle/>
            <a:p>
              <a:pPr>
                <a:spcBef>
                  <a:spcPct val="50000"/>
                </a:spcBef>
              </a:pPr>
              <a:r>
                <a:rPr kumimoji="1" lang="en-US" altLang="zh-CN">
                  <a:solidFill>
                    <a:schemeClr val="tx1"/>
                  </a:solidFill>
                </a:rPr>
                <a:t>2</a:t>
              </a:r>
            </a:p>
          </p:txBody>
        </p:sp>
        <p:sp>
          <p:nvSpPr>
            <p:cNvPr id="51238" name="Text Box 38"/>
            <p:cNvSpPr txBox="1">
              <a:spLocks noChangeArrowheads="1"/>
            </p:cNvSpPr>
            <p:nvPr/>
          </p:nvSpPr>
          <p:spPr bwMode="auto">
            <a:xfrm>
              <a:off x="4473" y="3734"/>
              <a:ext cx="212" cy="288"/>
            </a:xfrm>
            <a:prstGeom prst="rect">
              <a:avLst/>
            </a:prstGeom>
            <a:noFill/>
            <a:ln w="28575">
              <a:noFill/>
              <a:miter lim="800000"/>
              <a:headEnd/>
              <a:tailEnd type="none" w="sm" len="med"/>
            </a:ln>
          </p:spPr>
          <p:txBody>
            <a:bodyPr wrap="none">
              <a:spAutoFit/>
            </a:bodyPr>
            <a:lstStyle/>
            <a:p>
              <a:pPr>
                <a:spcBef>
                  <a:spcPct val="50000"/>
                </a:spcBef>
              </a:pPr>
              <a:r>
                <a:rPr kumimoji="1" lang="en-US" altLang="zh-CN">
                  <a:solidFill>
                    <a:schemeClr val="accent2"/>
                  </a:solidFill>
                </a:rPr>
                <a:t>3</a:t>
              </a:r>
            </a:p>
          </p:txBody>
        </p:sp>
        <p:sp>
          <p:nvSpPr>
            <p:cNvPr id="51239" name="Text Box 39"/>
            <p:cNvSpPr txBox="1">
              <a:spLocks noChangeArrowheads="1"/>
            </p:cNvSpPr>
            <p:nvPr/>
          </p:nvSpPr>
          <p:spPr bwMode="auto">
            <a:xfrm>
              <a:off x="5133" y="3722"/>
              <a:ext cx="212" cy="288"/>
            </a:xfrm>
            <a:prstGeom prst="rect">
              <a:avLst/>
            </a:prstGeom>
            <a:noFill/>
            <a:ln w="28575">
              <a:noFill/>
              <a:miter lim="800000"/>
              <a:headEnd/>
              <a:tailEnd type="none" w="sm" len="med"/>
            </a:ln>
          </p:spPr>
          <p:txBody>
            <a:bodyPr wrap="none">
              <a:spAutoFit/>
            </a:bodyPr>
            <a:lstStyle/>
            <a:p>
              <a:pPr>
                <a:spcBef>
                  <a:spcPct val="50000"/>
                </a:spcBef>
              </a:pPr>
              <a:r>
                <a:rPr kumimoji="1" lang="en-US" altLang="zh-CN">
                  <a:solidFill>
                    <a:schemeClr val="accent2"/>
                  </a:solidFill>
                </a:rPr>
                <a:t>4</a:t>
              </a:r>
            </a:p>
          </p:txBody>
        </p:sp>
      </p:grpSp>
      <p:sp>
        <p:nvSpPr>
          <p:cNvPr id="51215" name="Line 40"/>
          <p:cNvSpPr>
            <a:spLocks noChangeShapeType="1"/>
          </p:cNvSpPr>
          <p:nvPr/>
        </p:nvSpPr>
        <p:spPr bwMode="auto">
          <a:xfrm flipV="1">
            <a:off x="7153275" y="4800600"/>
            <a:ext cx="0" cy="381000"/>
          </a:xfrm>
          <a:prstGeom prst="line">
            <a:avLst/>
          </a:prstGeom>
          <a:noFill/>
          <a:ln w="38100">
            <a:solidFill>
              <a:schemeClr val="accent2"/>
            </a:solidFill>
            <a:round/>
            <a:headEnd/>
            <a:tailEnd type="triangle" w="sm" len="med"/>
          </a:ln>
        </p:spPr>
        <p:txBody>
          <a:bodyPr/>
          <a:lstStyle/>
          <a:p>
            <a:endParaRPr lang="zh-CN" altLang="en-US"/>
          </a:p>
        </p:txBody>
      </p:sp>
      <p:sp>
        <p:nvSpPr>
          <p:cNvPr id="51216" name="Text Box 41"/>
          <p:cNvSpPr txBox="1">
            <a:spLocks noChangeArrowheads="1"/>
          </p:cNvSpPr>
          <p:nvPr/>
        </p:nvSpPr>
        <p:spPr bwMode="auto">
          <a:xfrm>
            <a:off x="7194550" y="4695825"/>
            <a:ext cx="442913" cy="519113"/>
          </a:xfrm>
          <a:prstGeom prst="rect">
            <a:avLst/>
          </a:prstGeom>
          <a:noFill/>
          <a:ln w="28575">
            <a:noFill/>
            <a:miter lim="800000"/>
            <a:headEnd/>
            <a:tailEnd type="none" w="sm" len="med"/>
          </a:ln>
        </p:spPr>
        <p:txBody>
          <a:bodyPr wrap="none">
            <a:spAutoFit/>
          </a:bodyPr>
          <a:lstStyle/>
          <a:p>
            <a:pPr eaLnBrk="0" hangingPunct="0"/>
            <a:r>
              <a:rPr lang="en-US" altLang="zh-CN" sz="2800" i="1">
                <a:solidFill>
                  <a:schemeClr val="accent2"/>
                </a:solidFill>
              </a:rPr>
              <a:t>I</a:t>
            </a:r>
            <a:r>
              <a:rPr lang="en-US" altLang="zh-CN" sz="2800" baseline="-25000">
                <a:solidFill>
                  <a:schemeClr val="accent2"/>
                </a:solidFill>
              </a:rPr>
              <a:t>2</a:t>
            </a:r>
            <a:endParaRPr lang="en-US" altLang="zh-CN" sz="2800">
              <a:solidFill>
                <a:schemeClr val="accent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683"/>
                                        </p:tgtEl>
                                        <p:attrNameLst>
                                          <p:attrName>style.visibility</p:attrName>
                                        </p:attrNameLst>
                                      </p:cBhvr>
                                      <p:to>
                                        <p:strVal val="visible"/>
                                      </p:to>
                                    </p:set>
                                    <p:animEffect transition="in" filter="wipe(left)">
                                      <p:cBhvr>
                                        <p:cTn id="7" dur="500"/>
                                        <p:tgtEl>
                                          <p:spTgt spid="7168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heckerboard(across)">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灯片编号占位符 3"/>
          <p:cNvSpPr>
            <a:spLocks noGrp="1"/>
          </p:cNvSpPr>
          <p:nvPr>
            <p:ph type="sldNum" sz="quarter" idx="12"/>
          </p:nvPr>
        </p:nvSpPr>
        <p:spPr/>
        <p:txBody>
          <a:bodyPr/>
          <a:lstStyle/>
          <a:p>
            <a:pPr>
              <a:defRPr/>
            </a:pPr>
            <a:fld id="{5494E44D-D544-41D3-A390-E7574FE55675}" type="slidenum">
              <a:rPr lang="en-US" altLang="zh-CN"/>
              <a:pPr>
                <a:defRPr/>
              </a:pPr>
              <a:t>62</a:t>
            </a:fld>
            <a:endParaRPr lang="en-US" altLang="zh-CN"/>
          </a:p>
        </p:txBody>
      </p:sp>
      <p:sp>
        <p:nvSpPr>
          <p:cNvPr id="52236" name="Text Box 2"/>
          <p:cNvSpPr txBox="1">
            <a:spLocks noChangeArrowheads="1"/>
          </p:cNvSpPr>
          <p:nvPr/>
        </p:nvSpPr>
        <p:spPr bwMode="auto">
          <a:xfrm>
            <a:off x="403225" y="1125538"/>
            <a:ext cx="4821238" cy="1041400"/>
          </a:xfrm>
          <a:prstGeom prst="rect">
            <a:avLst/>
          </a:prstGeom>
          <a:noFill/>
          <a:ln w="9525">
            <a:noFill/>
            <a:miter lim="800000"/>
            <a:headEnd/>
            <a:tailEnd/>
          </a:ln>
        </p:spPr>
        <p:txBody>
          <a:bodyPr>
            <a:spAutoFit/>
          </a:bodyPr>
          <a:lstStyle/>
          <a:p>
            <a:pPr>
              <a:lnSpc>
                <a:spcPct val="130000"/>
              </a:lnSpc>
              <a:spcBef>
                <a:spcPct val="50000"/>
              </a:spcBef>
            </a:pPr>
            <a:r>
              <a:rPr kumimoji="1" lang="en-US" altLang="zh-CN" b="0">
                <a:solidFill>
                  <a:schemeClr val="tx1"/>
                </a:solidFill>
              </a:rPr>
              <a:t>    </a:t>
            </a:r>
            <a:r>
              <a:rPr kumimoji="1" lang="en-US" altLang="zh-CN"/>
              <a:t>1. </a:t>
            </a:r>
            <a:r>
              <a:rPr kumimoji="1" lang="zh-CN" altLang="en-US"/>
              <a:t>将</a:t>
            </a:r>
            <a:r>
              <a:rPr kumimoji="1" lang="en-US" altLang="zh-CN"/>
              <a:t>2</a:t>
            </a:r>
            <a:r>
              <a:rPr kumimoji="1" lang="zh-CN" altLang="en-US"/>
              <a:t>、</a:t>
            </a:r>
            <a:r>
              <a:rPr kumimoji="1" lang="en-US" altLang="zh-CN"/>
              <a:t>3</a:t>
            </a:r>
            <a:r>
              <a:rPr kumimoji="1" lang="zh-CN" altLang="en-US"/>
              <a:t>端相连接，这个线圈的自感是多少？</a:t>
            </a:r>
            <a:endParaRPr kumimoji="1" lang="zh-CN" altLang="en-US" b="0">
              <a:solidFill>
                <a:schemeClr val="tx1"/>
              </a:solidFill>
            </a:endParaRPr>
          </a:p>
        </p:txBody>
      </p:sp>
      <p:graphicFrame>
        <p:nvGraphicFramePr>
          <p:cNvPr id="72707" name="Object 3"/>
          <p:cNvGraphicFramePr>
            <a:graphicFrameLocks noChangeAspect="1"/>
          </p:cNvGraphicFramePr>
          <p:nvPr/>
        </p:nvGraphicFramePr>
        <p:xfrm>
          <a:off x="642938" y="3427413"/>
          <a:ext cx="682625" cy="333375"/>
        </p:xfrm>
        <a:graphic>
          <a:graphicData uri="http://schemas.openxmlformats.org/presentationml/2006/ole">
            <mc:AlternateContent xmlns:mc="http://schemas.openxmlformats.org/markup-compatibility/2006">
              <mc:Choice xmlns:v="urn:schemas-microsoft-com:vml" Requires="v">
                <p:oleObj spid="_x0000_s52379" name="公式" r:id="rId3" imgW="596880" imgH="291960" progId="Equation.3">
                  <p:embed/>
                </p:oleObj>
              </mc:Choice>
              <mc:Fallback>
                <p:oleObj name="公式" r:id="rId3" imgW="596880" imgH="29196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8" y="3427413"/>
                        <a:ext cx="682625"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08" name="Text Box 4"/>
          <p:cNvSpPr txBox="1">
            <a:spLocks noChangeArrowheads="1"/>
          </p:cNvSpPr>
          <p:nvPr/>
        </p:nvSpPr>
        <p:spPr bwMode="auto">
          <a:xfrm>
            <a:off x="347663" y="2125663"/>
            <a:ext cx="4954587" cy="1041400"/>
          </a:xfrm>
          <a:prstGeom prst="rect">
            <a:avLst/>
          </a:prstGeom>
          <a:noFill/>
          <a:ln w="9525">
            <a:noFill/>
            <a:miter lim="800000"/>
            <a:headEnd/>
            <a:tailEnd/>
          </a:ln>
        </p:spPr>
        <p:txBody>
          <a:bodyPr>
            <a:spAutoFit/>
          </a:bodyPr>
          <a:lstStyle/>
          <a:p>
            <a:pPr>
              <a:lnSpc>
                <a:spcPct val="130000"/>
              </a:lnSpc>
              <a:spcBef>
                <a:spcPct val="50000"/>
              </a:spcBef>
            </a:pPr>
            <a:r>
              <a:rPr kumimoji="1" lang="en-US" altLang="zh-CN" b="0">
                <a:solidFill>
                  <a:schemeClr val="tx1"/>
                </a:solidFill>
              </a:rPr>
              <a:t>    </a:t>
            </a:r>
            <a:r>
              <a:rPr kumimoji="1" lang="zh-CN" altLang="en-US"/>
              <a:t>设线圈中通以电流</a:t>
            </a:r>
            <a:r>
              <a:rPr kumimoji="1" lang="en-US" altLang="zh-CN" i="1"/>
              <a:t>I</a:t>
            </a:r>
            <a:r>
              <a:rPr kumimoji="1" lang="zh-CN" altLang="en-US"/>
              <a:t>，则穿过线圈面积的磁通链为</a:t>
            </a:r>
          </a:p>
        </p:txBody>
      </p:sp>
      <p:graphicFrame>
        <p:nvGraphicFramePr>
          <p:cNvPr id="72709" name="Object 5"/>
          <p:cNvGraphicFramePr>
            <a:graphicFrameLocks noChangeAspect="1"/>
          </p:cNvGraphicFramePr>
          <p:nvPr/>
        </p:nvGraphicFramePr>
        <p:xfrm>
          <a:off x="4848225" y="3071813"/>
          <a:ext cx="3956050" cy="955675"/>
        </p:xfrm>
        <a:graphic>
          <a:graphicData uri="http://schemas.openxmlformats.org/presentationml/2006/ole">
            <mc:AlternateContent xmlns:mc="http://schemas.openxmlformats.org/markup-compatibility/2006">
              <mc:Choice xmlns:v="urn:schemas-microsoft-com:vml" Requires="v">
                <p:oleObj spid="_x0000_s52380" name="公式" r:id="rId5" imgW="3479760" imgH="838080" progId="Equation.3">
                  <p:embed/>
                </p:oleObj>
              </mc:Choice>
              <mc:Fallback>
                <p:oleObj name="公式" r:id="rId5" imgW="3479760" imgH="8380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8225" y="3071813"/>
                        <a:ext cx="3956050" cy="955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10" name="Text Box 6"/>
          <p:cNvSpPr txBox="1">
            <a:spLocks noChangeArrowheads="1"/>
          </p:cNvSpPr>
          <p:nvPr/>
        </p:nvSpPr>
        <p:spPr bwMode="auto">
          <a:xfrm>
            <a:off x="301625" y="4097338"/>
            <a:ext cx="5014913" cy="1041400"/>
          </a:xfrm>
          <a:prstGeom prst="rect">
            <a:avLst/>
          </a:prstGeom>
          <a:noFill/>
          <a:ln w="9525">
            <a:noFill/>
            <a:miter lim="800000"/>
            <a:headEnd/>
            <a:tailEnd/>
          </a:ln>
        </p:spPr>
        <p:txBody>
          <a:bodyPr>
            <a:spAutoFit/>
          </a:bodyPr>
          <a:lstStyle/>
          <a:p>
            <a:pPr>
              <a:lnSpc>
                <a:spcPct val="130000"/>
              </a:lnSpc>
              <a:spcBef>
                <a:spcPct val="50000"/>
              </a:spcBef>
            </a:pPr>
            <a:r>
              <a:rPr kumimoji="1" lang="en-US" altLang="zh-CN" b="0">
                <a:solidFill>
                  <a:schemeClr val="tx1"/>
                </a:solidFill>
              </a:rPr>
              <a:t>     </a:t>
            </a:r>
            <a:r>
              <a:rPr kumimoji="1" lang="en-US" altLang="zh-CN"/>
              <a:t>2. </a:t>
            </a:r>
            <a:r>
              <a:rPr kumimoji="1" lang="zh-CN" altLang="en-US"/>
              <a:t>将</a:t>
            </a:r>
            <a:r>
              <a:rPr kumimoji="1" lang="en-US" altLang="zh-CN"/>
              <a:t>2</a:t>
            </a:r>
            <a:r>
              <a:rPr kumimoji="1" lang="zh-CN" altLang="en-US"/>
              <a:t>、</a:t>
            </a:r>
            <a:r>
              <a:rPr kumimoji="1" lang="en-US" altLang="zh-CN"/>
              <a:t>4</a:t>
            </a:r>
            <a:r>
              <a:rPr kumimoji="1" lang="zh-CN" altLang="en-US"/>
              <a:t>端相连接，这个线圈的自感是多少？</a:t>
            </a:r>
            <a:endParaRPr kumimoji="1" lang="zh-CN" altLang="en-US" b="0"/>
          </a:p>
        </p:txBody>
      </p:sp>
      <p:graphicFrame>
        <p:nvGraphicFramePr>
          <p:cNvPr id="72711" name="Object 7"/>
          <p:cNvGraphicFramePr>
            <a:graphicFrameLocks noChangeAspect="1"/>
          </p:cNvGraphicFramePr>
          <p:nvPr/>
        </p:nvGraphicFramePr>
        <p:xfrm>
          <a:off x="1339850" y="5345113"/>
          <a:ext cx="2820988" cy="500062"/>
        </p:xfrm>
        <a:graphic>
          <a:graphicData uri="http://schemas.openxmlformats.org/presentationml/2006/ole">
            <mc:AlternateContent xmlns:mc="http://schemas.openxmlformats.org/markup-compatibility/2006">
              <mc:Choice xmlns:v="urn:schemas-microsoft-com:vml" Requires="v">
                <p:oleObj spid="_x0000_s52381" name="公式" r:id="rId7" imgW="2514600" imgH="419040" progId="Equation.3">
                  <p:embed/>
                </p:oleObj>
              </mc:Choice>
              <mc:Fallback>
                <p:oleObj name="公式" r:id="rId7" imgW="2514600" imgH="41904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9850" y="5345113"/>
                        <a:ext cx="2820988"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12" name="Object 8"/>
          <p:cNvGraphicFramePr>
            <a:graphicFrameLocks noChangeAspect="1"/>
          </p:cNvGraphicFramePr>
          <p:nvPr/>
        </p:nvGraphicFramePr>
        <p:xfrm>
          <a:off x="2884488" y="3387725"/>
          <a:ext cx="1774825" cy="447675"/>
        </p:xfrm>
        <a:graphic>
          <a:graphicData uri="http://schemas.openxmlformats.org/presentationml/2006/ole">
            <mc:AlternateContent xmlns:mc="http://schemas.openxmlformats.org/markup-compatibility/2006">
              <mc:Choice xmlns:v="urn:schemas-microsoft-com:vml" Requires="v">
                <p:oleObj spid="_x0000_s52382" name="公式" r:id="rId9" imgW="1663560" imgH="419040" progId="Equation.3">
                  <p:embed/>
                </p:oleObj>
              </mc:Choice>
              <mc:Fallback>
                <p:oleObj name="公式" r:id="rId9" imgW="1663560" imgH="41904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84488" y="3387725"/>
                        <a:ext cx="1774825"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2239" name="Group 9"/>
          <p:cNvGrpSpPr>
            <a:grpSpLocks/>
          </p:cNvGrpSpPr>
          <p:nvPr/>
        </p:nvGrpSpPr>
        <p:grpSpPr bwMode="auto">
          <a:xfrm>
            <a:off x="5456238" y="742950"/>
            <a:ext cx="2897187" cy="1992313"/>
            <a:chOff x="3437" y="468"/>
            <a:chExt cx="1825" cy="1255"/>
          </a:xfrm>
        </p:grpSpPr>
        <p:grpSp>
          <p:nvGrpSpPr>
            <p:cNvPr id="52280" name="Group 10"/>
            <p:cNvGrpSpPr>
              <a:grpSpLocks/>
            </p:cNvGrpSpPr>
            <p:nvPr/>
          </p:nvGrpSpPr>
          <p:grpSpPr bwMode="auto">
            <a:xfrm>
              <a:off x="3437" y="468"/>
              <a:ext cx="1825" cy="1255"/>
              <a:chOff x="3566" y="2803"/>
              <a:chExt cx="1825" cy="1255"/>
            </a:xfrm>
          </p:grpSpPr>
          <p:sp>
            <p:nvSpPr>
              <p:cNvPr id="52282" name="Rectangle 11"/>
              <p:cNvSpPr>
                <a:spLocks noChangeArrowheads="1"/>
              </p:cNvSpPr>
              <p:nvPr/>
            </p:nvSpPr>
            <p:spPr bwMode="auto">
              <a:xfrm>
                <a:off x="3566" y="2803"/>
                <a:ext cx="1825" cy="1255"/>
              </a:xfrm>
              <a:prstGeom prst="rect">
                <a:avLst/>
              </a:prstGeom>
              <a:solidFill>
                <a:schemeClr val="bg1"/>
              </a:solidFill>
              <a:ln w="28575">
                <a:solidFill>
                  <a:srgbClr val="00FF00"/>
                </a:solidFill>
                <a:miter lim="800000"/>
                <a:headEnd/>
                <a:tailEnd type="none" w="sm" len="med"/>
              </a:ln>
            </p:spPr>
            <p:txBody>
              <a:bodyPr wrap="none" anchor="ctr"/>
              <a:lstStyle/>
              <a:p>
                <a:endParaRPr lang="zh-CN" altLang="en-US"/>
              </a:p>
            </p:txBody>
          </p:sp>
          <p:sp>
            <p:nvSpPr>
              <p:cNvPr id="52283" name="Rectangle 12"/>
              <p:cNvSpPr>
                <a:spLocks noChangeArrowheads="1"/>
              </p:cNvSpPr>
              <p:nvPr/>
            </p:nvSpPr>
            <p:spPr bwMode="auto">
              <a:xfrm>
                <a:off x="3702" y="3257"/>
                <a:ext cx="1536" cy="272"/>
              </a:xfrm>
              <a:prstGeom prst="rect">
                <a:avLst/>
              </a:prstGeom>
              <a:gradFill rotWithShape="0">
                <a:gsLst>
                  <a:gs pos="0">
                    <a:srgbClr val="B28E47"/>
                  </a:gs>
                  <a:gs pos="50000">
                    <a:srgbClr val="FFCC66"/>
                  </a:gs>
                  <a:gs pos="100000">
                    <a:srgbClr val="B28E47"/>
                  </a:gs>
                </a:gsLst>
                <a:lin ang="5400000" scaled="1"/>
              </a:gradFill>
              <a:ln w="28575">
                <a:noFill/>
                <a:miter lim="800000"/>
                <a:headEnd/>
                <a:tailEnd/>
              </a:ln>
            </p:spPr>
            <p:txBody>
              <a:bodyPr wrap="none" anchor="ctr"/>
              <a:lstStyle/>
              <a:p>
                <a:endParaRPr lang="zh-CN" altLang="en-US"/>
              </a:p>
            </p:txBody>
          </p:sp>
          <p:sp>
            <p:nvSpPr>
              <p:cNvPr id="52284" name="Freeform 13"/>
              <p:cNvSpPr>
                <a:spLocks/>
              </p:cNvSpPr>
              <p:nvPr/>
            </p:nvSpPr>
            <p:spPr bwMode="auto">
              <a:xfrm>
                <a:off x="3846" y="3172"/>
                <a:ext cx="144" cy="421"/>
              </a:xfrm>
              <a:custGeom>
                <a:avLst/>
                <a:gdLst>
                  <a:gd name="T0" fmla="*/ 0 w 240"/>
                  <a:gd name="T1" fmla="*/ 1 h 624"/>
                  <a:gd name="T2" fmla="*/ 1 w 240"/>
                  <a:gd name="T3" fmla="*/ 1 h 624"/>
                  <a:gd name="T4" fmla="*/ 1 w 240"/>
                  <a:gd name="T5" fmla="*/ 1 h 624"/>
                  <a:gd name="T6" fmla="*/ 1 w 240"/>
                  <a:gd name="T7" fmla="*/ 1 h 624"/>
                  <a:gd name="T8" fmla="*/ 0 60000 65536"/>
                  <a:gd name="T9" fmla="*/ 0 60000 65536"/>
                  <a:gd name="T10" fmla="*/ 0 60000 65536"/>
                  <a:gd name="T11" fmla="*/ 0 60000 65536"/>
                  <a:gd name="T12" fmla="*/ 0 w 240"/>
                  <a:gd name="T13" fmla="*/ 0 h 624"/>
                  <a:gd name="T14" fmla="*/ 240 w 240"/>
                  <a:gd name="T15" fmla="*/ 624 h 624"/>
                </a:gdLst>
                <a:ahLst/>
                <a:cxnLst>
                  <a:cxn ang="T8">
                    <a:pos x="T0" y="T1"/>
                  </a:cxn>
                  <a:cxn ang="T9">
                    <a:pos x="T2" y="T3"/>
                  </a:cxn>
                  <a:cxn ang="T10">
                    <a:pos x="T4" y="T5"/>
                  </a:cxn>
                  <a:cxn ang="T11">
                    <a:pos x="T6" y="T7"/>
                  </a:cxn>
                </a:cxnLst>
                <a:rect l="T12" t="T13" r="T14" b="T15"/>
                <a:pathLst>
                  <a:path w="240" h="624">
                    <a:moveTo>
                      <a:pt x="0" y="120"/>
                    </a:moveTo>
                    <a:cubicBezTo>
                      <a:pt x="12" y="60"/>
                      <a:pt x="24" y="0"/>
                      <a:pt x="48" y="72"/>
                    </a:cubicBezTo>
                    <a:cubicBezTo>
                      <a:pt x="72" y="144"/>
                      <a:pt x="112" y="480"/>
                      <a:pt x="144" y="552"/>
                    </a:cubicBezTo>
                    <a:cubicBezTo>
                      <a:pt x="176" y="624"/>
                      <a:pt x="208" y="564"/>
                      <a:pt x="240" y="504"/>
                    </a:cubicBezTo>
                  </a:path>
                </a:pathLst>
              </a:custGeom>
              <a:noFill/>
              <a:ln w="38100">
                <a:solidFill>
                  <a:schemeClr val="tx1"/>
                </a:solidFill>
                <a:round/>
                <a:headEnd/>
                <a:tailEnd/>
              </a:ln>
            </p:spPr>
            <p:txBody>
              <a:bodyPr wrap="none" anchor="ctr"/>
              <a:lstStyle/>
              <a:p>
                <a:endParaRPr lang="zh-CN" altLang="en-US"/>
              </a:p>
            </p:txBody>
          </p:sp>
          <p:sp>
            <p:nvSpPr>
              <p:cNvPr id="52285" name="Freeform 14"/>
              <p:cNvSpPr>
                <a:spLocks/>
              </p:cNvSpPr>
              <p:nvPr/>
            </p:nvSpPr>
            <p:spPr bwMode="auto">
              <a:xfrm>
                <a:off x="4230" y="3161"/>
                <a:ext cx="96" cy="431"/>
              </a:xfrm>
              <a:custGeom>
                <a:avLst/>
                <a:gdLst>
                  <a:gd name="T0" fmla="*/ 0 w 144"/>
                  <a:gd name="T1" fmla="*/ 1 h 608"/>
                  <a:gd name="T2" fmla="*/ 1 w 144"/>
                  <a:gd name="T3" fmla="*/ 1 h 608"/>
                  <a:gd name="T4" fmla="*/ 1 w 144"/>
                  <a:gd name="T5" fmla="*/ 1 h 608"/>
                  <a:gd name="T6" fmla="*/ 0 60000 65536"/>
                  <a:gd name="T7" fmla="*/ 0 60000 65536"/>
                  <a:gd name="T8" fmla="*/ 0 60000 65536"/>
                  <a:gd name="T9" fmla="*/ 0 w 144"/>
                  <a:gd name="T10" fmla="*/ 0 h 608"/>
                  <a:gd name="T11" fmla="*/ 144 w 144"/>
                  <a:gd name="T12" fmla="*/ 608 h 608"/>
                </a:gdLst>
                <a:ahLst/>
                <a:cxnLst>
                  <a:cxn ang="T6">
                    <a:pos x="T0" y="T1"/>
                  </a:cxn>
                  <a:cxn ang="T7">
                    <a:pos x="T2" y="T3"/>
                  </a:cxn>
                  <a:cxn ang="T8">
                    <a:pos x="T4" y="T5"/>
                  </a:cxn>
                </a:cxnLst>
                <a:rect l="T9" t="T10" r="T11" b="T12"/>
                <a:pathLst>
                  <a:path w="144" h="608">
                    <a:moveTo>
                      <a:pt x="0" y="128"/>
                    </a:moveTo>
                    <a:cubicBezTo>
                      <a:pt x="12" y="64"/>
                      <a:pt x="24" y="0"/>
                      <a:pt x="48" y="80"/>
                    </a:cubicBezTo>
                    <a:cubicBezTo>
                      <a:pt x="72" y="160"/>
                      <a:pt x="108" y="384"/>
                      <a:pt x="144" y="608"/>
                    </a:cubicBezTo>
                  </a:path>
                </a:pathLst>
              </a:custGeom>
              <a:noFill/>
              <a:ln w="38100">
                <a:solidFill>
                  <a:schemeClr val="tx1"/>
                </a:solidFill>
                <a:round/>
                <a:headEnd/>
                <a:tailEnd/>
              </a:ln>
            </p:spPr>
            <p:txBody>
              <a:bodyPr wrap="none" anchor="ctr"/>
              <a:lstStyle/>
              <a:p>
                <a:endParaRPr lang="zh-CN" altLang="en-US"/>
              </a:p>
            </p:txBody>
          </p:sp>
          <p:sp>
            <p:nvSpPr>
              <p:cNvPr id="52286" name="Line 15"/>
              <p:cNvSpPr>
                <a:spLocks noChangeShapeType="1"/>
              </p:cNvSpPr>
              <p:nvPr/>
            </p:nvSpPr>
            <p:spPr bwMode="auto">
              <a:xfrm flipH="1">
                <a:off x="3823" y="3515"/>
                <a:ext cx="1" cy="367"/>
              </a:xfrm>
              <a:prstGeom prst="line">
                <a:avLst/>
              </a:prstGeom>
              <a:noFill/>
              <a:ln w="38100">
                <a:solidFill>
                  <a:schemeClr val="tx1"/>
                </a:solidFill>
                <a:round/>
                <a:headEnd/>
                <a:tailEnd/>
              </a:ln>
            </p:spPr>
            <p:txBody>
              <a:bodyPr wrap="none" anchor="ctr"/>
              <a:lstStyle/>
              <a:p>
                <a:endParaRPr lang="zh-CN" altLang="en-US"/>
              </a:p>
            </p:txBody>
          </p:sp>
          <p:graphicFrame>
            <p:nvGraphicFramePr>
              <p:cNvPr id="52233" name="Object 16"/>
              <p:cNvGraphicFramePr>
                <a:graphicFrameLocks noChangeAspect="1"/>
              </p:cNvGraphicFramePr>
              <p:nvPr/>
            </p:nvGraphicFramePr>
            <p:xfrm>
              <a:off x="3982" y="2942"/>
              <a:ext cx="207" cy="198"/>
            </p:xfrm>
            <a:graphic>
              <a:graphicData uri="http://schemas.openxmlformats.org/presentationml/2006/ole">
                <mc:AlternateContent xmlns:mc="http://schemas.openxmlformats.org/markup-compatibility/2006">
                  <mc:Choice xmlns:v="urn:schemas-microsoft-com:vml" Requires="v">
                    <p:oleObj spid="_x0000_s52383" name="公式" r:id="rId11" imgW="330120" imgH="419040" progId="Equation.3">
                      <p:embed/>
                    </p:oleObj>
                  </mc:Choice>
                  <mc:Fallback>
                    <p:oleObj name="公式" r:id="rId11" imgW="330120" imgH="41904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82" y="2942"/>
                            <a:ext cx="207" cy="1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87" name="Freeform 17"/>
              <p:cNvSpPr>
                <a:spLocks/>
              </p:cNvSpPr>
              <p:nvPr/>
            </p:nvSpPr>
            <p:spPr bwMode="auto">
              <a:xfrm>
                <a:off x="3942" y="3161"/>
                <a:ext cx="144" cy="421"/>
              </a:xfrm>
              <a:custGeom>
                <a:avLst/>
                <a:gdLst>
                  <a:gd name="T0" fmla="*/ 0 w 240"/>
                  <a:gd name="T1" fmla="*/ 1 h 624"/>
                  <a:gd name="T2" fmla="*/ 1 w 240"/>
                  <a:gd name="T3" fmla="*/ 1 h 624"/>
                  <a:gd name="T4" fmla="*/ 1 w 240"/>
                  <a:gd name="T5" fmla="*/ 1 h 624"/>
                  <a:gd name="T6" fmla="*/ 1 w 240"/>
                  <a:gd name="T7" fmla="*/ 1 h 624"/>
                  <a:gd name="T8" fmla="*/ 0 60000 65536"/>
                  <a:gd name="T9" fmla="*/ 0 60000 65536"/>
                  <a:gd name="T10" fmla="*/ 0 60000 65536"/>
                  <a:gd name="T11" fmla="*/ 0 60000 65536"/>
                  <a:gd name="T12" fmla="*/ 0 w 240"/>
                  <a:gd name="T13" fmla="*/ 0 h 624"/>
                  <a:gd name="T14" fmla="*/ 240 w 240"/>
                  <a:gd name="T15" fmla="*/ 624 h 624"/>
                </a:gdLst>
                <a:ahLst/>
                <a:cxnLst>
                  <a:cxn ang="T8">
                    <a:pos x="T0" y="T1"/>
                  </a:cxn>
                  <a:cxn ang="T9">
                    <a:pos x="T2" y="T3"/>
                  </a:cxn>
                  <a:cxn ang="T10">
                    <a:pos x="T4" y="T5"/>
                  </a:cxn>
                  <a:cxn ang="T11">
                    <a:pos x="T6" y="T7"/>
                  </a:cxn>
                </a:cxnLst>
                <a:rect l="T12" t="T13" r="T14" b="T15"/>
                <a:pathLst>
                  <a:path w="240" h="624">
                    <a:moveTo>
                      <a:pt x="0" y="120"/>
                    </a:moveTo>
                    <a:cubicBezTo>
                      <a:pt x="12" y="60"/>
                      <a:pt x="24" y="0"/>
                      <a:pt x="48" y="72"/>
                    </a:cubicBezTo>
                    <a:cubicBezTo>
                      <a:pt x="72" y="144"/>
                      <a:pt x="112" y="480"/>
                      <a:pt x="144" y="552"/>
                    </a:cubicBezTo>
                    <a:cubicBezTo>
                      <a:pt x="176" y="624"/>
                      <a:pt x="208" y="564"/>
                      <a:pt x="240" y="504"/>
                    </a:cubicBezTo>
                  </a:path>
                </a:pathLst>
              </a:custGeom>
              <a:noFill/>
              <a:ln w="38100">
                <a:solidFill>
                  <a:schemeClr val="tx1"/>
                </a:solidFill>
                <a:round/>
                <a:headEnd/>
                <a:tailEnd/>
              </a:ln>
            </p:spPr>
            <p:txBody>
              <a:bodyPr wrap="none" anchor="ctr"/>
              <a:lstStyle/>
              <a:p>
                <a:endParaRPr lang="zh-CN" altLang="en-US"/>
              </a:p>
            </p:txBody>
          </p:sp>
          <p:sp>
            <p:nvSpPr>
              <p:cNvPr id="52288" name="Freeform 18"/>
              <p:cNvSpPr>
                <a:spLocks/>
              </p:cNvSpPr>
              <p:nvPr/>
            </p:nvSpPr>
            <p:spPr bwMode="auto">
              <a:xfrm>
                <a:off x="4038" y="3161"/>
                <a:ext cx="144" cy="421"/>
              </a:xfrm>
              <a:custGeom>
                <a:avLst/>
                <a:gdLst>
                  <a:gd name="T0" fmla="*/ 0 w 240"/>
                  <a:gd name="T1" fmla="*/ 1 h 624"/>
                  <a:gd name="T2" fmla="*/ 1 w 240"/>
                  <a:gd name="T3" fmla="*/ 1 h 624"/>
                  <a:gd name="T4" fmla="*/ 1 w 240"/>
                  <a:gd name="T5" fmla="*/ 1 h 624"/>
                  <a:gd name="T6" fmla="*/ 1 w 240"/>
                  <a:gd name="T7" fmla="*/ 1 h 624"/>
                  <a:gd name="T8" fmla="*/ 0 60000 65536"/>
                  <a:gd name="T9" fmla="*/ 0 60000 65536"/>
                  <a:gd name="T10" fmla="*/ 0 60000 65536"/>
                  <a:gd name="T11" fmla="*/ 0 60000 65536"/>
                  <a:gd name="T12" fmla="*/ 0 w 240"/>
                  <a:gd name="T13" fmla="*/ 0 h 624"/>
                  <a:gd name="T14" fmla="*/ 240 w 240"/>
                  <a:gd name="T15" fmla="*/ 624 h 624"/>
                </a:gdLst>
                <a:ahLst/>
                <a:cxnLst>
                  <a:cxn ang="T8">
                    <a:pos x="T0" y="T1"/>
                  </a:cxn>
                  <a:cxn ang="T9">
                    <a:pos x="T2" y="T3"/>
                  </a:cxn>
                  <a:cxn ang="T10">
                    <a:pos x="T4" y="T5"/>
                  </a:cxn>
                  <a:cxn ang="T11">
                    <a:pos x="T6" y="T7"/>
                  </a:cxn>
                </a:cxnLst>
                <a:rect l="T12" t="T13" r="T14" b="T15"/>
                <a:pathLst>
                  <a:path w="240" h="624">
                    <a:moveTo>
                      <a:pt x="0" y="120"/>
                    </a:moveTo>
                    <a:cubicBezTo>
                      <a:pt x="12" y="60"/>
                      <a:pt x="24" y="0"/>
                      <a:pt x="48" y="72"/>
                    </a:cubicBezTo>
                    <a:cubicBezTo>
                      <a:pt x="72" y="144"/>
                      <a:pt x="112" y="480"/>
                      <a:pt x="144" y="552"/>
                    </a:cubicBezTo>
                    <a:cubicBezTo>
                      <a:pt x="176" y="624"/>
                      <a:pt x="208" y="564"/>
                      <a:pt x="240" y="504"/>
                    </a:cubicBezTo>
                  </a:path>
                </a:pathLst>
              </a:custGeom>
              <a:noFill/>
              <a:ln w="38100">
                <a:solidFill>
                  <a:schemeClr val="tx1"/>
                </a:solidFill>
                <a:round/>
                <a:headEnd/>
                <a:tailEnd/>
              </a:ln>
            </p:spPr>
            <p:txBody>
              <a:bodyPr wrap="none" anchor="ctr"/>
              <a:lstStyle/>
              <a:p>
                <a:endParaRPr lang="zh-CN" altLang="en-US"/>
              </a:p>
            </p:txBody>
          </p:sp>
          <p:sp>
            <p:nvSpPr>
              <p:cNvPr id="52289" name="Freeform 19"/>
              <p:cNvSpPr>
                <a:spLocks/>
              </p:cNvSpPr>
              <p:nvPr/>
            </p:nvSpPr>
            <p:spPr bwMode="auto">
              <a:xfrm>
                <a:off x="4134" y="3161"/>
                <a:ext cx="144" cy="421"/>
              </a:xfrm>
              <a:custGeom>
                <a:avLst/>
                <a:gdLst>
                  <a:gd name="T0" fmla="*/ 0 w 240"/>
                  <a:gd name="T1" fmla="*/ 1 h 624"/>
                  <a:gd name="T2" fmla="*/ 1 w 240"/>
                  <a:gd name="T3" fmla="*/ 1 h 624"/>
                  <a:gd name="T4" fmla="*/ 1 w 240"/>
                  <a:gd name="T5" fmla="*/ 1 h 624"/>
                  <a:gd name="T6" fmla="*/ 1 w 240"/>
                  <a:gd name="T7" fmla="*/ 1 h 624"/>
                  <a:gd name="T8" fmla="*/ 0 60000 65536"/>
                  <a:gd name="T9" fmla="*/ 0 60000 65536"/>
                  <a:gd name="T10" fmla="*/ 0 60000 65536"/>
                  <a:gd name="T11" fmla="*/ 0 60000 65536"/>
                  <a:gd name="T12" fmla="*/ 0 w 240"/>
                  <a:gd name="T13" fmla="*/ 0 h 624"/>
                  <a:gd name="T14" fmla="*/ 240 w 240"/>
                  <a:gd name="T15" fmla="*/ 624 h 624"/>
                </a:gdLst>
                <a:ahLst/>
                <a:cxnLst>
                  <a:cxn ang="T8">
                    <a:pos x="T0" y="T1"/>
                  </a:cxn>
                  <a:cxn ang="T9">
                    <a:pos x="T2" y="T3"/>
                  </a:cxn>
                  <a:cxn ang="T10">
                    <a:pos x="T4" y="T5"/>
                  </a:cxn>
                  <a:cxn ang="T11">
                    <a:pos x="T6" y="T7"/>
                  </a:cxn>
                </a:cxnLst>
                <a:rect l="T12" t="T13" r="T14" b="T15"/>
                <a:pathLst>
                  <a:path w="240" h="624">
                    <a:moveTo>
                      <a:pt x="0" y="120"/>
                    </a:moveTo>
                    <a:cubicBezTo>
                      <a:pt x="12" y="60"/>
                      <a:pt x="24" y="0"/>
                      <a:pt x="48" y="72"/>
                    </a:cubicBezTo>
                    <a:cubicBezTo>
                      <a:pt x="72" y="144"/>
                      <a:pt x="112" y="480"/>
                      <a:pt x="144" y="552"/>
                    </a:cubicBezTo>
                    <a:cubicBezTo>
                      <a:pt x="176" y="624"/>
                      <a:pt x="208" y="564"/>
                      <a:pt x="240" y="504"/>
                    </a:cubicBezTo>
                  </a:path>
                </a:pathLst>
              </a:custGeom>
              <a:noFill/>
              <a:ln w="38100">
                <a:solidFill>
                  <a:schemeClr val="tx1"/>
                </a:solidFill>
                <a:round/>
                <a:headEnd/>
                <a:tailEnd/>
              </a:ln>
            </p:spPr>
            <p:txBody>
              <a:bodyPr wrap="none" anchor="ctr"/>
              <a:lstStyle/>
              <a:p>
                <a:endParaRPr lang="zh-CN" altLang="en-US"/>
              </a:p>
            </p:txBody>
          </p:sp>
          <p:sp>
            <p:nvSpPr>
              <p:cNvPr id="52290" name="Line 20"/>
              <p:cNvSpPr>
                <a:spLocks noChangeShapeType="1"/>
              </p:cNvSpPr>
              <p:nvPr/>
            </p:nvSpPr>
            <p:spPr bwMode="auto">
              <a:xfrm flipV="1">
                <a:off x="4320" y="3539"/>
                <a:ext cx="0" cy="327"/>
              </a:xfrm>
              <a:prstGeom prst="line">
                <a:avLst/>
              </a:prstGeom>
              <a:noFill/>
              <a:ln w="38100">
                <a:solidFill>
                  <a:schemeClr val="tx1"/>
                </a:solidFill>
                <a:round/>
                <a:headEnd/>
                <a:tailEnd/>
              </a:ln>
            </p:spPr>
            <p:txBody>
              <a:bodyPr wrap="none" anchor="ctr"/>
              <a:lstStyle/>
              <a:p>
                <a:endParaRPr lang="zh-CN" altLang="en-US"/>
              </a:p>
            </p:txBody>
          </p:sp>
          <p:sp>
            <p:nvSpPr>
              <p:cNvPr id="52291" name="Line 21"/>
              <p:cNvSpPr>
                <a:spLocks noChangeShapeType="1"/>
              </p:cNvSpPr>
              <p:nvPr/>
            </p:nvSpPr>
            <p:spPr bwMode="auto">
              <a:xfrm flipH="1">
                <a:off x="4435" y="3526"/>
                <a:ext cx="0" cy="330"/>
              </a:xfrm>
              <a:prstGeom prst="line">
                <a:avLst/>
              </a:prstGeom>
              <a:noFill/>
              <a:ln w="38100">
                <a:solidFill>
                  <a:schemeClr val="accent2"/>
                </a:solidFill>
                <a:round/>
                <a:headEnd/>
                <a:tailEnd/>
              </a:ln>
            </p:spPr>
            <p:txBody>
              <a:bodyPr wrap="none" anchor="ctr"/>
              <a:lstStyle/>
              <a:p>
                <a:endParaRPr lang="zh-CN" altLang="en-US"/>
              </a:p>
            </p:txBody>
          </p:sp>
          <p:graphicFrame>
            <p:nvGraphicFramePr>
              <p:cNvPr id="52234" name="Object 22"/>
              <p:cNvGraphicFramePr>
                <a:graphicFrameLocks noChangeAspect="1"/>
              </p:cNvGraphicFramePr>
              <p:nvPr/>
            </p:nvGraphicFramePr>
            <p:xfrm>
              <a:off x="4678" y="2942"/>
              <a:ext cx="229" cy="198"/>
            </p:xfrm>
            <a:graphic>
              <a:graphicData uri="http://schemas.openxmlformats.org/presentationml/2006/ole">
                <mc:AlternateContent xmlns:mc="http://schemas.openxmlformats.org/markup-compatibility/2006">
                  <mc:Choice xmlns:v="urn:schemas-microsoft-com:vml" Requires="v">
                    <p:oleObj spid="_x0000_s52384" name="公式" r:id="rId13" imgW="355320" imgH="419040" progId="Equation.3">
                      <p:embed/>
                    </p:oleObj>
                  </mc:Choice>
                  <mc:Fallback>
                    <p:oleObj name="公式" r:id="rId13" imgW="355320" imgH="419040" progId="Equation.3">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78" y="2942"/>
                            <a:ext cx="229" cy="1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92" name="Freeform 23"/>
              <p:cNvSpPr>
                <a:spLocks/>
              </p:cNvSpPr>
              <p:nvPr/>
            </p:nvSpPr>
            <p:spPr bwMode="auto">
              <a:xfrm>
                <a:off x="4443" y="3161"/>
                <a:ext cx="96" cy="421"/>
              </a:xfrm>
              <a:custGeom>
                <a:avLst/>
                <a:gdLst>
                  <a:gd name="T0" fmla="*/ 0 w 240"/>
                  <a:gd name="T1" fmla="*/ 1 h 624"/>
                  <a:gd name="T2" fmla="*/ 0 w 240"/>
                  <a:gd name="T3" fmla="*/ 1 h 624"/>
                  <a:gd name="T4" fmla="*/ 0 w 240"/>
                  <a:gd name="T5" fmla="*/ 1 h 624"/>
                  <a:gd name="T6" fmla="*/ 0 w 240"/>
                  <a:gd name="T7" fmla="*/ 1 h 624"/>
                  <a:gd name="T8" fmla="*/ 0 60000 65536"/>
                  <a:gd name="T9" fmla="*/ 0 60000 65536"/>
                  <a:gd name="T10" fmla="*/ 0 60000 65536"/>
                  <a:gd name="T11" fmla="*/ 0 60000 65536"/>
                  <a:gd name="T12" fmla="*/ 0 w 240"/>
                  <a:gd name="T13" fmla="*/ 0 h 624"/>
                  <a:gd name="T14" fmla="*/ 240 w 240"/>
                  <a:gd name="T15" fmla="*/ 624 h 624"/>
                </a:gdLst>
                <a:ahLst/>
                <a:cxnLst>
                  <a:cxn ang="T8">
                    <a:pos x="T0" y="T1"/>
                  </a:cxn>
                  <a:cxn ang="T9">
                    <a:pos x="T2" y="T3"/>
                  </a:cxn>
                  <a:cxn ang="T10">
                    <a:pos x="T4" y="T5"/>
                  </a:cxn>
                  <a:cxn ang="T11">
                    <a:pos x="T6" y="T7"/>
                  </a:cxn>
                </a:cxnLst>
                <a:rect l="T12" t="T13" r="T14" b="T15"/>
                <a:pathLst>
                  <a:path w="240" h="624">
                    <a:moveTo>
                      <a:pt x="0" y="120"/>
                    </a:moveTo>
                    <a:cubicBezTo>
                      <a:pt x="12" y="60"/>
                      <a:pt x="24" y="0"/>
                      <a:pt x="48" y="72"/>
                    </a:cubicBezTo>
                    <a:cubicBezTo>
                      <a:pt x="72" y="144"/>
                      <a:pt x="112" y="480"/>
                      <a:pt x="144" y="552"/>
                    </a:cubicBezTo>
                    <a:cubicBezTo>
                      <a:pt x="176" y="624"/>
                      <a:pt x="208" y="564"/>
                      <a:pt x="240" y="504"/>
                    </a:cubicBezTo>
                  </a:path>
                </a:pathLst>
              </a:custGeom>
              <a:noFill/>
              <a:ln w="38100">
                <a:solidFill>
                  <a:schemeClr val="accent2"/>
                </a:solidFill>
                <a:round/>
                <a:headEnd/>
                <a:tailEnd/>
              </a:ln>
            </p:spPr>
            <p:txBody>
              <a:bodyPr wrap="none" anchor="ctr"/>
              <a:lstStyle/>
              <a:p>
                <a:endParaRPr lang="zh-CN" altLang="en-US"/>
              </a:p>
            </p:txBody>
          </p:sp>
          <p:sp>
            <p:nvSpPr>
              <p:cNvPr id="52293" name="Freeform 24"/>
              <p:cNvSpPr>
                <a:spLocks/>
              </p:cNvSpPr>
              <p:nvPr/>
            </p:nvSpPr>
            <p:spPr bwMode="auto">
              <a:xfrm>
                <a:off x="4530" y="3161"/>
                <a:ext cx="96" cy="421"/>
              </a:xfrm>
              <a:custGeom>
                <a:avLst/>
                <a:gdLst>
                  <a:gd name="T0" fmla="*/ 0 w 240"/>
                  <a:gd name="T1" fmla="*/ 1 h 624"/>
                  <a:gd name="T2" fmla="*/ 0 w 240"/>
                  <a:gd name="T3" fmla="*/ 1 h 624"/>
                  <a:gd name="T4" fmla="*/ 0 w 240"/>
                  <a:gd name="T5" fmla="*/ 1 h 624"/>
                  <a:gd name="T6" fmla="*/ 0 w 240"/>
                  <a:gd name="T7" fmla="*/ 1 h 624"/>
                  <a:gd name="T8" fmla="*/ 0 60000 65536"/>
                  <a:gd name="T9" fmla="*/ 0 60000 65536"/>
                  <a:gd name="T10" fmla="*/ 0 60000 65536"/>
                  <a:gd name="T11" fmla="*/ 0 60000 65536"/>
                  <a:gd name="T12" fmla="*/ 0 w 240"/>
                  <a:gd name="T13" fmla="*/ 0 h 624"/>
                  <a:gd name="T14" fmla="*/ 240 w 240"/>
                  <a:gd name="T15" fmla="*/ 624 h 624"/>
                </a:gdLst>
                <a:ahLst/>
                <a:cxnLst>
                  <a:cxn ang="T8">
                    <a:pos x="T0" y="T1"/>
                  </a:cxn>
                  <a:cxn ang="T9">
                    <a:pos x="T2" y="T3"/>
                  </a:cxn>
                  <a:cxn ang="T10">
                    <a:pos x="T4" y="T5"/>
                  </a:cxn>
                  <a:cxn ang="T11">
                    <a:pos x="T6" y="T7"/>
                  </a:cxn>
                </a:cxnLst>
                <a:rect l="T12" t="T13" r="T14" b="T15"/>
                <a:pathLst>
                  <a:path w="240" h="624">
                    <a:moveTo>
                      <a:pt x="0" y="120"/>
                    </a:moveTo>
                    <a:cubicBezTo>
                      <a:pt x="12" y="60"/>
                      <a:pt x="24" y="0"/>
                      <a:pt x="48" y="72"/>
                    </a:cubicBezTo>
                    <a:cubicBezTo>
                      <a:pt x="72" y="144"/>
                      <a:pt x="112" y="480"/>
                      <a:pt x="144" y="552"/>
                    </a:cubicBezTo>
                    <a:cubicBezTo>
                      <a:pt x="176" y="624"/>
                      <a:pt x="208" y="564"/>
                      <a:pt x="240" y="504"/>
                    </a:cubicBezTo>
                  </a:path>
                </a:pathLst>
              </a:custGeom>
              <a:noFill/>
              <a:ln w="38100">
                <a:solidFill>
                  <a:schemeClr val="accent2"/>
                </a:solidFill>
                <a:round/>
                <a:headEnd/>
                <a:tailEnd/>
              </a:ln>
            </p:spPr>
            <p:txBody>
              <a:bodyPr wrap="none" anchor="ctr"/>
              <a:lstStyle/>
              <a:p>
                <a:endParaRPr lang="zh-CN" altLang="en-US"/>
              </a:p>
            </p:txBody>
          </p:sp>
          <p:sp>
            <p:nvSpPr>
              <p:cNvPr id="52294" name="Freeform 25"/>
              <p:cNvSpPr>
                <a:spLocks/>
              </p:cNvSpPr>
              <p:nvPr/>
            </p:nvSpPr>
            <p:spPr bwMode="auto">
              <a:xfrm>
                <a:off x="4616" y="3161"/>
                <a:ext cx="96" cy="421"/>
              </a:xfrm>
              <a:custGeom>
                <a:avLst/>
                <a:gdLst>
                  <a:gd name="T0" fmla="*/ 0 w 240"/>
                  <a:gd name="T1" fmla="*/ 1 h 624"/>
                  <a:gd name="T2" fmla="*/ 0 w 240"/>
                  <a:gd name="T3" fmla="*/ 1 h 624"/>
                  <a:gd name="T4" fmla="*/ 0 w 240"/>
                  <a:gd name="T5" fmla="*/ 1 h 624"/>
                  <a:gd name="T6" fmla="*/ 0 w 240"/>
                  <a:gd name="T7" fmla="*/ 1 h 624"/>
                  <a:gd name="T8" fmla="*/ 0 60000 65536"/>
                  <a:gd name="T9" fmla="*/ 0 60000 65536"/>
                  <a:gd name="T10" fmla="*/ 0 60000 65536"/>
                  <a:gd name="T11" fmla="*/ 0 60000 65536"/>
                  <a:gd name="T12" fmla="*/ 0 w 240"/>
                  <a:gd name="T13" fmla="*/ 0 h 624"/>
                  <a:gd name="T14" fmla="*/ 240 w 240"/>
                  <a:gd name="T15" fmla="*/ 624 h 624"/>
                </a:gdLst>
                <a:ahLst/>
                <a:cxnLst>
                  <a:cxn ang="T8">
                    <a:pos x="T0" y="T1"/>
                  </a:cxn>
                  <a:cxn ang="T9">
                    <a:pos x="T2" y="T3"/>
                  </a:cxn>
                  <a:cxn ang="T10">
                    <a:pos x="T4" y="T5"/>
                  </a:cxn>
                  <a:cxn ang="T11">
                    <a:pos x="T6" y="T7"/>
                  </a:cxn>
                </a:cxnLst>
                <a:rect l="T12" t="T13" r="T14" b="T15"/>
                <a:pathLst>
                  <a:path w="240" h="624">
                    <a:moveTo>
                      <a:pt x="0" y="120"/>
                    </a:moveTo>
                    <a:cubicBezTo>
                      <a:pt x="12" y="60"/>
                      <a:pt x="24" y="0"/>
                      <a:pt x="48" y="72"/>
                    </a:cubicBezTo>
                    <a:cubicBezTo>
                      <a:pt x="72" y="144"/>
                      <a:pt x="112" y="480"/>
                      <a:pt x="144" y="552"/>
                    </a:cubicBezTo>
                    <a:cubicBezTo>
                      <a:pt x="176" y="624"/>
                      <a:pt x="208" y="564"/>
                      <a:pt x="240" y="504"/>
                    </a:cubicBezTo>
                  </a:path>
                </a:pathLst>
              </a:custGeom>
              <a:noFill/>
              <a:ln w="38100">
                <a:solidFill>
                  <a:schemeClr val="accent2"/>
                </a:solidFill>
                <a:round/>
                <a:headEnd/>
                <a:tailEnd/>
              </a:ln>
            </p:spPr>
            <p:txBody>
              <a:bodyPr wrap="none" anchor="ctr"/>
              <a:lstStyle/>
              <a:p>
                <a:endParaRPr lang="zh-CN" altLang="en-US"/>
              </a:p>
            </p:txBody>
          </p:sp>
          <p:sp>
            <p:nvSpPr>
              <p:cNvPr id="52295" name="Freeform 26"/>
              <p:cNvSpPr>
                <a:spLocks/>
              </p:cNvSpPr>
              <p:nvPr/>
            </p:nvSpPr>
            <p:spPr bwMode="auto">
              <a:xfrm>
                <a:off x="4691" y="3161"/>
                <a:ext cx="96" cy="421"/>
              </a:xfrm>
              <a:custGeom>
                <a:avLst/>
                <a:gdLst>
                  <a:gd name="T0" fmla="*/ 0 w 240"/>
                  <a:gd name="T1" fmla="*/ 1 h 624"/>
                  <a:gd name="T2" fmla="*/ 0 w 240"/>
                  <a:gd name="T3" fmla="*/ 1 h 624"/>
                  <a:gd name="T4" fmla="*/ 0 w 240"/>
                  <a:gd name="T5" fmla="*/ 1 h 624"/>
                  <a:gd name="T6" fmla="*/ 0 w 240"/>
                  <a:gd name="T7" fmla="*/ 1 h 624"/>
                  <a:gd name="T8" fmla="*/ 0 60000 65536"/>
                  <a:gd name="T9" fmla="*/ 0 60000 65536"/>
                  <a:gd name="T10" fmla="*/ 0 60000 65536"/>
                  <a:gd name="T11" fmla="*/ 0 60000 65536"/>
                  <a:gd name="T12" fmla="*/ 0 w 240"/>
                  <a:gd name="T13" fmla="*/ 0 h 624"/>
                  <a:gd name="T14" fmla="*/ 240 w 240"/>
                  <a:gd name="T15" fmla="*/ 624 h 624"/>
                </a:gdLst>
                <a:ahLst/>
                <a:cxnLst>
                  <a:cxn ang="T8">
                    <a:pos x="T0" y="T1"/>
                  </a:cxn>
                  <a:cxn ang="T9">
                    <a:pos x="T2" y="T3"/>
                  </a:cxn>
                  <a:cxn ang="T10">
                    <a:pos x="T4" y="T5"/>
                  </a:cxn>
                  <a:cxn ang="T11">
                    <a:pos x="T6" y="T7"/>
                  </a:cxn>
                </a:cxnLst>
                <a:rect l="T12" t="T13" r="T14" b="T15"/>
                <a:pathLst>
                  <a:path w="240" h="624">
                    <a:moveTo>
                      <a:pt x="0" y="120"/>
                    </a:moveTo>
                    <a:cubicBezTo>
                      <a:pt x="12" y="60"/>
                      <a:pt x="24" y="0"/>
                      <a:pt x="48" y="72"/>
                    </a:cubicBezTo>
                    <a:cubicBezTo>
                      <a:pt x="72" y="144"/>
                      <a:pt x="112" y="480"/>
                      <a:pt x="144" y="552"/>
                    </a:cubicBezTo>
                    <a:cubicBezTo>
                      <a:pt x="176" y="624"/>
                      <a:pt x="208" y="564"/>
                      <a:pt x="240" y="504"/>
                    </a:cubicBezTo>
                  </a:path>
                </a:pathLst>
              </a:custGeom>
              <a:noFill/>
              <a:ln w="38100">
                <a:solidFill>
                  <a:schemeClr val="accent2"/>
                </a:solidFill>
                <a:round/>
                <a:headEnd/>
                <a:tailEnd/>
              </a:ln>
            </p:spPr>
            <p:txBody>
              <a:bodyPr wrap="none" anchor="ctr"/>
              <a:lstStyle/>
              <a:p>
                <a:endParaRPr lang="zh-CN" altLang="en-US"/>
              </a:p>
            </p:txBody>
          </p:sp>
          <p:sp>
            <p:nvSpPr>
              <p:cNvPr id="52296" name="Freeform 27"/>
              <p:cNvSpPr>
                <a:spLocks/>
              </p:cNvSpPr>
              <p:nvPr/>
            </p:nvSpPr>
            <p:spPr bwMode="auto">
              <a:xfrm>
                <a:off x="4779" y="3161"/>
                <a:ext cx="96" cy="421"/>
              </a:xfrm>
              <a:custGeom>
                <a:avLst/>
                <a:gdLst>
                  <a:gd name="T0" fmla="*/ 0 w 240"/>
                  <a:gd name="T1" fmla="*/ 1 h 624"/>
                  <a:gd name="T2" fmla="*/ 0 w 240"/>
                  <a:gd name="T3" fmla="*/ 1 h 624"/>
                  <a:gd name="T4" fmla="*/ 0 w 240"/>
                  <a:gd name="T5" fmla="*/ 1 h 624"/>
                  <a:gd name="T6" fmla="*/ 0 w 240"/>
                  <a:gd name="T7" fmla="*/ 1 h 624"/>
                  <a:gd name="T8" fmla="*/ 0 60000 65536"/>
                  <a:gd name="T9" fmla="*/ 0 60000 65536"/>
                  <a:gd name="T10" fmla="*/ 0 60000 65536"/>
                  <a:gd name="T11" fmla="*/ 0 60000 65536"/>
                  <a:gd name="T12" fmla="*/ 0 w 240"/>
                  <a:gd name="T13" fmla="*/ 0 h 624"/>
                  <a:gd name="T14" fmla="*/ 240 w 240"/>
                  <a:gd name="T15" fmla="*/ 624 h 624"/>
                </a:gdLst>
                <a:ahLst/>
                <a:cxnLst>
                  <a:cxn ang="T8">
                    <a:pos x="T0" y="T1"/>
                  </a:cxn>
                  <a:cxn ang="T9">
                    <a:pos x="T2" y="T3"/>
                  </a:cxn>
                  <a:cxn ang="T10">
                    <a:pos x="T4" y="T5"/>
                  </a:cxn>
                  <a:cxn ang="T11">
                    <a:pos x="T6" y="T7"/>
                  </a:cxn>
                </a:cxnLst>
                <a:rect l="T12" t="T13" r="T14" b="T15"/>
                <a:pathLst>
                  <a:path w="240" h="624">
                    <a:moveTo>
                      <a:pt x="0" y="120"/>
                    </a:moveTo>
                    <a:cubicBezTo>
                      <a:pt x="12" y="60"/>
                      <a:pt x="24" y="0"/>
                      <a:pt x="48" y="72"/>
                    </a:cubicBezTo>
                    <a:cubicBezTo>
                      <a:pt x="72" y="144"/>
                      <a:pt x="112" y="480"/>
                      <a:pt x="144" y="552"/>
                    </a:cubicBezTo>
                    <a:cubicBezTo>
                      <a:pt x="176" y="624"/>
                      <a:pt x="208" y="564"/>
                      <a:pt x="240" y="504"/>
                    </a:cubicBezTo>
                  </a:path>
                </a:pathLst>
              </a:custGeom>
              <a:noFill/>
              <a:ln w="38100">
                <a:solidFill>
                  <a:schemeClr val="accent2"/>
                </a:solidFill>
                <a:round/>
                <a:headEnd/>
                <a:tailEnd/>
              </a:ln>
            </p:spPr>
            <p:txBody>
              <a:bodyPr wrap="none" anchor="ctr"/>
              <a:lstStyle/>
              <a:p>
                <a:endParaRPr lang="zh-CN" altLang="en-US"/>
              </a:p>
            </p:txBody>
          </p:sp>
          <p:sp>
            <p:nvSpPr>
              <p:cNvPr id="52297" name="Freeform 28"/>
              <p:cNvSpPr>
                <a:spLocks/>
              </p:cNvSpPr>
              <p:nvPr/>
            </p:nvSpPr>
            <p:spPr bwMode="auto">
              <a:xfrm>
                <a:off x="4857" y="3161"/>
                <a:ext cx="117" cy="421"/>
              </a:xfrm>
              <a:custGeom>
                <a:avLst/>
                <a:gdLst>
                  <a:gd name="T0" fmla="*/ 0 w 240"/>
                  <a:gd name="T1" fmla="*/ 1 h 624"/>
                  <a:gd name="T2" fmla="*/ 0 w 240"/>
                  <a:gd name="T3" fmla="*/ 1 h 624"/>
                  <a:gd name="T4" fmla="*/ 0 w 240"/>
                  <a:gd name="T5" fmla="*/ 1 h 624"/>
                  <a:gd name="T6" fmla="*/ 0 w 240"/>
                  <a:gd name="T7" fmla="*/ 1 h 624"/>
                  <a:gd name="T8" fmla="*/ 0 60000 65536"/>
                  <a:gd name="T9" fmla="*/ 0 60000 65536"/>
                  <a:gd name="T10" fmla="*/ 0 60000 65536"/>
                  <a:gd name="T11" fmla="*/ 0 60000 65536"/>
                  <a:gd name="T12" fmla="*/ 0 w 240"/>
                  <a:gd name="T13" fmla="*/ 0 h 624"/>
                  <a:gd name="T14" fmla="*/ 240 w 240"/>
                  <a:gd name="T15" fmla="*/ 624 h 624"/>
                </a:gdLst>
                <a:ahLst/>
                <a:cxnLst>
                  <a:cxn ang="T8">
                    <a:pos x="T0" y="T1"/>
                  </a:cxn>
                  <a:cxn ang="T9">
                    <a:pos x="T2" y="T3"/>
                  </a:cxn>
                  <a:cxn ang="T10">
                    <a:pos x="T4" y="T5"/>
                  </a:cxn>
                  <a:cxn ang="T11">
                    <a:pos x="T6" y="T7"/>
                  </a:cxn>
                </a:cxnLst>
                <a:rect l="T12" t="T13" r="T14" b="T15"/>
                <a:pathLst>
                  <a:path w="240" h="624">
                    <a:moveTo>
                      <a:pt x="0" y="120"/>
                    </a:moveTo>
                    <a:cubicBezTo>
                      <a:pt x="12" y="60"/>
                      <a:pt x="24" y="0"/>
                      <a:pt x="48" y="72"/>
                    </a:cubicBezTo>
                    <a:cubicBezTo>
                      <a:pt x="72" y="144"/>
                      <a:pt x="112" y="480"/>
                      <a:pt x="144" y="552"/>
                    </a:cubicBezTo>
                    <a:cubicBezTo>
                      <a:pt x="176" y="624"/>
                      <a:pt x="208" y="564"/>
                      <a:pt x="240" y="504"/>
                    </a:cubicBezTo>
                  </a:path>
                </a:pathLst>
              </a:custGeom>
              <a:noFill/>
              <a:ln w="38100">
                <a:solidFill>
                  <a:schemeClr val="accent2"/>
                </a:solidFill>
                <a:round/>
                <a:headEnd/>
                <a:tailEnd/>
              </a:ln>
            </p:spPr>
            <p:txBody>
              <a:bodyPr wrap="none" anchor="ctr"/>
              <a:lstStyle/>
              <a:p>
                <a:endParaRPr lang="zh-CN" altLang="en-US"/>
              </a:p>
            </p:txBody>
          </p:sp>
          <p:sp>
            <p:nvSpPr>
              <p:cNvPr id="52298" name="Freeform 29"/>
              <p:cNvSpPr>
                <a:spLocks/>
              </p:cNvSpPr>
              <p:nvPr/>
            </p:nvSpPr>
            <p:spPr bwMode="auto">
              <a:xfrm>
                <a:off x="4956" y="3172"/>
                <a:ext cx="96" cy="421"/>
              </a:xfrm>
              <a:custGeom>
                <a:avLst/>
                <a:gdLst>
                  <a:gd name="T0" fmla="*/ 0 w 240"/>
                  <a:gd name="T1" fmla="*/ 1 h 624"/>
                  <a:gd name="T2" fmla="*/ 0 w 240"/>
                  <a:gd name="T3" fmla="*/ 1 h 624"/>
                  <a:gd name="T4" fmla="*/ 0 w 240"/>
                  <a:gd name="T5" fmla="*/ 1 h 624"/>
                  <a:gd name="T6" fmla="*/ 0 w 240"/>
                  <a:gd name="T7" fmla="*/ 1 h 624"/>
                  <a:gd name="T8" fmla="*/ 0 60000 65536"/>
                  <a:gd name="T9" fmla="*/ 0 60000 65536"/>
                  <a:gd name="T10" fmla="*/ 0 60000 65536"/>
                  <a:gd name="T11" fmla="*/ 0 60000 65536"/>
                  <a:gd name="T12" fmla="*/ 0 w 240"/>
                  <a:gd name="T13" fmla="*/ 0 h 624"/>
                  <a:gd name="T14" fmla="*/ 240 w 240"/>
                  <a:gd name="T15" fmla="*/ 624 h 624"/>
                </a:gdLst>
                <a:ahLst/>
                <a:cxnLst>
                  <a:cxn ang="T8">
                    <a:pos x="T0" y="T1"/>
                  </a:cxn>
                  <a:cxn ang="T9">
                    <a:pos x="T2" y="T3"/>
                  </a:cxn>
                  <a:cxn ang="T10">
                    <a:pos x="T4" y="T5"/>
                  </a:cxn>
                  <a:cxn ang="T11">
                    <a:pos x="T6" y="T7"/>
                  </a:cxn>
                </a:cxnLst>
                <a:rect l="T12" t="T13" r="T14" b="T15"/>
                <a:pathLst>
                  <a:path w="240" h="624">
                    <a:moveTo>
                      <a:pt x="0" y="120"/>
                    </a:moveTo>
                    <a:cubicBezTo>
                      <a:pt x="12" y="60"/>
                      <a:pt x="24" y="0"/>
                      <a:pt x="48" y="72"/>
                    </a:cubicBezTo>
                    <a:cubicBezTo>
                      <a:pt x="72" y="144"/>
                      <a:pt x="112" y="480"/>
                      <a:pt x="144" y="552"/>
                    </a:cubicBezTo>
                    <a:cubicBezTo>
                      <a:pt x="176" y="624"/>
                      <a:pt x="208" y="564"/>
                      <a:pt x="240" y="504"/>
                    </a:cubicBezTo>
                  </a:path>
                </a:pathLst>
              </a:custGeom>
              <a:noFill/>
              <a:ln w="38100">
                <a:solidFill>
                  <a:schemeClr val="accent2"/>
                </a:solidFill>
                <a:round/>
                <a:headEnd/>
                <a:tailEnd/>
              </a:ln>
            </p:spPr>
            <p:txBody>
              <a:bodyPr wrap="none" anchor="ctr"/>
              <a:lstStyle/>
              <a:p>
                <a:endParaRPr lang="zh-CN" altLang="en-US"/>
              </a:p>
            </p:txBody>
          </p:sp>
          <p:sp>
            <p:nvSpPr>
              <p:cNvPr id="52299" name="Freeform 30"/>
              <p:cNvSpPr>
                <a:spLocks/>
              </p:cNvSpPr>
              <p:nvPr/>
            </p:nvSpPr>
            <p:spPr bwMode="auto">
              <a:xfrm>
                <a:off x="5045" y="3160"/>
                <a:ext cx="96" cy="431"/>
              </a:xfrm>
              <a:custGeom>
                <a:avLst/>
                <a:gdLst>
                  <a:gd name="T0" fmla="*/ 0 w 144"/>
                  <a:gd name="T1" fmla="*/ 1 h 608"/>
                  <a:gd name="T2" fmla="*/ 1 w 144"/>
                  <a:gd name="T3" fmla="*/ 1 h 608"/>
                  <a:gd name="T4" fmla="*/ 1 w 144"/>
                  <a:gd name="T5" fmla="*/ 1 h 608"/>
                  <a:gd name="T6" fmla="*/ 0 60000 65536"/>
                  <a:gd name="T7" fmla="*/ 0 60000 65536"/>
                  <a:gd name="T8" fmla="*/ 0 60000 65536"/>
                  <a:gd name="T9" fmla="*/ 0 w 144"/>
                  <a:gd name="T10" fmla="*/ 0 h 608"/>
                  <a:gd name="T11" fmla="*/ 144 w 144"/>
                  <a:gd name="T12" fmla="*/ 608 h 608"/>
                </a:gdLst>
                <a:ahLst/>
                <a:cxnLst>
                  <a:cxn ang="T6">
                    <a:pos x="T0" y="T1"/>
                  </a:cxn>
                  <a:cxn ang="T7">
                    <a:pos x="T2" y="T3"/>
                  </a:cxn>
                  <a:cxn ang="T8">
                    <a:pos x="T4" y="T5"/>
                  </a:cxn>
                </a:cxnLst>
                <a:rect l="T9" t="T10" r="T11" b="T12"/>
                <a:pathLst>
                  <a:path w="144" h="608">
                    <a:moveTo>
                      <a:pt x="0" y="128"/>
                    </a:moveTo>
                    <a:cubicBezTo>
                      <a:pt x="12" y="64"/>
                      <a:pt x="24" y="0"/>
                      <a:pt x="48" y="80"/>
                    </a:cubicBezTo>
                    <a:cubicBezTo>
                      <a:pt x="72" y="160"/>
                      <a:pt x="108" y="384"/>
                      <a:pt x="144" y="608"/>
                    </a:cubicBezTo>
                  </a:path>
                </a:pathLst>
              </a:custGeom>
              <a:noFill/>
              <a:ln w="38100">
                <a:solidFill>
                  <a:schemeClr val="accent2"/>
                </a:solidFill>
                <a:round/>
                <a:headEnd/>
                <a:tailEnd/>
              </a:ln>
            </p:spPr>
            <p:txBody>
              <a:bodyPr wrap="none" anchor="ctr"/>
              <a:lstStyle/>
              <a:p>
                <a:endParaRPr lang="zh-CN" altLang="en-US"/>
              </a:p>
            </p:txBody>
          </p:sp>
          <p:sp>
            <p:nvSpPr>
              <p:cNvPr id="52300" name="Line 31"/>
              <p:cNvSpPr>
                <a:spLocks noChangeShapeType="1"/>
              </p:cNvSpPr>
              <p:nvPr/>
            </p:nvSpPr>
            <p:spPr bwMode="auto">
              <a:xfrm>
                <a:off x="5133" y="3574"/>
                <a:ext cx="0" cy="297"/>
              </a:xfrm>
              <a:prstGeom prst="line">
                <a:avLst/>
              </a:prstGeom>
              <a:noFill/>
              <a:ln w="38100">
                <a:solidFill>
                  <a:schemeClr val="accent2"/>
                </a:solidFill>
                <a:round/>
                <a:headEnd/>
                <a:tailEnd type="none" w="sm" len="med"/>
              </a:ln>
            </p:spPr>
            <p:txBody>
              <a:bodyPr/>
              <a:lstStyle/>
              <a:p>
                <a:endParaRPr lang="zh-CN" altLang="en-US"/>
              </a:p>
            </p:txBody>
          </p:sp>
          <p:sp>
            <p:nvSpPr>
              <p:cNvPr id="52301" name="Text Box 32"/>
              <p:cNvSpPr txBox="1">
                <a:spLocks noChangeArrowheads="1"/>
              </p:cNvSpPr>
              <p:nvPr/>
            </p:nvSpPr>
            <p:spPr bwMode="auto">
              <a:xfrm>
                <a:off x="3625" y="3753"/>
                <a:ext cx="212" cy="288"/>
              </a:xfrm>
              <a:prstGeom prst="rect">
                <a:avLst/>
              </a:prstGeom>
              <a:noFill/>
              <a:ln w="28575">
                <a:noFill/>
                <a:miter lim="800000"/>
                <a:headEnd/>
                <a:tailEnd type="none" w="sm" len="med"/>
              </a:ln>
            </p:spPr>
            <p:txBody>
              <a:bodyPr wrap="none">
                <a:spAutoFit/>
              </a:bodyPr>
              <a:lstStyle/>
              <a:p>
                <a:pPr>
                  <a:spcBef>
                    <a:spcPct val="50000"/>
                  </a:spcBef>
                </a:pPr>
                <a:r>
                  <a:rPr kumimoji="1" lang="en-US" altLang="zh-CN" b="0">
                    <a:solidFill>
                      <a:schemeClr val="tx1"/>
                    </a:solidFill>
                  </a:rPr>
                  <a:t>1</a:t>
                </a:r>
              </a:p>
            </p:txBody>
          </p:sp>
          <p:sp>
            <p:nvSpPr>
              <p:cNvPr id="52302" name="Text Box 33"/>
              <p:cNvSpPr txBox="1">
                <a:spLocks noChangeArrowheads="1"/>
              </p:cNvSpPr>
              <p:nvPr/>
            </p:nvSpPr>
            <p:spPr bwMode="auto">
              <a:xfrm>
                <a:off x="4116" y="3741"/>
                <a:ext cx="212" cy="288"/>
              </a:xfrm>
              <a:prstGeom prst="rect">
                <a:avLst/>
              </a:prstGeom>
              <a:noFill/>
              <a:ln w="28575">
                <a:noFill/>
                <a:miter lim="800000"/>
                <a:headEnd/>
                <a:tailEnd type="none" w="sm" len="med"/>
              </a:ln>
            </p:spPr>
            <p:txBody>
              <a:bodyPr wrap="none">
                <a:spAutoFit/>
              </a:bodyPr>
              <a:lstStyle/>
              <a:p>
                <a:pPr>
                  <a:spcBef>
                    <a:spcPct val="50000"/>
                  </a:spcBef>
                </a:pPr>
                <a:r>
                  <a:rPr kumimoji="1" lang="en-US" altLang="zh-CN">
                    <a:solidFill>
                      <a:schemeClr val="tx1"/>
                    </a:solidFill>
                  </a:rPr>
                  <a:t>2</a:t>
                </a:r>
              </a:p>
            </p:txBody>
          </p:sp>
          <p:sp>
            <p:nvSpPr>
              <p:cNvPr id="52303" name="Text Box 34"/>
              <p:cNvSpPr txBox="1">
                <a:spLocks noChangeArrowheads="1"/>
              </p:cNvSpPr>
              <p:nvPr/>
            </p:nvSpPr>
            <p:spPr bwMode="auto">
              <a:xfrm>
                <a:off x="4473" y="3734"/>
                <a:ext cx="212" cy="288"/>
              </a:xfrm>
              <a:prstGeom prst="rect">
                <a:avLst/>
              </a:prstGeom>
              <a:noFill/>
              <a:ln w="28575">
                <a:noFill/>
                <a:miter lim="800000"/>
                <a:headEnd/>
                <a:tailEnd type="none" w="sm" len="med"/>
              </a:ln>
            </p:spPr>
            <p:txBody>
              <a:bodyPr wrap="none">
                <a:spAutoFit/>
              </a:bodyPr>
              <a:lstStyle/>
              <a:p>
                <a:pPr>
                  <a:spcBef>
                    <a:spcPct val="50000"/>
                  </a:spcBef>
                </a:pPr>
                <a:r>
                  <a:rPr kumimoji="1" lang="en-US" altLang="zh-CN">
                    <a:solidFill>
                      <a:schemeClr val="accent2"/>
                    </a:solidFill>
                  </a:rPr>
                  <a:t>3</a:t>
                </a:r>
              </a:p>
            </p:txBody>
          </p:sp>
          <p:sp>
            <p:nvSpPr>
              <p:cNvPr id="52304" name="Text Box 35"/>
              <p:cNvSpPr txBox="1">
                <a:spLocks noChangeArrowheads="1"/>
              </p:cNvSpPr>
              <p:nvPr/>
            </p:nvSpPr>
            <p:spPr bwMode="auto">
              <a:xfrm>
                <a:off x="5133" y="3722"/>
                <a:ext cx="212" cy="288"/>
              </a:xfrm>
              <a:prstGeom prst="rect">
                <a:avLst/>
              </a:prstGeom>
              <a:noFill/>
              <a:ln w="28575">
                <a:noFill/>
                <a:miter lim="800000"/>
                <a:headEnd/>
                <a:tailEnd type="none" w="sm" len="med"/>
              </a:ln>
            </p:spPr>
            <p:txBody>
              <a:bodyPr wrap="none">
                <a:spAutoFit/>
              </a:bodyPr>
              <a:lstStyle/>
              <a:p>
                <a:pPr>
                  <a:spcBef>
                    <a:spcPct val="50000"/>
                  </a:spcBef>
                </a:pPr>
                <a:r>
                  <a:rPr kumimoji="1" lang="en-US" altLang="zh-CN">
                    <a:solidFill>
                      <a:schemeClr val="accent2"/>
                    </a:solidFill>
                  </a:rPr>
                  <a:t>4</a:t>
                </a:r>
              </a:p>
            </p:txBody>
          </p:sp>
        </p:grpSp>
        <p:sp>
          <p:nvSpPr>
            <p:cNvPr id="52281" name="Line 36"/>
            <p:cNvSpPr>
              <a:spLocks noChangeShapeType="1"/>
            </p:cNvSpPr>
            <p:nvPr/>
          </p:nvSpPr>
          <p:spPr bwMode="auto">
            <a:xfrm>
              <a:off x="4194" y="1529"/>
              <a:ext cx="123" cy="0"/>
            </a:xfrm>
            <a:prstGeom prst="line">
              <a:avLst/>
            </a:prstGeom>
            <a:noFill/>
            <a:ln w="28575">
              <a:solidFill>
                <a:srgbClr val="FF0000"/>
              </a:solidFill>
              <a:round/>
              <a:headEnd/>
              <a:tailEnd type="none" w="sm" len="med"/>
            </a:ln>
          </p:spPr>
          <p:txBody>
            <a:bodyPr/>
            <a:lstStyle/>
            <a:p>
              <a:endParaRPr lang="zh-CN" altLang="en-US"/>
            </a:p>
          </p:txBody>
        </p:sp>
      </p:grpSp>
      <p:grpSp>
        <p:nvGrpSpPr>
          <p:cNvPr id="4" name="Group 37"/>
          <p:cNvGrpSpPr>
            <a:grpSpLocks/>
          </p:cNvGrpSpPr>
          <p:nvPr/>
        </p:nvGrpSpPr>
        <p:grpSpPr bwMode="auto">
          <a:xfrm>
            <a:off x="5486400" y="4203700"/>
            <a:ext cx="2897188" cy="1992313"/>
            <a:chOff x="3456" y="2648"/>
            <a:chExt cx="1825" cy="1255"/>
          </a:xfrm>
        </p:grpSpPr>
        <p:grpSp>
          <p:nvGrpSpPr>
            <p:cNvPr id="52252" name="Group 38"/>
            <p:cNvGrpSpPr>
              <a:grpSpLocks/>
            </p:cNvGrpSpPr>
            <p:nvPr/>
          </p:nvGrpSpPr>
          <p:grpSpPr bwMode="auto">
            <a:xfrm>
              <a:off x="3456" y="2648"/>
              <a:ext cx="1825" cy="1255"/>
              <a:chOff x="3566" y="2803"/>
              <a:chExt cx="1825" cy="1255"/>
            </a:xfrm>
          </p:grpSpPr>
          <p:sp>
            <p:nvSpPr>
              <p:cNvPr id="52257" name="Rectangle 39"/>
              <p:cNvSpPr>
                <a:spLocks noChangeArrowheads="1"/>
              </p:cNvSpPr>
              <p:nvPr/>
            </p:nvSpPr>
            <p:spPr bwMode="auto">
              <a:xfrm>
                <a:off x="3566" y="2803"/>
                <a:ext cx="1825" cy="1255"/>
              </a:xfrm>
              <a:prstGeom prst="rect">
                <a:avLst/>
              </a:prstGeom>
              <a:solidFill>
                <a:schemeClr val="bg1"/>
              </a:solidFill>
              <a:ln w="28575">
                <a:solidFill>
                  <a:srgbClr val="00FF00"/>
                </a:solidFill>
                <a:miter lim="800000"/>
                <a:headEnd/>
                <a:tailEnd type="none" w="sm" len="med"/>
              </a:ln>
            </p:spPr>
            <p:txBody>
              <a:bodyPr wrap="none" anchor="ctr"/>
              <a:lstStyle/>
              <a:p>
                <a:endParaRPr lang="zh-CN" altLang="en-US"/>
              </a:p>
            </p:txBody>
          </p:sp>
          <p:sp>
            <p:nvSpPr>
              <p:cNvPr id="52258" name="Rectangle 40"/>
              <p:cNvSpPr>
                <a:spLocks noChangeArrowheads="1"/>
              </p:cNvSpPr>
              <p:nvPr/>
            </p:nvSpPr>
            <p:spPr bwMode="auto">
              <a:xfrm>
                <a:off x="3702" y="3257"/>
                <a:ext cx="1536" cy="272"/>
              </a:xfrm>
              <a:prstGeom prst="rect">
                <a:avLst/>
              </a:prstGeom>
              <a:gradFill rotWithShape="0">
                <a:gsLst>
                  <a:gs pos="0">
                    <a:srgbClr val="B28E47"/>
                  </a:gs>
                  <a:gs pos="50000">
                    <a:srgbClr val="FFCC66"/>
                  </a:gs>
                  <a:gs pos="100000">
                    <a:srgbClr val="B28E47"/>
                  </a:gs>
                </a:gsLst>
                <a:lin ang="5400000" scaled="1"/>
              </a:gradFill>
              <a:ln w="28575">
                <a:noFill/>
                <a:miter lim="800000"/>
                <a:headEnd/>
                <a:tailEnd/>
              </a:ln>
            </p:spPr>
            <p:txBody>
              <a:bodyPr wrap="none" anchor="ctr"/>
              <a:lstStyle/>
              <a:p>
                <a:endParaRPr lang="zh-CN" altLang="en-US"/>
              </a:p>
            </p:txBody>
          </p:sp>
          <p:sp>
            <p:nvSpPr>
              <p:cNvPr id="52259" name="Freeform 41"/>
              <p:cNvSpPr>
                <a:spLocks/>
              </p:cNvSpPr>
              <p:nvPr/>
            </p:nvSpPr>
            <p:spPr bwMode="auto">
              <a:xfrm>
                <a:off x="3846" y="3172"/>
                <a:ext cx="144" cy="421"/>
              </a:xfrm>
              <a:custGeom>
                <a:avLst/>
                <a:gdLst>
                  <a:gd name="T0" fmla="*/ 0 w 240"/>
                  <a:gd name="T1" fmla="*/ 1 h 624"/>
                  <a:gd name="T2" fmla="*/ 1 w 240"/>
                  <a:gd name="T3" fmla="*/ 1 h 624"/>
                  <a:gd name="T4" fmla="*/ 1 w 240"/>
                  <a:gd name="T5" fmla="*/ 1 h 624"/>
                  <a:gd name="T6" fmla="*/ 1 w 240"/>
                  <a:gd name="T7" fmla="*/ 1 h 624"/>
                  <a:gd name="T8" fmla="*/ 0 60000 65536"/>
                  <a:gd name="T9" fmla="*/ 0 60000 65536"/>
                  <a:gd name="T10" fmla="*/ 0 60000 65536"/>
                  <a:gd name="T11" fmla="*/ 0 60000 65536"/>
                  <a:gd name="T12" fmla="*/ 0 w 240"/>
                  <a:gd name="T13" fmla="*/ 0 h 624"/>
                  <a:gd name="T14" fmla="*/ 240 w 240"/>
                  <a:gd name="T15" fmla="*/ 624 h 624"/>
                </a:gdLst>
                <a:ahLst/>
                <a:cxnLst>
                  <a:cxn ang="T8">
                    <a:pos x="T0" y="T1"/>
                  </a:cxn>
                  <a:cxn ang="T9">
                    <a:pos x="T2" y="T3"/>
                  </a:cxn>
                  <a:cxn ang="T10">
                    <a:pos x="T4" y="T5"/>
                  </a:cxn>
                  <a:cxn ang="T11">
                    <a:pos x="T6" y="T7"/>
                  </a:cxn>
                </a:cxnLst>
                <a:rect l="T12" t="T13" r="T14" b="T15"/>
                <a:pathLst>
                  <a:path w="240" h="624">
                    <a:moveTo>
                      <a:pt x="0" y="120"/>
                    </a:moveTo>
                    <a:cubicBezTo>
                      <a:pt x="12" y="60"/>
                      <a:pt x="24" y="0"/>
                      <a:pt x="48" y="72"/>
                    </a:cubicBezTo>
                    <a:cubicBezTo>
                      <a:pt x="72" y="144"/>
                      <a:pt x="112" y="480"/>
                      <a:pt x="144" y="552"/>
                    </a:cubicBezTo>
                    <a:cubicBezTo>
                      <a:pt x="176" y="624"/>
                      <a:pt x="208" y="564"/>
                      <a:pt x="240" y="504"/>
                    </a:cubicBezTo>
                  </a:path>
                </a:pathLst>
              </a:custGeom>
              <a:noFill/>
              <a:ln w="38100">
                <a:solidFill>
                  <a:schemeClr val="tx1"/>
                </a:solidFill>
                <a:round/>
                <a:headEnd/>
                <a:tailEnd/>
              </a:ln>
            </p:spPr>
            <p:txBody>
              <a:bodyPr wrap="none" anchor="ctr"/>
              <a:lstStyle/>
              <a:p>
                <a:endParaRPr lang="zh-CN" altLang="en-US"/>
              </a:p>
            </p:txBody>
          </p:sp>
          <p:sp>
            <p:nvSpPr>
              <p:cNvPr id="52260" name="Freeform 42"/>
              <p:cNvSpPr>
                <a:spLocks/>
              </p:cNvSpPr>
              <p:nvPr/>
            </p:nvSpPr>
            <p:spPr bwMode="auto">
              <a:xfrm>
                <a:off x="4230" y="3161"/>
                <a:ext cx="96" cy="431"/>
              </a:xfrm>
              <a:custGeom>
                <a:avLst/>
                <a:gdLst>
                  <a:gd name="T0" fmla="*/ 0 w 144"/>
                  <a:gd name="T1" fmla="*/ 1 h 608"/>
                  <a:gd name="T2" fmla="*/ 1 w 144"/>
                  <a:gd name="T3" fmla="*/ 1 h 608"/>
                  <a:gd name="T4" fmla="*/ 1 w 144"/>
                  <a:gd name="T5" fmla="*/ 1 h 608"/>
                  <a:gd name="T6" fmla="*/ 0 60000 65536"/>
                  <a:gd name="T7" fmla="*/ 0 60000 65536"/>
                  <a:gd name="T8" fmla="*/ 0 60000 65536"/>
                  <a:gd name="T9" fmla="*/ 0 w 144"/>
                  <a:gd name="T10" fmla="*/ 0 h 608"/>
                  <a:gd name="T11" fmla="*/ 144 w 144"/>
                  <a:gd name="T12" fmla="*/ 608 h 608"/>
                </a:gdLst>
                <a:ahLst/>
                <a:cxnLst>
                  <a:cxn ang="T6">
                    <a:pos x="T0" y="T1"/>
                  </a:cxn>
                  <a:cxn ang="T7">
                    <a:pos x="T2" y="T3"/>
                  </a:cxn>
                  <a:cxn ang="T8">
                    <a:pos x="T4" y="T5"/>
                  </a:cxn>
                </a:cxnLst>
                <a:rect l="T9" t="T10" r="T11" b="T12"/>
                <a:pathLst>
                  <a:path w="144" h="608">
                    <a:moveTo>
                      <a:pt x="0" y="128"/>
                    </a:moveTo>
                    <a:cubicBezTo>
                      <a:pt x="12" y="64"/>
                      <a:pt x="24" y="0"/>
                      <a:pt x="48" y="80"/>
                    </a:cubicBezTo>
                    <a:cubicBezTo>
                      <a:pt x="72" y="160"/>
                      <a:pt x="108" y="384"/>
                      <a:pt x="144" y="608"/>
                    </a:cubicBezTo>
                  </a:path>
                </a:pathLst>
              </a:custGeom>
              <a:noFill/>
              <a:ln w="38100">
                <a:solidFill>
                  <a:schemeClr val="tx1"/>
                </a:solidFill>
                <a:round/>
                <a:headEnd/>
                <a:tailEnd/>
              </a:ln>
            </p:spPr>
            <p:txBody>
              <a:bodyPr wrap="none" anchor="ctr"/>
              <a:lstStyle/>
              <a:p>
                <a:endParaRPr lang="zh-CN" altLang="en-US"/>
              </a:p>
            </p:txBody>
          </p:sp>
          <p:sp>
            <p:nvSpPr>
              <p:cNvPr id="52261" name="Line 43"/>
              <p:cNvSpPr>
                <a:spLocks noChangeShapeType="1"/>
              </p:cNvSpPr>
              <p:nvPr/>
            </p:nvSpPr>
            <p:spPr bwMode="auto">
              <a:xfrm flipH="1">
                <a:off x="3823" y="3515"/>
                <a:ext cx="1" cy="367"/>
              </a:xfrm>
              <a:prstGeom prst="line">
                <a:avLst/>
              </a:prstGeom>
              <a:noFill/>
              <a:ln w="38100">
                <a:solidFill>
                  <a:schemeClr val="tx1"/>
                </a:solidFill>
                <a:round/>
                <a:headEnd/>
                <a:tailEnd/>
              </a:ln>
            </p:spPr>
            <p:txBody>
              <a:bodyPr wrap="none" anchor="ctr"/>
              <a:lstStyle/>
              <a:p>
                <a:endParaRPr lang="zh-CN" altLang="en-US"/>
              </a:p>
            </p:txBody>
          </p:sp>
          <p:graphicFrame>
            <p:nvGraphicFramePr>
              <p:cNvPr id="52231" name="Object 44"/>
              <p:cNvGraphicFramePr>
                <a:graphicFrameLocks noChangeAspect="1"/>
              </p:cNvGraphicFramePr>
              <p:nvPr/>
            </p:nvGraphicFramePr>
            <p:xfrm>
              <a:off x="3982" y="2942"/>
              <a:ext cx="207" cy="198"/>
            </p:xfrm>
            <a:graphic>
              <a:graphicData uri="http://schemas.openxmlformats.org/presentationml/2006/ole">
                <mc:AlternateContent xmlns:mc="http://schemas.openxmlformats.org/markup-compatibility/2006">
                  <mc:Choice xmlns:v="urn:schemas-microsoft-com:vml" Requires="v">
                    <p:oleObj spid="_x0000_s52385" name="公式" r:id="rId15" imgW="330120" imgH="419040" progId="Equation.3">
                      <p:embed/>
                    </p:oleObj>
                  </mc:Choice>
                  <mc:Fallback>
                    <p:oleObj name="公式" r:id="rId15" imgW="330120" imgH="419040" progId="Equation.3">
                      <p:embed/>
                      <p:pic>
                        <p:nvPicPr>
                          <p:cNvPr id="0" name="Object 4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82" y="2942"/>
                            <a:ext cx="207" cy="1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62" name="Freeform 45"/>
              <p:cNvSpPr>
                <a:spLocks/>
              </p:cNvSpPr>
              <p:nvPr/>
            </p:nvSpPr>
            <p:spPr bwMode="auto">
              <a:xfrm>
                <a:off x="3942" y="3161"/>
                <a:ext cx="144" cy="421"/>
              </a:xfrm>
              <a:custGeom>
                <a:avLst/>
                <a:gdLst>
                  <a:gd name="T0" fmla="*/ 0 w 240"/>
                  <a:gd name="T1" fmla="*/ 1 h 624"/>
                  <a:gd name="T2" fmla="*/ 1 w 240"/>
                  <a:gd name="T3" fmla="*/ 1 h 624"/>
                  <a:gd name="T4" fmla="*/ 1 w 240"/>
                  <a:gd name="T5" fmla="*/ 1 h 624"/>
                  <a:gd name="T6" fmla="*/ 1 w 240"/>
                  <a:gd name="T7" fmla="*/ 1 h 624"/>
                  <a:gd name="T8" fmla="*/ 0 60000 65536"/>
                  <a:gd name="T9" fmla="*/ 0 60000 65536"/>
                  <a:gd name="T10" fmla="*/ 0 60000 65536"/>
                  <a:gd name="T11" fmla="*/ 0 60000 65536"/>
                  <a:gd name="T12" fmla="*/ 0 w 240"/>
                  <a:gd name="T13" fmla="*/ 0 h 624"/>
                  <a:gd name="T14" fmla="*/ 240 w 240"/>
                  <a:gd name="T15" fmla="*/ 624 h 624"/>
                </a:gdLst>
                <a:ahLst/>
                <a:cxnLst>
                  <a:cxn ang="T8">
                    <a:pos x="T0" y="T1"/>
                  </a:cxn>
                  <a:cxn ang="T9">
                    <a:pos x="T2" y="T3"/>
                  </a:cxn>
                  <a:cxn ang="T10">
                    <a:pos x="T4" y="T5"/>
                  </a:cxn>
                  <a:cxn ang="T11">
                    <a:pos x="T6" y="T7"/>
                  </a:cxn>
                </a:cxnLst>
                <a:rect l="T12" t="T13" r="T14" b="T15"/>
                <a:pathLst>
                  <a:path w="240" h="624">
                    <a:moveTo>
                      <a:pt x="0" y="120"/>
                    </a:moveTo>
                    <a:cubicBezTo>
                      <a:pt x="12" y="60"/>
                      <a:pt x="24" y="0"/>
                      <a:pt x="48" y="72"/>
                    </a:cubicBezTo>
                    <a:cubicBezTo>
                      <a:pt x="72" y="144"/>
                      <a:pt x="112" y="480"/>
                      <a:pt x="144" y="552"/>
                    </a:cubicBezTo>
                    <a:cubicBezTo>
                      <a:pt x="176" y="624"/>
                      <a:pt x="208" y="564"/>
                      <a:pt x="240" y="504"/>
                    </a:cubicBezTo>
                  </a:path>
                </a:pathLst>
              </a:custGeom>
              <a:noFill/>
              <a:ln w="38100">
                <a:solidFill>
                  <a:schemeClr val="tx1"/>
                </a:solidFill>
                <a:round/>
                <a:headEnd/>
                <a:tailEnd/>
              </a:ln>
            </p:spPr>
            <p:txBody>
              <a:bodyPr wrap="none" anchor="ctr"/>
              <a:lstStyle/>
              <a:p>
                <a:endParaRPr lang="zh-CN" altLang="en-US"/>
              </a:p>
            </p:txBody>
          </p:sp>
          <p:sp>
            <p:nvSpPr>
              <p:cNvPr id="52263" name="Freeform 46"/>
              <p:cNvSpPr>
                <a:spLocks/>
              </p:cNvSpPr>
              <p:nvPr/>
            </p:nvSpPr>
            <p:spPr bwMode="auto">
              <a:xfrm>
                <a:off x="4038" y="3161"/>
                <a:ext cx="144" cy="421"/>
              </a:xfrm>
              <a:custGeom>
                <a:avLst/>
                <a:gdLst>
                  <a:gd name="T0" fmla="*/ 0 w 240"/>
                  <a:gd name="T1" fmla="*/ 1 h 624"/>
                  <a:gd name="T2" fmla="*/ 1 w 240"/>
                  <a:gd name="T3" fmla="*/ 1 h 624"/>
                  <a:gd name="T4" fmla="*/ 1 w 240"/>
                  <a:gd name="T5" fmla="*/ 1 h 624"/>
                  <a:gd name="T6" fmla="*/ 1 w 240"/>
                  <a:gd name="T7" fmla="*/ 1 h 624"/>
                  <a:gd name="T8" fmla="*/ 0 60000 65536"/>
                  <a:gd name="T9" fmla="*/ 0 60000 65536"/>
                  <a:gd name="T10" fmla="*/ 0 60000 65536"/>
                  <a:gd name="T11" fmla="*/ 0 60000 65536"/>
                  <a:gd name="T12" fmla="*/ 0 w 240"/>
                  <a:gd name="T13" fmla="*/ 0 h 624"/>
                  <a:gd name="T14" fmla="*/ 240 w 240"/>
                  <a:gd name="T15" fmla="*/ 624 h 624"/>
                </a:gdLst>
                <a:ahLst/>
                <a:cxnLst>
                  <a:cxn ang="T8">
                    <a:pos x="T0" y="T1"/>
                  </a:cxn>
                  <a:cxn ang="T9">
                    <a:pos x="T2" y="T3"/>
                  </a:cxn>
                  <a:cxn ang="T10">
                    <a:pos x="T4" y="T5"/>
                  </a:cxn>
                  <a:cxn ang="T11">
                    <a:pos x="T6" y="T7"/>
                  </a:cxn>
                </a:cxnLst>
                <a:rect l="T12" t="T13" r="T14" b="T15"/>
                <a:pathLst>
                  <a:path w="240" h="624">
                    <a:moveTo>
                      <a:pt x="0" y="120"/>
                    </a:moveTo>
                    <a:cubicBezTo>
                      <a:pt x="12" y="60"/>
                      <a:pt x="24" y="0"/>
                      <a:pt x="48" y="72"/>
                    </a:cubicBezTo>
                    <a:cubicBezTo>
                      <a:pt x="72" y="144"/>
                      <a:pt x="112" y="480"/>
                      <a:pt x="144" y="552"/>
                    </a:cubicBezTo>
                    <a:cubicBezTo>
                      <a:pt x="176" y="624"/>
                      <a:pt x="208" y="564"/>
                      <a:pt x="240" y="504"/>
                    </a:cubicBezTo>
                  </a:path>
                </a:pathLst>
              </a:custGeom>
              <a:noFill/>
              <a:ln w="38100">
                <a:solidFill>
                  <a:schemeClr val="tx1"/>
                </a:solidFill>
                <a:round/>
                <a:headEnd/>
                <a:tailEnd/>
              </a:ln>
            </p:spPr>
            <p:txBody>
              <a:bodyPr wrap="none" anchor="ctr"/>
              <a:lstStyle/>
              <a:p>
                <a:endParaRPr lang="zh-CN" altLang="en-US"/>
              </a:p>
            </p:txBody>
          </p:sp>
          <p:sp>
            <p:nvSpPr>
              <p:cNvPr id="52264" name="Freeform 47"/>
              <p:cNvSpPr>
                <a:spLocks/>
              </p:cNvSpPr>
              <p:nvPr/>
            </p:nvSpPr>
            <p:spPr bwMode="auto">
              <a:xfrm>
                <a:off x="4134" y="3161"/>
                <a:ext cx="144" cy="421"/>
              </a:xfrm>
              <a:custGeom>
                <a:avLst/>
                <a:gdLst>
                  <a:gd name="T0" fmla="*/ 0 w 240"/>
                  <a:gd name="T1" fmla="*/ 1 h 624"/>
                  <a:gd name="T2" fmla="*/ 1 w 240"/>
                  <a:gd name="T3" fmla="*/ 1 h 624"/>
                  <a:gd name="T4" fmla="*/ 1 w 240"/>
                  <a:gd name="T5" fmla="*/ 1 h 624"/>
                  <a:gd name="T6" fmla="*/ 1 w 240"/>
                  <a:gd name="T7" fmla="*/ 1 h 624"/>
                  <a:gd name="T8" fmla="*/ 0 60000 65536"/>
                  <a:gd name="T9" fmla="*/ 0 60000 65536"/>
                  <a:gd name="T10" fmla="*/ 0 60000 65536"/>
                  <a:gd name="T11" fmla="*/ 0 60000 65536"/>
                  <a:gd name="T12" fmla="*/ 0 w 240"/>
                  <a:gd name="T13" fmla="*/ 0 h 624"/>
                  <a:gd name="T14" fmla="*/ 240 w 240"/>
                  <a:gd name="T15" fmla="*/ 624 h 624"/>
                </a:gdLst>
                <a:ahLst/>
                <a:cxnLst>
                  <a:cxn ang="T8">
                    <a:pos x="T0" y="T1"/>
                  </a:cxn>
                  <a:cxn ang="T9">
                    <a:pos x="T2" y="T3"/>
                  </a:cxn>
                  <a:cxn ang="T10">
                    <a:pos x="T4" y="T5"/>
                  </a:cxn>
                  <a:cxn ang="T11">
                    <a:pos x="T6" y="T7"/>
                  </a:cxn>
                </a:cxnLst>
                <a:rect l="T12" t="T13" r="T14" b="T15"/>
                <a:pathLst>
                  <a:path w="240" h="624">
                    <a:moveTo>
                      <a:pt x="0" y="120"/>
                    </a:moveTo>
                    <a:cubicBezTo>
                      <a:pt x="12" y="60"/>
                      <a:pt x="24" y="0"/>
                      <a:pt x="48" y="72"/>
                    </a:cubicBezTo>
                    <a:cubicBezTo>
                      <a:pt x="72" y="144"/>
                      <a:pt x="112" y="480"/>
                      <a:pt x="144" y="552"/>
                    </a:cubicBezTo>
                    <a:cubicBezTo>
                      <a:pt x="176" y="624"/>
                      <a:pt x="208" y="564"/>
                      <a:pt x="240" y="504"/>
                    </a:cubicBezTo>
                  </a:path>
                </a:pathLst>
              </a:custGeom>
              <a:noFill/>
              <a:ln w="38100">
                <a:solidFill>
                  <a:schemeClr val="tx1"/>
                </a:solidFill>
                <a:round/>
                <a:headEnd/>
                <a:tailEnd/>
              </a:ln>
            </p:spPr>
            <p:txBody>
              <a:bodyPr wrap="none" anchor="ctr"/>
              <a:lstStyle/>
              <a:p>
                <a:endParaRPr lang="zh-CN" altLang="en-US"/>
              </a:p>
            </p:txBody>
          </p:sp>
          <p:sp>
            <p:nvSpPr>
              <p:cNvPr id="52265" name="Line 48"/>
              <p:cNvSpPr>
                <a:spLocks noChangeShapeType="1"/>
              </p:cNvSpPr>
              <p:nvPr/>
            </p:nvSpPr>
            <p:spPr bwMode="auto">
              <a:xfrm flipV="1">
                <a:off x="4320" y="3539"/>
                <a:ext cx="0" cy="327"/>
              </a:xfrm>
              <a:prstGeom prst="line">
                <a:avLst/>
              </a:prstGeom>
              <a:noFill/>
              <a:ln w="38100">
                <a:solidFill>
                  <a:schemeClr val="tx1"/>
                </a:solidFill>
                <a:round/>
                <a:headEnd/>
                <a:tailEnd/>
              </a:ln>
            </p:spPr>
            <p:txBody>
              <a:bodyPr wrap="none" anchor="ctr"/>
              <a:lstStyle/>
              <a:p>
                <a:endParaRPr lang="zh-CN" altLang="en-US"/>
              </a:p>
            </p:txBody>
          </p:sp>
          <p:sp>
            <p:nvSpPr>
              <p:cNvPr id="52266" name="Line 49"/>
              <p:cNvSpPr>
                <a:spLocks noChangeShapeType="1"/>
              </p:cNvSpPr>
              <p:nvPr/>
            </p:nvSpPr>
            <p:spPr bwMode="auto">
              <a:xfrm flipH="1">
                <a:off x="4435" y="3526"/>
                <a:ext cx="0" cy="330"/>
              </a:xfrm>
              <a:prstGeom prst="line">
                <a:avLst/>
              </a:prstGeom>
              <a:noFill/>
              <a:ln w="38100">
                <a:solidFill>
                  <a:schemeClr val="accent2"/>
                </a:solidFill>
                <a:round/>
                <a:headEnd/>
                <a:tailEnd/>
              </a:ln>
            </p:spPr>
            <p:txBody>
              <a:bodyPr wrap="none" anchor="ctr"/>
              <a:lstStyle/>
              <a:p>
                <a:endParaRPr lang="zh-CN" altLang="en-US"/>
              </a:p>
            </p:txBody>
          </p:sp>
          <p:graphicFrame>
            <p:nvGraphicFramePr>
              <p:cNvPr id="52232" name="Object 50"/>
              <p:cNvGraphicFramePr>
                <a:graphicFrameLocks noChangeAspect="1"/>
              </p:cNvGraphicFramePr>
              <p:nvPr/>
            </p:nvGraphicFramePr>
            <p:xfrm>
              <a:off x="4678" y="2942"/>
              <a:ext cx="217" cy="198"/>
            </p:xfrm>
            <a:graphic>
              <a:graphicData uri="http://schemas.openxmlformats.org/presentationml/2006/ole">
                <mc:AlternateContent xmlns:mc="http://schemas.openxmlformats.org/markup-compatibility/2006">
                  <mc:Choice xmlns:v="urn:schemas-microsoft-com:vml" Requires="v">
                    <p:oleObj spid="_x0000_s52386" name="公式" r:id="rId17" imgW="355320" imgH="419040" progId="Equation.3">
                      <p:embed/>
                    </p:oleObj>
                  </mc:Choice>
                  <mc:Fallback>
                    <p:oleObj name="公式" r:id="rId17" imgW="355320" imgH="419040" progId="Equation.3">
                      <p:embed/>
                      <p:pic>
                        <p:nvPicPr>
                          <p:cNvPr id="0" name="Object 5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78" y="2942"/>
                            <a:ext cx="217" cy="1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67" name="Freeform 51"/>
              <p:cNvSpPr>
                <a:spLocks/>
              </p:cNvSpPr>
              <p:nvPr/>
            </p:nvSpPr>
            <p:spPr bwMode="auto">
              <a:xfrm>
                <a:off x="4443" y="3161"/>
                <a:ext cx="96" cy="421"/>
              </a:xfrm>
              <a:custGeom>
                <a:avLst/>
                <a:gdLst>
                  <a:gd name="T0" fmla="*/ 0 w 240"/>
                  <a:gd name="T1" fmla="*/ 1 h 624"/>
                  <a:gd name="T2" fmla="*/ 0 w 240"/>
                  <a:gd name="T3" fmla="*/ 1 h 624"/>
                  <a:gd name="T4" fmla="*/ 0 w 240"/>
                  <a:gd name="T5" fmla="*/ 1 h 624"/>
                  <a:gd name="T6" fmla="*/ 0 w 240"/>
                  <a:gd name="T7" fmla="*/ 1 h 624"/>
                  <a:gd name="T8" fmla="*/ 0 60000 65536"/>
                  <a:gd name="T9" fmla="*/ 0 60000 65536"/>
                  <a:gd name="T10" fmla="*/ 0 60000 65536"/>
                  <a:gd name="T11" fmla="*/ 0 60000 65536"/>
                  <a:gd name="T12" fmla="*/ 0 w 240"/>
                  <a:gd name="T13" fmla="*/ 0 h 624"/>
                  <a:gd name="T14" fmla="*/ 240 w 240"/>
                  <a:gd name="T15" fmla="*/ 624 h 624"/>
                </a:gdLst>
                <a:ahLst/>
                <a:cxnLst>
                  <a:cxn ang="T8">
                    <a:pos x="T0" y="T1"/>
                  </a:cxn>
                  <a:cxn ang="T9">
                    <a:pos x="T2" y="T3"/>
                  </a:cxn>
                  <a:cxn ang="T10">
                    <a:pos x="T4" y="T5"/>
                  </a:cxn>
                  <a:cxn ang="T11">
                    <a:pos x="T6" y="T7"/>
                  </a:cxn>
                </a:cxnLst>
                <a:rect l="T12" t="T13" r="T14" b="T15"/>
                <a:pathLst>
                  <a:path w="240" h="624">
                    <a:moveTo>
                      <a:pt x="0" y="120"/>
                    </a:moveTo>
                    <a:cubicBezTo>
                      <a:pt x="12" y="60"/>
                      <a:pt x="24" y="0"/>
                      <a:pt x="48" y="72"/>
                    </a:cubicBezTo>
                    <a:cubicBezTo>
                      <a:pt x="72" y="144"/>
                      <a:pt x="112" y="480"/>
                      <a:pt x="144" y="552"/>
                    </a:cubicBezTo>
                    <a:cubicBezTo>
                      <a:pt x="176" y="624"/>
                      <a:pt x="208" y="564"/>
                      <a:pt x="240" y="504"/>
                    </a:cubicBezTo>
                  </a:path>
                </a:pathLst>
              </a:custGeom>
              <a:noFill/>
              <a:ln w="38100">
                <a:solidFill>
                  <a:schemeClr val="accent2"/>
                </a:solidFill>
                <a:round/>
                <a:headEnd/>
                <a:tailEnd/>
              </a:ln>
            </p:spPr>
            <p:txBody>
              <a:bodyPr wrap="none" anchor="ctr"/>
              <a:lstStyle/>
              <a:p>
                <a:endParaRPr lang="zh-CN" altLang="en-US"/>
              </a:p>
            </p:txBody>
          </p:sp>
          <p:sp>
            <p:nvSpPr>
              <p:cNvPr id="52268" name="Freeform 52"/>
              <p:cNvSpPr>
                <a:spLocks/>
              </p:cNvSpPr>
              <p:nvPr/>
            </p:nvSpPr>
            <p:spPr bwMode="auto">
              <a:xfrm>
                <a:off x="4530" y="3161"/>
                <a:ext cx="96" cy="421"/>
              </a:xfrm>
              <a:custGeom>
                <a:avLst/>
                <a:gdLst>
                  <a:gd name="T0" fmla="*/ 0 w 240"/>
                  <a:gd name="T1" fmla="*/ 1 h 624"/>
                  <a:gd name="T2" fmla="*/ 0 w 240"/>
                  <a:gd name="T3" fmla="*/ 1 h 624"/>
                  <a:gd name="T4" fmla="*/ 0 w 240"/>
                  <a:gd name="T5" fmla="*/ 1 h 624"/>
                  <a:gd name="T6" fmla="*/ 0 w 240"/>
                  <a:gd name="T7" fmla="*/ 1 h 624"/>
                  <a:gd name="T8" fmla="*/ 0 60000 65536"/>
                  <a:gd name="T9" fmla="*/ 0 60000 65536"/>
                  <a:gd name="T10" fmla="*/ 0 60000 65536"/>
                  <a:gd name="T11" fmla="*/ 0 60000 65536"/>
                  <a:gd name="T12" fmla="*/ 0 w 240"/>
                  <a:gd name="T13" fmla="*/ 0 h 624"/>
                  <a:gd name="T14" fmla="*/ 240 w 240"/>
                  <a:gd name="T15" fmla="*/ 624 h 624"/>
                </a:gdLst>
                <a:ahLst/>
                <a:cxnLst>
                  <a:cxn ang="T8">
                    <a:pos x="T0" y="T1"/>
                  </a:cxn>
                  <a:cxn ang="T9">
                    <a:pos x="T2" y="T3"/>
                  </a:cxn>
                  <a:cxn ang="T10">
                    <a:pos x="T4" y="T5"/>
                  </a:cxn>
                  <a:cxn ang="T11">
                    <a:pos x="T6" y="T7"/>
                  </a:cxn>
                </a:cxnLst>
                <a:rect l="T12" t="T13" r="T14" b="T15"/>
                <a:pathLst>
                  <a:path w="240" h="624">
                    <a:moveTo>
                      <a:pt x="0" y="120"/>
                    </a:moveTo>
                    <a:cubicBezTo>
                      <a:pt x="12" y="60"/>
                      <a:pt x="24" y="0"/>
                      <a:pt x="48" y="72"/>
                    </a:cubicBezTo>
                    <a:cubicBezTo>
                      <a:pt x="72" y="144"/>
                      <a:pt x="112" y="480"/>
                      <a:pt x="144" y="552"/>
                    </a:cubicBezTo>
                    <a:cubicBezTo>
                      <a:pt x="176" y="624"/>
                      <a:pt x="208" y="564"/>
                      <a:pt x="240" y="504"/>
                    </a:cubicBezTo>
                  </a:path>
                </a:pathLst>
              </a:custGeom>
              <a:noFill/>
              <a:ln w="38100">
                <a:solidFill>
                  <a:schemeClr val="accent2"/>
                </a:solidFill>
                <a:round/>
                <a:headEnd/>
                <a:tailEnd/>
              </a:ln>
            </p:spPr>
            <p:txBody>
              <a:bodyPr wrap="none" anchor="ctr"/>
              <a:lstStyle/>
              <a:p>
                <a:endParaRPr lang="zh-CN" altLang="en-US"/>
              </a:p>
            </p:txBody>
          </p:sp>
          <p:sp>
            <p:nvSpPr>
              <p:cNvPr id="52269" name="Freeform 53"/>
              <p:cNvSpPr>
                <a:spLocks/>
              </p:cNvSpPr>
              <p:nvPr/>
            </p:nvSpPr>
            <p:spPr bwMode="auto">
              <a:xfrm>
                <a:off x="4616" y="3161"/>
                <a:ext cx="96" cy="421"/>
              </a:xfrm>
              <a:custGeom>
                <a:avLst/>
                <a:gdLst>
                  <a:gd name="T0" fmla="*/ 0 w 240"/>
                  <a:gd name="T1" fmla="*/ 1 h 624"/>
                  <a:gd name="T2" fmla="*/ 0 w 240"/>
                  <a:gd name="T3" fmla="*/ 1 h 624"/>
                  <a:gd name="T4" fmla="*/ 0 w 240"/>
                  <a:gd name="T5" fmla="*/ 1 h 624"/>
                  <a:gd name="T6" fmla="*/ 0 w 240"/>
                  <a:gd name="T7" fmla="*/ 1 h 624"/>
                  <a:gd name="T8" fmla="*/ 0 60000 65536"/>
                  <a:gd name="T9" fmla="*/ 0 60000 65536"/>
                  <a:gd name="T10" fmla="*/ 0 60000 65536"/>
                  <a:gd name="T11" fmla="*/ 0 60000 65536"/>
                  <a:gd name="T12" fmla="*/ 0 w 240"/>
                  <a:gd name="T13" fmla="*/ 0 h 624"/>
                  <a:gd name="T14" fmla="*/ 240 w 240"/>
                  <a:gd name="T15" fmla="*/ 624 h 624"/>
                </a:gdLst>
                <a:ahLst/>
                <a:cxnLst>
                  <a:cxn ang="T8">
                    <a:pos x="T0" y="T1"/>
                  </a:cxn>
                  <a:cxn ang="T9">
                    <a:pos x="T2" y="T3"/>
                  </a:cxn>
                  <a:cxn ang="T10">
                    <a:pos x="T4" y="T5"/>
                  </a:cxn>
                  <a:cxn ang="T11">
                    <a:pos x="T6" y="T7"/>
                  </a:cxn>
                </a:cxnLst>
                <a:rect l="T12" t="T13" r="T14" b="T15"/>
                <a:pathLst>
                  <a:path w="240" h="624">
                    <a:moveTo>
                      <a:pt x="0" y="120"/>
                    </a:moveTo>
                    <a:cubicBezTo>
                      <a:pt x="12" y="60"/>
                      <a:pt x="24" y="0"/>
                      <a:pt x="48" y="72"/>
                    </a:cubicBezTo>
                    <a:cubicBezTo>
                      <a:pt x="72" y="144"/>
                      <a:pt x="112" y="480"/>
                      <a:pt x="144" y="552"/>
                    </a:cubicBezTo>
                    <a:cubicBezTo>
                      <a:pt x="176" y="624"/>
                      <a:pt x="208" y="564"/>
                      <a:pt x="240" y="504"/>
                    </a:cubicBezTo>
                  </a:path>
                </a:pathLst>
              </a:custGeom>
              <a:noFill/>
              <a:ln w="38100">
                <a:solidFill>
                  <a:schemeClr val="accent2"/>
                </a:solidFill>
                <a:round/>
                <a:headEnd/>
                <a:tailEnd/>
              </a:ln>
            </p:spPr>
            <p:txBody>
              <a:bodyPr wrap="none" anchor="ctr"/>
              <a:lstStyle/>
              <a:p>
                <a:endParaRPr lang="zh-CN" altLang="en-US"/>
              </a:p>
            </p:txBody>
          </p:sp>
          <p:sp>
            <p:nvSpPr>
              <p:cNvPr id="52270" name="Freeform 54"/>
              <p:cNvSpPr>
                <a:spLocks/>
              </p:cNvSpPr>
              <p:nvPr/>
            </p:nvSpPr>
            <p:spPr bwMode="auto">
              <a:xfrm>
                <a:off x="4691" y="3161"/>
                <a:ext cx="96" cy="421"/>
              </a:xfrm>
              <a:custGeom>
                <a:avLst/>
                <a:gdLst>
                  <a:gd name="T0" fmla="*/ 0 w 240"/>
                  <a:gd name="T1" fmla="*/ 1 h 624"/>
                  <a:gd name="T2" fmla="*/ 0 w 240"/>
                  <a:gd name="T3" fmla="*/ 1 h 624"/>
                  <a:gd name="T4" fmla="*/ 0 w 240"/>
                  <a:gd name="T5" fmla="*/ 1 h 624"/>
                  <a:gd name="T6" fmla="*/ 0 w 240"/>
                  <a:gd name="T7" fmla="*/ 1 h 624"/>
                  <a:gd name="T8" fmla="*/ 0 60000 65536"/>
                  <a:gd name="T9" fmla="*/ 0 60000 65536"/>
                  <a:gd name="T10" fmla="*/ 0 60000 65536"/>
                  <a:gd name="T11" fmla="*/ 0 60000 65536"/>
                  <a:gd name="T12" fmla="*/ 0 w 240"/>
                  <a:gd name="T13" fmla="*/ 0 h 624"/>
                  <a:gd name="T14" fmla="*/ 240 w 240"/>
                  <a:gd name="T15" fmla="*/ 624 h 624"/>
                </a:gdLst>
                <a:ahLst/>
                <a:cxnLst>
                  <a:cxn ang="T8">
                    <a:pos x="T0" y="T1"/>
                  </a:cxn>
                  <a:cxn ang="T9">
                    <a:pos x="T2" y="T3"/>
                  </a:cxn>
                  <a:cxn ang="T10">
                    <a:pos x="T4" y="T5"/>
                  </a:cxn>
                  <a:cxn ang="T11">
                    <a:pos x="T6" y="T7"/>
                  </a:cxn>
                </a:cxnLst>
                <a:rect l="T12" t="T13" r="T14" b="T15"/>
                <a:pathLst>
                  <a:path w="240" h="624">
                    <a:moveTo>
                      <a:pt x="0" y="120"/>
                    </a:moveTo>
                    <a:cubicBezTo>
                      <a:pt x="12" y="60"/>
                      <a:pt x="24" y="0"/>
                      <a:pt x="48" y="72"/>
                    </a:cubicBezTo>
                    <a:cubicBezTo>
                      <a:pt x="72" y="144"/>
                      <a:pt x="112" y="480"/>
                      <a:pt x="144" y="552"/>
                    </a:cubicBezTo>
                    <a:cubicBezTo>
                      <a:pt x="176" y="624"/>
                      <a:pt x="208" y="564"/>
                      <a:pt x="240" y="504"/>
                    </a:cubicBezTo>
                  </a:path>
                </a:pathLst>
              </a:custGeom>
              <a:noFill/>
              <a:ln w="38100">
                <a:solidFill>
                  <a:schemeClr val="accent2"/>
                </a:solidFill>
                <a:round/>
                <a:headEnd/>
                <a:tailEnd/>
              </a:ln>
            </p:spPr>
            <p:txBody>
              <a:bodyPr wrap="none" anchor="ctr"/>
              <a:lstStyle/>
              <a:p>
                <a:endParaRPr lang="zh-CN" altLang="en-US"/>
              </a:p>
            </p:txBody>
          </p:sp>
          <p:sp>
            <p:nvSpPr>
              <p:cNvPr id="52271" name="Freeform 55"/>
              <p:cNvSpPr>
                <a:spLocks/>
              </p:cNvSpPr>
              <p:nvPr/>
            </p:nvSpPr>
            <p:spPr bwMode="auto">
              <a:xfrm>
                <a:off x="4779" y="3161"/>
                <a:ext cx="96" cy="421"/>
              </a:xfrm>
              <a:custGeom>
                <a:avLst/>
                <a:gdLst>
                  <a:gd name="T0" fmla="*/ 0 w 240"/>
                  <a:gd name="T1" fmla="*/ 1 h 624"/>
                  <a:gd name="T2" fmla="*/ 0 w 240"/>
                  <a:gd name="T3" fmla="*/ 1 h 624"/>
                  <a:gd name="T4" fmla="*/ 0 w 240"/>
                  <a:gd name="T5" fmla="*/ 1 h 624"/>
                  <a:gd name="T6" fmla="*/ 0 w 240"/>
                  <a:gd name="T7" fmla="*/ 1 h 624"/>
                  <a:gd name="T8" fmla="*/ 0 60000 65536"/>
                  <a:gd name="T9" fmla="*/ 0 60000 65536"/>
                  <a:gd name="T10" fmla="*/ 0 60000 65536"/>
                  <a:gd name="T11" fmla="*/ 0 60000 65536"/>
                  <a:gd name="T12" fmla="*/ 0 w 240"/>
                  <a:gd name="T13" fmla="*/ 0 h 624"/>
                  <a:gd name="T14" fmla="*/ 240 w 240"/>
                  <a:gd name="T15" fmla="*/ 624 h 624"/>
                </a:gdLst>
                <a:ahLst/>
                <a:cxnLst>
                  <a:cxn ang="T8">
                    <a:pos x="T0" y="T1"/>
                  </a:cxn>
                  <a:cxn ang="T9">
                    <a:pos x="T2" y="T3"/>
                  </a:cxn>
                  <a:cxn ang="T10">
                    <a:pos x="T4" y="T5"/>
                  </a:cxn>
                  <a:cxn ang="T11">
                    <a:pos x="T6" y="T7"/>
                  </a:cxn>
                </a:cxnLst>
                <a:rect l="T12" t="T13" r="T14" b="T15"/>
                <a:pathLst>
                  <a:path w="240" h="624">
                    <a:moveTo>
                      <a:pt x="0" y="120"/>
                    </a:moveTo>
                    <a:cubicBezTo>
                      <a:pt x="12" y="60"/>
                      <a:pt x="24" y="0"/>
                      <a:pt x="48" y="72"/>
                    </a:cubicBezTo>
                    <a:cubicBezTo>
                      <a:pt x="72" y="144"/>
                      <a:pt x="112" y="480"/>
                      <a:pt x="144" y="552"/>
                    </a:cubicBezTo>
                    <a:cubicBezTo>
                      <a:pt x="176" y="624"/>
                      <a:pt x="208" y="564"/>
                      <a:pt x="240" y="504"/>
                    </a:cubicBezTo>
                  </a:path>
                </a:pathLst>
              </a:custGeom>
              <a:noFill/>
              <a:ln w="38100">
                <a:solidFill>
                  <a:schemeClr val="accent2"/>
                </a:solidFill>
                <a:round/>
                <a:headEnd/>
                <a:tailEnd/>
              </a:ln>
            </p:spPr>
            <p:txBody>
              <a:bodyPr wrap="none" anchor="ctr"/>
              <a:lstStyle/>
              <a:p>
                <a:endParaRPr lang="zh-CN" altLang="en-US"/>
              </a:p>
            </p:txBody>
          </p:sp>
          <p:sp>
            <p:nvSpPr>
              <p:cNvPr id="52272" name="Freeform 56"/>
              <p:cNvSpPr>
                <a:spLocks/>
              </p:cNvSpPr>
              <p:nvPr/>
            </p:nvSpPr>
            <p:spPr bwMode="auto">
              <a:xfrm>
                <a:off x="4857" y="3161"/>
                <a:ext cx="117" cy="421"/>
              </a:xfrm>
              <a:custGeom>
                <a:avLst/>
                <a:gdLst>
                  <a:gd name="T0" fmla="*/ 0 w 240"/>
                  <a:gd name="T1" fmla="*/ 1 h 624"/>
                  <a:gd name="T2" fmla="*/ 0 w 240"/>
                  <a:gd name="T3" fmla="*/ 1 h 624"/>
                  <a:gd name="T4" fmla="*/ 0 w 240"/>
                  <a:gd name="T5" fmla="*/ 1 h 624"/>
                  <a:gd name="T6" fmla="*/ 0 w 240"/>
                  <a:gd name="T7" fmla="*/ 1 h 624"/>
                  <a:gd name="T8" fmla="*/ 0 60000 65536"/>
                  <a:gd name="T9" fmla="*/ 0 60000 65536"/>
                  <a:gd name="T10" fmla="*/ 0 60000 65536"/>
                  <a:gd name="T11" fmla="*/ 0 60000 65536"/>
                  <a:gd name="T12" fmla="*/ 0 w 240"/>
                  <a:gd name="T13" fmla="*/ 0 h 624"/>
                  <a:gd name="T14" fmla="*/ 240 w 240"/>
                  <a:gd name="T15" fmla="*/ 624 h 624"/>
                </a:gdLst>
                <a:ahLst/>
                <a:cxnLst>
                  <a:cxn ang="T8">
                    <a:pos x="T0" y="T1"/>
                  </a:cxn>
                  <a:cxn ang="T9">
                    <a:pos x="T2" y="T3"/>
                  </a:cxn>
                  <a:cxn ang="T10">
                    <a:pos x="T4" y="T5"/>
                  </a:cxn>
                  <a:cxn ang="T11">
                    <a:pos x="T6" y="T7"/>
                  </a:cxn>
                </a:cxnLst>
                <a:rect l="T12" t="T13" r="T14" b="T15"/>
                <a:pathLst>
                  <a:path w="240" h="624">
                    <a:moveTo>
                      <a:pt x="0" y="120"/>
                    </a:moveTo>
                    <a:cubicBezTo>
                      <a:pt x="12" y="60"/>
                      <a:pt x="24" y="0"/>
                      <a:pt x="48" y="72"/>
                    </a:cubicBezTo>
                    <a:cubicBezTo>
                      <a:pt x="72" y="144"/>
                      <a:pt x="112" y="480"/>
                      <a:pt x="144" y="552"/>
                    </a:cubicBezTo>
                    <a:cubicBezTo>
                      <a:pt x="176" y="624"/>
                      <a:pt x="208" y="564"/>
                      <a:pt x="240" y="504"/>
                    </a:cubicBezTo>
                  </a:path>
                </a:pathLst>
              </a:custGeom>
              <a:noFill/>
              <a:ln w="38100">
                <a:solidFill>
                  <a:schemeClr val="accent2"/>
                </a:solidFill>
                <a:round/>
                <a:headEnd/>
                <a:tailEnd/>
              </a:ln>
            </p:spPr>
            <p:txBody>
              <a:bodyPr wrap="none" anchor="ctr"/>
              <a:lstStyle/>
              <a:p>
                <a:endParaRPr lang="zh-CN" altLang="en-US"/>
              </a:p>
            </p:txBody>
          </p:sp>
          <p:sp>
            <p:nvSpPr>
              <p:cNvPr id="52273" name="Freeform 57"/>
              <p:cNvSpPr>
                <a:spLocks/>
              </p:cNvSpPr>
              <p:nvPr/>
            </p:nvSpPr>
            <p:spPr bwMode="auto">
              <a:xfrm>
                <a:off x="4956" y="3172"/>
                <a:ext cx="96" cy="421"/>
              </a:xfrm>
              <a:custGeom>
                <a:avLst/>
                <a:gdLst>
                  <a:gd name="T0" fmla="*/ 0 w 240"/>
                  <a:gd name="T1" fmla="*/ 1 h 624"/>
                  <a:gd name="T2" fmla="*/ 0 w 240"/>
                  <a:gd name="T3" fmla="*/ 1 h 624"/>
                  <a:gd name="T4" fmla="*/ 0 w 240"/>
                  <a:gd name="T5" fmla="*/ 1 h 624"/>
                  <a:gd name="T6" fmla="*/ 0 w 240"/>
                  <a:gd name="T7" fmla="*/ 1 h 624"/>
                  <a:gd name="T8" fmla="*/ 0 60000 65536"/>
                  <a:gd name="T9" fmla="*/ 0 60000 65536"/>
                  <a:gd name="T10" fmla="*/ 0 60000 65536"/>
                  <a:gd name="T11" fmla="*/ 0 60000 65536"/>
                  <a:gd name="T12" fmla="*/ 0 w 240"/>
                  <a:gd name="T13" fmla="*/ 0 h 624"/>
                  <a:gd name="T14" fmla="*/ 240 w 240"/>
                  <a:gd name="T15" fmla="*/ 624 h 624"/>
                </a:gdLst>
                <a:ahLst/>
                <a:cxnLst>
                  <a:cxn ang="T8">
                    <a:pos x="T0" y="T1"/>
                  </a:cxn>
                  <a:cxn ang="T9">
                    <a:pos x="T2" y="T3"/>
                  </a:cxn>
                  <a:cxn ang="T10">
                    <a:pos x="T4" y="T5"/>
                  </a:cxn>
                  <a:cxn ang="T11">
                    <a:pos x="T6" y="T7"/>
                  </a:cxn>
                </a:cxnLst>
                <a:rect l="T12" t="T13" r="T14" b="T15"/>
                <a:pathLst>
                  <a:path w="240" h="624">
                    <a:moveTo>
                      <a:pt x="0" y="120"/>
                    </a:moveTo>
                    <a:cubicBezTo>
                      <a:pt x="12" y="60"/>
                      <a:pt x="24" y="0"/>
                      <a:pt x="48" y="72"/>
                    </a:cubicBezTo>
                    <a:cubicBezTo>
                      <a:pt x="72" y="144"/>
                      <a:pt x="112" y="480"/>
                      <a:pt x="144" y="552"/>
                    </a:cubicBezTo>
                    <a:cubicBezTo>
                      <a:pt x="176" y="624"/>
                      <a:pt x="208" y="564"/>
                      <a:pt x="240" y="504"/>
                    </a:cubicBezTo>
                  </a:path>
                </a:pathLst>
              </a:custGeom>
              <a:noFill/>
              <a:ln w="38100">
                <a:solidFill>
                  <a:schemeClr val="accent2"/>
                </a:solidFill>
                <a:round/>
                <a:headEnd/>
                <a:tailEnd/>
              </a:ln>
            </p:spPr>
            <p:txBody>
              <a:bodyPr wrap="none" anchor="ctr"/>
              <a:lstStyle/>
              <a:p>
                <a:endParaRPr lang="zh-CN" altLang="en-US"/>
              </a:p>
            </p:txBody>
          </p:sp>
          <p:sp>
            <p:nvSpPr>
              <p:cNvPr id="52274" name="Freeform 58"/>
              <p:cNvSpPr>
                <a:spLocks/>
              </p:cNvSpPr>
              <p:nvPr/>
            </p:nvSpPr>
            <p:spPr bwMode="auto">
              <a:xfrm>
                <a:off x="5045" y="3160"/>
                <a:ext cx="96" cy="431"/>
              </a:xfrm>
              <a:custGeom>
                <a:avLst/>
                <a:gdLst>
                  <a:gd name="T0" fmla="*/ 0 w 144"/>
                  <a:gd name="T1" fmla="*/ 1 h 608"/>
                  <a:gd name="T2" fmla="*/ 1 w 144"/>
                  <a:gd name="T3" fmla="*/ 1 h 608"/>
                  <a:gd name="T4" fmla="*/ 1 w 144"/>
                  <a:gd name="T5" fmla="*/ 1 h 608"/>
                  <a:gd name="T6" fmla="*/ 0 60000 65536"/>
                  <a:gd name="T7" fmla="*/ 0 60000 65536"/>
                  <a:gd name="T8" fmla="*/ 0 60000 65536"/>
                  <a:gd name="T9" fmla="*/ 0 w 144"/>
                  <a:gd name="T10" fmla="*/ 0 h 608"/>
                  <a:gd name="T11" fmla="*/ 144 w 144"/>
                  <a:gd name="T12" fmla="*/ 608 h 608"/>
                </a:gdLst>
                <a:ahLst/>
                <a:cxnLst>
                  <a:cxn ang="T6">
                    <a:pos x="T0" y="T1"/>
                  </a:cxn>
                  <a:cxn ang="T7">
                    <a:pos x="T2" y="T3"/>
                  </a:cxn>
                  <a:cxn ang="T8">
                    <a:pos x="T4" y="T5"/>
                  </a:cxn>
                </a:cxnLst>
                <a:rect l="T9" t="T10" r="T11" b="T12"/>
                <a:pathLst>
                  <a:path w="144" h="608">
                    <a:moveTo>
                      <a:pt x="0" y="128"/>
                    </a:moveTo>
                    <a:cubicBezTo>
                      <a:pt x="12" y="64"/>
                      <a:pt x="24" y="0"/>
                      <a:pt x="48" y="80"/>
                    </a:cubicBezTo>
                    <a:cubicBezTo>
                      <a:pt x="72" y="160"/>
                      <a:pt x="108" y="384"/>
                      <a:pt x="144" y="608"/>
                    </a:cubicBezTo>
                  </a:path>
                </a:pathLst>
              </a:custGeom>
              <a:noFill/>
              <a:ln w="38100">
                <a:solidFill>
                  <a:schemeClr val="accent2"/>
                </a:solidFill>
                <a:round/>
                <a:headEnd/>
                <a:tailEnd/>
              </a:ln>
            </p:spPr>
            <p:txBody>
              <a:bodyPr wrap="none" anchor="ctr"/>
              <a:lstStyle/>
              <a:p>
                <a:endParaRPr lang="zh-CN" altLang="en-US"/>
              </a:p>
            </p:txBody>
          </p:sp>
          <p:sp>
            <p:nvSpPr>
              <p:cNvPr id="52275" name="Line 59"/>
              <p:cNvSpPr>
                <a:spLocks noChangeShapeType="1"/>
              </p:cNvSpPr>
              <p:nvPr/>
            </p:nvSpPr>
            <p:spPr bwMode="auto">
              <a:xfrm>
                <a:off x="5133" y="3574"/>
                <a:ext cx="0" cy="297"/>
              </a:xfrm>
              <a:prstGeom prst="line">
                <a:avLst/>
              </a:prstGeom>
              <a:noFill/>
              <a:ln w="38100">
                <a:solidFill>
                  <a:schemeClr val="accent2"/>
                </a:solidFill>
                <a:round/>
                <a:headEnd/>
                <a:tailEnd type="none" w="sm" len="med"/>
              </a:ln>
            </p:spPr>
            <p:txBody>
              <a:bodyPr/>
              <a:lstStyle/>
              <a:p>
                <a:endParaRPr lang="zh-CN" altLang="en-US"/>
              </a:p>
            </p:txBody>
          </p:sp>
          <p:sp>
            <p:nvSpPr>
              <p:cNvPr id="52276" name="Text Box 60"/>
              <p:cNvSpPr txBox="1">
                <a:spLocks noChangeArrowheads="1"/>
              </p:cNvSpPr>
              <p:nvPr/>
            </p:nvSpPr>
            <p:spPr bwMode="auto">
              <a:xfrm>
                <a:off x="3625" y="3753"/>
                <a:ext cx="212" cy="288"/>
              </a:xfrm>
              <a:prstGeom prst="rect">
                <a:avLst/>
              </a:prstGeom>
              <a:noFill/>
              <a:ln w="28575">
                <a:noFill/>
                <a:miter lim="800000"/>
                <a:headEnd/>
                <a:tailEnd type="none" w="sm" len="med"/>
              </a:ln>
            </p:spPr>
            <p:txBody>
              <a:bodyPr wrap="none">
                <a:spAutoFit/>
              </a:bodyPr>
              <a:lstStyle/>
              <a:p>
                <a:pPr eaLnBrk="0" hangingPunct="0"/>
                <a:r>
                  <a:rPr lang="en-US" altLang="zh-CN" b="0">
                    <a:solidFill>
                      <a:schemeClr val="tx1"/>
                    </a:solidFill>
                  </a:rPr>
                  <a:t>1</a:t>
                </a:r>
              </a:p>
            </p:txBody>
          </p:sp>
          <p:sp>
            <p:nvSpPr>
              <p:cNvPr id="52277" name="Text Box 61"/>
              <p:cNvSpPr txBox="1">
                <a:spLocks noChangeArrowheads="1"/>
              </p:cNvSpPr>
              <p:nvPr/>
            </p:nvSpPr>
            <p:spPr bwMode="auto">
              <a:xfrm>
                <a:off x="4116" y="3741"/>
                <a:ext cx="212" cy="288"/>
              </a:xfrm>
              <a:prstGeom prst="rect">
                <a:avLst/>
              </a:prstGeom>
              <a:noFill/>
              <a:ln w="28575">
                <a:noFill/>
                <a:miter lim="800000"/>
                <a:headEnd/>
                <a:tailEnd type="none" w="sm" len="med"/>
              </a:ln>
            </p:spPr>
            <p:txBody>
              <a:bodyPr wrap="none">
                <a:spAutoFit/>
              </a:bodyPr>
              <a:lstStyle/>
              <a:p>
                <a:pPr eaLnBrk="0" hangingPunct="0"/>
                <a:r>
                  <a:rPr lang="en-US" altLang="zh-CN">
                    <a:solidFill>
                      <a:schemeClr val="tx1"/>
                    </a:solidFill>
                  </a:rPr>
                  <a:t>2</a:t>
                </a:r>
              </a:p>
            </p:txBody>
          </p:sp>
          <p:sp>
            <p:nvSpPr>
              <p:cNvPr id="52278" name="Text Box 62"/>
              <p:cNvSpPr txBox="1">
                <a:spLocks noChangeArrowheads="1"/>
              </p:cNvSpPr>
              <p:nvPr/>
            </p:nvSpPr>
            <p:spPr bwMode="auto">
              <a:xfrm>
                <a:off x="4473" y="3734"/>
                <a:ext cx="212" cy="288"/>
              </a:xfrm>
              <a:prstGeom prst="rect">
                <a:avLst/>
              </a:prstGeom>
              <a:noFill/>
              <a:ln w="28575">
                <a:noFill/>
                <a:miter lim="800000"/>
                <a:headEnd/>
                <a:tailEnd type="none" w="sm" len="med"/>
              </a:ln>
            </p:spPr>
            <p:txBody>
              <a:bodyPr wrap="none">
                <a:spAutoFit/>
              </a:bodyPr>
              <a:lstStyle/>
              <a:p>
                <a:pPr eaLnBrk="0" hangingPunct="0"/>
                <a:r>
                  <a:rPr lang="en-US" altLang="zh-CN">
                    <a:solidFill>
                      <a:schemeClr val="accent2"/>
                    </a:solidFill>
                  </a:rPr>
                  <a:t>3</a:t>
                </a:r>
              </a:p>
            </p:txBody>
          </p:sp>
          <p:sp>
            <p:nvSpPr>
              <p:cNvPr id="52279" name="Text Box 63"/>
              <p:cNvSpPr txBox="1">
                <a:spLocks noChangeArrowheads="1"/>
              </p:cNvSpPr>
              <p:nvPr/>
            </p:nvSpPr>
            <p:spPr bwMode="auto">
              <a:xfrm>
                <a:off x="5133" y="3722"/>
                <a:ext cx="212" cy="288"/>
              </a:xfrm>
              <a:prstGeom prst="rect">
                <a:avLst/>
              </a:prstGeom>
              <a:noFill/>
              <a:ln w="28575">
                <a:noFill/>
                <a:miter lim="800000"/>
                <a:headEnd/>
                <a:tailEnd type="none" w="sm" len="med"/>
              </a:ln>
            </p:spPr>
            <p:txBody>
              <a:bodyPr wrap="none">
                <a:spAutoFit/>
              </a:bodyPr>
              <a:lstStyle/>
              <a:p>
                <a:pPr eaLnBrk="0" hangingPunct="0"/>
                <a:r>
                  <a:rPr lang="en-US" altLang="zh-CN">
                    <a:solidFill>
                      <a:schemeClr val="accent2"/>
                    </a:solidFill>
                  </a:rPr>
                  <a:t>4</a:t>
                </a:r>
              </a:p>
            </p:txBody>
          </p:sp>
        </p:grpSp>
        <p:grpSp>
          <p:nvGrpSpPr>
            <p:cNvPr id="52253" name="Group 64"/>
            <p:cNvGrpSpPr>
              <a:grpSpLocks/>
            </p:cNvGrpSpPr>
            <p:nvPr/>
          </p:nvGrpSpPr>
          <p:grpSpPr bwMode="auto">
            <a:xfrm>
              <a:off x="4213" y="3702"/>
              <a:ext cx="809" cy="129"/>
              <a:chOff x="4207" y="3042"/>
              <a:chExt cx="809" cy="129"/>
            </a:xfrm>
          </p:grpSpPr>
          <p:sp>
            <p:nvSpPr>
              <p:cNvPr id="52254" name="Line 65"/>
              <p:cNvSpPr>
                <a:spLocks noChangeShapeType="1"/>
              </p:cNvSpPr>
              <p:nvPr/>
            </p:nvSpPr>
            <p:spPr bwMode="auto">
              <a:xfrm>
                <a:off x="4207" y="3042"/>
                <a:ext cx="0" cy="129"/>
              </a:xfrm>
              <a:prstGeom prst="line">
                <a:avLst/>
              </a:prstGeom>
              <a:noFill/>
              <a:ln w="28575">
                <a:solidFill>
                  <a:srgbClr val="FF0000"/>
                </a:solidFill>
                <a:round/>
                <a:headEnd/>
                <a:tailEnd type="none" w="sm" len="med"/>
              </a:ln>
            </p:spPr>
            <p:txBody>
              <a:bodyPr/>
              <a:lstStyle/>
              <a:p>
                <a:endParaRPr lang="zh-CN" altLang="en-US"/>
              </a:p>
            </p:txBody>
          </p:sp>
          <p:sp>
            <p:nvSpPr>
              <p:cNvPr id="52255" name="Line 66"/>
              <p:cNvSpPr>
                <a:spLocks noChangeShapeType="1"/>
              </p:cNvSpPr>
              <p:nvPr/>
            </p:nvSpPr>
            <p:spPr bwMode="auto">
              <a:xfrm>
                <a:off x="4207" y="3171"/>
                <a:ext cx="809" cy="0"/>
              </a:xfrm>
              <a:prstGeom prst="line">
                <a:avLst/>
              </a:prstGeom>
              <a:noFill/>
              <a:ln w="28575">
                <a:solidFill>
                  <a:srgbClr val="FF0000"/>
                </a:solidFill>
                <a:round/>
                <a:headEnd/>
                <a:tailEnd type="none" w="sm" len="med"/>
              </a:ln>
            </p:spPr>
            <p:txBody>
              <a:bodyPr/>
              <a:lstStyle/>
              <a:p>
                <a:endParaRPr lang="zh-CN" altLang="en-US"/>
              </a:p>
            </p:txBody>
          </p:sp>
          <p:sp>
            <p:nvSpPr>
              <p:cNvPr id="52256" name="Line 67"/>
              <p:cNvSpPr>
                <a:spLocks noChangeShapeType="1"/>
              </p:cNvSpPr>
              <p:nvPr/>
            </p:nvSpPr>
            <p:spPr bwMode="auto">
              <a:xfrm flipV="1">
                <a:off x="5016" y="3049"/>
                <a:ext cx="0" cy="122"/>
              </a:xfrm>
              <a:prstGeom prst="line">
                <a:avLst/>
              </a:prstGeom>
              <a:noFill/>
              <a:ln w="28575">
                <a:solidFill>
                  <a:srgbClr val="FF0000"/>
                </a:solidFill>
                <a:round/>
                <a:headEnd/>
                <a:tailEnd type="none" w="sm" len="med"/>
              </a:ln>
            </p:spPr>
            <p:txBody>
              <a:bodyPr/>
              <a:lstStyle/>
              <a:p>
                <a:endParaRPr lang="zh-CN" altLang="en-US"/>
              </a:p>
            </p:txBody>
          </p:sp>
        </p:grpSp>
      </p:grpSp>
      <p:sp>
        <p:nvSpPr>
          <p:cNvPr id="52241" name="AutoShape 68"/>
          <p:cNvSpPr>
            <a:spLocks noChangeArrowheads="1"/>
          </p:cNvSpPr>
          <p:nvPr/>
        </p:nvSpPr>
        <p:spPr bwMode="auto">
          <a:xfrm>
            <a:off x="257175" y="419100"/>
            <a:ext cx="1577975" cy="609600"/>
          </a:xfrm>
          <a:prstGeom prst="cloudCallout">
            <a:avLst>
              <a:gd name="adj1" fmla="val 71370"/>
              <a:gd name="adj2" fmla="val 86981"/>
            </a:avLst>
          </a:prstGeom>
          <a:solidFill>
            <a:schemeClr val="bg1"/>
          </a:solidFill>
          <a:ln w="28575">
            <a:solidFill>
              <a:srgbClr val="00FF00"/>
            </a:solidFill>
            <a:round/>
            <a:headEnd/>
            <a:tailEnd type="none" w="sm" len="med"/>
          </a:ln>
        </p:spPr>
        <p:txBody>
          <a:bodyPr/>
          <a:lstStyle/>
          <a:p>
            <a:pPr algn="ctr">
              <a:spcBef>
                <a:spcPct val="50000"/>
              </a:spcBef>
            </a:pPr>
            <a:r>
              <a:rPr kumimoji="1" lang="zh-CN" altLang="en-US">
                <a:solidFill>
                  <a:srgbClr val="FF0000"/>
                </a:solidFill>
                <a:latin typeface="宋体" pitchFamily="2" charset="-122"/>
                <a:ea typeface="楷体_GB2312" pitchFamily="49" charset="-122"/>
              </a:rPr>
              <a:t>问题</a:t>
            </a:r>
          </a:p>
        </p:txBody>
      </p:sp>
      <p:grpSp>
        <p:nvGrpSpPr>
          <p:cNvPr id="7" name="Group 69"/>
          <p:cNvGrpSpPr>
            <a:grpSpLocks/>
          </p:cNvGrpSpPr>
          <p:nvPr/>
        </p:nvGrpSpPr>
        <p:grpSpPr bwMode="auto">
          <a:xfrm>
            <a:off x="5865813" y="1500188"/>
            <a:ext cx="1049337" cy="831850"/>
            <a:chOff x="3695" y="945"/>
            <a:chExt cx="661" cy="524"/>
          </a:xfrm>
        </p:grpSpPr>
        <p:sp>
          <p:nvSpPr>
            <p:cNvPr id="52248" name="Line 70"/>
            <p:cNvSpPr>
              <a:spLocks noChangeShapeType="1"/>
            </p:cNvSpPr>
            <p:nvPr/>
          </p:nvSpPr>
          <p:spPr bwMode="auto">
            <a:xfrm flipH="1" flipV="1">
              <a:off x="3695" y="1281"/>
              <a:ext cx="0" cy="188"/>
            </a:xfrm>
            <a:prstGeom prst="line">
              <a:avLst/>
            </a:prstGeom>
            <a:noFill/>
            <a:ln w="38100">
              <a:solidFill>
                <a:schemeClr val="tx1"/>
              </a:solidFill>
              <a:round/>
              <a:headEnd/>
              <a:tailEnd type="triangle" w="sm" len="med"/>
            </a:ln>
          </p:spPr>
          <p:txBody>
            <a:bodyPr/>
            <a:lstStyle/>
            <a:p>
              <a:endParaRPr lang="zh-CN" altLang="en-US"/>
            </a:p>
          </p:txBody>
        </p:sp>
        <p:sp>
          <p:nvSpPr>
            <p:cNvPr id="52249" name="Line 71"/>
            <p:cNvSpPr>
              <a:spLocks noChangeShapeType="1"/>
            </p:cNvSpPr>
            <p:nvPr/>
          </p:nvSpPr>
          <p:spPr bwMode="auto">
            <a:xfrm>
              <a:off x="3760" y="990"/>
              <a:ext cx="26" cy="143"/>
            </a:xfrm>
            <a:prstGeom prst="line">
              <a:avLst/>
            </a:prstGeom>
            <a:noFill/>
            <a:ln w="38100">
              <a:solidFill>
                <a:schemeClr val="tx1"/>
              </a:solidFill>
              <a:round/>
              <a:headEnd/>
              <a:tailEnd type="triangle" w="sm" len="med"/>
            </a:ln>
          </p:spPr>
          <p:txBody>
            <a:bodyPr/>
            <a:lstStyle/>
            <a:p>
              <a:endParaRPr lang="zh-CN" altLang="en-US"/>
            </a:p>
          </p:txBody>
        </p:sp>
        <p:sp>
          <p:nvSpPr>
            <p:cNvPr id="52250" name="Line 72"/>
            <p:cNvSpPr>
              <a:spLocks noChangeShapeType="1"/>
            </p:cNvSpPr>
            <p:nvPr/>
          </p:nvSpPr>
          <p:spPr bwMode="auto">
            <a:xfrm flipV="1">
              <a:off x="4303" y="1268"/>
              <a:ext cx="0" cy="149"/>
            </a:xfrm>
            <a:prstGeom prst="line">
              <a:avLst/>
            </a:prstGeom>
            <a:noFill/>
            <a:ln w="38100">
              <a:solidFill>
                <a:schemeClr val="accent2"/>
              </a:solidFill>
              <a:round/>
              <a:headEnd/>
              <a:tailEnd type="triangle" w="sm" len="med"/>
            </a:ln>
          </p:spPr>
          <p:txBody>
            <a:bodyPr/>
            <a:lstStyle/>
            <a:p>
              <a:endParaRPr lang="zh-CN" altLang="en-US"/>
            </a:p>
          </p:txBody>
        </p:sp>
        <p:sp>
          <p:nvSpPr>
            <p:cNvPr id="52251" name="Line 73"/>
            <p:cNvSpPr>
              <a:spLocks noChangeShapeType="1"/>
            </p:cNvSpPr>
            <p:nvPr/>
          </p:nvSpPr>
          <p:spPr bwMode="auto">
            <a:xfrm>
              <a:off x="4343" y="945"/>
              <a:ext cx="13" cy="162"/>
            </a:xfrm>
            <a:prstGeom prst="line">
              <a:avLst/>
            </a:prstGeom>
            <a:noFill/>
            <a:ln w="38100">
              <a:solidFill>
                <a:schemeClr val="accent2"/>
              </a:solidFill>
              <a:round/>
              <a:headEnd/>
              <a:tailEnd type="triangle" w="sm" len="med"/>
            </a:ln>
          </p:spPr>
          <p:txBody>
            <a:bodyPr/>
            <a:lstStyle/>
            <a:p>
              <a:endParaRPr lang="zh-CN" altLang="en-US"/>
            </a:p>
          </p:txBody>
        </p:sp>
      </p:grpSp>
      <p:grpSp>
        <p:nvGrpSpPr>
          <p:cNvPr id="8" name="Group 74"/>
          <p:cNvGrpSpPr>
            <a:grpSpLocks/>
          </p:cNvGrpSpPr>
          <p:nvPr/>
        </p:nvGrpSpPr>
        <p:grpSpPr bwMode="auto">
          <a:xfrm>
            <a:off x="5895975" y="4983163"/>
            <a:ext cx="2076450" cy="781050"/>
            <a:chOff x="3714" y="3139"/>
            <a:chExt cx="1308" cy="492"/>
          </a:xfrm>
        </p:grpSpPr>
        <p:sp>
          <p:nvSpPr>
            <p:cNvPr id="52244" name="Line 75"/>
            <p:cNvSpPr>
              <a:spLocks noChangeShapeType="1"/>
            </p:cNvSpPr>
            <p:nvPr/>
          </p:nvSpPr>
          <p:spPr bwMode="auto">
            <a:xfrm flipV="1">
              <a:off x="3714" y="3437"/>
              <a:ext cx="0" cy="161"/>
            </a:xfrm>
            <a:prstGeom prst="line">
              <a:avLst/>
            </a:prstGeom>
            <a:noFill/>
            <a:ln w="38100">
              <a:solidFill>
                <a:schemeClr val="tx1"/>
              </a:solidFill>
              <a:round/>
              <a:headEnd/>
              <a:tailEnd type="triangle" w="sm" len="med"/>
            </a:ln>
          </p:spPr>
          <p:txBody>
            <a:bodyPr/>
            <a:lstStyle/>
            <a:p>
              <a:endParaRPr lang="zh-CN" altLang="en-US"/>
            </a:p>
          </p:txBody>
        </p:sp>
        <p:sp>
          <p:nvSpPr>
            <p:cNvPr id="52245" name="Line 76"/>
            <p:cNvSpPr>
              <a:spLocks noChangeShapeType="1"/>
            </p:cNvSpPr>
            <p:nvPr/>
          </p:nvSpPr>
          <p:spPr bwMode="auto">
            <a:xfrm>
              <a:off x="3779" y="3165"/>
              <a:ext cx="39" cy="175"/>
            </a:xfrm>
            <a:prstGeom prst="line">
              <a:avLst/>
            </a:prstGeom>
            <a:noFill/>
            <a:ln w="38100">
              <a:solidFill>
                <a:schemeClr val="tx1"/>
              </a:solidFill>
              <a:round/>
              <a:headEnd/>
              <a:tailEnd type="triangle" w="sm" len="med"/>
            </a:ln>
          </p:spPr>
          <p:txBody>
            <a:bodyPr/>
            <a:lstStyle/>
            <a:p>
              <a:endParaRPr lang="zh-CN" altLang="en-US"/>
            </a:p>
          </p:txBody>
        </p:sp>
        <p:sp>
          <p:nvSpPr>
            <p:cNvPr id="52246" name="Line 77"/>
            <p:cNvSpPr>
              <a:spLocks noChangeShapeType="1"/>
            </p:cNvSpPr>
            <p:nvPr/>
          </p:nvSpPr>
          <p:spPr bwMode="auto">
            <a:xfrm flipV="1">
              <a:off x="5022" y="3456"/>
              <a:ext cx="0" cy="175"/>
            </a:xfrm>
            <a:prstGeom prst="line">
              <a:avLst/>
            </a:prstGeom>
            <a:noFill/>
            <a:ln w="38100">
              <a:solidFill>
                <a:schemeClr val="accent2"/>
              </a:solidFill>
              <a:round/>
              <a:headEnd/>
              <a:tailEnd type="triangle" w="sm" len="med"/>
            </a:ln>
          </p:spPr>
          <p:txBody>
            <a:bodyPr/>
            <a:lstStyle/>
            <a:p>
              <a:endParaRPr lang="zh-CN" altLang="en-US"/>
            </a:p>
          </p:txBody>
        </p:sp>
        <p:sp>
          <p:nvSpPr>
            <p:cNvPr id="52247" name="Line 78"/>
            <p:cNvSpPr>
              <a:spLocks noChangeShapeType="1"/>
            </p:cNvSpPr>
            <p:nvPr/>
          </p:nvSpPr>
          <p:spPr bwMode="auto">
            <a:xfrm flipH="1" flipV="1">
              <a:off x="4356" y="3139"/>
              <a:ext cx="25" cy="149"/>
            </a:xfrm>
            <a:prstGeom prst="line">
              <a:avLst/>
            </a:prstGeom>
            <a:noFill/>
            <a:ln w="38100">
              <a:solidFill>
                <a:schemeClr val="accent2"/>
              </a:solidFill>
              <a:round/>
              <a:headEnd/>
              <a:tailEnd type="triangle" w="sm" len="med"/>
            </a:ln>
          </p:spPr>
          <p:txBody>
            <a:bodyPr/>
            <a:lstStyle/>
            <a:p>
              <a:endParaRPr lang="zh-CN" altLang="en-US"/>
            </a:p>
          </p:txBody>
        </p:sp>
      </p:grpSp>
      <p:graphicFrame>
        <p:nvGraphicFramePr>
          <p:cNvPr id="72783" name="Object 79"/>
          <p:cNvGraphicFramePr>
            <a:graphicFrameLocks noChangeAspect="1"/>
          </p:cNvGraphicFramePr>
          <p:nvPr/>
        </p:nvGraphicFramePr>
        <p:xfrm>
          <a:off x="1360488" y="3382963"/>
          <a:ext cx="1566862" cy="477837"/>
        </p:xfrm>
        <a:graphic>
          <a:graphicData uri="http://schemas.openxmlformats.org/presentationml/2006/ole">
            <mc:AlternateContent xmlns:mc="http://schemas.openxmlformats.org/markup-compatibility/2006">
              <mc:Choice xmlns:v="urn:schemas-microsoft-com:vml" Requires="v">
                <p:oleObj spid="_x0000_s52387" name="公式" r:id="rId19" imgW="1371600" imgH="419040" progId="Equation.3">
                  <p:embed/>
                </p:oleObj>
              </mc:Choice>
              <mc:Fallback>
                <p:oleObj name="公式" r:id="rId19" imgW="1371600" imgH="419040" progId="Equation.3">
                  <p:embed/>
                  <p:pic>
                    <p:nvPicPr>
                      <p:cNvPr id="0" name="Object 7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60488" y="3382963"/>
                        <a:ext cx="1566862" cy="477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708">
                                            <p:txEl>
                                              <p:pRg st="0" end="0"/>
                                            </p:txEl>
                                          </p:spTgt>
                                        </p:tgtEl>
                                        <p:attrNameLst>
                                          <p:attrName>style.visibility</p:attrName>
                                        </p:attrNameLst>
                                      </p:cBhvr>
                                      <p:to>
                                        <p:strVal val="visible"/>
                                      </p:to>
                                    </p:set>
                                    <p:animEffect transition="in" filter="wipe(left)">
                                      <p:cBhvr>
                                        <p:cTn id="7" dur="500"/>
                                        <p:tgtEl>
                                          <p:spTgt spid="727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2707"/>
                                        </p:tgtEl>
                                        <p:attrNameLst>
                                          <p:attrName>style.visibility</p:attrName>
                                        </p:attrNameLst>
                                      </p:cBhvr>
                                      <p:to>
                                        <p:strVal val="visible"/>
                                      </p:to>
                                    </p:set>
                                    <p:animEffect transition="in" filter="wipe(left)">
                                      <p:cBhvr>
                                        <p:cTn id="17" dur="500"/>
                                        <p:tgtEl>
                                          <p:spTgt spid="7270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2783"/>
                                        </p:tgtEl>
                                        <p:attrNameLst>
                                          <p:attrName>style.visibility</p:attrName>
                                        </p:attrNameLst>
                                      </p:cBhvr>
                                      <p:to>
                                        <p:strVal val="visible"/>
                                      </p:to>
                                    </p:set>
                                    <p:animEffect transition="in" filter="wipe(left)">
                                      <p:cBhvr>
                                        <p:cTn id="22" dur="500"/>
                                        <p:tgtEl>
                                          <p:spTgt spid="7278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2712"/>
                                        </p:tgtEl>
                                        <p:attrNameLst>
                                          <p:attrName>style.visibility</p:attrName>
                                        </p:attrNameLst>
                                      </p:cBhvr>
                                      <p:to>
                                        <p:strVal val="visible"/>
                                      </p:to>
                                    </p:set>
                                    <p:animEffect transition="in" filter="wipe(left)">
                                      <p:cBhvr>
                                        <p:cTn id="27" dur="500"/>
                                        <p:tgtEl>
                                          <p:spTgt spid="727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2709"/>
                                        </p:tgtEl>
                                        <p:attrNameLst>
                                          <p:attrName>style.visibility</p:attrName>
                                        </p:attrNameLst>
                                      </p:cBhvr>
                                      <p:to>
                                        <p:strVal val="visible"/>
                                      </p:to>
                                    </p:set>
                                    <p:animEffect transition="in" filter="wipe(left)">
                                      <p:cBhvr>
                                        <p:cTn id="32" dur="500"/>
                                        <p:tgtEl>
                                          <p:spTgt spid="7270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2710"/>
                                        </p:tgtEl>
                                        <p:attrNameLst>
                                          <p:attrName>style.visibility</p:attrName>
                                        </p:attrNameLst>
                                      </p:cBhvr>
                                      <p:to>
                                        <p:strVal val="visible"/>
                                      </p:to>
                                    </p:set>
                                    <p:animEffect transition="in" filter="wipe(left)">
                                      <p:cBhvr>
                                        <p:cTn id="37" dur="500"/>
                                        <p:tgtEl>
                                          <p:spTgt spid="72710"/>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ox(in)">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dissolve">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72711"/>
                                        </p:tgtEl>
                                        <p:attrNameLst>
                                          <p:attrName>style.visibility</p:attrName>
                                        </p:attrNameLst>
                                      </p:cBhvr>
                                      <p:to>
                                        <p:strVal val="visible"/>
                                      </p:to>
                                    </p:set>
                                    <p:anim calcmode="lin" valueType="num">
                                      <p:cBhvr additive="base">
                                        <p:cTn id="52" dur="500" fill="hold"/>
                                        <p:tgtEl>
                                          <p:spTgt spid="72711"/>
                                        </p:tgtEl>
                                        <p:attrNameLst>
                                          <p:attrName>ppt_x</p:attrName>
                                        </p:attrNameLst>
                                      </p:cBhvr>
                                      <p:tavLst>
                                        <p:tav tm="0">
                                          <p:val>
                                            <p:strVal val="#ppt_x"/>
                                          </p:val>
                                        </p:tav>
                                        <p:tav tm="100000">
                                          <p:val>
                                            <p:strVal val="#ppt_x"/>
                                          </p:val>
                                        </p:tav>
                                      </p:tavLst>
                                    </p:anim>
                                    <p:anim calcmode="lin" valueType="num">
                                      <p:cBhvr additive="base">
                                        <p:cTn id="53" dur="500" fill="hold"/>
                                        <p:tgtEl>
                                          <p:spTgt spid="727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build="p" autoUpdateAnimBg="0"/>
      <p:bldP spid="72710"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3"/>
          <p:cNvSpPr>
            <a:spLocks noGrp="1"/>
          </p:cNvSpPr>
          <p:nvPr>
            <p:ph type="sldNum" sz="quarter" idx="12"/>
          </p:nvPr>
        </p:nvSpPr>
        <p:spPr/>
        <p:txBody>
          <a:bodyPr/>
          <a:lstStyle/>
          <a:p>
            <a:pPr>
              <a:defRPr/>
            </a:pPr>
            <a:fld id="{44106DB8-7C4E-4257-A8F1-BA277B7A1377}" type="slidenum">
              <a:rPr lang="en-US" altLang="zh-CN"/>
              <a:pPr>
                <a:defRPr/>
              </a:pPr>
              <a:t>63</a:t>
            </a:fld>
            <a:endParaRPr lang="en-US" altLang="zh-CN"/>
          </a:p>
        </p:txBody>
      </p:sp>
      <p:sp>
        <p:nvSpPr>
          <p:cNvPr id="53260" name="Text Box 2"/>
          <p:cNvSpPr txBox="1">
            <a:spLocks noChangeArrowheads="1"/>
          </p:cNvSpPr>
          <p:nvPr/>
        </p:nvSpPr>
        <p:spPr bwMode="auto">
          <a:xfrm>
            <a:off x="2771775" y="333375"/>
            <a:ext cx="3089275" cy="547688"/>
          </a:xfrm>
          <a:prstGeom prst="rect">
            <a:avLst/>
          </a:prstGeom>
          <a:solidFill>
            <a:srgbClr val="FF3300"/>
          </a:solidFill>
          <a:ln w="28575">
            <a:solidFill>
              <a:srgbClr val="66FF33"/>
            </a:solidFill>
            <a:miter lim="800000"/>
            <a:headEnd/>
            <a:tailEnd/>
          </a:ln>
        </p:spPr>
        <p:txBody>
          <a:bodyPr>
            <a:spAutoFit/>
          </a:bodyPr>
          <a:lstStyle/>
          <a:p>
            <a:pPr algn="just">
              <a:spcBef>
                <a:spcPct val="50000"/>
              </a:spcBef>
            </a:pPr>
            <a:r>
              <a:rPr kumimoji="1" lang="en-US" altLang="zh-CN" sz="2800">
                <a:latin typeface="Arial" pitchFamily="34" charset="0"/>
                <a:ea typeface="黑体" pitchFamily="49" charset="-122"/>
                <a:cs typeface="Arial" pitchFamily="34" charset="0"/>
              </a:rPr>
              <a:t>§12.4   </a:t>
            </a:r>
            <a:r>
              <a:rPr kumimoji="1" lang="zh-CN" altLang="en-US" sz="2800">
                <a:latin typeface="Arial" pitchFamily="34" charset="0"/>
                <a:ea typeface="黑体" pitchFamily="49" charset="-122"/>
                <a:cs typeface="Arial" pitchFamily="34" charset="0"/>
              </a:rPr>
              <a:t>磁场能量</a:t>
            </a:r>
          </a:p>
        </p:txBody>
      </p:sp>
      <p:sp>
        <p:nvSpPr>
          <p:cNvPr id="73731" name="Text Box 3"/>
          <p:cNvSpPr txBox="1">
            <a:spLocks noChangeArrowheads="1"/>
          </p:cNvSpPr>
          <p:nvPr/>
        </p:nvSpPr>
        <p:spPr bwMode="auto">
          <a:xfrm>
            <a:off x="323850" y="1052513"/>
            <a:ext cx="3571875" cy="457200"/>
          </a:xfrm>
          <a:prstGeom prst="rect">
            <a:avLst/>
          </a:prstGeom>
          <a:noFill/>
          <a:ln w="9525">
            <a:noFill/>
            <a:miter lim="800000"/>
            <a:headEnd/>
            <a:tailEnd/>
          </a:ln>
        </p:spPr>
        <p:txBody>
          <a:bodyPr>
            <a:spAutoFit/>
          </a:bodyPr>
          <a:lstStyle/>
          <a:p>
            <a:pPr algn="just">
              <a:spcBef>
                <a:spcPct val="50000"/>
              </a:spcBef>
            </a:pPr>
            <a:r>
              <a:rPr kumimoji="1" lang="en-US" altLang="zh-CN">
                <a:solidFill>
                  <a:srgbClr val="FFFF00"/>
                </a:solidFill>
                <a:cs typeface="Times New Roman" pitchFamily="18" charset="0"/>
              </a:rPr>
              <a:t>1.</a:t>
            </a:r>
            <a:r>
              <a:rPr kumimoji="1" lang="zh-CN" altLang="en-US">
                <a:solidFill>
                  <a:srgbClr val="FFFF00"/>
                </a:solidFill>
              </a:rPr>
              <a:t>通电线圈中的储能</a:t>
            </a:r>
          </a:p>
        </p:txBody>
      </p:sp>
      <p:sp>
        <p:nvSpPr>
          <p:cNvPr id="73732" name="Text Box 4"/>
          <p:cNvSpPr txBox="1">
            <a:spLocks noChangeArrowheads="1"/>
          </p:cNvSpPr>
          <p:nvPr/>
        </p:nvSpPr>
        <p:spPr bwMode="auto">
          <a:xfrm>
            <a:off x="395288" y="1628775"/>
            <a:ext cx="4999037" cy="457200"/>
          </a:xfrm>
          <a:prstGeom prst="rect">
            <a:avLst/>
          </a:prstGeom>
          <a:noFill/>
          <a:ln w="9525">
            <a:noFill/>
            <a:miter lim="800000"/>
            <a:headEnd/>
            <a:tailEnd/>
          </a:ln>
        </p:spPr>
        <p:txBody>
          <a:bodyPr>
            <a:spAutoFit/>
          </a:bodyPr>
          <a:lstStyle/>
          <a:p>
            <a:pPr>
              <a:spcBef>
                <a:spcPct val="50000"/>
              </a:spcBef>
            </a:pPr>
            <a:r>
              <a:rPr kumimoji="1" lang="en-US" altLang="zh-CN" b="0">
                <a:solidFill>
                  <a:schemeClr val="tx1"/>
                </a:solidFill>
              </a:rPr>
              <a:t> </a:t>
            </a:r>
            <a:r>
              <a:rPr kumimoji="1" lang="zh-CN" altLang="en-US"/>
              <a:t>当开关</a:t>
            </a:r>
            <a:r>
              <a:rPr kumimoji="1" lang="en-US" altLang="zh-CN" i="1">
                <a:cs typeface="Times New Roman" pitchFamily="18" charset="0"/>
              </a:rPr>
              <a:t>K→</a:t>
            </a:r>
            <a:r>
              <a:rPr kumimoji="1" lang="en-US" altLang="zh-CN">
                <a:cs typeface="Times New Roman" pitchFamily="18" charset="0"/>
              </a:rPr>
              <a:t>1</a:t>
            </a:r>
            <a:r>
              <a:rPr kumimoji="1" lang="zh-CN" altLang="en-US"/>
              <a:t>后</a:t>
            </a:r>
            <a:r>
              <a:rPr kumimoji="1" lang="en-US" altLang="zh-CN">
                <a:cs typeface="Times New Roman" pitchFamily="18" charset="0"/>
              </a:rPr>
              <a:t>,  </a:t>
            </a:r>
            <a:r>
              <a:rPr kumimoji="1" lang="zh-CN" altLang="en-US"/>
              <a:t>回路方程为</a:t>
            </a:r>
          </a:p>
        </p:txBody>
      </p:sp>
      <p:graphicFrame>
        <p:nvGraphicFramePr>
          <p:cNvPr id="73733" name="Object 5"/>
          <p:cNvGraphicFramePr>
            <a:graphicFrameLocks noChangeAspect="1"/>
          </p:cNvGraphicFramePr>
          <p:nvPr/>
        </p:nvGraphicFramePr>
        <p:xfrm>
          <a:off x="1303338" y="2124075"/>
          <a:ext cx="1900237" cy="819150"/>
        </p:xfrm>
        <a:graphic>
          <a:graphicData uri="http://schemas.openxmlformats.org/presentationml/2006/ole">
            <mc:AlternateContent xmlns:mc="http://schemas.openxmlformats.org/markup-compatibility/2006">
              <mc:Choice xmlns:v="urn:schemas-microsoft-com:vml" Requires="v">
                <p:oleObj spid="_x0000_s53403" name="公式" r:id="rId3" imgW="1942920" imgH="838080" progId="Equation.3">
                  <p:embed/>
                </p:oleObj>
              </mc:Choice>
              <mc:Fallback>
                <p:oleObj name="公式" r:id="rId3" imgW="1942920" imgH="8380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3338" y="2124075"/>
                        <a:ext cx="1900237"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34" name="Object 6"/>
          <p:cNvGraphicFramePr>
            <a:graphicFrameLocks noChangeAspect="1"/>
          </p:cNvGraphicFramePr>
          <p:nvPr/>
        </p:nvGraphicFramePr>
        <p:xfrm>
          <a:off x="1262063" y="4083050"/>
          <a:ext cx="4533900" cy="711200"/>
        </p:xfrm>
        <a:graphic>
          <a:graphicData uri="http://schemas.openxmlformats.org/presentationml/2006/ole">
            <mc:AlternateContent xmlns:mc="http://schemas.openxmlformats.org/markup-compatibility/2006">
              <mc:Choice xmlns:v="urn:schemas-microsoft-com:vml" Requires="v">
                <p:oleObj spid="_x0000_s53404" name="公式" r:id="rId5" imgW="3848040" imgH="660240" progId="Equation.3">
                  <p:embed/>
                </p:oleObj>
              </mc:Choice>
              <mc:Fallback>
                <p:oleObj name="公式" r:id="rId5" imgW="3848040" imgH="6602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2063" y="4083050"/>
                        <a:ext cx="4533900"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735" name="Text Box 7"/>
          <p:cNvSpPr txBox="1">
            <a:spLocks noChangeArrowheads="1"/>
          </p:cNvSpPr>
          <p:nvPr/>
        </p:nvSpPr>
        <p:spPr bwMode="auto">
          <a:xfrm>
            <a:off x="963613" y="4921250"/>
            <a:ext cx="1430337" cy="830263"/>
          </a:xfrm>
          <a:prstGeom prst="rect">
            <a:avLst/>
          </a:prstGeom>
          <a:noFill/>
          <a:ln w="9525">
            <a:noFill/>
            <a:miter lim="800000"/>
            <a:headEnd/>
            <a:tailEnd/>
          </a:ln>
        </p:spPr>
        <p:txBody>
          <a:bodyPr>
            <a:spAutoFit/>
          </a:bodyPr>
          <a:lstStyle/>
          <a:p>
            <a:pPr>
              <a:spcBef>
                <a:spcPct val="50000"/>
              </a:spcBef>
              <a:defRPr/>
            </a:pPr>
            <a:r>
              <a:rPr kumimoji="1" lang="zh-CN" altLang="en-US" dirty="0">
                <a:latin typeface="+mn-ea"/>
                <a:ea typeface="+mn-ea"/>
              </a:rPr>
              <a:t>电源发出</a:t>
            </a:r>
          </a:p>
          <a:p>
            <a:pPr>
              <a:defRPr/>
            </a:pPr>
            <a:r>
              <a:rPr kumimoji="1" lang="zh-CN" altLang="en-US" dirty="0">
                <a:latin typeface="+mn-ea"/>
                <a:ea typeface="+mn-ea"/>
              </a:rPr>
              <a:t> 的总功</a:t>
            </a:r>
          </a:p>
        </p:txBody>
      </p:sp>
      <p:sp>
        <p:nvSpPr>
          <p:cNvPr id="73736" name="Text Box 8"/>
          <p:cNvSpPr txBox="1">
            <a:spLocks noChangeArrowheads="1"/>
          </p:cNvSpPr>
          <p:nvPr/>
        </p:nvSpPr>
        <p:spPr bwMode="auto">
          <a:xfrm>
            <a:off x="2559050" y="4905375"/>
            <a:ext cx="1462088" cy="830263"/>
          </a:xfrm>
          <a:prstGeom prst="rect">
            <a:avLst/>
          </a:prstGeom>
          <a:noFill/>
          <a:ln w="9525">
            <a:noFill/>
            <a:miter lim="800000"/>
            <a:headEnd/>
            <a:tailEnd/>
          </a:ln>
        </p:spPr>
        <p:txBody>
          <a:bodyPr>
            <a:spAutoFit/>
          </a:bodyPr>
          <a:lstStyle/>
          <a:p>
            <a:pPr>
              <a:spcBef>
                <a:spcPct val="50000"/>
              </a:spcBef>
              <a:defRPr/>
            </a:pPr>
            <a:r>
              <a:rPr kumimoji="1" lang="zh-CN" altLang="en-US" dirty="0">
                <a:latin typeface="+mn-ea"/>
                <a:ea typeface="+mn-ea"/>
              </a:rPr>
              <a:t>电源反抗自感的功</a:t>
            </a:r>
          </a:p>
        </p:txBody>
      </p:sp>
      <p:sp>
        <p:nvSpPr>
          <p:cNvPr id="73737" name="Text Box 9"/>
          <p:cNvSpPr txBox="1">
            <a:spLocks noChangeArrowheads="1"/>
          </p:cNvSpPr>
          <p:nvPr/>
        </p:nvSpPr>
        <p:spPr bwMode="auto">
          <a:xfrm>
            <a:off x="4298950" y="4935538"/>
            <a:ext cx="1576388" cy="830262"/>
          </a:xfrm>
          <a:prstGeom prst="rect">
            <a:avLst/>
          </a:prstGeom>
          <a:noFill/>
          <a:ln w="9525">
            <a:noFill/>
            <a:miter lim="800000"/>
            <a:headEnd/>
            <a:tailEnd/>
          </a:ln>
        </p:spPr>
        <p:txBody>
          <a:bodyPr>
            <a:spAutoFit/>
          </a:bodyPr>
          <a:lstStyle/>
          <a:p>
            <a:pPr algn="ctr">
              <a:spcBef>
                <a:spcPct val="50000"/>
              </a:spcBef>
              <a:defRPr/>
            </a:pPr>
            <a:r>
              <a:rPr kumimoji="1" lang="zh-CN" altLang="en-US" dirty="0">
                <a:latin typeface="+mn-ea"/>
                <a:ea typeface="+mn-ea"/>
              </a:rPr>
              <a:t>电阻上的</a:t>
            </a:r>
          </a:p>
          <a:p>
            <a:pPr algn="ctr">
              <a:defRPr/>
            </a:pPr>
            <a:r>
              <a:rPr kumimoji="1" lang="zh-CN" altLang="en-US" dirty="0">
                <a:latin typeface="+mn-ea"/>
                <a:ea typeface="+mn-ea"/>
              </a:rPr>
              <a:t> 焦耳热</a:t>
            </a:r>
          </a:p>
        </p:txBody>
      </p:sp>
      <p:graphicFrame>
        <p:nvGraphicFramePr>
          <p:cNvPr id="73738" name="Object 10"/>
          <p:cNvGraphicFramePr>
            <a:graphicFrameLocks noChangeAspect="1"/>
          </p:cNvGraphicFramePr>
          <p:nvPr/>
        </p:nvGraphicFramePr>
        <p:xfrm>
          <a:off x="2843213" y="5734050"/>
          <a:ext cx="935037" cy="804863"/>
        </p:xfrm>
        <a:graphic>
          <a:graphicData uri="http://schemas.openxmlformats.org/presentationml/2006/ole">
            <mc:AlternateContent xmlns:mc="http://schemas.openxmlformats.org/markup-compatibility/2006">
              <mc:Choice xmlns:v="urn:schemas-microsoft-com:vml" Requires="v">
                <p:oleObj spid="_x0000_s53405" name="公式" r:id="rId7" imgW="736560" imgH="749160" progId="Equation.3">
                  <p:embed/>
                </p:oleObj>
              </mc:Choice>
              <mc:Fallback>
                <p:oleObj name="公式" r:id="rId7" imgW="736560" imgH="74916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3213" y="5734050"/>
                        <a:ext cx="935037" cy="804863"/>
                      </a:xfrm>
                      <a:prstGeom prst="rect">
                        <a:avLst/>
                      </a:prstGeom>
                      <a:noFill/>
                      <a:ln w="28575">
                        <a:solidFill>
                          <a:srgbClr val="FFFF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39" name="Object 11"/>
          <p:cNvGraphicFramePr>
            <a:graphicFrameLocks noChangeAspect="1"/>
          </p:cNvGraphicFramePr>
          <p:nvPr/>
        </p:nvGraphicFramePr>
        <p:xfrm>
          <a:off x="1306513" y="3060700"/>
          <a:ext cx="2495550" cy="854075"/>
        </p:xfrm>
        <a:graphic>
          <a:graphicData uri="http://schemas.openxmlformats.org/presentationml/2006/ole">
            <mc:AlternateContent xmlns:mc="http://schemas.openxmlformats.org/markup-compatibility/2006">
              <mc:Choice xmlns:v="urn:schemas-microsoft-com:vml" Requires="v">
                <p:oleObj spid="_x0000_s53406" name="公式" r:id="rId9" imgW="2450880" imgH="838080" progId="Equation.3">
                  <p:embed/>
                </p:oleObj>
              </mc:Choice>
              <mc:Fallback>
                <p:oleObj name="公式" r:id="rId9" imgW="2450880" imgH="83808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06513" y="3060700"/>
                        <a:ext cx="2495550" cy="854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66" name="Oval 12"/>
          <p:cNvSpPr>
            <a:spLocks noChangeArrowheads="1"/>
          </p:cNvSpPr>
          <p:nvPr/>
        </p:nvSpPr>
        <p:spPr bwMode="auto">
          <a:xfrm>
            <a:off x="7591425" y="3181350"/>
            <a:ext cx="47625" cy="47625"/>
          </a:xfrm>
          <a:prstGeom prst="ellipse">
            <a:avLst/>
          </a:prstGeom>
          <a:solidFill>
            <a:schemeClr val="accent2"/>
          </a:solidFill>
          <a:ln w="28575">
            <a:solidFill>
              <a:schemeClr val="accent2"/>
            </a:solidFill>
            <a:round/>
            <a:headEnd/>
            <a:tailEnd type="none" w="sm" len="med"/>
          </a:ln>
        </p:spPr>
        <p:txBody>
          <a:bodyPr wrap="none" anchor="ctr"/>
          <a:lstStyle/>
          <a:p>
            <a:endParaRPr lang="zh-CN" altLang="en-US"/>
          </a:p>
        </p:txBody>
      </p:sp>
      <p:grpSp>
        <p:nvGrpSpPr>
          <p:cNvPr id="2" name="Group 13"/>
          <p:cNvGrpSpPr>
            <a:grpSpLocks/>
          </p:cNvGrpSpPr>
          <p:nvPr/>
        </p:nvGrpSpPr>
        <p:grpSpPr bwMode="auto">
          <a:xfrm>
            <a:off x="5572125" y="1439863"/>
            <a:ext cx="3276600" cy="2525712"/>
            <a:chOff x="3606" y="2329"/>
            <a:chExt cx="2064" cy="1591"/>
          </a:xfrm>
        </p:grpSpPr>
        <p:sp>
          <p:nvSpPr>
            <p:cNvPr id="53268" name="Rectangle 14"/>
            <p:cNvSpPr>
              <a:spLocks noChangeArrowheads="1"/>
            </p:cNvSpPr>
            <p:nvPr/>
          </p:nvSpPr>
          <p:spPr bwMode="auto">
            <a:xfrm>
              <a:off x="3606" y="2329"/>
              <a:ext cx="2064" cy="1556"/>
            </a:xfrm>
            <a:prstGeom prst="rect">
              <a:avLst/>
            </a:prstGeom>
            <a:solidFill>
              <a:srgbClr val="FFFFFF"/>
            </a:solidFill>
            <a:ln w="9525">
              <a:solidFill>
                <a:schemeClr val="accent1"/>
              </a:solidFill>
              <a:miter lim="800000"/>
              <a:headEnd/>
              <a:tailEnd/>
            </a:ln>
          </p:spPr>
          <p:txBody>
            <a:bodyPr wrap="none" anchor="ctr"/>
            <a:lstStyle/>
            <a:p>
              <a:pPr algn="ctr">
                <a:spcBef>
                  <a:spcPct val="50000"/>
                </a:spcBef>
              </a:pPr>
              <a:endParaRPr kumimoji="1" lang="zh-CN" altLang="zh-CN" sz="2800">
                <a:solidFill>
                  <a:schemeClr val="tx1"/>
                </a:solidFill>
              </a:endParaRPr>
            </a:p>
          </p:txBody>
        </p:sp>
        <p:grpSp>
          <p:nvGrpSpPr>
            <p:cNvPr id="53269" name="Group 15"/>
            <p:cNvGrpSpPr>
              <a:grpSpLocks/>
            </p:cNvGrpSpPr>
            <p:nvPr/>
          </p:nvGrpSpPr>
          <p:grpSpPr bwMode="auto">
            <a:xfrm>
              <a:off x="4265" y="3175"/>
              <a:ext cx="85" cy="212"/>
              <a:chOff x="672" y="3456"/>
              <a:chExt cx="96" cy="240"/>
            </a:xfrm>
          </p:grpSpPr>
          <p:sp>
            <p:nvSpPr>
              <p:cNvPr id="53289" name="Line 16"/>
              <p:cNvSpPr>
                <a:spLocks noChangeShapeType="1"/>
              </p:cNvSpPr>
              <p:nvPr/>
            </p:nvSpPr>
            <p:spPr bwMode="auto">
              <a:xfrm>
                <a:off x="672" y="3456"/>
                <a:ext cx="0" cy="240"/>
              </a:xfrm>
              <a:prstGeom prst="line">
                <a:avLst/>
              </a:prstGeom>
              <a:noFill/>
              <a:ln w="38100">
                <a:solidFill>
                  <a:srgbClr val="000000"/>
                </a:solidFill>
                <a:round/>
                <a:headEnd/>
                <a:tailEnd/>
              </a:ln>
            </p:spPr>
            <p:txBody>
              <a:bodyPr wrap="none" anchor="ctr"/>
              <a:lstStyle/>
              <a:p>
                <a:endParaRPr lang="zh-CN" altLang="en-US"/>
              </a:p>
            </p:txBody>
          </p:sp>
          <p:sp>
            <p:nvSpPr>
              <p:cNvPr id="53290" name="Line 17"/>
              <p:cNvSpPr>
                <a:spLocks noChangeShapeType="1"/>
              </p:cNvSpPr>
              <p:nvPr/>
            </p:nvSpPr>
            <p:spPr bwMode="auto">
              <a:xfrm>
                <a:off x="768" y="3504"/>
                <a:ext cx="0" cy="144"/>
              </a:xfrm>
              <a:prstGeom prst="line">
                <a:avLst/>
              </a:prstGeom>
              <a:noFill/>
              <a:ln w="38100">
                <a:solidFill>
                  <a:srgbClr val="000000"/>
                </a:solidFill>
                <a:round/>
                <a:headEnd/>
                <a:tailEnd/>
              </a:ln>
            </p:spPr>
            <p:txBody>
              <a:bodyPr wrap="none" anchor="ctr"/>
              <a:lstStyle/>
              <a:p>
                <a:endParaRPr lang="zh-CN" altLang="en-US"/>
              </a:p>
            </p:txBody>
          </p:sp>
        </p:grpSp>
        <p:grpSp>
          <p:nvGrpSpPr>
            <p:cNvPr id="53270" name="Group 18"/>
            <p:cNvGrpSpPr>
              <a:grpSpLocks/>
            </p:cNvGrpSpPr>
            <p:nvPr/>
          </p:nvGrpSpPr>
          <p:grpSpPr bwMode="auto">
            <a:xfrm>
              <a:off x="4415" y="3180"/>
              <a:ext cx="85" cy="212"/>
              <a:chOff x="672" y="3456"/>
              <a:chExt cx="96" cy="240"/>
            </a:xfrm>
          </p:grpSpPr>
          <p:sp>
            <p:nvSpPr>
              <p:cNvPr id="53287" name="Line 19"/>
              <p:cNvSpPr>
                <a:spLocks noChangeShapeType="1"/>
              </p:cNvSpPr>
              <p:nvPr/>
            </p:nvSpPr>
            <p:spPr bwMode="auto">
              <a:xfrm>
                <a:off x="672" y="3456"/>
                <a:ext cx="0" cy="240"/>
              </a:xfrm>
              <a:prstGeom prst="line">
                <a:avLst/>
              </a:prstGeom>
              <a:noFill/>
              <a:ln w="38100">
                <a:solidFill>
                  <a:srgbClr val="000000"/>
                </a:solidFill>
                <a:round/>
                <a:headEnd/>
                <a:tailEnd/>
              </a:ln>
            </p:spPr>
            <p:txBody>
              <a:bodyPr wrap="none" anchor="ctr"/>
              <a:lstStyle/>
              <a:p>
                <a:endParaRPr lang="zh-CN" altLang="en-US"/>
              </a:p>
            </p:txBody>
          </p:sp>
          <p:sp>
            <p:nvSpPr>
              <p:cNvPr id="53288" name="Line 20"/>
              <p:cNvSpPr>
                <a:spLocks noChangeShapeType="1"/>
              </p:cNvSpPr>
              <p:nvPr/>
            </p:nvSpPr>
            <p:spPr bwMode="auto">
              <a:xfrm>
                <a:off x="768" y="3504"/>
                <a:ext cx="0" cy="144"/>
              </a:xfrm>
              <a:prstGeom prst="line">
                <a:avLst/>
              </a:prstGeom>
              <a:noFill/>
              <a:ln w="38100">
                <a:solidFill>
                  <a:srgbClr val="000000"/>
                </a:solidFill>
                <a:round/>
                <a:headEnd/>
                <a:tailEnd/>
              </a:ln>
            </p:spPr>
            <p:txBody>
              <a:bodyPr wrap="none" anchor="ctr"/>
              <a:lstStyle/>
              <a:p>
                <a:endParaRPr lang="zh-CN" altLang="en-US"/>
              </a:p>
            </p:txBody>
          </p:sp>
        </p:grpSp>
        <p:sp>
          <p:nvSpPr>
            <p:cNvPr id="53271" name="Oval 21"/>
            <p:cNvSpPr>
              <a:spLocks noChangeArrowheads="1"/>
            </p:cNvSpPr>
            <p:nvPr/>
          </p:nvSpPr>
          <p:spPr bwMode="auto">
            <a:xfrm>
              <a:off x="4896" y="3241"/>
              <a:ext cx="85" cy="85"/>
            </a:xfrm>
            <a:prstGeom prst="ellipse">
              <a:avLst/>
            </a:prstGeom>
            <a:solidFill>
              <a:srgbClr val="CCFFFF"/>
            </a:solidFill>
            <a:ln w="19050">
              <a:solidFill>
                <a:srgbClr val="000000"/>
              </a:solidFill>
              <a:round/>
              <a:headEnd/>
              <a:tailEnd/>
            </a:ln>
          </p:spPr>
          <p:txBody>
            <a:bodyPr wrap="none" anchor="ctr"/>
            <a:lstStyle/>
            <a:p>
              <a:endParaRPr lang="zh-CN" altLang="en-US"/>
            </a:p>
          </p:txBody>
        </p:sp>
        <p:sp>
          <p:nvSpPr>
            <p:cNvPr id="53272" name="Line 22"/>
            <p:cNvSpPr>
              <a:spLocks noChangeShapeType="1"/>
            </p:cNvSpPr>
            <p:nvPr/>
          </p:nvSpPr>
          <p:spPr bwMode="auto">
            <a:xfrm>
              <a:off x="4874" y="3382"/>
              <a:ext cx="313" cy="66"/>
            </a:xfrm>
            <a:prstGeom prst="line">
              <a:avLst/>
            </a:prstGeom>
            <a:noFill/>
            <a:ln w="38100">
              <a:solidFill>
                <a:srgbClr val="FF0000"/>
              </a:solidFill>
              <a:round/>
              <a:headEnd/>
              <a:tailEnd/>
            </a:ln>
          </p:spPr>
          <p:txBody>
            <a:bodyPr wrap="none" anchor="ctr"/>
            <a:lstStyle/>
            <a:p>
              <a:endParaRPr lang="zh-CN" altLang="en-US"/>
            </a:p>
          </p:txBody>
        </p:sp>
        <p:graphicFrame>
          <p:nvGraphicFramePr>
            <p:cNvPr id="53254" name="Object 23"/>
            <p:cNvGraphicFramePr>
              <a:graphicFrameLocks noChangeAspect="1"/>
            </p:cNvGraphicFramePr>
            <p:nvPr/>
          </p:nvGraphicFramePr>
          <p:xfrm>
            <a:off x="4325" y="3343"/>
            <a:ext cx="218" cy="240"/>
          </p:xfrm>
          <a:graphic>
            <a:graphicData uri="http://schemas.openxmlformats.org/presentationml/2006/ole">
              <mc:AlternateContent xmlns:mc="http://schemas.openxmlformats.org/markup-compatibility/2006">
                <mc:Choice xmlns:v="urn:schemas-microsoft-com:vml" Requires="v">
                  <p:oleObj spid="_x0000_s53407" name="Equation" r:id="rId11" imgW="126720" imgH="139680" progId="Equation.3">
                    <p:embed/>
                  </p:oleObj>
                </mc:Choice>
                <mc:Fallback>
                  <p:oleObj name="Equation" r:id="rId11" imgW="126720" imgH="139680" progId="Equation.3">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25" y="3343"/>
                          <a:ext cx="218"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5" name="Object 24"/>
            <p:cNvGraphicFramePr>
              <a:graphicFrameLocks noChangeAspect="1"/>
            </p:cNvGraphicFramePr>
            <p:nvPr/>
          </p:nvGraphicFramePr>
          <p:xfrm>
            <a:off x="3930" y="2383"/>
            <a:ext cx="220" cy="240"/>
          </p:xfrm>
          <a:graphic>
            <a:graphicData uri="http://schemas.openxmlformats.org/presentationml/2006/ole">
              <mc:AlternateContent xmlns:mc="http://schemas.openxmlformats.org/markup-compatibility/2006">
                <mc:Choice xmlns:v="urn:schemas-microsoft-com:vml" Requires="v">
                  <p:oleObj spid="_x0000_s53408" name="Equation" r:id="rId13" imgW="152280" imgH="164880" progId="Equation.3">
                    <p:embed/>
                  </p:oleObj>
                </mc:Choice>
                <mc:Fallback>
                  <p:oleObj name="Equation" r:id="rId13" imgW="152280" imgH="164880" progId="Equation.3">
                    <p:embed/>
                    <p:pic>
                      <p:nvPicPr>
                        <p:cNvPr id="0"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30" y="2383"/>
                          <a:ext cx="220"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6" name="Object 25"/>
            <p:cNvGraphicFramePr>
              <a:graphicFrameLocks noChangeAspect="1"/>
            </p:cNvGraphicFramePr>
            <p:nvPr/>
          </p:nvGraphicFramePr>
          <p:xfrm>
            <a:off x="4794" y="2383"/>
            <a:ext cx="480" cy="196"/>
          </p:xfrm>
          <a:graphic>
            <a:graphicData uri="http://schemas.openxmlformats.org/presentationml/2006/ole">
              <mc:AlternateContent xmlns:mc="http://schemas.openxmlformats.org/markup-compatibility/2006">
                <mc:Choice xmlns:v="urn:schemas-microsoft-com:vml" Requires="v">
                  <p:oleObj spid="_x0000_s53409" name="Equation" r:id="rId15" imgW="291960" imgH="177480" progId="Equation.3">
                    <p:embed/>
                  </p:oleObj>
                </mc:Choice>
                <mc:Fallback>
                  <p:oleObj name="Equation" r:id="rId15" imgW="291960" imgH="177480" progId="Equation.3">
                    <p:embed/>
                    <p:pic>
                      <p:nvPicPr>
                        <p:cNvPr id="0"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94" y="2383"/>
                          <a:ext cx="480" cy="1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7" name="Object 26"/>
            <p:cNvGraphicFramePr>
              <a:graphicFrameLocks noChangeAspect="1"/>
            </p:cNvGraphicFramePr>
            <p:nvPr/>
          </p:nvGraphicFramePr>
          <p:xfrm>
            <a:off x="5054" y="3213"/>
            <a:ext cx="212" cy="170"/>
          </p:xfrm>
          <a:graphic>
            <a:graphicData uri="http://schemas.openxmlformats.org/presentationml/2006/ole">
              <mc:AlternateContent xmlns:mc="http://schemas.openxmlformats.org/markup-compatibility/2006">
                <mc:Choice xmlns:v="urn:schemas-microsoft-com:vml" Requires="v">
                  <p:oleObj spid="_x0000_s53410" name="Equation" r:id="rId17" imgW="380880" imgH="342720" progId="Equation.3">
                    <p:embed/>
                  </p:oleObj>
                </mc:Choice>
                <mc:Fallback>
                  <p:oleObj name="Equation" r:id="rId17" imgW="380880" imgH="342720" progId="Equation.3">
                    <p:embed/>
                    <p:pic>
                      <p:nvPicPr>
                        <p:cNvPr id="0" name="Object 2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54" y="3213"/>
                          <a:ext cx="212" cy="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73" name="Line 27"/>
            <p:cNvSpPr>
              <a:spLocks noChangeShapeType="1"/>
            </p:cNvSpPr>
            <p:nvPr/>
          </p:nvSpPr>
          <p:spPr bwMode="auto">
            <a:xfrm>
              <a:off x="3726" y="2671"/>
              <a:ext cx="419" cy="0"/>
            </a:xfrm>
            <a:prstGeom prst="line">
              <a:avLst/>
            </a:prstGeom>
            <a:noFill/>
            <a:ln w="38100">
              <a:solidFill>
                <a:srgbClr val="996633"/>
              </a:solidFill>
              <a:round/>
              <a:headEnd/>
              <a:tailEnd/>
            </a:ln>
          </p:spPr>
          <p:txBody>
            <a:bodyPr wrap="none" anchor="ctr"/>
            <a:lstStyle/>
            <a:p>
              <a:endParaRPr lang="zh-CN" altLang="en-US"/>
            </a:p>
          </p:txBody>
        </p:sp>
        <p:sp>
          <p:nvSpPr>
            <p:cNvPr id="53274" name="Line 28"/>
            <p:cNvSpPr>
              <a:spLocks noChangeShapeType="1"/>
            </p:cNvSpPr>
            <p:nvPr/>
          </p:nvSpPr>
          <p:spPr bwMode="auto">
            <a:xfrm flipV="1">
              <a:off x="3737" y="3256"/>
              <a:ext cx="515" cy="6"/>
            </a:xfrm>
            <a:prstGeom prst="line">
              <a:avLst/>
            </a:prstGeom>
            <a:noFill/>
            <a:ln w="38100">
              <a:solidFill>
                <a:srgbClr val="996633"/>
              </a:solidFill>
              <a:round/>
              <a:headEnd/>
              <a:tailEnd/>
            </a:ln>
          </p:spPr>
          <p:txBody>
            <a:bodyPr wrap="none" anchor="ctr"/>
            <a:lstStyle/>
            <a:p>
              <a:endParaRPr lang="zh-CN" altLang="en-US"/>
            </a:p>
          </p:txBody>
        </p:sp>
        <p:sp>
          <p:nvSpPr>
            <p:cNvPr id="53275" name="Line 29"/>
            <p:cNvSpPr>
              <a:spLocks noChangeShapeType="1"/>
            </p:cNvSpPr>
            <p:nvPr/>
          </p:nvSpPr>
          <p:spPr bwMode="auto">
            <a:xfrm>
              <a:off x="3738" y="2671"/>
              <a:ext cx="0" cy="977"/>
            </a:xfrm>
            <a:prstGeom prst="line">
              <a:avLst/>
            </a:prstGeom>
            <a:noFill/>
            <a:ln w="38100">
              <a:solidFill>
                <a:srgbClr val="996633"/>
              </a:solidFill>
              <a:round/>
              <a:headEnd/>
              <a:tailEnd/>
            </a:ln>
          </p:spPr>
          <p:txBody>
            <a:bodyPr wrap="none" anchor="ctr"/>
            <a:lstStyle/>
            <a:p>
              <a:endParaRPr lang="zh-CN" altLang="en-US"/>
            </a:p>
          </p:txBody>
        </p:sp>
        <p:sp>
          <p:nvSpPr>
            <p:cNvPr id="53276" name="Line 30"/>
            <p:cNvSpPr>
              <a:spLocks noChangeShapeType="1"/>
            </p:cNvSpPr>
            <p:nvPr/>
          </p:nvSpPr>
          <p:spPr bwMode="auto">
            <a:xfrm flipV="1">
              <a:off x="5256" y="3457"/>
              <a:ext cx="294" cy="6"/>
            </a:xfrm>
            <a:prstGeom prst="line">
              <a:avLst/>
            </a:prstGeom>
            <a:noFill/>
            <a:ln w="38100">
              <a:solidFill>
                <a:srgbClr val="996633"/>
              </a:solidFill>
              <a:round/>
              <a:headEnd/>
              <a:tailEnd/>
            </a:ln>
          </p:spPr>
          <p:txBody>
            <a:bodyPr wrap="none" anchor="ctr"/>
            <a:lstStyle/>
            <a:p>
              <a:endParaRPr lang="zh-CN" altLang="en-US"/>
            </a:p>
          </p:txBody>
        </p:sp>
        <p:sp>
          <p:nvSpPr>
            <p:cNvPr id="53277" name="Line 31"/>
            <p:cNvSpPr>
              <a:spLocks noChangeShapeType="1"/>
            </p:cNvSpPr>
            <p:nvPr/>
          </p:nvSpPr>
          <p:spPr bwMode="auto">
            <a:xfrm>
              <a:off x="5562" y="2671"/>
              <a:ext cx="0" cy="797"/>
            </a:xfrm>
            <a:prstGeom prst="line">
              <a:avLst/>
            </a:prstGeom>
            <a:noFill/>
            <a:ln w="38100">
              <a:solidFill>
                <a:srgbClr val="996633"/>
              </a:solidFill>
              <a:round/>
              <a:headEnd/>
              <a:tailEnd/>
            </a:ln>
          </p:spPr>
          <p:txBody>
            <a:bodyPr wrap="none" anchor="ctr"/>
            <a:lstStyle/>
            <a:p>
              <a:endParaRPr lang="zh-CN" altLang="en-US"/>
            </a:p>
          </p:txBody>
        </p:sp>
        <p:sp>
          <p:nvSpPr>
            <p:cNvPr id="53278" name="Line 32"/>
            <p:cNvSpPr>
              <a:spLocks noChangeShapeType="1"/>
            </p:cNvSpPr>
            <p:nvPr/>
          </p:nvSpPr>
          <p:spPr bwMode="auto">
            <a:xfrm>
              <a:off x="4525" y="3282"/>
              <a:ext cx="371" cy="7"/>
            </a:xfrm>
            <a:prstGeom prst="line">
              <a:avLst/>
            </a:prstGeom>
            <a:noFill/>
            <a:ln w="38100">
              <a:solidFill>
                <a:srgbClr val="996633"/>
              </a:solidFill>
              <a:round/>
              <a:headEnd/>
              <a:tailEnd/>
            </a:ln>
          </p:spPr>
          <p:txBody>
            <a:bodyPr wrap="none" anchor="ctr"/>
            <a:lstStyle/>
            <a:p>
              <a:endParaRPr lang="zh-CN" altLang="en-US"/>
            </a:p>
          </p:txBody>
        </p:sp>
        <p:graphicFrame>
          <p:nvGraphicFramePr>
            <p:cNvPr id="53258" name="Object 33"/>
            <p:cNvGraphicFramePr>
              <a:graphicFrameLocks noChangeAspect="1"/>
            </p:cNvGraphicFramePr>
            <p:nvPr/>
          </p:nvGraphicFramePr>
          <p:xfrm>
            <a:off x="4122" y="2539"/>
            <a:ext cx="265" cy="265"/>
          </p:xfrm>
          <a:graphic>
            <a:graphicData uri="http://schemas.openxmlformats.org/presentationml/2006/ole">
              <mc:AlternateContent xmlns:mc="http://schemas.openxmlformats.org/markup-compatibility/2006">
                <mc:Choice xmlns:v="urn:schemas-microsoft-com:vml" Requires="v">
                  <p:oleObj spid="_x0000_s53411" name="Equation" r:id="rId19" imgW="355320" imgH="355320" progId="Equation.3">
                    <p:embed/>
                  </p:oleObj>
                </mc:Choice>
                <mc:Fallback>
                  <p:oleObj name="Equation" r:id="rId19" imgW="355320" imgH="355320" progId="Equation.3">
                    <p:embed/>
                    <p:pic>
                      <p:nvPicPr>
                        <p:cNvPr id="0" name="Object 3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22" y="2539"/>
                          <a:ext cx="265" cy="265"/>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sp>
          <p:nvSpPr>
            <p:cNvPr id="53279" name="Line 34"/>
            <p:cNvSpPr>
              <a:spLocks noChangeShapeType="1"/>
            </p:cNvSpPr>
            <p:nvPr/>
          </p:nvSpPr>
          <p:spPr bwMode="auto">
            <a:xfrm flipV="1">
              <a:off x="3743" y="3639"/>
              <a:ext cx="1256" cy="6"/>
            </a:xfrm>
            <a:prstGeom prst="line">
              <a:avLst/>
            </a:prstGeom>
            <a:noFill/>
            <a:ln w="38100">
              <a:solidFill>
                <a:srgbClr val="996633"/>
              </a:solidFill>
              <a:round/>
              <a:headEnd/>
              <a:tailEnd type="none" w="sm" len="med"/>
            </a:ln>
          </p:spPr>
          <p:txBody>
            <a:bodyPr/>
            <a:lstStyle/>
            <a:p>
              <a:endParaRPr lang="zh-CN" altLang="en-US"/>
            </a:p>
          </p:txBody>
        </p:sp>
        <p:sp>
          <p:nvSpPr>
            <p:cNvPr id="53280" name="Oval 35"/>
            <p:cNvSpPr>
              <a:spLocks noChangeArrowheads="1"/>
            </p:cNvSpPr>
            <p:nvPr/>
          </p:nvSpPr>
          <p:spPr bwMode="auto">
            <a:xfrm>
              <a:off x="4976" y="3579"/>
              <a:ext cx="85" cy="85"/>
            </a:xfrm>
            <a:prstGeom prst="ellipse">
              <a:avLst/>
            </a:prstGeom>
            <a:solidFill>
              <a:srgbClr val="CCFFFF"/>
            </a:solidFill>
            <a:ln w="19050">
              <a:solidFill>
                <a:srgbClr val="000000"/>
              </a:solidFill>
              <a:round/>
              <a:headEnd/>
              <a:tailEnd/>
            </a:ln>
          </p:spPr>
          <p:txBody>
            <a:bodyPr wrap="none" anchor="ctr"/>
            <a:lstStyle/>
            <a:p>
              <a:endParaRPr lang="zh-CN" altLang="en-US"/>
            </a:p>
          </p:txBody>
        </p:sp>
        <p:pic>
          <p:nvPicPr>
            <p:cNvPr id="53281" name="Picture 36" descr="ctu-3"/>
            <p:cNvPicPr>
              <a:picLocks noChangeAspect="1" noChangeArrowheads="1"/>
            </p:cNvPicPr>
            <p:nvPr/>
          </p:nvPicPr>
          <p:blipFill>
            <a:blip r:embed="rId21"/>
            <a:srcRect/>
            <a:stretch>
              <a:fillRect/>
            </a:stretch>
          </p:blipFill>
          <p:spPr bwMode="auto">
            <a:xfrm>
              <a:off x="4598" y="2527"/>
              <a:ext cx="873" cy="288"/>
            </a:xfrm>
            <a:prstGeom prst="rect">
              <a:avLst/>
            </a:prstGeom>
            <a:noFill/>
            <a:ln w="28575">
              <a:noFill/>
              <a:miter lim="800000"/>
              <a:headEnd/>
              <a:tailEnd/>
            </a:ln>
          </p:spPr>
        </p:pic>
        <p:sp>
          <p:nvSpPr>
            <p:cNvPr id="53282" name="Line 37"/>
            <p:cNvSpPr>
              <a:spLocks noChangeShapeType="1"/>
            </p:cNvSpPr>
            <p:nvPr/>
          </p:nvSpPr>
          <p:spPr bwMode="auto">
            <a:xfrm>
              <a:off x="4359" y="2672"/>
              <a:ext cx="297" cy="0"/>
            </a:xfrm>
            <a:prstGeom prst="line">
              <a:avLst/>
            </a:prstGeom>
            <a:noFill/>
            <a:ln w="38100">
              <a:solidFill>
                <a:srgbClr val="996633"/>
              </a:solidFill>
              <a:round/>
              <a:headEnd/>
              <a:tailEnd type="none" w="sm" len="med"/>
            </a:ln>
          </p:spPr>
          <p:txBody>
            <a:bodyPr/>
            <a:lstStyle/>
            <a:p>
              <a:endParaRPr lang="zh-CN" altLang="en-US"/>
            </a:p>
          </p:txBody>
        </p:sp>
        <p:sp>
          <p:nvSpPr>
            <p:cNvPr id="53283" name="Line 38"/>
            <p:cNvSpPr>
              <a:spLocks noChangeShapeType="1"/>
            </p:cNvSpPr>
            <p:nvPr/>
          </p:nvSpPr>
          <p:spPr bwMode="auto">
            <a:xfrm>
              <a:off x="5439" y="2672"/>
              <a:ext cx="130" cy="0"/>
            </a:xfrm>
            <a:prstGeom prst="line">
              <a:avLst/>
            </a:prstGeom>
            <a:noFill/>
            <a:ln w="38100">
              <a:solidFill>
                <a:srgbClr val="996633"/>
              </a:solidFill>
              <a:round/>
              <a:headEnd/>
              <a:tailEnd type="none" w="sm" len="med"/>
            </a:ln>
          </p:spPr>
          <p:txBody>
            <a:bodyPr/>
            <a:lstStyle/>
            <a:p>
              <a:endParaRPr lang="zh-CN" altLang="en-US"/>
            </a:p>
          </p:txBody>
        </p:sp>
        <p:sp>
          <p:nvSpPr>
            <p:cNvPr id="53284" name="Oval 39"/>
            <p:cNvSpPr>
              <a:spLocks noChangeArrowheads="1"/>
            </p:cNvSpPr>
            <p:nvPr/>
          </p:nvSpPr>
          <p:spPr bwMode="auto">
            <a:xfrm>
              <a:off x="5187" y="3421"/>
              <a:ext cx="85" cy="85"/>
            </a:xfrm>
            <a:prstGeom prst="ellipse">
              <a:avLst/>
            </a:prstGeom>
            <a:solidFill>
              <a:srgbClr val="CCFFFF"/>
            </a:solidFill>
            <a:ln w="19050">
              <a:solidFill>
                <a:srgbClr val="000000"/>
              </a:solidFill>
              <a:round/>
              <a:headEnd/>
              <a:tailEnd/>
            </a:ln>
          </p:spPr>
          <p:txBody>
            <a:bodyPr wrap="none" anchor="ctr"/>
            <a:lstStyle/>
            <a:p>
              <a:endParaRPr lang="zh-CN" altLang="en-US"/>
            </a:p>
          </p:txBody>
        </p:sp>
        <p:sp>
          <p:nvSpPr>
            <p:cNvPr id="53285" name="Text Box 40"/>
            <p:cNvSpPr txBox="1">
              <a:spLocks noChangeArrowheads="1"/>
            </p:cNvSpPr>
            <p:nvPr/>
          </p:nvSpPr>
          <p:spPr bwMode="auto">
            <a:xfrm>
              <a:off x="4814" y="2990"/>
              <a:ext cx="212" cy="288"/>
            </a:xfrm>
            <a:prstGeom prst="rect">
              <a:avLst/>
            </a:prstGeom>
            <a:noFill/>
            <a:ln w="28575">
              <a:noFill/>
              <a:miter lim="800000"/>
              <a:headEnd/>
              <a:tailEnd type="none" w="sm" len="med"/>
            </a:ln>
          </p:spPr>
          <p:txBody>
            <a:bodyPr wrap="none">
              <a:spAutoFit/>
            </a:bodyPr>
            <a:lstStyle/>
            <a:p>
              <a:pPr>
                <a:spcBef>
                  <a:spcPct val="50000"/>
                </a:spcBef>
              </a:pPr>
              <a:r>
                <a:rPr kumimoji="1" lang="en-US" altLang="zh-CN">
                  <a:solidFill>
                    <a:schemeClr val="tx1"/>
                  </a:solidFill>
                </a:rPr>
                <a:t>1</a:t>
              </a:r>
            </a:p>
          </p:txBody>
        </p:sp>
        <p:sp>
          <p:nvSpPr>
            <p:cNvPr id="53286" name="Text Box 41"/>
            <p:cNvSpPr txBox="1">
              <a:spLocks noChangeArrowheads="1"/>
            </p:cNvSpPr>
            <p:nvPr/>
          </p:nvSpPr>
          <p:spPr bwMode="auto">
            <a:xfrm>
              <a:off x="4904" y="3632"/>
              <a:ext cx="212" cy="288"/>
            </a:xfrm>
            <a:prstGeom prst="rect">
              <a:avLst/>
            </a:prstGeom>
            <a:noFill/>
            <a:ln w="28575">
              <a:noFill/>
              <a:miter lim="800000"/>
              <a:headEnd/>
              <a:tailEnd type="none" w="sm" len="med"/>
            </a:ln>
          </p:spPr>
          <p:txBody>
            <a:bodyPr wrap="none">
              <a:spAutoFit/>
            </a:bodyPr>
            <a:lstStyle/>
            <a:p>
              <a:pPr>
                <a:spcBef>
                  <a:spcPct val="50000"/>
                </a:spcBef>
              </a:pPr>
              <a:r>
                <a:rPr kumimoji="1" lang="en-US" altLang="zh-CN">
                  <a:solidFill>
                    <a:schemeClr val="tx1"/>
                  </a:solidFill>
                </a:rPr>
                <a:t>2</a:t>
              </a:r>
            </a:p>
          </p:txBody>
        </p:sp>
      </p:grpSp>
      <p:grpSp>
        <p:nvGrpSpPr>
          <p:cNvPr id="52" name="组合 51"/>
          <p:cNvGrpSpPr/>
          <p:nvPr/>
        </p:nvGrpSpPr>
        <p:grpSpPr>
          <a:xfrm>
            <a:off x="7572396" y="2071678"/>
            <a:ext cx="857256" cy="461665"/>
            <a:chOff x="7572396" y="2071678"/>
            <a:chExt cx="857256" cy="461665"/>
          </a:xfrm>
        </p:grpSpPr>
        <p:grpSp>
          <p:nvGrpSpPr>
            <p:cNvPr id="50" name="组合 49"/>
            <p:cNvGrpSpPr/>
            <p:nvPr/>
          </p:nvGrpSpPr>
          <p:grpSpPr>
            <a:xfrm>
              <a:off x="7572396" y="2214554"/>
              <a:ext cx="428628" cy="285752"/>
              <a:chOff x="6929454" y="4287050"/>
              <a:chExt cx="428628" cy="285752"/>
            </a:xfrm>
          </p:grpSpPr>
          <p:cxnSp>
            <p:nvCxnSpPr>
              <p:cNvPr id="44" name="直接连接符 43"/>
              <p:cNvCxnSpPr/>
              <p:nvPr/>
            </p:nvCxnSpPr>
            <p:spPr bwMode="auto">
              <a:xfrm rot="5400000">
                <a:off x="7000892" y="4429132"/>
                <a:ext cx="285752" cy="158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5" name="直接连接符 44"/>
              <p:cNvCxnSpPr/>
              <p:nvPr/>
            </p:nvCxnSpPr>
            <p:spPr bwMode="auto">
              <a:xfrm rot="5400000">
                <a:off x="7126000" y="4446900"/>
                <a:ext cx="180000" cy="158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7" name="直接连接符 46"/>
              <p:cNvCxnSpPr/>
              <p:nvPr/>
            </p:nvCxnSpPr>
            <p:spPr bwMode="auto">
              <a:xfrm rot="10800000">
                <a:off x="6929454" y="4429132"/>
                <a:ext cx="214314" cy="158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9" name="直接连接符 48"/>
              <p:cNvCxnSpPr/>
              <p:nvPr/>
            </p:nvCxnSpPr>
            <p:spPr bwMode="auto">
              <a:xfrm>
                <a:off x="7215206" y="4429132"/>
                <a:ext cx="142876" cy="1588"/>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sp>
          <p:nvSpPr>
            <p:cNvPr id="51" name="TextBox 50"/>
            <p:cNvSpPr txBox="1"/>
            <p:nvPr/>
          </p:nvSpPr>
          <p:spPr>
            <a:xfrm>
              <a:off x="7829808" y="2071678"/>
              <a:ext cx="599844" cy="461665"/>
            </a:xfrm>
            <a:prstGeom prst="rect">
              <a:avLst/>
            </a:prstGeom>
            <a:noFill/>
          </p:spPr>
          <p:txBody>
            <a:bodyPr wrap="none" rtlCol="0">
              <a:spAutoFit/>
            </a:bodyPr>
            <a:lstStyle/>
            <a:p>
              <a:r>
                <a:rPr kumimoji="1" lang="zh-CN" altLang="en-US" dirty="0" smtClean="0">
                  <a:solidFill>
                    <a:schemeClr val="tx1"/>
                  </a:solidFill>
                  <a:latin typeface="宋体" pitchFamily="2" charset="-122"/>
                </a:rPr>
                <a:t> </a:t>
              </a:r>
              <a:r>
                <a:rPr kumimoji="1" lang="zh-CN" altLang="en-US" i="1" dirty="0" smtClean="0">
                  <a:solidFill>
                    <a:schemeClr val="tx1"/>
                  </a:solidFill>
                  <a:sym typeface="Symbol" pitchFamily="18" charset="2"/>
                </a:rPr>
                <a:t></a:t>
              </a:r>
              <a:r>
                <a:rPr kumimoji="1" lang="en-US" altLang="zh-CN" i="1" baseline="-25000" dirty="0" smtClean="0">
                  <a:solidFill>
                    <a:schemeClr val="tx1"/>
                  </a:solidFill>
                  <a:sym typeface="Symbol" pitchFamily="18" charset="2"/>
                </a:rPr>
                <a:t>L</a:t>
              </a:r>
              <a:endParaRPr lang="zh-CN" altLang="en-US" dirty="0">
                <a:solidFill>
                  <a:schemeClr val="tx1"/>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31"/>
                                        </p:tgtEl>
                                        <p:attrNameLst>
                                          <p:attrName>style.visibility</p:attrName>
                                        </p:attrNameLst>
                                      </p:cBhvr>
                                      <p:to>
                                        <p:strVal val="visible"/>
                                      </p:to>
                                    </p:set>
                                    <p:animEffect transition="in" filter="wipe(left)">
                                      <p:cBhvr>
                                        <p:cTn id="7" dur="500"/>
                                        <p:tgtEl>
                                          <p:spTgt spid="73731"/>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3732"/>
                                        </p:tgtEl>
                                        <p:attrNameLst>
                                          <p:attrName>style.visibility</p:attrName>
                                        </p:attrNameLst>
                                      </p:cBhvr>
                                      <p:to>
                                        <p:strVal val="visible"/>
                                      </p:to>
                                    </p:set>
                                    <p:animEffect transition="in" filter="wipe(left)">
                                      <p:cBhvr>
                                        <p:cTn id="16" dur="500"/>
                                        <p:tgtEl>
                                          <p:spTgt spid="7373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dissolve">
                                      <p:cBhvr>
                                        <p:cTn id="21" dur="500"/>
                                        <p:tgtEl>
                                          <p:spTgt spid="5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3733"/>
                                        </p:tgtEl>
                                        <p:attrNameLst>
                                          <p:attrName>style.visibility</p:attrName>
                                        </p:attrNameLst>
                                      </p:cBhvr>
                                      <p:to>
                                        <p:strVal val="visible"/>
                                      </p:to>
                                    </p:set>
                                    <p:animEffect transition="in" filter="wipe(left)">
                                      <p:cBhvr>
                                        <p:cTn id="26" dur="500"/>
                                        <p:tgtEl>
                                          <p:spTgt spid="7373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73739"/>
                                        </p:tgtEl>
                                        <p:attrNameLst>
                                          <p:attrName>style.visibility</p:attrName>
                                        </p:attrNameLst>
                                      </p:cBhvr>
                                      <p:to>
                                        <p:strVal val="visible"/>
                                      </p:to>
                                    </p:set>
                                    <p:animEffect transition="in" filter="wipe(left)">
                                      <p:cBhvr>
                                        <p:cTn id="31" dur="500"/>
                                        <p:tgtEl>
                                          <p:spTgt spid="73739"/>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9" fill="hold" nodeType="clickEffect">
                                  <p:stCondLst>
                                    <p:cond delay="0"/>
                                  </p:stCondLst>
                                  <p:childTnLst>
                                    <p:set>
                                      <p:cBhvr>
                                        <p:cTn id="35" dur="1" fill="hold">
                                          <p:stCondLst>
                                            <p:cond delay="0"/>
                                          </p:stCondLst>
                                        </p:cTn>
                                        <p:tgtEl>
                                          <p:spTgt spid="73734"/>
                                        </p:tgtEl>
                                        <p:attrNameLst>
                                          <p:attrName>style.visibility</p:attrName>
                                        </p:attrNameLst>
                                      </p:cBhvr>
                                      <p:to>
                                        <p:strVal val="visible"/>
                                      </p:to>
                                    </p:set>
                                    <p:anim calcmode="lin" valueType="num">
                                      <p:cBhvr additive="base">
                                        <p:cTn id="36" dur="500" fill="hold"/>
                                        <p:tgtEl>
                                          <p:spTgt spid="73734"/>
                                        </p:tgtEl>
                                        <p:attrNameLst>
                                          <p:attrName>ppt_x</p:attrName>
                                        </p:attrNameLst>
                                      </p:cBhvr>
                                      <p:tavLst>
                                        <p:tav tm="0">
                                          <p:val>
                                            <p:strVal val="0-#ppt_w/2"/>
                                          </p:val>
                                        </p:tav>
                                        <p:tav tm="100000">
                                          <p:val>
                                            <p:strVal val="#ppt_x"/>
                                          </p:val>
                                        </p:tav>
                                      </p:tavLst>
                                    </p:anim>
                                    <p:anim calcmode="lin" valueType="num">
                                      <p:cBhvr additive="base">
                                        <p:cTn id="37" dur="500" fill="hold"/>
                                        <p:tgtEl>
                                          <p:spTgt spid="73734"/>
                                        </p:tgtEl>
                                        <p:attrNameLst>
                                          <p:attrName>ppt_y</p:attrName>
                                        </p:attrNameLst>
                                      </p:cBhvr>
                                      <p:tavLst>
                                        <p:tav tm="0">
                                          <p:val>
                                            <p:strVal val="0-#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73735"/>
                                        </p:tgtEl>
                                        <p:attrNameLst>
                                          <p:attrName>style.visibility</p:attrName>
                                        </p:attrNameLst>
                                      </p:cBhvr>
                                      <p:to>
                                        <p:strVal val="visible"/>
                                      </p:to>
                                    </p:set>
                                    <p:anim calcmode="lin" valueType="num">
                                      <p:cBhvr additive="base">
                                        <p:cTn id="42" dur="500" fill="hold"/>
                                        <p:tgtEl>
                                          <p:spTgt spid="73735"/>
                                        </p:tgtEl>
                                        <p:attrNameLst>
                                          <p:attrName>ppt_x</p:attrName>
                                        </p:attrNameLst>
                                      </p:cBhvr>
                                      <p:tavLst>
                                        <p:tav tm="0">
                                          <p:val>
                                            <p:strVal val="#ppt_x"/>
                                          </p:val>
                                        </p:tav>
                                        <p:tav tm="100000">
                                          <p:val>
                                            <p:strVal val="#ppt_x"/>
                                          </p:val>
                                        </p:tav>
                                      </p:tavLst>
                                    </p:anim>
                                    <p:anim calcmode="lin" valueType="num">
                                      <p:cBhvr additive="base">
                                        <p:cTn id="43" dur="500" fill="hold"/>
                                        <p:tgtEl>
                                          <p:spTgt spid="73735"/>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73737"/>
                                        </p:tgtEl>
                                        <p:attrNameLst>
                                          <p:attrName>style.visibility</p:attrName>
                                        </p:attrNameLst>
                                      </p:cBhvr>
                                      <p:to>
                                        <p:strVal val="visible"/>
                                      </p:to>
                                    </p:set>
                                    <p:anim calcmode="lin" valueType="num">
                                      <p:cBhvr additive="base">
                                        <p:cTn id="48" dur="500" fill="hold"/>
                                        <p:tgtEl>
                                          <p:spTgt spid="73737"/>
                                        </p:tgtEl>
                                        <p:attrNameLst>
                                          <p:attrName>ppt_x</p:attrName>
                                        </p:attrNameLst>
                                      </p:cBhvr>
                                      <p:tavLst>
                                        <p:tav tm="0">
                                          <p:val>
                                            <p:strVal val="#ppt_x"/>
                                          </p:val>
                                        </p:tav>
                                        <p:tav tm="100000">
                                          <p:val>
                                            <p:strVal val="#ppt_x"/>
                                          </p:val>
                                        </p:tav>
                                      </p:tavLst>
                                    </p:anim>
                                    <p:anim calcmode="lin" valueType="num">
                                      <p:cBhvr additive="base">
                                        <p:cTn id="49" dur="500" fill="hold"/>
                                        <p:tgtEl>
                                          <p:spTgt spid="73737"/>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73736"/>
                                        </p:tgtEl>
                                        <p:attrNameLst>
                                          <p:attrName>style.visibility</p:attrName>
                                        </p:attrNameLst>
                                      </p:cBhvr>
                                      <p:to>
                                        <p:strVal val="visible"/>
                                      </p:to>
                                    </p:set>
                                    <p:anim calcmode="lin" valueType="num">
                                      <p:cBhvr additive="base">
                                        <p:cTn id="54" dur="500" fill="hold"/>
                                        <p:tgtEl>
                                          <p:spTgt spid="73736"/>
                                        </p:tgtEl>
                                        <p:attrNameLst>
                                          <p:attrName>ppt_x</p:attrName>
                                        </p:attrNameLst>
                                      </p:cBhvr>
                                      <p:tavLst>
                                        <p:tav tm="0">
                                          <p:val>
                                            <p:strVal val="#ppt_x"/>
                                          </p:val>
                                        </p:tav>
                                        <p:tav tm="100000">
                                          <p:val>
                                            <p:strVal val="#ppt_x"/>
                                          </p:val>
                                        </p:tav>
                                      </p:tavLst>
                                    </p:anim>
                                    <p:anim calcmode="lin" valueType="num">
                                      <p:cBhvr additive="base">
                                        <p:cTn id="55" dur="500" fill="hold"/>
                                        <p:tgtEl>
                                          <p:spTgt spid="73736"/>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73738"/>
                                        </p:tgtEl>
                                        <p:attrNameLst>
                                          <p:attrName>style.visibility</p:attrName>
                                        </p:attrNameLst>
                                      </p:cBhvr>
                                      <p:to>
                                        <p:strVal val="visible"/>
                                      </p:to>
                                    </p:set>
                                    <p:anim calcmode="lin" valueType="num">
                                      <p:cBhvr additive="base">
                                        <p:cTn id="60" dur="500" fill="hold"/>
                                        <p:tgtEl>
                                          <p:spTgt spid="73738"/>
                                        </p:tgtEl>
                                        <p:attrNameLst>
                                          <p:attrName>ppt_x</p:attrName>
                                        </p:attrNameLst>
                                      </p:cBhvr>
                                      <p:tavLst>
                                        <p:tav tm="0">
                                          <p:val>
                                            <p:strVal val="#ppt_x"/>
                                          </p:val>
                                        </p:tav>
                                        <p:tav tm="100000">
                                          <p:val>
                                            <p:strVal val="#ppt_x"/>
                                          </p:val>
                                        </p:tav>
                                      </p:tavLst>
                                    </p:anim>
                                    <p:anim calcmode="lin" valueType="num">
                                      <p:cBhvr additive="base">
                                        <p:cTn id="61" dur="500" fill="hold"/>
                                        <p:tgtEl>
                                          <p:spTgt spid="737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autoUpdateAnimBg="0"/>
      <p:bldP spid="73732" grpId="0" autoUpdateAnimBg="0"/>
      <p:bldP spid="73735" grpId="0" autoUpdateAnimBg="0"/>
      <p:bldP spid="73736" grpId="0" autoUpdateAnimBg="0"/>
      <p:bldP spid="73737"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pPr>
              <a:defRPr/>
            </a:pPr>
            <a:fld id="{392CD909-2AC4-456D-8B71-99A9514006D1}" type="slidenum">
              <a:rPr lang="en-US" altLang="zh-CN"/>
              <a:pPr>
                <a:defRPr/>
              </a:pPr>
              <a:t>64</a:t>
            </a:fld>
            <a:endParaRPr lang="en-US" altLang="zh-CN"/>
          </a:p>
        </p:txBody>
      </p:sp>
      <p:sp>
        <p:nvSpPr>
          <p:cNvPr id="54278" name="Text Box 2"/>
          <p:cNvSpPr txBox="1">
            <a:spLocks noChangeArrowheads="1"/>
          </p:cNvSpPr>
          <p:nvPr/>
        </p:nvSpPr>
        <p:spPr bwMode="auto">
          <a:xfrm>
            <a:off x="330200" y="357188"/>
            <a:ext cx="8296275" cy="1000980"/>
          </a:xfrm>
          <a:prstGeom prst="rect">
            <a:avLst/>
          </a:prstGeom>
          <a:noFill/>
          <a:ln w="9525">
            <a:noFill/>
            <a:miter lim="800000"/>
            <a:headEnd/>
            <a:tailEnd/>
          </a:ln>
        </p:spPr>
        <p:txBody>
          <a:bodyPr>
            <a:spAutoFit/>
          </a:bodyPr>
          <a:lstStyle/>
          <a:p>
            <a:pPr algn="just">
              <a:lnSpc>
                <a:spcPct val="130000"/>
              </a:lnSpc>
              <a:spcBef>
                <a:spcPct val="50000"/>
              </a:spcBef>
            </a:pPr>
            <a:r>
              <a:rPr kumimoji="1" lang="zh-CN" altLang="en-US" dirty="0" smtClean="0"/>
              <a:t>可见，在线圈电流的建立过程中，电源</a:t>
            </a:r>
            <a:r>
              <a:rPr kumimoji="1" lang="zh-CN" altLang="en-US" dirty="0"/>
              <a:t>克服自感电动势所作的功，就转化为</a:t>
            </a:r>
            <a:r>
              <a:rPr kumimoji="1" lang="zh-CN" altLang="en-US" dirty="0">
                <a:solidFill>
                  <a:srgbClr val="00FF00"/>
                </a:solidFill>
              </a:rPr>
              <a:t>线圈</a:t>
            </a:r>
            <a:r>
              <a:rPr kumimoji="1" lang="en-US" altLang="zh-CN" i="1" dirty="0">
                <a:solidFill>
                  <a:srgbClr val="00FF00"/>
                </a:solidFill>
                <a:cs typeface="Times New Roman" pitchFamily="18" charset="0"/>
              </a:rPr>
              <a:t>L</a:t>
            </a:r>
            <a:r>
              <a:rPr kumimoji="1" lang="zh-CN" altLang="en-US" dirty="0">
                <a:solidFill>
                  <a:srgbClr val="00FF00"/>
                </a:solidFill>
              </a:rPr>
              <a:t>中的储能</a:t>
            </a:r>
            <a:r>
              <a:rPr kumimoji="1" lang="en-US" altLang="zh-CN" dirty="0">
                <a:solidFill>
                  <a:srgbClr val="00FF00"/>
                </a:solidFill>
              </a:rPr>
              <a:t>:</a:t>
            </a:r>
            <a:r>
              <a:rPr kumimoji="1" lang="en-US" altLang="zh-CN" b="0" dirty="0">
                <a:solidFill>
                  <a:srgbClr val="00FF00"/>
                </a:solidFill>
              </a:rPr>
              <a:t> </a:t>
            </a:r>
          </a:p>
        </p:txBody>
      </p:sp>
      <p:graphicFrame>
        <p:nvGraphicFramePr>
          <p:cNvPr id="54274" name="Object 3"/>
          <p:cNvGraphicFramePr>
            <a:graphicFrameLocks noChangeAspect="1"/>
          </p:cNvGraphicFramePr>
          <p:nvPr/>
        </p:nvGraphicFramePr>
        <p:xfrm>
          <a:off x="3428992" y="1428736"/>
          <a:ext cx="1798638" cy="904875"/>
        </p:xfrm>
        <a:graphic>
          <a:graphicData uri="http://schemas.openxmlformats.org/presentationml/2006/ole">
            <mc:AlternateContent xmlns:mc="http://schemas.openxmlformats.org/markup-compatibility/2006">
              <mc:Choice xmlns:v="urn:schemas-microsoft-com:vml" Requires="v">
                <p:oleObj spid="_x0000_s54325" name="公式" r:id="rId3" imgW="1638000" imgH="825480" progId="Equation.3">
                  <p:embed/>
                </p:oleObj>
              </mc:Choice>
              <mc:Fallback>
                <p:oleObj name="公式" r:id="rId3" imgW="1638000" imgH="8254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8992" y="1428736"/>
                        <a:ext cx="1798638" cy="904875"/>
                      </a:xfrm>
                      <a:prstGeom prst="rect">
                        <a:avLst/>
                      </a:prstGeom>
                      <a:noFill/>
                      <a:ln w="28575">
                        <a:solidFill>
                          <a:srgbClr val="FF3399"/>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756" name="Text Box 4"/>
          <p:cNvSpPr txBox="1">
            <a:spLocks noChangeArrowheads="1"/>
          </p:cNvSpPr>
          <p:nvPr/>
        </p:nvSpPr>
        <p:spPr bwMode="auto">
          <a:xfrm>
            <a:off x="357158" y="2971800"/>
            <a:ext cx="2530475" cy="457200"/>
          </a:xfrm>
          <a:prstGeom prst="rect">
            <a:avLst/>
          </a:prstGeom>
          <a:noFill/>
          <a:ln w="9525">
            <a:noFill/>
            <a:miter lim="800000"/>
            <a:headEnd/>
            <a:tailEnd/>
          </a:ln>
        </p:spPr>
        <p:txBody>
          <a:bodyPr>
            <a:spAutoFit/>
          </a:bodyPr>
          <a:lstStyle/>
          <a:p>
            <a:pPr>
              <a:spcBef>
                <a:spcPct val="50000"/>
              </a:spcBef>
            </a:pPr>
            <a:r>
              <a:rPr kumimoji="1" lang="en-US" altLang="zh-CN" dirty="0">
                <a:solidFill>
                  <a:srgbClr val="FFFF00"/>
                </a:solidFill>
              </a:rPr>
              <a:t>2. </a:t>
            </a:r>
            <a:r>
              <a:rPr kumimoji="1" lang="zh-CN" altLang="en-US" dirty="0">
                <a:solidFill>
                  <a:srgbClr val="FFFF00"/>
                </a:solidFill>
              </a:rPr>
              <a:t>磁场能量</a:t>
            </a:r>
            <a:r>
              <a:rPr kumimoji="1" lang="zh-CN" altLang="en-US" b="0" dirty="0">
                <a:solidFill>
                  <a:srgbClr val="FFFF00"/>
                </a:solidFill>
              </a:rPr>
              <a:t> </a:t>
            </a:r>
          </a:p>
        </p:txBody>
      </p:sp>
      <p:sp>
        <p:nvSpPr>
          <p:cNvPr id="74757" name="Text Box 5"/>
          <p:cNvSpPr txBox="1">
            <a:spLocks noChangeArrowheads="1"/>
          </p:cNvSpPr>
          <p:nvPr/>
        </p:nvSpPr>
        <p:spPr bwMode="auto">
          <a:xfrm>
            <a:off x="428596" y="3429000"/>
            <a:ext cx="8380412" cy="1041400"/>
          </a:xfrm>
          <a:prstGeom prst="rect">
            <a:avLst/>
          </a:prstGeom>
          <a:noFill/>
          <a:ln w="9525">
            <a:noFill/>
            <a:miter lim="800000"/>
            <a:headEnd/>
            <a:tailEnd/>
          </a:ln>
        </p:spPr>
        <p:txBody>
          <a:bodyPr>
            <a:spAutoFit/>
          </a:bodyPr>
          <a:lstStyle/>
          <a:p>
            <a:pPr algn="just">
              <a:lnSpc>
                <a:spcPct val="130000"/>
              </a:lnSpc>
              <a:spcBef>
                <a:spcPct val="50000"/>
              </a:spcBef>
            </a:pPr>
            <a:r>
              <a:rPr kumimoji="1" lang="en-US" altLang="zh-CN" dirty="0"/>
              <a:t>        </a:t>
            </a:r>
            <a:r>
              <a:rPr kumimoji="1" lang="zh-CN" altLang="en-US" dirty="0"/>
              <a:t>设螺线管单位长度上</a:t>
            </a:r>
            <a:r>
              <a:rPr kumimoji="1" lang="en-US" altLang="zh-CN" i="1" dirty="0"/>
              <a:t>n</a:t>
            </a:r>
            <a:r>
              <a:rPr kumimoji="1" lang="zh-CN" altLang="en-US" dirty="0"/>
              <a:t>匝，体积为</a:t>
            </a:r>
            <a:r>
              <a:rPr kumimoji="1" lang="en-US" altLang="zh-CN" i="1" dirty="0"/>
              <a:t>V</a:t>
            </a:r>
            <a:r>
              <a:rPr kumimoji="1" lang="zh-CN" altLang="en-US" dirty="0"/>
              <a:t>，其中充满磁导率为</a:t>
            </a:r>
            <a:r>
              <a:rPr kumimoji="1" lang="en-US" altLang="zh-CN" i="1" dirty="0">
                <a:cs typeface="Times New Roman" pitchFamily="18" charset="0"/>
              </a:rPr>
              <a:t>µ</a:t>
            </a:r>
            <a:r>
              <a:rPr kumimoji="1" lang="zh-CN" altLang="en-US" dirty="0"/>
              <a:t>的均匀磁介质</a:t>
            </a:r>
            <a:r>
              <a:rPr kumimoji="1" lang="en-US" altLang="zh-CN" dirty="0"/>
              <a:t>,</a:t>
            </a:r>
          </a:p>
        </p:txBody>
      </p:sp>
      <p:sp>
        <p:nvSpPr>
          <p:cNvPr id="74758" name="Text Box 6"/>
          <p:cNvSpPr txBox="1">
            <a:spLocks noChangeArrowheads="1"/>
          </p:cNvSpPr>
          <p:nvPr/>
        </p:nvSpPr>
        <p:spPr bwMode="auto">
          <a:xfrm>
            <a:off x="1714480" y="4500570"/>
            <a:ext cx="3940175" cy="519113"/>
          </a:xfrm>
          <a:prstGeom prst="rect">
            <a:avLst/>
          </a:prstGeom>
          <a:noFill/>
          <a:ln w="9525">
            <a:noFill/>
            <a:miter lim="800000"/>
            <a:headEnd/>
            <a:tailEnd/>
          </a:ln>
        </p:spPr>
        <p:txBody>
          <a:bodyPr>
            <a:spAutoFit/>
          </a:bodyPr>
          <a:lstStyle/>
          <a:p>
            <a:pPr>
              <a:spcBef>
                <a:spcPct val="50000"/>
              </a:spcBef>
            </a:pPr>
            <a:r>
              <a:rPr kumimoji="1" lang="en-US" altLang="zh-CN" sz="2800" i="1"/>
              <a:t>L= </a:t>
            </a:r>
            <a:r>
              <a:rPr kumimoji="1" lang="en-US" altLang="zh-CN" sz="2800" i="1">
                <a:cs typeface="Times New Roman" pitchFamily="18" charset="0"/>
              </a:rPr>
              <a:t>µn</a:t>
            </a:r>
            <a:r>
              <a:rPr kumimoji="1" lang="en-US" altLang="zh-CN" sz="2800" i="1" baseline="30000">
                <a:cs typeface="Times New Roman" pitchFamily="18" charset="0"/>
              </a:rPr>
              <a:t>2</a:t>
            </a:r>
            <a:r>
              <a:rPr kumimoji="1" lang="en-US" altLang="zh-CN" sz="2800" i="1">
                <a:cs typeface="Times New Roman" pitchFamily="18" charset="0"/>
              </a:rPr>
              <a:t>V</a:t>
            </a:r>
            <a:r>
              <a:rPr kumimoji="1" lang="en-US" altLang="zh-CN" sz="2800">
                <a:cs typeface="Times New Roman" pitchFamily="18" charset="0"/>
              </a:rPr>
              <a:t>,    </a:t>
            </a:r>
            <a:r>
              <a:rPr kumimoji="1" lang="en-US" altLang="zh-CN" sz="2800" i="1"/>
              <a:t> B</a:t>
            </a:r>
            <a:r>
              <a:rPr kumimoji="1" lang="en-US" altLang="zh-CN" sz="2800"/>
              <a:t>= </a:t>
            </a:r>
            <a:r>
              <a:rPr kumimoji="1" lang="en-US" altLang="zh-CN" sz="2800" i="1">
                <a:cs typeface="Times New Roman" pitchFamily="18" charset="0"/>
              </a:rPr>
              <a:t>µnI=</a:t>
            </a:r>
            <a:r>
              <a:rPr kumimoji="1" lang="en-US" altLang="zh-CN" sz="2800"/>
              <a:t> </a:t>
            </a:r>
            <a:r>
              <a:rPr kumimoji="1" lang="en-US" altLang="zh-CN" sz="2800" i="1">
                <a:cs typeface="Times New Roman" pitchFamily="18" charset="0"/>
              </a:rPr>
              <a:t>µH</a:t>
            </a:r>
          </a:p>
        </p:txBody>
      </p:sp>
      <p:graphicFrame>
        <p:nvGraphicFramePr>
          <p:cNvPr id="74759" name="Object 7"/>
          <p:cNvGraphicFramePr>
            <a:graphicFrameLocks noChangeAspect="1"/>
          </p:cNvGraphicFramePr>
          <p:nvPr/>
        </p:nvGraphicFramePr>
        <p:xfrm>
          <a:off x="1781155" y="5200658"/>
          <a:ext cx="2279650" cy="885825"/>
        </p:xfrm>
        <a:graphic>
          <a:graphicData uri="http://schemas.openxmlformats.org/presentationml/2006/ole">
            <mc:AlternateContent xmlns:mc="http://schemas.openxmlformats.org/markup-compatibility/2006">
              <mc:Choice xmlns:v="urn:schemas-microsoft-com:vml" Requires="v">
                <p:oleObj spid="_x0000_s54326" name="公式" r:id="rId5" imgW="2133360" imgH="825480" progId="Equation.3">
                  <p:embed/>
                </p:oleObj>
              </mc:Choice>
              <mc:Fallback>
                <p:oleObj name="公式" r:id="rId5" imgW="2133360" imgH="82548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1155" y="5200658"/>
                        <a:ext cx="2279650"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760" name="Object 8"/>
          <p:cNvGraphicFramePr>
            <a:graphicFrameLocks noChangeAspect="1"/>
          </p:cNvGraphicFramePr>
          <p:nvPr/>
        </p:nvGraphicFramePr>
        <p:xfrm>
          <a:off x="4086205" y="5129220"/>
          <a:ext cx="3363913" cy="993775"/>
        </p:xfrm>
        <a:graphic>
          <a:graphicData uri="http://schemas.openxmlformats.org/presentationml/2006/ole">
            <mc:AlternateContent xmlns:mc="http://schemas.openxmlformats.org/markup-compatibility/2006">
              <mc:Choice xmlns:v="urn:schemas-microsoft-com:vml" Requires="v">
                <p:oleObj spid="_x0000_s54327" name="公式" r:id="rId7" imgW="3149280" imgH="927000" progId="Equation.3">
                  <p:embed/>
                </p:oleObj>
              </mc:Choice>
              <mc:Fallback>
                <p:oleObj name="公式" r:id="rId7" imgW="3149280" imgH="9270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86205" y="5129220"/>
                        <a:ext cx="3363913" cy="993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357158" y="2428868"/>
            <a:ext cx="7300396" cy="461665"/>
          </a:xfrm>
          <a:prstGeom prst="rect">
            <a:avLst/>
          </a:prstGeom>
          <a:noFill/>
        </p:spPr>
        <p:txBody>
          <a:bodyPr wrap="none" rtlCol="0">
            <a:spAutoFit/>
          </a:bodyPr>
          <a:lstStyle/>
          <a:p>
            <a:r>
              <a:rPr kumimoji="1" lang="zh-CN" altLang="en-US" dirty="0" smtClean="0"/>
              <a:t>线圈电流的建立过程也是线圈中磁场的建立的过程。</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4756"/>
                                        </p:tgtEl>
                                        <p:attrNameLst>
                                          <p:attrName>style.visibility</p:attrName>
                                        </p:attrNameLst>
                                      </p:cBhvr>
                                      <p:to>
                                        <p:strVal val="visible"/>
                                      </p:to>
                                    </p:set>
                                    <p:animEffect transition="in" filter="wipe(left)">
                                      <p:cBhvr>
                                        <p:cTn id="12" dur="500"/>
                                        <p:tgtEl>
                                          <p:spTgt spid="747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4757"/>
                                        </p:tgtEl>
                                        <p:attrNameLst>
                                          <p:attrName>style.visibility</p:attrName>
                                        </p:attrNameLst>
                                      </p:cBhvr>
                                      <p:to>
                                        <p:strVal val="visible"/>
                                      </p:to>
                                    </p:set>
                                    <p:animEffect transition="in" filter="wipe(left)">
                                      <p:cBhvr>
                                        <p:cTn id="17" dur="500"/>
                                        <p:tgtEl>
                                          <p:spTgt spid="7475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4758"/>
                                        </p:tgtEl>
                                        <p:attrNameLst>
                                          <p:attrName>style.visibility</p:attrName>
                                        </p:attrNameLst>
                                      </p:cBhvr>
                                      <p:to>
                                        <p:strVal val="visible"/>
                                      </p:to>
                                    </p:set>
                                    <p:anim calcmode="lin" valueType="num">
                                      <p:cBhvr additive="base">
                                        <p:cTn id="22" dur="500" fill="hold"/>
                                        <p:tgtEl>
                                          <p:spTgt spid="74758"/>
                                        </p:tgtEl>
                                        <p:attrNameLst>
                                          <p:attrName>ppt_x</p:attrName>
                                        </p:attrNameLst>
                                      </p:cBhvr>
                                      <p:tavLst>
                                        <p:tav tm="0">
                                          <p:val>
                                            <p:strVal val="#ppt_x"/>
                                          </p:val>
                                        </p:tav>
                                        <p:tav tm="100000">
                                          <p:val>
                                            <p:strVal val="#ppt_x"/>
                                          </p:val>
                                        </p:tav>
                                      </p:tavLst>
                                    </p:anim>
                                    <p:anim calcmode="lin" valueType="num">
                                      <p:cBhvr additive="base">
                                        <p:cTn id="23" dur="500" fill="hold"/>
                                        <p:tgtEl>
                                          <p:spTgt spid="74758"/>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74759"/>
                                        </p:tgtEl>
                                        <p:attrNameLst>
                                          <p:attrName>style.visibility</p:attrName>
                                        </p:attrNameLst>
                                      </p:cBhvr>
                                      <p:to>
                                        <p:strVal val="visible"/>
                                      </p:to>
                                    </p:set>
                                    <p:anim calcmode="lin" valueType="num">
                                      <p:cBhvr additive="base">
                                        <p:cTn id="28" dur="500" fill="hold"/>
                                        <p:tgtEl>
                                          <p:spTgt spid="74759"/>
                                        </p:tgtEl>
                                        <p:attrNameLst>
                                          <p:attrName>ppt_x</p:attrName>
                                        </p:attrNameLst>
                                      </p:cBhvr>
                                      <p:tavLst>
                                        <p:tav tm="0">
                                          <p:val>
                                            <p:strVal val="#ppt_x"/>
                                          </p:val>
                                        </p:tav>
                                        <p:tav tm="100000">
                                          <p:val>
                                            <p:strVal val="#ppt_x"/>
                                          </p:val>
                                        </p:tav>
                                      </p:tavLst>
                                    </p:anim>
                                    <p:anim calcmode="lin" valueType="num">
                                      <p:cBhvr additive="base">
                                        <p:cTn id="29" dur="500" fill="hold"/>
                                        <p:tgtEl>
                                          <p:spTgt spid="74759"/>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74760"/>
                                        </p:tgtEl>
                                        <p:attrNameLst>
                                          <p:attrName>style.visibility</p:attrName>
                                        </p:attrNameLst>
                                      </p:cBhvr>
                                      <p:to>
                                        <p:strVal val="visible"/>
                                      </p:to>
                                    </p:set>
                                    <p:animEffect transition="in" filter="wipe(left)">
                                      <p:cBhvr>
                                        <p:cTn id="34" dur="500"/>
                                        <p:tgtEl>
                                          <p:spTgt spid="74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autoUpdateAnimBg="0"/>
      <p:bldP spid="74757" grpId="0" autoUpdateAnimBg="0"/>
      <p:bldP spid="74758" grpId="0" autoUpdateAnimBg="0"/>
      <p:bldP spid="1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pPr>
              <a:defRPr/>
            </a:pPr>
            <a:fld id="{1D1A0C45-294D-4372-A431-AE7930B8F437}" type="slidenum">
              <a:rPr lang="en-US" altLang="zh-CN"/>
              <a:pPr>
                <a:defRPr/>
              </a:pPr>
              <a:t>65</a:t>
            </a:fld>
            <a:endParaRPr lang="en-US" altLang="zh-CN"/>
          </a:p>
        </p:txBody>
      </p:sp>
      <p:sp>
        <p:nvSpPr>
          <p:cNvPr id="75778" name="Text Box 2"/>
          <p:cNvSpPr txBox="1">
            <a:spLocks noChangeArrowheads="1"/>
          </p:cNvSpPr>
          <p:nvPr/>
        </p:nvSpPr>
        <p:spPr bwMode="auto">
          <a:xfrm>
            <a:off x="490521" y="1389041"/>
            <a:ext cx="8413750" cy="1041400"/>
          </a:xfrm>
          <a:prstGeom prst="rect">
            <a:avLst/>
          </a:prstGeom>
          <a:noFill/>
          <a:ln w="9525">
            <a:noFill/>
            <a:miter lim="800000"/>
            <a:headEnd/>
            <a:tailEnd/>
          </a:ln>
        </p:spPr>
        <p:txBody>
          <a:bodyPr>
            <a:spAutoFit/>
          </a:bodyPr>
          <a:lstStyle/>
          <a:p>
            <a:pPr algn="just">
              <a:lnSpc>
                <a:spcPct val="130000"/>
              </a:lnSpc>
              <a:spcBef>
                <a:spcPct val="50000"/>
              </a:spcBef>
            </a:pPr>
            <a:r>
              <a:rPr kumimoji="1" lang="en-US" altLang="zh-CN" b="0">
                <a:solidFill>
                  <a:schemeClr val="tx1"/>
                </a:solidFill>
              </a:rPr>
              <a:t>       </a:t>
            </a:r>
            <a:r>
              <a:rPr kumimoji="1" lang="zh-CN" altLang="en-US"/>
              <a:t>因为长直螺线管内磁场是均匀的</a:t>
            </a:r>
            <a:r>
              <a:rPr kumimoji="1" lang="en-US" altLang="zh-CN">
                <a:cs typeface="Times New Roman" pitchFamily="18" charset="0"/>
              </a:rPr>
              <a:t>,  </a:t>
            </a:r>
            <a:r>
              <a:rPr kumimoji="1" lang="zh-CN" altLang="en-US"/>
              <a:t>所以磁场能量的分布也是均匀的。于是</a:t>
            </a:r>
            <a:r>
              <a:rPr kumimoji="1" lang="zh-CN" altLang="en-US">
                <a:solidFill>
                  <a:srgbClr val="FFFF00"/>
                </a:solidFill>
              </a:rPr>
              <a:t>磁场能量密度</a:t>
            </a:r>
            <a:r>
              <a:rPr kumimoji="1" lang="zh-CN" altLang="en-US"/>
              <a:t>为</a:t>
            </a:r>
          </a:p>
        </p:txBody>
      </p:sp>
      <p:sp>
        <p:nvSpPr>
          <p:cNvPr id="75779" name="Text Box 3"/>
          <p:cNvSpPr txBox="1">
            <a:spLocks noChangeArrowheads="1"/>
          </p:cNvSpPr>
          <p:nvPr/>
        </p:nvSpPr>
        <p:spPr bwMode="auto">
          <a:xfrm>
            <a:off x="460358" y="3836966"/>
            <a:ext cx="8407400" cy="1052512"/>
          </a:xfrm>
          <a:prstGeom prst="rect">
            <a:avLst/>
          </a:prstGeom>
          <a:noFill/>
          <a:ln w="9525">
            <a:noFill/>
            <a:miter lim="800000"/>
            <a:headEnd/>
            <a:tailEnd/>
          </a:ln>
        </p:spPr>
        <p:txBody>
          <a:bodyPr>
            <a:spAutoFit/>
          </a:bodyPr>
          <a:lstStyle/>
          <a:p>
            <a:pPr algn="just">
              <a:lnSpc>
                <a:spcPct val="130000"/>
              </a:lnSpc>
              <a:spcBef>
                <a:spcPct val="50000"/>
              </a:spcBef>
            </a:pPr>
            <a:r>
              <a:rPr kumimoji="1" lang="en-US" altLang="zh-CN" b="0">
                <a:solidFill>
                  <a:schemeClr val="tx1"/>
                </a:solidFill>
              </a:rPr>
              <a:t>       </a:t>
            </a:r>
            <a:r>
              <a:rPr kumimoji="1" lang="en-US" altLang="zh-CN">
                <a:solidFill>
                  <a:schemeClr val="tx1"/>
                </a:solidFill>
              </a:rPr>
              <a:t> </a:t>
            </a:r>
            <a:r>
              <a:rPr kumimoji="1" lang="zh-CN" altLang="en-US"/>
              <a:t>上式虽然是从载流长直螺线管为例导出的</a:t>
            </a:r>
            <a:r>
              <a:rPr kumimoji="1" lang="en-US" altLang="zh-CN">
                <a:cs typeface="Times New Roman" pitchFamily="18" charset="0"/>
              </a:rPr>
              <a:t>, </a:t>
            </a:r>
            <a:r>
              <a:rPr kumimoji="1" lang="zh-CN" altLang="en-US"/>
              <a:t>但可以证明该式适用于一切磁场</a:t>
            </a:r>
            <a:r>
              <a:rPr kumimoji="1" lang="en-US" altLang="zh-CN">
                <a:cs typeface="Times New Roman" pitchFamily="18" charset="0"/>
              </a:rPr>
              <a:t>(</a:t>
            </a:r>
            <a:r>
              <a:rPr kumimoji="1" lang="zh-CN" altLang="en-US"/>
              <a:t>铁磁质除外</a:t>
            </a:r>
            <a:r>
              <a:rPr kumimoji="1" lang="en-US" altLang="zh-CN">
                <a:cs typeface="Times New Roman" pitchFamily="18" charset="0"/>
              </a:rPr>
              <a:t>)</a:t>
            </a:r>
            <a:r>
              <a:rPr kumimoji="1" lang="zh-CN" altLang="en-US"/>
              <a:t>。</a:t>
            </a:r>
            <a:endParaRPr kumimoji="1" lang="zh-CN" altLang="en-US" b="0">
              <a:solidFill>
                <a:schemeClr val="tx1"/>
              </a:solidFill>
            </a:endParaRPr>
          </a:p>
        </p:txBody>
      </p:sp>
      <p:graphicFrame>
        <p:nvGraphicFramePr>
          <p:cNvPr id="75780" name="Object 4"/>
          <p:cNvGraphicFramePr>
            <a:graphicFrameLocks noChangeAspect="1"/>
          </p:cNvGraphicFramePr>
          <p:nvPr/>
        </p:nvGraphicFramePr>
        <p:xfrm>
          <a:off x="947695" y="2589186"/>
          <a:ext cx="7337425" cy="1090613"/>
        </p:xfrm>
        <a:graphic>
          <a:graphicData uri="http://schemas.openxmlformats.org/presentationml/2006/ole">
            <mc:AlternateContent xmlns:mc="http://schemas.openxmlformats.org/markup-compatibility/2006">
              <mc:Choice xmlns:v="urn:schemas-microsoft-com:vml" Requires="v">
                <p:oleObj spid="_x0000_s55366" name="公式" r:id="rId3" imgW="6235560" imgH="927000" progId="Equation.3">
                  <p:embed/>
                </p:oleObj>
              </mc:Choice>
              <mc:Fallback>
                <p:oleObj name="公式" r:id="rId3" imgW="6235560" imgH="927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7695" y="2589186"/>
                        <a:ext cx="7337425" cy="1090613"/>
                      </a:xfrm>
                      <a:prstGeom prst="rect">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299" name="Object 5"/>
          <p:cNvGraphicFramePr>
            <a:graphicFrameLocks noChangeAspect="1"/>
          </p:cNvGraphicFramePr>
          <p:nvPr/>
        </p:nvGraphicFramePr>
        <p:xfrm>
          <a:off x="2214546" y="357166"/>
          <a:ext cx="3859212" cy="982662"/>
        </p:xfrm>
        <a:graphic>
          <a:graphicData uri="http://schemas.openxmlformats.org/presentationml/2006/ole">
            <mc:AlternateContent xmlns:mc="http://schemas.openxmlformats.org/markup-compatibility/2006">
              <mc:Choice xmlns:v="urn:schemas-microsoft-com:vml" Requires="v">
                <p:oleObj spid="_x0000_s55367" name="公式" r:id="rId5" imgW="3708360" imgH="939600" progId="Equation.3">
                  <p:embed/>
                </p:oleObj>
              </mc:Choice>
              <mc:Fallback>
                <p:oleObj name="公式" r:id="rId5" imgW="3708360" imgH="939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4546" y="357166"/>
                        <a:ext cx="3859212" cy="982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782" name="Object 6"/>
          <p:cNvGraphicFramePr>
            <a:graphicFrameLocks noChangeAspect="1"/>
          </p:cNvGraphicFramePr>
          <p:nvPr/>
        </p:nvGraphicFramePr>
        <p:xfrm>
          <a:off x="2673333" y="5014891"/>
          <a:ext cx="5367338" cy="1027112"/>
        </p:xfrm>
        <a:graphic>
          <a:graphicData uri="http://schemas.openxmlformats.org/presentationml/2006/ole">
            <mc:AlternateContent xmlns:mc="http://schemas.openxmlformats.org/markup-compatibility/2006">
              <mc:Choice xmlns:v="urn:schemas-microsoft-com:vml" Requires="v">
                <p:oleObj spid="_x0000_s55368" name="公式" r:id="rId7" imgW="5206680" imgH="952200" progId="Equation.3">
                  <p:embed/>
                </p:oleObj>
              </mc:Choice>
              <mc:Fallback>
                <p:oleObj name="公式" r:id="rId7" imgW="5206680" imgH="9522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73333" y="5014891"/>
                        <a:ext cx="5367338" cy="1027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783" name="Text Box 7"/>
          <p:cNvSpPr txBox="1">
            <a:spLocks noChangeArrowheads="1"/>
          </p:cNvSpPr>
          <p:nvPr/>
        </p:nvSpPr>
        <p:spPr bwMode="auto">
          <a:xfrm>
            <a:off x="555608" y="5149828"/>
            <a:ext cx="2012950" cy="566738"/>
          </a:xfrm>
          <a:prstGeom prst="rect">
            <a:avLst/>
          </a:prstGeom>
          <a:noFill/>
          <a:ln w="9525">
            <a:noFill/>
            <a:miter lim="800000"/>
            <a:headEnd/>
            <a:tailEnd/>
          </a:ln>
        </p:spPr>
        <p:txBody>
          <a:bodyPr wrap="none">
            <a:spAutoFit/>
          </a:bodyPr>
          <a:lstStyle/>
          <a:p>
            <a:pPr eaLnBrk="0" hangingPunct="0">
              <a:lnSpc>
                <a:spcPct val="130000"/>
              </a:lnSpc>
            </a:pPr>
            <a:r>
              <a:rPr lang="zh-CN" altLang="en-US">
                <a:solidFill>
                  <a:srgbClr val="FFFF00"/>
                </a:solidFill>
              </a:rPr>
              <a:t>非均匀</a:t>
            </a:r>
            <a:r>
              <a:rPr lang="zh-CN" altLang="en-US">
                <a:solidFill>
                  <a:srgbClr val="FFFF00"/>
                </a:solidFill>
                <a:latin typeface="宋体" pitchFamily="2" charset="-122"/>
              </a:rPr>
              <a:t>磁场：</a:t>
            </a:r>
          </a:p>
        </p:txBody>
      </p:sp>
      <p:graphicFrame>
        <p:nvGraphicFramePr>
          <p:cNvPr id="75784" name="Object 8"/>
          <p:cNvGraphicFramePr>
            <a:graphicFrameLocks noChangeAspect="1"/>
          </p:cNvGraphicFramePr>
          <p:nvPr/>
        </p:nvGraphicFramePr>
        <p:xfrm>
          <a:off x="6175358" y="568303"/>
          <a:ext cx="1295400" cy="461963"/>
        </p:xfrm>
        <a:graphic>
          <a:graphicData uri="http://schemas.openxmlformats.org/presentationml/2006/ole">
            <mc:AlternateContent xmlns:mc="http://schemas.openxmlformats.org/markup-compatibility/2006">
              <mc:Choice xmlns:v="urn:schemas-microsoft-com:vml" Requires="v">
                <p:oleObj spid="_x0000_s55369" name="公式" r:id="rId9" imgW="1104840" imgH="393480" progId="Equation.3">
                  <p:embed/>
                </p:oleObj>
              </mc:Choice>
              <mc:Fallback>
                <p:oleObj name="公式" r:id="rId9" imgW="1104840" imgH="39348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75358" y="568303"/>
                        <a:ext cx="1295400"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5778"/>
                                        </p:tgtEl>
                                        <p:attrNameLst>
                                          <p:attrName>style.visibility</p:attrName>
                                        </p:attrNameLst>
                                      </p:cBhvr>
                                      <p:to>
                                        <p:strVal val="visible"/>
                                      </p:to>
                                    </p:set>
                                    <p:animEffect transition="in" filter="wipe(left)">
                                      <p:cBhvr>
                                        <p:cTn id="7" dur="500"/>
                                        <p:tgtEl>
                                          <p:spTgt spid="7577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75780"/>
                                        </p:tgtEl>
                                        <p:attrNameLst>
                                          <p:attrName>style.visibility</p:attrName>
                                        </p:attrNameLst>
                                      </p:cBhvr>
                                      <p:to>
                                        <p:strVal val="visible"/>
                                      </p:to>
                                    </p:set>
                                    <p:anim calcmode="lin" valueType="num">
                                      <p:cBhvr additive="base">
                                        <p:cTn id="12" dur="500" fill="hold"/>
                                        <p:tgtEl>
                                          <p:spTgt spid="75780"/>
                                        </p:tgtEl>
                                        <p:attrNameLst>
                                          <p:attrName>ppt_x</p:attrName>
                                        </p:attrNameLst>
                                      </p:cBhvr>
                                      <p:tavLst>
                                        <p:tav tm="0">
                                          <p:val>
                                            <p:strVal val="0-#ppt_w/2"/>
                                          </p:val>
                                        </p:tav>
                                        <p:tav tm="100000">
                                          <p:val>
                                            <p:strVal val="#ppt_x"/>
                                          </p:val>
                                        </p:tav>
                                      </p:tavLst>
                                    </p:anim>
                                    <p:anim calcmode="lin" valueType="num">
                                      <p:cBhvr additive="base">
                                        <p:cTn id="13" dur="500" fill="hold"/>
                                        <p:tgtEl>
                                          <p:spTgt spid="7578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5779"/>
                                        </p:tgtEl>
                                        <p:attrNameLst>
                                          <p:attrName>style.visibility</p:attrName>
                                        </p:attrNameLst>
                                      </p:cBhvr>
                                      <p:to>
                                        <p:strVal val="visible"/>
                                      </p:to>
                                    </p:set>
                                    <p:anim calcmode="lin" valueType="num">
                                      <p:cBhvr additive="base">
                                        <p:cTn id="18" dur="500" fill="hold"/>
                                        <p:tgtEl>
                                          <p:spTgt spid="75779"/>
                                        </p:tgtEl>
                                        <p:attrNameLst>
                                          <p:attrName>ppt_x</p:attrName>
                                        </p:attrNameLst>
                                      </p:cBhvr>
                                      <p:tavLst>
                                        <p:tav tm="0">
                                          <p:val>
                                            <p:strVal val="#ppt_x"/>
                                          </p:val>
                                        </p:tav>
                                        <p:tav tm="100000">
                                          <p:val>
                                            <p:strVal val="#ppt_x"/>
                                          </p:val>
                                        </p:tav>
                                      </p:tavLst>
                                    </p:anim>
                                    <p:anim calcmode="lin" valueType="num">
                                      <p:cBhvr additive="base">
                                        <p:cTn id="19" dur="500" fill="hold"/>
                                        <p:tgtEl>
                                          <p:spTgt spid="7577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5783"/>
                                        </p:tgtEl>
                                        <p:attrNameLst>
                                          <p:attrName>style.visibility</p:attrName>
                                        </p:attrNameLst>
                                      </p:cBhvr>
                                      <p:to>
                                        <p:strVal val="visible"/>
                                      </p:to>
                                    </p:set>
                                    <p:anim calcmode="lin" valueType="num">
                                      <p:cBhvr additive="base">
                                        <p:cTn id="24" dur="500" fill="hold"/>
                                        <p:tgtEl>
                                          <p:spTgt spid="75783"/>
                                        </p:tgtEl>
                                        <p:attrNameLst>
                                          <p:attrName>ppt_x</p:attrName>
                                        </p:attrNameLst>
                                      </p:cBhvr>
                                      <p:tavLst>
                                        <p:tav tm="0">
                                          <p:val>
                                            <p:strVal val="#ppt_x"/>
                                          </p:val>
                                        </p:tav>
                                        <p:tav tm="100000">
                                          <p:val>
                                            <p:strVal val="#ppt_x"/>
                                          </p:val>
                                        </p:tav>
                                      </p:tavLst>
                                    </p:anim>
                                    <p:anim calcmode="lin" valueType="num">
                                      <p:cBhvr additive="base">
                                        <p:cTn id="25" dur="500" fill="hold"/>
                                        <p:tgtEl>
                                          <p:spTgt spid="75783"/>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75782"/>
                                        </p:tgtEl>
                                        <p:attrNameLst>
                                          <p:attrName>style.visibility</p:attrName>
                                        </p:attrNameLst>
                                      </p:cBhvr>
                                      <p:to>
                                        <p:strVal val="visible"/>
                                      </p:to>
                                    </p:set>
                                    <p:anim calcmode="lin" valueType="num">
                                      <p:cBhvr additive="base">
                                        <p:cTn id="30" dur="500" fill="hold"/>
                                        <p:tgtEl>
                                          <p:spTgt spid="75782"/>
                                        </p:tgtEl>
                                        <p:attrNameLst>
                                          <p:attrName>ppt_x</p:attrName>
                                        </p:attrNameLst>
                                      </p:cBhvr>
                                      <p:tavLst>
                                        <p:tav tm="0">
                                          <p:val>
                                            <p:strVal val="#ppt_x"/>
                                          </p:val>
                                        </p:tav>
                                        <p:tav tm="100000">
                                          <p:val>
                                            <p:strVal val="#ppt_x"/>
                                          </p:val>
                                        </p:tav>
                                      </p:tavLst>
                                    </p:anim>
                                    <p:anim calcmode="lin" valueType="num">
                                      <p:cBhvr additive="base">
                                        <p:cTn id="31" dur="500" fill="hold"/>
                                        <p:tgtEl>
                                          <p:spTgt spid="75782"/>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1" fill="hold" nodeType="clickEffect">
                                  <p:stCondLst>
                                    <p:cond delay="0"/>
                                  </p:stCondLst>
                                  <p:childTnLst>
                                    <p:set>
                                      <p:cBhvr>
                                        <p:cTn id="35" dur="1" fill="hold">
                                          <p:stCondLst>
                                            <p:cond delay="0"/>
                                          </p:stCondLst>
                                        </p:cTn>
                                        <p:tgtEl>
                                          <p:spTgt spid="75784"/>
                                        </p:tgtEl>
                                        <p:attrNameLst>
                                          <p:attrName>style.visibility</p:attrName>
                                        </p:attrNameLst>
                                      </p:cBhvr>
                                      <p:to>
                                        <p:strVal val="visible"/>
                                      </p:to>
                                    </p:set>
                                    <p:anim calcmode="lin" valueType="num">
                                      <p:cBhvr additive="base">
                                        <p:cTn id="36" dur="500" fill="hold"/>
                                        <p:tgtEl>
                                          <p:spTgt spid="75784"/>
                                        </p:tgtEl>
                                        <p:attrNameLst>
                                          <p:attrName>ppt_x</p:attrName>
                                        </p:attrNameLst>
                                      </p:cBhvr>
                                      <p:tavLst>
                                        <p:tav tm="0">
                                          <p:val>
                                            <p:strVal val="#ppt_x"/>
                                          </p:val>
                                        </p:tav>
                                        <p:tav tm="100000">
                                          <p:val>
                                            <p:strVal val="#ppt_x"/>
                                          </p:val>
                                        </p:tav>
                                      </p:tavLst>
                                    </p:anim>
                                    <p:anim calcmode="lin" valueType="num">
                                      <p:cBhvr additive="base">
                                        <p:cTn id="37" dur="500" fill="hold"/>
                                        <p:tgtEl>
                                          <p:spTgt spid="7578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autoUpdateAnimBg="0"/>
      <p:bldP spid="75779" grpId="0" autoUpdateAnimBg="0"/>
      <p:bldP spid="75783"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3"/>
          <p:cNvSpPr>
            <a:spLocks noGrp="1"/>
          </p:cNvSpPr>
          <p:nvPr>
            <p:ph type="sldNum" sz="quarter" idx="12"/>
          </p:nvPr>
        </p:nvSpPr>
        <p:spPr/>
        <p:txBody>
          <a:bodyPr/>
          <a:lstStyle/>
          <a:p>
            <a:pPr>
              <a:defRPr/>
            </a:pPr>
            <a:fld id="{B3C9FF2A-C18D-4EB8-AA4B-2A3088D1F793}" type="slidenum">
              <a:rPr lang="en-US" altLang="zh-CN">
                <a:latin typeface="Times New Roman" pitchFamily="18" charset="0"/>
                <a:ea typeface="+mn-ea"/>
                <a:cs typeface="Times New Roman" pitchFamily="18" charset="0"/>
              </a:rPr>
              <a:pPr>
                <a:defRPr/>
              </a:pPr>
              <a:t>66</a:t>
            </a:fld>
            <a:endParaRPr lang="en-US" altLang="zh-CN">
              <a:latin typeface="Times New Roman" pitchFamily="18" charset="0"/>
              <a:ea typeface="+mn-ea"/>
              <a:cs typeface="Times New Roman" pitchFamily="18" charset="0"/>
            </a:endParaRPr>
          </a:p>
        </p:txBody>
      </p:sp>
      <p:sp>
        <p:nvSpPr>
          <p:cNvPr id="56331" name="Text Box 2"/>
          <p:cNvSpPr txBox="1">
            <a:spLocks noChangeArrowheads="1"/>
          </p:cNvSpPr>
          <p:nvPr/>
        </p:nvSpPr>
        <p:spPr bwMode="auto">
          <a:xfrm>
            <a:off x="323850" y="260350"/>
            <a:ext cx="3671888" cy="457200"/>
          </a:xfrm>
          <a:prstGeom prst="rect">
            <a:avLst/>
          </a:prstGeom>
          <a:solidFill>
            <a:schemeClr val="bg1"/>
          </a:solidFill>
          <a:ln w="38100">
            <a:noFill/>
            <a:miter lim="800000"/>
            <a:headEnd/>
            <a:tailEnd/>
          </a:ln>
        </p:spPr>
        <p:txBody>
          <a:bodyPr anchor="ctr">
            <a:spAutoFit/>
          </a:bodyPr>
          <a:lstStyle/>
          <a:p>
            <a:pPr eaLnBrk="0" hangingPunct="0"/>
            <a:r>
              <a:rPr lang="zh-CN" altLang="en-US">
                <a:solidFill>
                  <a:srgbClr val="FF0000"/>
                </a:solidFill>
                <a:latin typeface="宋体" pitchFamily="2" charset="-122"/>
              </a:rPr>
              <a:t>电场能量与磁场能量比较</a:t>
            </a:r>
          </a:p>
        </p:txBody>
      </p:sp>
      <p:grpSp>
        <p:nvGrpSpPr>
          <p:cNvPr id="2" name="Group 33"/>
          <p:cNvGrpSpPr>
            <a:grpSpLocks/>
          </p:cNvGrpSpPr>
          <p:nvPr/>
        </p:nvGrpSpPr>
        <p:grpSpPr bwMode="auto">
          <a:xfrm>
            <a:off x="242888" y="790575"/>
            <a:ext cx="8688387" cy="5800725"/>
            <a:chOff x="153" y="498"/>
            <a:chExt cx="5473" cy="3654"/>
          </a:xfrm>
        </p:grpSpPr>
        <p:sp>
          <p:nvSpPr>
            <p:cNvPr id="56333" name="Text Box 4"/>
            <p:cNvSpPr txBox="1">
              <a:spLocks noChangeArrowheads="1"/>
            </p:cNvSpPr>
            <p:nvPr/>
          </p:nvSpPr>
          <p:spPr bwMode="auto">
            <a:xfrm>
              <a:off x="366" y="963"/>
              <a:ext cx="1091" cy="291"/>
            </a:xfrm>
            <a:prstGeom prst="rect">
              <a:avLst/>
            </a:prstGeom>
            <a:noFill/>
            <a:ln w="9525">
              <a:noFill/>
              <a:miter lim="800000"/>
              <a:headEnd/>
              <a:tailEnd/>
            </a:ln>
          </p:spPr>
          <p:txBody>
            <a:bodyPr wrap="none">
              <a:spAutoFit/>
            </a:bodyPr>
            <a:lstStyle/>
            <a:p>
              <a:pPr eaLnBrk="0" hangingPunct="0">
                <a:defRPr/>
              </a:pPr>
              <a:r>
                <a:rPr lang="zh-CN" altLang="en-US">
                  <a:ea typeface="+mn-ea"/>
                  <a:cs typeface="Times New Roman" pitchFamily="18" charset="0"/>
                </a:rPr>
                <a:t>电容器储能</a:t>
              </a:r>
            </a:p>
          </p:txBody>
        </p:sp>
        <p:graphicFrame>
          <p:nvGraphicFramePr>
            <p:cNvPr id="56322" name="Object 5"/>
            <p:cNvGraphicFramePr>
              <a:graphicFrameLocks noChangeAspect="1"/>
            </p:cNvGraphicFramePr>
            <p:nvPr/>
          </p:nvGraphicFramePr>
          <p:xfrm>
            <a:off x="930" y="1306"/>
            <a:ext cx="550" cy="491"/>
          </p:xfrm>
          <a:graphic>
            <a:graphicData uri="http://schemas.openxmlformats.org/presentationml/2006/ole">
              <mc:AlternateContent xmlns:mc="http://schemas.openxmlformats.org/markup-compatibility/2006">
                <mc:Choice xmlns:v="urn:schemas-microsoft-com:vml" Requires="v">
                  <p:oleObj spid="_x0000_s56458" name="公式" r:id="rId3" imgW="838080" imgH="749160" progId="Equation.3">
                    <p:embed/>
                  </p:oleObj>
                </mc:Choice>
                <mc:Fallback>
                  <p:oleObj name="公式" r:id="rId3" imgW="838080" imgH="74916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 y="1306"/>
                          <a:ext cx="550" cy="4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34" name="Text Box 6"/>
            <p:cNvSpPr txBox="1">
              <a:spLocks noChangeArrowheads="1"/>
            </p:cNvSpPr>
            <p:nvPr/>
          </p:nvSpPr>
          <p:spPr bwMode="auto">
            <a:xfrm>
              <a:off x="2958" y="963"/>
              <a:ext cx="1286" cy="291"/>
            </a:xfrm>
            <a:prstGeom prst="rect">
              <a:avLst/>
            </a:prstGeom>
            <a:noFill/>
            <a:ln w="9525">
              <a:noFill/>
              <a:miter lim="800000"/>
              <a:headEnd/>
              <a:tailEnd/>
            </a:ln>
          </p:spPr>
          <p:txBody>
            <a:bodyPr wrap="none">
              <a:spAutoFit/>
            </a:bodyPr>
            <a:lstStyle/>
            <a:p>
              <a:pPr eaLnBrk="0" hangingPunct="0">
                <a:defRPr/>
              </a:pPr>
              <a:r>
                <a:rPr lang="zh-CN" altLang="en-US">
                  <a:ea typeface="+mn-ea"/>
                  <a:cs typeface="Times New Roman" pitchFamily="18" charset="0"/>
                </a:rPr>
                <a:t>自感线圈储能</a:t>
              </a:r>
            </a:p>
          </p:txBody>
        </p:sp>
        <p:graphicFrame>
          <p:nvGraphicFramePr>
            <p:cNvPr id="56323" name="Object 7"/>
            <p:cNvGraphicFramePr>
              <a:graphicFrameLocks noChangeAspect="1"/>
            </p:cNvGraphicFramePr>
            <p:nvPr/>
          </p:nvGraphicFramePr>
          <p:xfrm>
            <a:off x="3684" y="1298"/>
            <a:ext cx="511" cy="520"/>
          </p:xfrm>
          <a:graphic>
            <a:graphicData uri="http://schemas.openxmlformats.org/presentationml/2006/ole">
              <mc:AlternateContent xmlns:mc="http://schemas.openxmlformats.org/markup-compatibility/2006">
                <mc:Choice xmlns:v="urn:schemas-microsoft-com:vml" Requires="v">
                  <p:oleObj spid="_x0000_s56459" name="公式" r:id="rId5" imgW="736560" imgH="749160" progId="Equation.3">
                    <p:embed/>
                  </p:oleObj>
                </mc:Choice>
                <mc:Fallback>
                  <p:oleObj name="公式" r:id="rId5" imgW="736560" imgH="74916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4" y="1298"/>
                          <a:ext cx="511" cy="5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35" name="Text Box 8"/>
            <p:cNvSpPr txBox="1">
              <a:spLocks noChangeArrowheads="1"/>
            </p:cNvSpPr>
            <p:nvPr/>
          </p:nvSpPr>
          <p:spPr bwMode="auto">
            <a:xfrm>
              <a:off x="390" y="2025"/>
              <a:ext cx="1286" cy="291"/>
            </a:xfrm>
            <a:prstGeom prst="rect">
              <a:avLst/>
            </a:prstGeom>
            <a:noFill/>
            <a:ln w="9525">
              <a:noFill/>
              <a:miter lim="800000"/>
              <a:headEnd/>
              <a:tailEnd/>
            </a:ln>
          </p:spPr>
          <p:txBody>
            <a:bodyPr wrap="none">
              <a:spAutoFit/>
            </a:bodyPr>
            <a:lstStyle/>
            <a:p>
              <a:pPr eaLnBrk="0" hangingPunct="0">
                <a:defRPr/>
              </a:pPr>
              <a:r>
                <a:rPr lang="zh-CN" altLang="en-US">
                  <a:ea typeface="+mn-ea"/>
                  <a:cs typeface="Times New Roman" pitchFamily="18" charset="0"/>
                </a:rPr>
                <a:t>电场能量密度</a:t>
              </a:r>
            </a:p>
          </p:txBody>
        </p:sp>
        <p:graphicFrame>
          <p:nvGraphicFramePr>
            <p:cNvPr id="56324" name="Object 9"/>
            <p:cNvGraphicFramePr>
              <a:graphicFrameLocks noChangeAspect="1"/>
            </p:cNvGraphicFramePr>
            <p:nvPr/>
          </p:nvGraphicFramePr>
          <p:xfrm>
            <a:off x="521" y="2387"/>
            <a:ext cx="2049" cy="544"/>
          </p:xfrm>
          <a:graphic>
            <a:graphicData uri="http://schemas.openxmlformats.org/presentationml/2006/ole">
              <mc:AlternateContent xmlns:mc="http://schemas.openxmlformats.org/markup-compatibility/2006">
                <mc:Choice xmlns:v="urn:schemas-microsoft-com:vml" Requires="v">
                  <p:oleObj spid="_x0000_s56460" name="公式" r:id="rId7" imgW="2819160" imgH="749160" progId="Equation.3">
                    <p:embed/>
                  </p:oleObj>
                </mc:Choice>
                <mc:Fallback>
                  <p:oleObj name="公式" r:id="rId7" imgW="2819160" imgH="74916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1" y="2387"/>
                          <a:ext cx="2049" cy="5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36" name="Rectangle 10"/>
            <p:cNvSpPr>
              <a:spLocks noChangeArrowheads="1"/>
            </p:cNvSpPr>
            <p:nvPr/>
          </p:nvSpPr>
          <p:spPr bwMode="auto">
            <a:xfrm>
              <a:off x="3036" y="2001"/>
              <a:ext cx="1286" cy="291"/>
            </a:xfrm>
            <a:prstGeom prst="rect">
              <a:avLst/>
            </a:prstGeom>
            <a:noFill/>
            <a:ln w="9525">
              <a:noFill/>
              <a:miter lim="800000"/>
              <a:headEnd/>
              <a:tailEnd/>
            </a:ln>
          </p:spPr>
          <p:txBody>
            <a:bodyPr wrap="none">
              <a:spAutoFit/>
            </a:bodyPr>
            <a:lstStyle/>
            <a:p>
              <a:pPr eaLnBrk="0" hangingPunct="0">
                <a:defRPr/>
              </a:pPr>
              <a:r>
                <a:rPr lang="zh-CN" altLang="en-US" dirty="0">
                  <a:ea typeface="+mn-ea"/>
                  <a:cs typeface="Times New Roman" pitchFamily="18" charset="0"/>
                </a:rPr>
                <a:t>磁场能量密度</a:t>
              </a:r>
            </a:p>
          </p:txBody>
        </p:sp>
        <p:graphicFrame>
          <p:nvGraphicFramePr>
            <p:cNvPr id="56325" name="Object 11"/>
            <p:cNvGraphicFramePr>
              <a:graphicFrameLocks noChangeAspect="1"/>
            </p:cNvGraphicFramePr>
            <p:nvPr/>
          </p:nvGraphicFramePr>
          <p:xfrm>
            <a:off x="3105" y="2320"/>
            <a:ext cx="2070" cy="618"/>
          </p:xfrm>
          <a:graphic>
            <a:graphicData uri="http://schemas.openxmlformats.org/presentationml/2006/ole">
              <mc:AlternateContent xmlns:mc="http://schemas.openxmlformats.org/markup-compatibility/2006">
                <mc:Choice xmlns:v="urn:schemas-microsoft-com:vml" Requires="v">
                  <p:oleObj spid="_x0000_s56461" name="公式" r:id="rId9" imgW="2958840" imgH="952200" progId="Equation.3">
                    <p:embed/>
                  </p:oleObj>
                </mc:Choice>
                <mc:Fallback>
                  <p:oleObj name="公式" r:id="rId9" imgW="2958840" imgH="9522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05" y="2320"/>
                          <a:ext cx="2070" cy="6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37" name="Text Box 12"/>
            <p:cNvSpPr txBox="1">
              <a:spLocks noChangeArrowheads="1"/>
            </p:cNvSpPr>
            <p:nvPr/>
          </p:nvSpPr>
          <p:spPr bwMode="auto">
            <a:xfrm>
              <a:off x="390" y="3771"/>
              <a:ext cx="896" cy="291"/>
            </a:xfrm>
            <a:prstGeom prst="rect">
              <a:avLst/>
            </a:prstGeom>
            <a:noFill/>
            <a:ln w="9525">
              <a:noFill/>
              <a:miter lim="800000"/>
              <a:headEnd/>
              <a:tailEnd/>
            </a:ln>
          </p:spPr>
          <p:txBody>
            <a:bodyPr wrap="none">
              <a:spAutoFit/>
            </a:bodyPr>
            <a:lstStyle/>
            <a:p>
              <a:pPr eaLnBrk="0" hangingPunct="0">
                <a:defRPr/>
              </a:pPr>
              <a:r>
                <a:rPr lang="zh-CN" altLang="en-US">
                  <a:ea typeface="+mn-ea"/>
                  <a:cs typeface="Times New Roman" pitchFamily="18" charset="0"/>
                </a:rPr>
                <a:t>能量法求</a:t>
              </a:r>
            </a:p>
          </p:txBody>
        </p:sp>
        <p:graphicFrame>
          <p:nvGraphicFramePr>
            <p:cNvPr id="56326" name="Object 13"/>
            <p:cNvGraphicFramePr>
              <a:graphicFrameLocks noChangeAspect="1"/>
            </p:cNvGraphicFramePr>
            <p:nvPr/>
          </p:nvGraphicFramePr>
          <p:xfrm>
            <a:off x="1247" y="3838"/>
            <a:ext cx="150" cy="164"/>
          </p:xfrm>
          <a:graphic>
            <a:graphicData uri="http://schemas.openxmlformats.org/presentationml/2006/ole">
              <mc:AlternateContent xmlns:mc="http://schemas.openxmlformats.org/markup-compatibility/2006">
                <mc:Choice xmlns:v="urn:schemas-microsoft-com:vml" Requires="v">
                  <p:oleObj spid="_x0000_s56462" name="公式" r:id="rId11" imgW="266400" imgH="291960" progId="Equation.3">
                    <p:embed/>
                  </p:oleObj>
                </mc:Choice>
                <mc:Fallback>
                  <p:oleObj name="公式" r:id="rId11" imgW="266400" imgH="29196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47" y="3838"/>
                          <a:ext cx="150" cy="1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27" name="Object 14"/>
            <p:cNvGraphicFramePr>
              <a:graphicFrameLocks noChangeAspect="1"/>
            </p:cNvGraphicFramePr>
            <p:nvPr/>
          </p:nvGraphicFramePr>
          <p:xfrm>
            <a:off x="3923" y="3838"/>
            <a:ext cx="165" cy="182"/>
          </p:xfrm>
          <a:graphic>
            <a:graphicData uri="http://schemas.openxmlformats.org/presentationml/2006/ole">
              <mc:AlternateContent xmlns:mc="http://schemas.openxmlformats.org/markup-compatibility/2006">
                <mc:Choice xmlns:v="urn:schemas-microsoft-com:vml" Requires="v">
                  <p:oleObj spid="_x0000_s56463" name="公式" r:id="rId13" imgW="241200" imgH="266400" progId="Equation.3">
                    <p:embed/>
                  </p:oleObj>
                </mc:Choice>
                <mc:Fallback>
                  <p:oleObj name="公式" r:id="rId13" imgW="241200" imgH="266400"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23" y="3838"/>
                          <a:ext cx="165" cy="1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38" name="Rectangle 15"/>
            <p:cNvSpPr>
              <a:spLocks noChangeArrowheads="1"/>
            </p:cNvSpPr>
            <p:nvPr/>
          </p:nvSpPr>
          <p:spPr bwMode="auto">
            <a:xfrm>
              <a:off x="3036" y="3792"/>
              <a:ext cx="896" cy="291"/>
            </a:xfrm>
            <a:prstGeom prst="rect">
              <a:avLst/>
            </a:prstGeom>
            <a:noFill/>
            <a:ln w="9525">
              <a:noFill/>
              <a:miter lim="800000"/>
              <a:headEnd/>
              <a:tailEnd/>
            </a:ln>
          </p:spPr>
          <p:txBody>
            <a:bodyPr wrap="none">
              <a:spAutoFit/>
            </a:bodyPr>
            <a:lstStyle/>
            <a:p>
              <a:pPr eaLnBrk="0" hangingPunct="0">
                <a:defRPr/>
              </a:pPr>
              <a:r>
                <a:rPr lang="zh-CN" altLang="en-US">
                  <a:ea typeface="+mn-ea"/>
                  <a:cs typeface="Times New Roman" pitchFamily="18" charset="0"/>
                </a:rPr>
                <a:t>能量法求</a:t>
              </a:r>
            </a:p>
          </p:txBody>
        </p:sp>
        <p:sp>
          <p:nvSpPr>
            <p:cNvPr id="56339" name="Rectangle 16"/>
            <p:cNvSpPr>
              <a:spLocks noChangeArrowheads="1"/>
            </p:cNvSpPr>
            <p:nvPr/>
          </p:nvSpPr>
          <p:spPr bwMode="auto">
            <a:xfrm>
              <a:off x="204" y="3249"/>
              <a:ext cx="1056" cy="288"/>
            </a:xfrm>
            <a:prstGeom prst="rect">
              <a:avLst/>
            </a:prstGeom>
            <a:noFill/>
            <a:ln w="9525">
              <a:noFill/>
              <a:miter lim="800000"/>
              <a:headEnd/>
              <a:tailEnd/>
            </a:ln>
          </p:spPr>
          <p:txBody>
            <a:bodyPr>
              <a:spAutoFit/>
            </a:bodyPr>
            <a:lstStyle/>
            <a:p>
              <a:pPr eaLnBrk="0" hangingPunct="0">
                <a:defRPr/>
              </a:pPr>
              <a:r>
                <a:rPr lang="zh-CN" altLang="en-US" dirty="0">
                  <a:ea typeface="+mn-ea"/>
                  <a:cs typeface="Times New Roman" pitchFamily="18" charset="0"/>
                </a:rPr>
                <a:t>电场能量</a:t>
              </a:r>
            </a:p>
          </p:txBody>
        </p:sp>
        <p:graphicFrame>
          <p:nvGraphicFramePr>
            <p:cNvPr id="56328" name="Object 17"/>
            <p:cNvGraphicFramePr>
              <a:graphicFrameLocks noChangeAspect="1"/>
            </p:cNvGraphicFramePr>
            <p:nvPr/>
          </p:nvGraphicFramePr>
          <p:xfrm>
            <a:off x="1156" y="3158"/>
            <a:ext cx="1360" cy="440"/>
          </p:xfrm>
          <a:graphic>
            <a:graphicData uri="http://schemas.openxmlformats.org/presentationml/2006/ole">
              <mc:AlternateContent xmlns:mc="http://schemas.openxmlformats.org/markup-compatibility/2006">
                <mc:Choice xmlns:v="urn:schemas-microsoft-com:vml" Requires="v">
                  <p:oleObj spid="_x0000_s56464" name="公式" r:id="rId15" imgW="1803240" imgH="596880" progId="Equation.3">
                    <p:embed/>
                  </p:oleObj>
                </mc:Choice>
                <mc:Fallback>
                  <p:oleObj name="公式" r:id="rId15" imgW="1803240" imgH="596880"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56" y="3158"/>
                          <a:ext cx="1360" cy="4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40" name="Rectangle 18"/>
            <p:cNvSpPr>
              <a:spLocks noChangeArrowheads="1"/>
            </p:cNvSpPr>
            <p:nvPr/>
          </p:nvSpPr>
          <p:spPr bwMode="auto">
            <a:xfrm>
              <a:off x="2912" y="3219"/>
              <a:ext cx="896" cy="291"/>
            </a:xfrm>
            <a:prstGeom prst="rect">
              <a:avLst/>
            </a:prstGeom>
            <a:noFill/>
            <a:ln w="9525">
              <a:noFill/>
              <a:miter lim="800000"/>
              <a:headEnd/>
              <a:tailEnd/>
            </a:ln>
          </p:spPr>
          <p:txBody>
            <a:bodyPr wrap="none">
              <a:spAutoFit/>
            </a:bodyPr>
            <a:lstStyle/>
            <a:p>
              <a:pPr eaLnBrk="0" hangingPunct="0">
                <a:defRPr/>
              </a:pPr>
              <a:r>
                <a:rPr lang="zh-CN" altLang="en-US">
                  <a:ea typeface="+mn-ea"/>
                  <a:cs typeface="Times New Roman" pitchFamily="18" charset="0"/>
                </a:rPr>
                <a:t>磁场能量</a:t>
              </a:r>
            </a:p>
          </p:txBody>
        </p:sp>
        <p:graphicFrame>
          <p:nvGraphicFramePr>
            <p:cNvPr id="56329" name="Object 19"/>
            <p:cNvGraphicFramePr>
              <a:graphicFrameLocks noChangeAspect="1"/>
            </p:cNvGraphicFramePr>
            <p:nvPr/>
          </p:nvGraphicFramePr>
          <p:xfrm>
            <a:off x="3833" y="3158"/>
            <a:ext cx="1497" cy="452"/>
          </p:xfrm>
          <a:graphic>
            <a:graphicData uri="http://schemas.openxmlformats.org/presentationml/2006/ole">
              <mc:AlternateContent xmlns:mc="http://schemas.openxmlformats.org/markup-compatibility/2006">
                <mc:Choice xmlns:v="urn:schemas-microsoft-com:vml" Requires="v">
                  <p:oleObj spid="_x0000_s56465" name="公式" r:id="rId17" imgW="1930320" imgH="596880" progId="Equation.3">
                    <p:embed/>
                  </p:oleObj>
                </mc:Choice>
                <mc:Fallback>
                  <p:oleObj name="公式" r:id="rId17" imgW="1930320" imgH="596880" progId="Equation.3">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33" y="3158"/>
                          <a:ext cx="1497" cy="4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6341" name="Group 20"/>
            <p:cNvGrpSpPr>
              <a:grpSpLocks/>
            </p:cNvGrpSpPr>
            <p:nvPr/>
          </p:nvGrpSpPr>
          <p:grpSpPr bwMode="auto">
            <a:xfrm>
              <a:off x="159" y="498"/>
              <a:ext cx="5465" cy="3648"/>
              <a:chOff x="192" y="192"/>
              <a:chExt cx="5328" cy="3888"/>
            </a:xfrm>
          </p:grpSpPr>
          <p:grpSp>
            <p:nvGrpSpPr>
              <p:cNvPr id="56349" name="Group 21"/>
              <p:cNvGrpSpPr>
                <a:grpSpLocks/>
              </p:cNvGrpSpPr>
              <p:nvPr/>
            </p:nvGrpSpPr>
            <p:grpSpPr bwMode="auto">
              <a:xfrm>
                <a:off x="192" y="192"/>
                <a:ext cx="5328" cy="3888"/>
                <a:chOff x="192" y="192"/>
                <a:chExt cx="5328" cy="3888"/>
              </a:xfrm>
            </p:grpSpPr>
            <p:sp>
              <p:nvSpPr>
                <p:cNvPr id="56351" name="Line 22"/>
                <p:cNvSpPr>
                  <a:spLocks noChangeShapeType="1"/>
                </p:cNvSpPr>
                <p:nvPr/>
              </p:nvSpPr>
              <p:spPr bwMode="auto">
                <a:xfrm>
                  <a:off x="192" y="192"/>
                  <a:ext cx="5328" cy="0"/>
                </a:xfrm>
                <a:prstGeom prst="line">
                  <a:avLst/>
                </a:prstGeom>
                <a:noFill/>
                <a:ln w="28575">
                  <a:solidFill>
                    <a:srgbClr val="99FF66"/>
                  </a:solidFill>
                  <a:round/>
                  <a:headEnd/>
                  <a:tailEnd/>
                </a:ln>
              </p:spPr>
              <p:txBody>
                <a:bodyPr wrap="none" anchor="ctr"/>
                <a:lstStyle/>
                <a:p>
                  <a:pPr>
                    <a:defRPr/>
                  </a:pPr>
                  <a:endParaRPr lang="zh-CN" altLang="en-US">
                    <a:ea typeface="+mn-ea"/>
                    <a:cs typeface="Times New Roman" pitchFamily="18" charset="0"/>
                  </a:endParaRPr>
                </a:p>
              </p:txBody>
            </p:sp>
            <p:sp>
              <p:nvSpPr>
                <p:cNvPr id="56352" name="Line 23"/>
                <p:cNvSpPr>
                  <a:spLocks noChangeShapeType="1"/>
                </p:cNvSpPr>
                <p:nvPr/>
              </p:nvSpPr>
              <p:spPr bwMode="auto">
                <a:xfrm>
                  <a:off x="192" y="624"/>
                  <a:ext cx="5328" cy="0"/>
                </a:xfrm>
                <a:prstGeom prst="line">
                  <a:avLst/>
                </a:prstGeom>
                <a:noFill/>
                <a:ln w="28575">
                  <a:solidFill>
                    <a:srgbClr val="99FF66"/>
                  </a:solidFill>
                  <a:round/>
                  <a:headEnd/>
                  <a:tailEnd/>
                </a:ln>
              </p:spPr>
              <p:txBody>
                <a:bodyPr wrap="none" anchor="ctr"/>
                <a:lstStyle/>
                <a:p>
                  <a:pPr>
                    <a:defRPr/>
                  </a:pPr>
                  <a:endParaRPr lang="zh-CN" altLang="en-US">
                    <a:ea typeface="+mn-ea"/>
                    <a:cs typeface="Times New Roman" pitchFamily="18" charset="0"/>
                  </a:endParaRPr>
                </a:p>
              </p:txBody>
            </p:sp>
            <p:sp>
              <p:nvSpPr>
                <p:cNvPr id="56353" name="Line 24"/>
                <p:cNvSpPr>
                  <a:spLocks noChangeShapeType="1"/>
                </p:cNvSpPr>
                <p:nvPr/>
              </p:nvSpPr>
              <p:spPr bwMode="auto">
                <a:xfrm>
                  <a:off x="192" y="4080"/>
                  <a:ext cx="5328" cy="0"/>
                </a:xfrm>
                <a:prstGeom prst="line">
                  <a:avLst/>
                </a:prstGeom>
                <a:noFill/>
                <a:ln w="28575">
                  <a:solidFill>
                    <a:srgbClr val="99FF66"/>
                  </a:solidFill>
                  <a:round/>
                  <a:headEnd/>
                  <a:tailEnd/>
                </a:ln>
              </p:spPr>
              <p:txBody>
                <a:bodyPr wrap="none" anchor="ctr"/>
                <a:lstStyle/>
                <a:p>
                  <a:pPr>
                    <a:defRPr/>
                  </a:pPr>
                  <a:endParaRPr lang="zh-CN" altLang="en-US">
                    <a:ea typeface="+mn-ea"/>
                    <a:cs typeface="Times New Roman" pitchFamily="18" charset="0"/>
                  </a:endParaRPr>
                </a:p>
              </p:txBody>
            </p:sp>
          </p:grpSp>
          <p:sp>
            <p:nvSpPr>
              <p:cNvPr id="56350" name="Line 25"/>
              <p:cNvSpPr>
                <a:spLocks noChangeShapeType="1"/>
              </p:cNvSpPr>
              <p:nvPr/>
            </p:nvSpPr>
            <p:spPr bwMode="auto">
              <a:xfrm>
                <a:off x="2736" y="192"/>
                <a:ext cx="0" cy="3888"/>
              </a:xfrm>
              <a:prstGeom prst="line">
                <a:avLst/>
              </a:prstGeom>
              <a:noFill/>
              <a:ln w="28575">
                <a:solidFill>
                  <a:srgbClr val="99FF66"/>
                </a:solidFill>
                <a:round/>
                <a:headEnd/>
                <a:tailEnd/>
              </a:ln>
            </p:spPr>
            <p:txBody>
              <a:bodyPr wrap="none" anchor="ctr"/>
              <a:lstStyle/>
              <a:p>
                <a:pPr>
                  <a:defRPr/>
                </a:pPr>
                <a:endParaRPr lang="zh-CN" altLang="en-US">
                  <a:ea typeface="+mn-ea"/>
                  <a:cs typeface="Times New Roman" pitchFamily="18" charset="0"/>
                </a:endParaRPr>
              </a:p>
            </p:txBody>
          </p:sp>
        </p:grpSp>
        <p:sp>
          <p:nvSpPr>
            <p:cNvPr id="56342" name="Text Box 26"/>
            <p:cNvSpPr txBox="1">
              <a:spLocks noChangeArrowheads="1"/>
            </p:cNvSpPr>
            <p:nvPr/>
          </p:nvSpPr>
          <p:spPr bwMode="auto">
            <a:xfrm>
              <a:off x="778" y="577"/>
              <a:ext cx="896" cy="291"/>
            </a:xfrm>
            <a:prstGeom prst="rect">
              <a:avLst/>
            </a:prstGeom>
            <a:noFill/>
            <a:ln w="38100">
              <a:noFill/>
              <a:miter lim="800000"/>
              <a:headEnd/>
              <a:tailEnd/>
            </a:ln>
          </p:spPr>
          <p:txBody>
            <a:bodyPr wrap="none">
              <a:spAutoFit/>
            </a:bodyPr>
            <a:lstStyle/>
            <a:p>
              <a:pPr eaLnBrk="0" hangingPunct="0">
                <a:defRPr/>
              </a:pPr>
              <a:r>
                <a:rPr lang="zh-CN" altLang="en-US">
                  <a:solidFill>
                    <a:srgbClr val="FFFF00"/>
                  </a:solidFill>
                  <a:ea typeface="+mn-ea"/>
                  <a:cs typeface="Times New Roman" pitchFamily="18" charset="0"/>
                </a:rPr>
                <a:t>电场能量</a:t>
              </a:r>
            </a:p>
          </p:txBody>
        </p:sp>
        <p:sp>
          <p:nvSpPr>
            <p:cNvPr id="56343" name="Text Box 27"/>
            <p:cNvSpPr txBox="1">
              <a:spLocks noChangeArrowheads="1"/>
            </p:cNvSpPr>
            <p:nvPr/>
          </p:nvSpPr>
          <p:spPr bwMode="auto">
            <a:xfrm>
              <a:off x="3658" y="577"/>
              <a:ext cx="896" cy="291"/>
            </a:xfrm>
            <a:prstGeom prst="rect">
              <a:avLst/>
            </a:prstGeom>
            <a:noFill/>
            <a:ln w="38100">
              <a:noFill/>
              <a:miter lim="800000"/>
              <a:headEnd/>
              <a:tailEnd/>
            </a:ln>
          </p:spPr>
          <p:txBody>
            <a:bodyPr wrap="none">
              <a:spAutoFit/>
            </a:bodyPr>
            <a:lstStyle/>
            <a:p>
              <a:pPr eaLnBrk="0" hangingPunct="0">
                <a:defRPr/>
              </a:pPr>
              <a:r>
                <a:rPr lang="zh-CN" altLang="en-US">
                  <a:solidFill>
                    <a:srgbClr val="FFFF00"/>
                  </a:solidFill>
                  <a:ea typeface="+mn-ea"/>
                  <a:cs typeface="Times New Roman" pitchFamily="18" charset="0"/>
                </a:rPr>
                <a:t>磁场能量</a:t>
              </a:r>
            </a:p>
          </p:txBody>
        </p:sp>
        <p:sp>
          <p:nvSpPr>
            <p:cNvPr id="56344" name="Line 28"/>
            <p:cNvSpPr>
              <a:spLocks noChangeShapeType="1"/>
            </p:cNvSpPr>
            <p:nvPr/>
          </p:nvSpPr>
          <p:spPr bwMode="auto">
            <a:xfrm>
              <a:off x="167" y="1927"/>
              <a:ext cx="5455" cy="6"/>
            </a:xfrm>
            <a:prstGeom prst="line">
              <a:avLst/>
            </a:prstGeom>
            <a:noFill/>
            <a:ln w="28575">
              <a:solidFill>
                <a:srgbClr val="99FF66"/>
              </a:solidFill>
              <a:round/>
              <a:headEnd/>
              <a:tailEnd/>
            </a:ln>
          </p:spPr>
          <p:txBody>
            <a:bodyPr wrap="none" anchor="ctr"/>
            <a:lstStyle/>
            <a:p>
              <a:pPr>
                <a:defRPr/>
              </a:pPr>
              <a:endParaRPr lang="zh-CN" altLang="en-US">
                <a:ea typeface="+mn-ea"/>
                <a:cs typeface="Times New Roman" pitchFamily="18" charset="0"/>
              </a:endParaRPr>
            </a:p>
          </p:txBody>
        </p:sp>
        <p:sp>
          <p:nvSpPr>
            <p:cNvPr id="56345" name="Line 29"/>
            <p:cNvSpPr>
              <a:spLocks noChangeShapeType="1"/>
            </p:cNvSpPr>
            <p:nvPr/>
          </p:nvSpPr>
          <p:spPr bwMode="auto">
            <a:xfrm>
              <a:off x="153" y="3065"/>
              <a:ext cx="5473" cy="0"/>
            </a:xfrm>
            <a:prstGeom prst="line">
              <a:avLst/>
            </a:prstGeom>
            <a:noFill/>
            <a:ln w="28575">
              <a:solidFill>
                <a:srgbClr val="99FF66"/>
              </a:solidFill>
              <a:round/>
              <a:headEnd/>
              <a:tailEnd/>
            </a:ln>
          </p:spPr>
          <p:txBody>
            <a:bodyPr wrap="none" anchor="ctr"/>
            <a:lstStyle/>
            <a:p>
              <a:pPr>
                <a:defRPr/>
              </a:pPr>
              <a:endParaRPr lang="zh-CN" altLang="en-US">
                <a:ea typeface="+mn-ea"/>
                <a:cs typeface="Times New Roman" pitchFamily="18" charset="0"/>
              </a:endParaRPr>
            </a:p>
          </p:txBody>
        </p:sp>
        <p:sp>
          <p:nvSpPr>
            <p:cNvPr id="56346" name="Line 30"/>
            <p:cNvSpPr>
              <a:spLocks noChangeShapeType="1"/>
            </p:cNvSpPr>
            <p:nvPr/>
          </p:nvSpPr>
          <p:spPr bwMode="auto">
            <a:xfrm>
              <a:off x="159" y="3696"/>
              <a:ext cx="5467" cy="0"/>
            </a:xfrm>
            <a:prstGeom prst="line">
              <a:avLst/>
            </a:prstGeom>
            <a:noFill/>
            <a:ln w="28575">
              <a:solidFill>
                <a:srgbClr val="99FF66"/>
              </a:solidFill>
              <a:round/>
              <a:headEnd/>
              <a:tailEnd/>
            </a:ln>
          </p:spPr>
          <p:txBody>
            <a:bodyPr wrap="none" anchor="ctr"/>
            <a:lstStyle/>
            <a:p>
              <a:pPr>
                <a:defRPr/>
              </a:pPr>
              <a:endParaRPr lang="zh-CN" altLang="en-US">
                <a:ea typeface="+mn-ea"/>
                <a:cs typeface="Times New Roman" pitchFamily="18" charset="0"/>
              </a:endParaRPr>
            </a:p>
          </p:txBody>
        </p:sp>
        <p:sp>
          <p:nvSpPr>
            <p:cNvPr id="56347" name="Line 31"/>
            <p:cNvSpPr>
              <a:spLocks noChangeShapeType="1"/>
            </p:cNvSpPr>
            <p:nvPr/>
          </p:nvSpPr>
          <p:spPr bwMode="auto">
            <a:xfrm>
              <a:off x="156" y="498"/>
              <a:ext cx="0" cy="3642"/>
            </a:xfrm>
            <a:prstGeom prst="line">
              <a:avLst/>
            </a:prstGeom>
            <a:noFill/>
            <a:ln w="28575">
              <a:solidFill>
                <a:srgbClr val="99FF66"/>
              </a:solidFill>
              <a:round/>
              <a:headEnd/>
              <a:tailEnd type="none" w="sm" len="med"/>
            </a:ln>
          </p:spPr>
          <p:txBody>
            <a:bodyPr/>
            <a:lstStyle/>
            <a:p>
              <a:pPr>
                <a:defRPr/>
              </a:pPr>
              <a:endParaRPr lang="zh-CN" altLang="en-US">
                <a:ea typeface="+mn-ea"/>
                <a:cs typeface="Times New Roman" pitchFamily="18" charset="0"/>
              </a:endParaRPr>
            </a:p>
          </p:txBody>
        </p:sp>
        <p:sp>
          <p:nvSpPr>
            <p:cNvPr id="56348" name="Line 32"/>
            <p:cNvSpPr>
              <a:spLocks noChangeShapeType="1"/>
            </p:cNvSpPr>
            <p:nvPr/>
          </p:nvSpPr>
          <p:spPr bwMode="auto">
            <a:xfrm>
              <a:off x="5616" y="510"/>
              <a:ext cx="0" cy="3642"/>
            </a:xfrm>
            <a:prstGeom prst="line">
              <a:avLst/>
            </a:prstGeom>
            <a:noFill/>
            <a:ln w="28575">
              <a:solidFill>
                <a:srgbClr val="99FF66"/>
              </a:solidFill>
              <a:round/>
              <a:headEnd/>
              <a:tailEnd type="none" w="sm" len="med"/>
            </a:ln>
          </p:spPr>
          <p:txBody>
            <a:bodyPr/>
            <a:lstStyle/>
            <a:p>
              <a:pPr>
                <a:defRPr/>
              </a:pPr>
              <a:endParaRPr lang="zh-CN" altLang="en-US">
                <a:ea typeface="+mn-ea"/>
                <a:cs typeface="Times New Roman"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灯片编号占位符 3"/>
          <p:cNvSpPr>
            <a:spLocks noGrp="1"/>
          </p:cNvSpPr>
          <p:nvPr>
            <p:ph type="sldNum" sz="quarter" idx="12"/>
          </p:nvPr>
        </p:nvSpPr>
        <p:spPr/>
        <p:txBody>
          <a:bodyPr/>
          <a:lstStyle/>
          <a:p>
            <a:pPr>
              <a:defRPr/>
            </a:pPr>
            <a:fld id="{749E85F3-A5E7-444D-98A9-AA40FC25BE93}" type="slidenum">
              <a:rPr lang="en-US" altLang="zh-CN"/>
              <a:pPr>
                <a:defRPr/>
              </a:pPr>
              <a:t>67</a:t>
            </a:fld>
            <a:endParaRPr lang="en-US" altLang="zh-CN"/>
          </a:p>
        </p:txBody>
      </p:sp>
      <p:sp>
        <p:nvSpPr>
          <p:cNvPr id="57349" name="Text Box 2"/>
          <p:cNvSpPr txBox="1">
            <a:spLocks noChangeArrowheads="1"/>
          </p:cNvSpPr>
          <p:nvPr/>
        </p:nvSpPr>
        <p:spPr bwMode="auto">
          <a:xfrm>
            <a:off x="282575" y="209550"/>
            <a:ext cx="8461375" cy="1597025"/>
          </a:xfrm>
          <a:prstGeom prst="rect">
            <a:avLst/>
          </a:prstGeom>
          <a:noFill/>
          <a:ln w="9525">
            <a:noFill/>
            <a:miter lim="800000"/>
            <a:headEnd/>
            <a:tailEnd/>
          </a:ln>
        </p:spPr>
        <p:txBody>
          <a:bodyPr>
            <a:spAutoFit/>
          </a:bodyPr>
          <a:lstStyle/>
          <a:p>
            <a:pPr>
              <a:lnSpc>
                <a:spcPct val="130000"/>
              </a:lnSpc>
              <a:spcBef>
                <a:spcPct val="50000"/>
              </a:spcBef>
            </a:pPr>
            <a:r>
              <a:rPr kumimoji="1" lang="zh-CN" altLang="en-US" dirty="0">
                <a:solidFill>
                  <a:srgbClr val="66FF33"/>
                </a:solidFill>
              </a:rPr>
              <a:t>例</a:t>
            </a:r>
            <a:r>
              <a:rPr kumimoji="1" lang="en-US" altLang="zh-CN" dirty="0">
                <a:solidFill>
                  <a:srgbClr val="66FF33"/>
                </a:solidFill>
              </a:rPr>
              <a:t>12-17</a:t>
            </a:r>
            <a:r>
              <a:rPr kumimoji="1" lang="en-US" altLang="zh-CN" sz="2800" dirty="0">
                <a:solidFill>
                  <a:srgbClr val="66FF33"/>
                </a:solidFill>
              </a:rPr>
              <a:t>    </a:t>
            </a:r>
            <a:r>
              <a:rPr kumimoji="1" lang="zh-CN" altLang="en-US" dirty="0"/>
              <a:t>一根长直同轴电缆由两个同轴薄圆筒构成</a:t>
            </a:r>
            <a:r>
              <a:rPr kumimoji="1" lang="en-US" altLang="zh-CN" dirty="0"/>
              <a:t>, </a:t>
            </a:r>
            <a:r>
              <a:rPr kumimoji="1" lang="zh-CN" altLang="en-US" dirty="0"/>
              <a:t>其半径分别为</a:t>
            </a:r>
            <a:r>
              <a:rPr kumimoji="1" lang="en-US" altLang="zh-CN" i="1" dirty="0"/>
              <a:t>R</a:t>
            </a:r>
            <a:r>
              <a:rPr kumimoji="1" lang="en-US" altLang="zh-CN" baseline="-25000" dirty="0"/>
              <a:t>1</a:t>
            </a:r>
            <a:r>
              <a:rPr kumimoji="1" lang="zh-CN" altLang="en-US" dirty="0"/>
              <a:t>和</a:t>
            </a:r>
            <a:r>
              <a:rPr kumimoji="1" lang="en-US" altLang="zh-CN" i="1" dirty="0"/>
              <a:t>R</a:t>
            </a:r>
            <a:r>
              <a:rPr kumimoji="1" lang="en-US" altLang="zh-CN" baseline="-25000" dirty="0"/>
              <a:t>2</a:t>
            </a:r>
            <a:r>
              <a:rPr kumimoji="1" lang="en-US" altLang="zh-CN" dirty="0"/>
              <a:t>,  </a:t>
            </a:r>
            <a:r>
              <a:rPr kumimoji="1" lang="zh-CN" altLang="en-US" dirty="0"/>
              <a:t>流有大小相等、方向相反的轴向电流</a:t>
            </a:r>
            <a:r>
              <a:rPr kumimoji="1" lang="en-US" altLang="zh-CN" i="1" dirty="0"/>
              <a:t>I</a:t>
            </a:r>
            <a:r>
              <a:rPr kumimoji="1" lang="en-US" altLang="zh-CN" dirty="0"/>
              <a:t>,  </a:t>
            </a:r>
            <a:r>
              <a:rPr kumimoji="1" lang="zh-CN" altLang="en-US" dirty="0"/>
              <a:t>两筒间为真空。试计算电缆单位长度的自感系数和所储存的磁能。</a:t>
            </a:r>
          </a:p>
        </p:txBody>
      </p:sp>
      <p:graphicFrame>
        <p:nvGraphicFramePr>
          <p:cNvPr id="77829" name="Object 5"/>
          <p:cNvGraphicFramePr>
            <a:graphicFrameLocks noChangeAspect="1"/>
          </p:cNvGraphicFramePr>
          <p:nvPr/>
        </p:nvGraphicFramePr>
        <p:xfrm>
          <a:off x="971550" y="3644900"/>
          <a:ext cx="4386263" cy="2106613"/>
        </p:xfrm>
        <a:graphic>
          <a:graphicData uri="http://schemas.openxmlformats.org/presentationml/2006/ole">
            <mc:AlternateContent xmlns:mc="http://schemas.openxmlformats.org/markup-compatibility/2006">
              <mc:Choice xmlns:v="urn:schemas-microsoft-com:vml" Requires="v">
                <p:oleObj spid="_x0000_s57380" name="公式" r:id="rId3" imgW="3708360" imgH="1993680" progId="Equation.3">
                  <p:embed/>
                </p:oleObj>
              </mc:Choice>
              <mc:Fallback>
                <p:oleObj name="公式" r:id="rId3" imgW="3708360" imgH="19936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644900"/>
                        <a:ext cx="4386263" cy="2106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7350" name="Group 15"/>
          <p:cNvGrpSpPr>
            <a:grpSpLocks/>
          </p:cNvGrpSpPr>
          <p:nvPr/>
        </p:nvGrpSpPr>
        <p:grpSpPr bwMode="auto">
          <a:xfrm>
            <a:off x="6057900" y="1701800"/>
            <a:ext cx="2417763" cy="4243388"/>
            <a:chOff x="3779" y="1309"/>
            <a:chExt cx="1523" cy="2673"/>
          </a:xfrm>
        </p:grpSpPr>
        <p:grpSp>
          <p:nvGrpSpPr>
            <p:cNvPr id="57360" name="Group 16"/>
            <p:cNvGrpSpPr>
              <a:grpSpLocks/>
            </p:cNvGrpSpPr>
            <p:nvPr/>
          </p:nvGrpSpPr>
          <p:grpSpPr bwMode="auto">
            <a:xfrm>
              <a:off x="3779" y="1887"/>
              <a:ext cx="1523" cy="2095"/>
              <a:chOff x="3779" y="1887"/>
              <a:chExt cx="1523" cy="2095"/>
            </a:xfrm>
          </p:grpSpPr>
          <p:sp>
            <p:nvSpPr>
              <p:cNvPr id="57375" name="Text Box 17"/>
              <p:cNvSpPr txBox="1">
                <a:spLocks noChangeArrowheads="1"/>
              </p:cNvSpPr>
              <p:nvPr/>
            </p:nvSpPr>
            <p:spPr bwMode="auto">
              <a:xfrm>
                <a:off x="3779" y="2157"/>
                <a:ext cx="220" cy="327"/>
              </a:xfrm>
              <a:prstGeom prst="rect">
                <a:avLst/>
              </a:prstGeom>
              <a:noFill/>
              <a:ln w="9525">
                <a:noFill/>
                <a:miter lim="800000"/>
                <a:headEnd/>
                <a:tailEnd/>
              </a:ln>
            </p:spPr>
            <p:txBody>
              <a:bodyPr>
                <a:spAutoFit/>
              </a:bodyPr>
              <a:lstStyle/>
              <a:p>
                <a:pPr>
                  <a:spcBef>
                    <a:spcPct val="50000"/>
                  </a:spcBef>
                </a:pPr>
                <a:r>
                  <a:rPr kumimoji="1" lang="en-US" altLang="zh-CN" sz="2800" i="1">
                    <a:solidFill>
                      <a:srgbClr val="FF0066"/>
                    </a:solidFill>
                  </a:rPr>
                  <a:t>I</a:t>
                </a:r>
                <a:endParaRPr kumimoji="1" lang="en-US" altLang="zh-CN" sz="2800" i="1">
                  <a:solidFill>
                    <a:srgbClr val="FF3300"/>
                  </a:solidFill>
                </a:endParaRPr>
              </a:p>
            </p:txBody>
          </p:sp>
          <p:sp>
            <p:nvSpPr>
              <p:cNvPr id="57376" name="AutoShape 18"/>
              <p:cNvSpPr>
                <a:spLocks noChangeArrowheads="1"/>
              </p:cNvSpPr>
              <p:nvPr/>
            </p:nvSpPr>
            <p:spPr bwMode="auto">
              <a:xfrm>
                <a:off x="3933" y="3061"/>
                <a:ext cx="1365" cy="60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5 w 21600"/>
                  <a:gd name="T25" fmla="*/ 3162 h 21600"/>
                  <a:gd name="T26" fmla="*/ 18435 w 21600"/>
                  <a:gd name="T27" fmla="*/ 1843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098" y="10800"/>
                    </a:moveTo>
                    <a:cubicBezTo>
                      <a:pt x="4098" y="14501"/>
                      <a:pt x="7099" y="17502"/>
                      <a:pt x="10800" y="17502"/>
                    </a:cubicBezTo>
                    <a:cubicBezTo>
                      <a:pt x="14501" y="17502"/>
                      <a:pt x="17502" y="14501"/>
                      <a:pt x="17502" y="10800"/>
                    </a:cubicBezTo>
                    <a:cubicBezTo>
                      <a:pt x="17502" y="7099"/>
                      <a:pt x="14501" y="4098"/>
                      <a:pt x="10800" y="4098"/>
                    </a:cubicBezTo>
                    <a:cubicBezTo>
                      <a:pt x="7099" y="4098"/>
                      <a:pt x="4098" y="7099"/>
                      <a:pt x="4098" y="10800"/>
                    </a:cubicBezTo>
                    <a:close/>
                  </a:path>
                </a:pathLst>
              </a:custGeom>
              <a:noFill/>
              <a:ln w="28575">
                <a:solidFill>
                  <a:srgbClr val="FF9933"/>
                </a:solidFill>
                <a:round/>
                <a:headEnd/>
                <a:tailEnd/>
              </a:ln>
            </p:spPr>
            <p:txBody>
              <a:bodyPr wrap="none" anchor="ctr"/>
              <a:lstStyle/>
              <a:p>
                <a:endParaRPr lang="zh-CN" altLang="en-US"/>
              </a:p>
            </p:txBody>
          </p:sp>
          <p:sp>
            <p:nvSpPr>
              <p:cNvPr id="57377" name="Line 19"/>
              <p:cNvSpPr>
                <a:spLocks noChangeShapeType="1"/>
              </p:cNvSpPr>
              <p:nvPr/>
            </p:nvSpPr>
            <p:spPr bwMode="auto">
              <a:xfrm>
                <a:off x="3937" y="1898"/>
                <a:ext cx="0" cy="1504"/>
              </a:xfrm>
              <a:prstGeom prst="line">
                <a:avLst/>
              </a:prstGeom>
              <a:noFill/>
              <a:ln w="28575">
                <a:solidFill>
                  <a:srgbClr val="FF9933"/>
                </a:solidFill>
                <a:round/>
                <a:headEnd/>
                <a:tailEnd/>
              </a:ln>
            </p:spPr>
            <p:txBody>
              <a:bodyPr/>
              <a:lstStyle/>
              <a:p>
                <a:endParaRPr lang="zh-CN" altLang="en-US"/>
              </a:p>
            </p:txBody>
          </p:sp>
          <p:sp>
            <p:nvSpPr>
              <p:cNvPr id="57378" name="Line 20"/>
              <p:cNvSpPr>
                <a:spLocks noChangeShapeType="1"/>
              </p:cNvSpPr>
              <p:nvPr/>
            </p:nvSpPr>
            <p:spPr bwMode="auto">
              <a:xfrm>
                <a:off x="5302" y="1919"/>
                <a:ext cx="0" cy="1462"/>
              </a:xfrm>
              <a:prstGeom prst="line">
                <a:avLst/>
              </a:prstGeom>
              <a:noFill/>
              <a:ln w="28575">
                <a:solidFill>
                  <a:srgbClr val="FF9933"/>
                </a:solidFill>
                <a:round/>
                <a:headEnd/>
                <a:tailEnd/>
              </a:ln>
            </p:spPr>
            <p:txBody>
              <a:bodyPr/>
              <a:lstStyle/>
              <a:p>
                <a:endParaRPr lang="zh-CN" altLang="en-US"/>
              </a:p>
            </p:txBody>
          </p:sp>
          <p:sp>
            <p:nvSpPr>
              <p:cNvPr id="57379" name="Line 21"/>
              <p:cNvSpPr>
                <a:spLocks noChangeShapeType="1"/>
              </p:cNvSpPr>
              <p:nvPr/>
            </p:nvSpPr>
            <p:spPr bwMode="auto">
              <a:xfrm>
                <a:off x="5036" y="1909"/>
                <a:ext cx="0" cy="1493"/>
              </a:xfrm>
              <a:prstGeom prst="line">
                <a:avLst/>
              </a:prstGeom>
              <a:noFill/>
              <a:ln w="28575">
                <a:solidFill>
                  <a:srgbClr val="FF9933"/>
                </a:solidFill>
                <a:prstDash val="dash"/>
                <a:round/>
                <a:headEnd/>
                <a:tailEnd/>
              </a:ln>
            </p:spPr>
            <p:txBody>
              <a:bodyPr/>
              <a:lstStyle/>
              <a:p>
                <a:endParaRPr lang="zh-CN" altLang="en-US"/>
              </a:p>
            </p:txBody>
          </p:sp>
          <p:sp>
            <p:nvSpPr>
              <p:cNvPr id="57380" name="Line 22"/>
              <p:cNvSpPr>
                <a:spLocks noChangeShapeType="1"/>
              </p:cNvSpPr>
              <p:nvPr/>
            </p:nvSpPr>
            <p:spPr bwMode="auto">
              <a:xfrm>
                <a:off x="4204" y="1887"/>
                <a:ext cx="0" cy="1525"/>
              </a:xfrm>
              <a:prstGeom prst="line">
                <a:avLst/>
              </a:prstGeom>
              <a:noFill/>
              <a:ln w="28575">
                <a:solidFill>
                  <a:srgbClr val="FF9933"/>
                </a:solidFill>
                <a:prstDash val="dash"/>
                <a:round/>
                <a:headEnd/>
                <a:tailEnd/>
              </a:ln>
            </p:spPr>
            <p:txBody>
              <a:bodyPr/>
              <a:lstStyle/>
              <a:p>
                <a:endParaRPr lang="zh-CN" altLang="en-US"/>
              </a:p>
            </p:txBody>
          </p:sp>
          <p:sp>
            <p:nvSpPr>
              <p:cNvPr id="57381" name="Line 23"/>
              <p:cNvSpPr>
                <a:spLocks noChangeShapeType="1"/>
              </p:cNvSpPr>
              <p:nvPr/>
            </p:nvSpPr>
            <p:spPr bwMode="auto">
              <a:xfrm>
                <a:off x="4630" y="2207"/>
                <a:ext cx="0" cy="1152"/>
              </a:xfrm>
              <a:prstGeom prst="line">
                <a:avLst/>
              </a:prstGeom>
              <a:noFill/>
              <a:ln w="28575">
                <a:solidFill>
                  <a:schemeClr val="bg1"/>
                </a:solidFill>
                <a:prstDash val="dashDot"/>
                <a:round/>
                <a:headEnd/>
                <a:tailEnd/>
              </a:ln>
            </p:spPr>
            <p:txBody>
              <a:bodyPr/>
              <a:lstStyle/>
              <a:p>
                <a:endParaRPr lang="zh-CN" altLang="en-US"/>
              </a:p>
            </p:txBody>
          </p:sp>
          <p:sp>
            <p:nvSpPr>
              <p:cNvPr id="57382" name="Text Box 24"/>
              <p:cNvSpPr txBox="1">
                <a:spLocks noChangeArrowheads="1"/>
              </p:cNvSpPr>
              <p:nvPr/>
            </p:nvSpPr>
            <p:spPr bwMode="auto">
              <a:xfrm>
                <a:off x="4279" y="3694"/>
                <a:ext cx="838" cy="288"/>
              </a:xfrm>
              <a:prstGeom prst="rect">
                <a:avLst/>
              </a:prstGeom>
              <a:noFill/>
              <a:ln w="9525">
                <a:noFill/>
                <a:miter lim="800000"/>
                <a:headEnd/>
                <a:tailEnd/>
              </a:ln>
            </p:spPr>
            <p:txBody>
              <a:bodyPr>
                <a:spAutoFit/>
              </a:bodyPr>
              <a:lstStyle/>
              <a:p>
                <a:pPr>
                  <a:spcBef>
                    <a:spcPct val="50000"/>
                  </a:spcBef>
                </a:pPr>
                <a:endParaRPr kumimoji="1" lang="zh-CN" altLang="zh-CN" b="0">
                  <a:solidFill>
                    <a:schemeClr val="tx1"/>
                  </a:solidFill>
                </a:endParaRPr>
              </a:p>
            </p:txBody>
          </p:sp>
          <p:grpSp>
            <p:nvGrpSpPr>
              <p:cNvPr id="57383" name="Group 25"/>
              <p:cNvGrpSpPr>
                <a:grpSpLocks/>
              </p:cNvGrpSpPr>
              <p:nvPr/>
            </p:nvGrpSpPr>
            <p:grpSpPr bwMode="auto">
              <a:xfrm>
                <a:off x="4050" y="2948"/>
                <a:ext cx="1134" cy="675"/>
                <a:chOff x="4050" y="2948"/>
                <a:chExt cx="1134" cy="675"/>
              </a:xfrm>
            </p:grpSpPr>
            <p:sp>
              <p:nvSpPr>
                <p:cNvPr id="57387" name="Line 26"/>
                <p:cNvSpPr>
                  <a:spLocks noChangeShapeType="1"/>
                </p:cNvSpPr>
                <p:nvPr/>
              </p:nvSpPr>
              <p:spPr bwMode="auto">
                <a:xfrm>
                  <a:off x="4347" y="2958"/>
                  <a:ext cx="0" cy="649"/>
                </a:xfrm>
                <a:prstGeom prst="line">
                  <a:avLst/>
                </a:prstGeom>
                <a:noFill/>
                <a:ln w="57150">
                  <a:solidFill>
                    <a:srgbClr val="333399"/>
                  </a:solidFill>
                  <a:round/>
                  <a:headEnd/>
                  <a:tailEnd/>
                </a:ln>
              </p:spPr>
              <p:txBody>
                <a:bodyPr/>
                <a:lstStyle/>
                <a:p>
                  <a:endParaRPr lang="zh-CN" altLang="en-US"/>
                </a:p>
              </p:txBody>
            </p:sp>
            <p:sp>
              <p:nvSpPr>
                <p:cNvPr id="57388" name="Line 27"/>
                <p:cNvSpPr>
                  <a:spLocks noChangeShapeType="1"/>
                </p:cNvSpPr>
                <p:nvPr/>
              </p:nvSpPr>
              <p:spPr bwMode="auto">
                <a:xfrm>
                  <a:off x="4503" y="2974"/>
                  <a:ext cx="0" cy="649"/>
                </a:xfrm>
                <a:prstGeom prst="line">
                  <a:avLst/>
                </a:prstGeom>
                <a:noFill/>
                <a:ln w="57150">
                  <a:solidFill>
                    <a:srgbClr val="333399"/>
                  </a:solidFill>
                  <a:round/>
                  <a:headEnd/>
                  <a:tailEnd/>
                </a:ln>
              </p:spPr>
              <p:txBody>
                <a:bodyPr/>
                <a:lstStyle/>
                <a:p>
                  <a:endParaRPr lang="zh-CN" altLang="en-US"/>
                </a:p>
              </p:txBody>
            </p:sp>
            <p:sp>
              <p:nvSpPr>
                <p:cNvPr id="57389" name="Line 28"/>
                <p:cNvSpPr>
                  <a:spLocks noChangeShapeType="1"/>
                </p:cNvSpPr>
                <p:nvPr/>
              </p:nvSpPr>
              <p:spPr bwMode="auto">
                <a:xfrm>
                  <a:off x="4707" y="2958"/>
                  <a:ext cx="0" cy="649"/>
                </a:xfrm>
                <a:prstGeom prst="line">
                  <a:avLst/>
                </a:prstGeom>
                <a:noFill/>
                <a:ln w="57150">
                  <a:solidFill>
                    <a:srgbClr val="333399"/>
                  </a:solidFill>
                  <a:round/>
                  <a:headEnd/>
                  <a:tailEnd/>
                </a:ln>
              </p:spPr>
              <p:txBody>
                <a:bodyPr/>
                <a:lstStyle/>
                <a:p>
                  <a:endParaRPr lang="zh-CN" altLang="en-US"/>
                </a:p>
              </p:txBody>
            </p:sp>
            <p:sp>
              <p:nvSpPr>
                <p:cNvPr id="57390" name="Line 29"/>
                <p:cNvSpPr>
                  <a:spLocks noChangeShapeType="1"/>
                </p:cNvSpPr>
                <p:nvPr/>
              </p:nvSpPr>
              <p:spPr bwMode="auto">
                <a:xfrm>
                  <a:off x="4887" y="2948"/>
                  <a:ext cx="0" cy="649"/>
                </a:xfrm>
                <a:prstGeom prst="line">
                  <a:avLst/>
                </a:prstGeom>
                <a:noFill/>
                <a:ln w="57150">
                  <a:solidFill>
                    <a:srgbClr val="333399"/>
                  </a:solidFill>
                  <a:round/>
                  <a:headEnd/>
                  <a:tailEnd/>
                </a:ln>
              </p:spPr>
              <p:txBody>
                <a:bodyPr/>
                <a:lstStyle/>
                <a:p>
                  <a:endParaRPr lang="zh-CN" altLang="en-US"/>
                </a:p>
              </p:txBody>
            </p:sp>
            <p:sp>
              <p:nvSpPr>
                <p:cNvPr id="57391" name="Line 30"/>
                <p:cNvSpPr>
                  <a:spLocks noChangeShapeType="1"/>
                </p:cNvSpPr>
                <p:nvPr/>
              </p:nvSpPr>
              <p:spPr bwMode="auto">
                <a:xfrm>
                  <a:off x="4050" y="3116"/>
                  <a:ext cx="1" cy="188"/>
                </a:xfrm>
                <a:prstGeom prst="line">
                  <a:avLst/>
                </a:prstGeom>
                <a:noFill/>
                <a:ln w="76200">
                  <a:solidFill>
                    <a:srgbClr val="333399"/>
                  </a:solidFill>
                  <a:round/>
                  <a:headEnd/>
                  <a:tailEnd/>
                </a:ln>
              </p:spPr>
              <p:txBody>
                <a:bodyPr/>
                <a:lstStyle/>
                <a:p>
                  <a:endParaRPr lang="zh-CN" altLang="en-US"/>
                </a:p>
              </p:txBody>
            </p:sp>
            <p:sp>
              <p:nvSpPr>
                <p:cNvPr id="57392" name="Line 31"/>
                <p:cNvSpPr>
                  <a:spLocks noChangeShapeType="1"/>
                </p:cNvSpPr>
                <p:nvPr/>
              </p:nvSpPr>
              <p:spPr bwMode="auto">
                <a:xfrm>
                  <a:off x="5183" y="3118"/>
                  <a:ext cx="1" cy="188"/>
                </a:xfrm>
                <a:prstGeom prst="line">
                  <a:avLst/>
                </a:prstGeom>
                <a:noFill/>
                <a:ln w="76200">
                  <a:solidFill>
                    <a:srgbClr val="333399"/>
                  </a:solidFill>
                  <a:round/>
                  <a:headEnd/>
                  <a:tailEnd/>
                </a:ln>
              </p:spPr>
              <p:txBody>
                <a:bodyPr/>
                <a:lstStyle/>
                <a:p>
                  <a:endParaRPr lang="zh-CN" altLang="en-US"/>
                </a:p>
              </p:txBody>
            </p:sp>
          </p:grpSp>
          <p:sp>
            <p:nvSpPr>
              <p:cNvPr id="57384" name="Line 32"/>
              <p:cNvSpPr>
                <a:spLocks noChangeShapeType="1"/>
              </p:cNvSpPr>
              <p:nvPr/>
            </p:nvSpPr>
            <p:spPr bwMode="auto">
              <a:xfrm>
                <a:off x="4071" y="2103"/>
                <a:ext cx="0" cy="344"/>
              </a:xfrm>
              <a:prstGeom prst="line">
                <a:avLst/>
              </a:prstGeom>
              <a:noFill/>
              <a:ln w="38100">
                <a:solidFill>
                  <a:srgbClr val="FF3399"/>
                </a:solidFill>
                <a:round/>
                <a:headEnd/>
                <a:tailEnd type="triangle" w="sm" len="med"/>
              </a:ln>
            </p:spPr>
            <p:txBody>
              <a:bodyPr/>
              <a:lstStyle/>
              <a:p>
                <a:endParaRPr lang="zh-CN" altLang="en-US"/>
              </a:p>
            </p:txBody>
          </p:sp>
          <p:sp>
            <p:nvSpPr>
              <p:cNvPr id="57385" name="Line 33"/>
              <p:cNvSpPr>
                <a:spLocks noChangeShapeType="1"/>
              </p:cNvSpPr>
              <p:nvPr/>
            </p:nvSpPr>
            <p:spPr bwMode="auto">
              <a:xfrm>
                <a:off x="4629" y="2221"/>
                <a:ext cx="0" cy="344"/>
              </a:xfrm>
              <a:prstGeom prst="line">
                <a:avLst/>
              </a:prstGeom>
              <a:noFill/>
              <a:ln w="38100">
                <a:solidFill>
                  <a:srgbClr val="FF3399"/>
                </a:solidFill>
                <a:round/>
                <a:headEnd/>
                <a:tailEnd type="triangle" w="sm" len="med"/>
              </a:ln>
            </p:spPr>
            <p:txBody>
              <a:bodyPr/>
              <a:lstStyle/>
              <a:p>
                <a:endParaRPr lang="zh-CN" altLang="en-US"/>
              </a:p>
            </p:txBody>
          </p:sp>
          <p:sp>
            <p:nvSpPr>
              <p:cNvPr id="57386" name="Line 34"/>
              <p:cNvSpPr>
                <a:spLocks noChangeShapeType="1"/>
              </p:cNvSpPr>
              <p:nvPr/>
            </p:nvSpPr>
            <p:spPr bwMode="auto">
              <a:xfrm>
                <a:off x="5165" y="2097"/>
                <a:ext cx="0" cy="344"/>
              </a:xfrm>
              <a:prstGeom prst="line">
                <a:avLst/>
              </a:prstGeom>
              <a:noFill/>
              <a:ln w="38100">
                <a:solidFill>
                  <a:srgbClr val="FF3399"/>
                </a:solidFill>
                <a:round/>
                <a:headEnd/>
                <a:tailEnd type="triangle" w="sm" len="med"/>
              </a:ln>
            </p:spPr>
            <p:txBody>
              <a:bodyPr/>
              <a:lstStyle/>
              <a:p>
                <a:endParaRPr lang="zh-CN" altLang="en-US"/>
              </a:p>
            </p:txBody>
          </p:sp>
        </p:grpSp>
        <p:grpSp>
          <p:nvGrpSpPr>
            <p:cNvPr id="57361" name="Group 35"/>
            <p:cNvGrpSpPr>
              <a:grpSpLocks/>
            </p:cNvGrpSpPr>
            <p:nvPr/>
          </p:nvGrpSpPr>
          <p:grpSpPr bwMode="auto">
            <a:xfrm>
              <a:off x="3936" y="1309"/>
              <a:ext cx="1365" cy="898"/>
              <a:chOff x="3936" y="1309"/>
              <a:chExt cx="1365" cy="898"/>
            </a:xfrm>
          </p:grpSpPr>
          <p:grpSp>
            <p:nvGrpSpPr>
              <p:cNvPr id="57362" name="Group 36"/>
              <p:cNvGrpSpPr>
                <a:grpSpLocks/>
              </p:cNvGrpSpPr>
              <p:nvPr/>
            </p:nvGrpSpPr>
            <p:grpSpPr bwMode="auto">
              <a:xfrm>
                <a:off x="3936" y="1309"/>
                <a:ext cx="1365" cy="898"/>
                <a:chOff x="3936" y="1309"/>
                <a:chExt cx="1365" cy="898"/>
              </a:xfrm>
            </p:grpSpPr>
            <p:sp>
              <p:nvSpPr>
                <p:cNvPr id="57364" name="Text Box 37"/>
                <p:cNvSpPr txBox="1">
                  <a:spLocks noChangeArrowheads="1"/>
                </p:cNvSpPr>
                <p:nvPr/>
              </p:nvSpPr>
              <p:spPr bwMode="auto">
                <a:xfrm>
                  <a:off x="4637" y="1309"/>
                  <a:ext cx="260" cy="327"/>
                </a:xfrm>
                <a:prstGeom prst="rect">
                  <a:avLst/>
                </a:prstGeom>
                <a:noFill/>
                <a:ln w="9525">
                  <a:noFill/>
                  <a:miter lim="800000"/>
                  <a:headEnd/>
                  <a:tailEnd/>
                </a:ln>
              </p:spPr>
              <p:txBody>
                <a:bodyPr>
                  <a:spAutoFit/>
                </a:bodyPr>
                <a:lstStyle/>
                <a:p>
                  <a:pPr>
                    <a:spcBef>
                      <a:spcPct val="50000"/>
                    </a:spcBef>
                  </a:pPr>
                  <a:r>
                    <a:rPr kumimoji="1" lang="en-US" altLang="zh-CN" sz="2800" i="1">
                      <a:solidFill>
                        <a:srgbClr val="FF3300"/>
                      </a:solidFill>
                    </a:rPr>
                    <a:t>I</a:t>
                  </a:r>
                </a:p>
              </p:txBody>
            </p:sp>
            <p:sp>
              <p:nvSpPr>
                <p:cNvPr id="57365" name="Line 38"/>
                <p:cNvSpPr>
                  <a:spLocks noChangeShapeType="1"/>
                </p:cNvSpPr>
                <p:nvPr/>
              </p:nvSpPr>
              <p:spPr bwMode="auto">
                <a:xfrm>
                  <a:off x="4623" y="1900"/>
                  <a:ext cx="415" cy="1"/>
                </a:xfrm>
                <a:prstGeom prst="line">
                  <a:avLst/>
                </a:prstGeom>
                <a:noFill/>
                <a:ln w="19050">
                  <a:solidFill>
                    <a:schemeClr val="bg1"/>
                  </a:solidFill>
                  <a:round/>
                  <a:headEnd/>
                  <a:tailEnd type="triangle" w="sm" len="med"/>
                </a:ln>
              </p:spPr>
              <p:txBody>
                <a:bodyPr/>
                <a:lstStyle/>
                <a:p>
                  <a:endParaRPr lang="zh-CN" altLang="en-US"/>
                </a:p>
              </p:txBody>
            </p:sp>
            <p:sp>
              <p:nvSpPr>
                <p:cNvPr id="57366" name="AutoShape 39"/>
                <p:cNvSpPr>
                  <a:spLocks noChangeArrowheads="1"/>
                </p:cNvSpPr>
                <p:nvPr/>
              </p:nvSpPr>
              <p:spPr bwMode="auto">
                <a:xfrm>
                  <a:off x="3936" y="1599"/>
                  <a:ext cx="1365" cy="60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5 w 21600"/>
                    <a:gd name="T25" fmla="*/ 3162 h 21600"/>
                    <a:gd name="T26" fmla="*/ 18435 w 21600"/>
                    <a:gd name="T27" fmla="*/ 1843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273" y="10800"/>
                      </a:moveTo>
                      <a:cubicBezTo>
                        <a:pt x="4273" y="14405"/>
                        <a:pt x="7195" y="17327"/>
                        <a:pt x="10800" y="17327"/>
                      </a:cubicBezTo>
                      <a:cubicBezTo>
                        <a:pt x="14405" y="17327"/>
                        <a:pt x="17327" y="14405"/>
                        <a:pt x="17327" y="10800"/>
                      </a:cubicBezTo>
                      <a:cubicBezTo>
                        <a:pt x="17327" y="7195"/>
                        <a:pt x="14405" y="4273"/>
                        <a:pt x="10800" y="4273"/>
                      </a:cubicBezTo>
                      <a:cubicBezTo>
                        <a:pt x="7195" y="4273"/>
                        <a:pt x="4273" y="7195"/>
                        <a:pt x="4273" y="10800"/>
                      </a:cubicBezTo>
                      <a:close/>
                    </a:path>
                  </a:pathLst>
                </a:custGeom>
                <a:noFill/>
                <a:ln w="38100">
                  <a:solidFill>
                    <a:srgbClr val="FF9933"/>
                  </a:solidFill>
                  <a:round/>
                  <a:headEnd/>
                  <a:tailEnd/>
                </a:ln>
              </p:spPr>
              <p:txBody>
                <a:bodyPr wrap="none" anchor="ctr"/>
                <a:lstStyle/>
                <a:p>
                  <a:endParaRPr lang="zh-CN" altLang="en-US"/>
                </a:p>
              </p:txBody>
            </p:sp>
            <p:sp>
              <p:nvSpPr>
                <p:cNvPr id="57367" name="Line 40"/>
                <p:cNvSpPr>
                  <a:spLocks noChangeShapeType="1"/>
                </p:cNvSpPr>
                <p:nvPr/>
              </p:nvSpPr>
              <p:spPr bwMode="auto">
                <a:xfrm>
                  <a:off x="4631" y="1495"/>
                  <a:ext cx="0" cy="469"/>
                </a:xfrm>
                <a:prstGeom prst="line">
                  <a:avLst/>
                </a:prstGeom>
                <a:noFill/>
                <a:ln w="28575">
                  <a:solidFill>
                    <a:schemeClr val="bg1"/>
                  </a:solidFill>
                  <a:prstDash val="dashDot"/>
                  <a:round/>
                  <a:headEnd/>
                  <a:tailEnd/>
                </a:ln>
              </p:spPr>
              <p:txBody>
                <a:bodyPr/>
                <a:lstStyle/>
                <a:p>
                  <a:endParaRPr lang="zh-CN" altLang="en-US"/>
                </a:p>
              </p:txBody>
            </p:sp>
            <p:sp>
              <p:nvSpPr>
                <p:cNvPr id="57368" name="Line 41"/>
                <p:cNvSpPr>
                  <a:spLocks noChangeShapeType="1"/>
                </p:cNvSpPr>
                <p:nvPr/>
              </p:nvSpPr>
              <p:spPr bwMode="auto">
                <a:xfrm>
                  <a:off x="4620" y="1903"/>
                  <a:ext cx="171" cy="297"/>
                </a:xfrm>
                <a:prstGeom prst="line">
                  <a:avLst/>
                </a:prstGeom>
                <a:noFill/>
                <a:ln w="19050">
                  <a:solidFill>
                    <a:schemeClr val="bg1"/>
                  </a:solidFill>
                  <a:round/>
                  <a:headEnd/>
                  <a:tailEnd type="triangle" w="sm" len="med"/>
                </a:ln>
              </p:spPr>
              <p:txBody>
                <a:bodyPr/>
                <a:lstStyle/>
                <a:p>
                  <a:endParaRPr lang="zh-CN" altLang="en-US"/>
                </a:p>
              </p:txBody>
            </p:sp>
            <p:sp>
              <p:nvSpPr>
                <p:cNvPr id="57369" name="Text Box 42"/>
                <p:cNvSpPr txBox="1">
                  <a:spLocks noChangeArrowheads="1"/>
                </p:cNvSpPr>
                <p:nvPr/>
              </p:nvSpPr>
              <p:spPr bwMode="auto">
                <a:xfrm>
                  <a:off x="4418" y="1869"/>
                  <a:ext cx="357" cy="288"/>
                </a:xfrm>
                <a:prstGeom prst="rect">
                  <a:avLst/>
                </a:prstGeom>
                <a:noFill/>
                <a:ln w="9525">
                  <a:noFill/>
                  <a:miter lim="800000"/>
                  <a:headEnd/>
                  <a:tailEnd/>
                </a:ln>
              </p:spPr>
              <p:txBody>
                <a:bodyPr>
                  <a:spAutoFit/>
                </a:bodyPr>
                <a:lstStyle/>
                <a:p>
                  <a:pPr>
                    <a:spcBef>
                      <a:spcPct val="50000"/>
                    </a:spcBef>
                  </a:pPr>
                  <a:r>
                    <a:rPr kumimoji="1" lang="en-US" altLang="zh-CN" i="1"/>
                    <a:t>R</a:t>
                  </a:r>
                  <a:r>
                    <a:rPr kumimoji="1" lang="en-US" altLang="zh-CN" b="0" baseline="-25000"/>
                    <a:t>2</a:t>
                  </a:r>
                  <a:endParaRPr kumimoji="1" lang="en-US" altLang="zh-CN" b="0">
                    <a:solidFill>
                      <a:srgbClr val="FF3300"/>
                    </a:solidFill>
                  </a:endParaRPr>
                </a:p>
              </p:txBody>
            </p:sp>
            <p:sp>
              <p:nvSpPr>
                <p:cNvPr id="57370" name="Line 43"/>
                <p:cNvSpPr>
                  <a:spLocks noChangeShapeType="1"/>
                </p:cNvSpPr>
                <p:nvPr/>
              </p:nvSpPr>
              <p:spPr bwMode="auto">
                <a:xfrm flipV="1">
                  <a:off x="4634" y="1455"/>
                  <a:ext cx="0" cy="267"/>
                </a:xfrm>
                <a:prstGeom prst="line">
                  <a:avLst/>
                </a:prstGeom>
                <a:noFill/>
                <a:ln w="28575">
                  <a:solidFill>
                    <a:srgbClr val="FF3300"/>
                  </a:solidFill>
                  <a:round/>
                  <a:headEnd/>
                  <a:tailEnd type="triangle" w="sm" len="med"/>
                </a:ln>
              </p:spPr>
              <p:txBody>
                <a:bodyPr wrap="none" anchor="ctr"/>
                <a:lstStyle/>
                <a:p>
                  <a:endParaRPr lang="zh-CN" altLang="en-US"/>
                </a:p>
              </p:txBody>
            </p:sp>
            <p:sp>
              <p:nvSpPr>
                <p:cNvPr id="57371" name="Line 44"/>
                <p:cNvSpPr>
                  <a:spLocks noChangeShapeType="1"/>
                </p:cNvSpPr>
                <p:nvPr/>
              </p:nvSpPr>
              <p:spPr bwMode="auto">
                <a:xfrm flipV="1">
                  <a:off x="4202" y="1539"/>
                  <a:ext cx="0" cy="356"/>
                </a:xfrm>
                <a:prstGeom prst="line">
                  <a:avLst/>
                </a:prstGeom>
                <a:noFill/>
                <a:ln w="28575">
                  <a:solidFill>
                    <a:srgbClr val="FF3300"/>
                  </a:solidFill>
                  <a:round/>
                  <a:headEnd/>
                  <a:tailEnd type="triangle" w="sm" len="med"/>
                </a:ln>
              </p:spPr>
              <p:txBody>
                <a:bodyPr wrap="none" anchor="ctr"/>
                <a:lstStyle/>
                <a:p>
                  <a:endParaRPr lang="zh-CN" altLang="en-US"/>
                </a:p>
              </p:txBody>
            </p:sp>
            <p:sp>
              <p:nvSpPr>
                <p:cNvPr id="57372" name="Line 45"/>
                <p:cNvSpPr>
                  <a:spLocks noChangeShapeType="1"/>
                </p:cNvSpPr>
                <p:nvPr/>
              </p:nvSpPr>
              <p:spPr bwMode="auto">
                <a:xfrm flipV="1">
                  <a:off x="5031" y="1535"/>
                  <a:ext cx="0" cy="356"/>
                </a:xfrm>
                <a:prstGeom prst="line">
                  <a:avLst/>
                </a:prstGeom>
                <a:noFill/>
                <a:ln w="28575">
                  <a:solidFill>
                    <a:srgbClr val="FF3300"/>
                  </a:solidFill>
                  <a:round/>
                  <a:headEnd/>
                  <a:tailEnd type="triangle" w="sm" len="med"/>
                </a:ln>
              </p:spPr>
              <p:txBody>
                <a:bodyPr wrap="none" anchor="ctr"/>
                <a:lstStyle/>
                <a:p>
                  <a:endParaRPr lang="zh-CN" altLang="en-US"/>
                </a:p>
              </p:txBody>
            </p:sp>
            <p:sp>
              <p:nvSpPr>
                <p:cNvPr id="57373" name="Line 46"/>
                <p:cNvSpPr>
                  <a:spLocks noChangeShapeType="1"/>
                </p:cNvSpPr>
                <p:nvPr/>
              </p:nvSpPr>
              <p:spPr bwMode="auto">
                <a:xfrm>
                  <a:off x="4201" y="1922"/>
                  <a:ext cx="0" cy="222"/>
                </a:xfrm>
                <a:prstGeom prst="line">
                  <a:avLst/>
                </a:prstGeom>
                <a:noFill/>
                <a:ln w="38100">
                  <a:solidFill>
                    <a:srgbClr val="FF9933"/>
                  </a:solidFill>
                  <a:round/>
                  <a:headEnd/>
                  <a:tailEnd/>
                </a:ln>
              </p:spPr>
              <p:txBody>
                <a:bodyPr wrap="none" anchor="ctr"/>
                <a:lstStyle/>
                <a:p>
                  <a:endParaRPr lang="zh-CN" altLang="en-US"/>
                </a:p>
              </p:txBody>
            </p:sp>
            <p:sp>
              <p:nvSpPr>
                <p:cNvPr id="57374" name="Line 47"/>
                <p:cNvSpPr>
                  <a:spLocks noChangeShapeType="1"/>
                </p:cNvSpPr>
                <p:nvPr/>
              </p:nvSpPr>
              <p:spPr bwMode="auto">
                <a:xfrm>
                  <a:off x="5031" y="1941"/>
                  <a:ext cx="0" cy="222"/>
                </a:xfrm>
                <a:prstGeom prst="line">
                  <a:avLst/>
                </a:prstGeom>
                <a:noFill/>
                <a:ln w="38100">
                  <a:solidFill>
                    <a:srgbClr val="FF9933"/>
                  </a:solidFill>
                  <a:round/>
                  <a:headEnd/>
                  <a:tailEnd/>
                </a:ln>
              </p:spPr>
              <p:txBody>
                <a:bodyPr wrap="none" anchor="ctr"/>
                <a:lstStyle/>
                <a:p>
                  <a:endParaRPr lang="zh-CN" altLang="en-US"/>
                </a:p>
              </p:txBody>
            </p:sp>
          </p:grpSp>
          <p:sp>
            <p:nvSpPr>
              <p:cNvPr id="57363" name="Text Box 48"/>
              <p:cNvSpPr txBox="1">
                <a:spLocks noChangeArrowheads="1"/>
              </p:cNvSpPr>
              <p:nvPr/>
            </p:nvSpPr>
            <p:spPr bwMode="auto">
              <a:xfrm>
                <a:off x="4663" y="1649"/>
                <a:ext cx="324" cy="288"/>
              </a:xfrm>
              <a:prstGeom prst="rect">
                <a:avLst/>
              </a:prstGeom>
              <a:noFill/>
              <a:ln w="9525">
                <a:noFill/>
                <a:miter lim="800000"/>
                <a:headEnd/>
                <a:tailEnd/>
              </a:ln>
            </p:spPr>
            <p:txBody>
              <a:bodyPr>
                <a:spAutoFit/>
              </a:bodyPr>
              <a:lstStyle/>
              <a:p>
                <a:pPr>
                  <a:spcBef>
                    <a:spcPct val="50000"/>
                  </a:spcBef>
                </a:pPr>
                <a:r>
                  <a:rPr kumimoji="1" lang="en-US" altLang="zh-CN" i="1"/>
                  <a:t>R</a:t>
                </a:r>
                <a:r>
                  <a:rPr kumimoji="1" lang="en-US" altLang="zh-CN" b="0" baseline="-25000"/>
                  <a:t>1</a:t>
                </a:r>
                <a:endParaRPr kumimoji="1" lang="en-US" altLang="zh-CN" b="0">
                  <a:solidFill>
                    <a:srgbClr val="FF3300"/>
                  </a:solidFill>
                </a:endParaRPr>
              </a:p>
            </p:txBody>
          </p:sp>
        </p:grpSp>
      </p:grpSp>
      <p:grpSp>
        <p:nvGrpSpPr>
          <p:cNvPr id="7" name="Group 73"/>
          <p:cNvGrpSpPr>
            <a:grpSpLocks/>
          </p:cNvGrpSpPr>
          <p:nvPr/>
        </p:nvGrpSpPr>
        <p:grpSpPr bwMode="auto">
          <a:xfrm>
            <a:off x="468313" y="1916113"/>
            <a:ext cx="3270250" cy="530225"/>
            <a:chOff x="295" y="1207"/>
            <a:chExt cx="2060" cy="334"/>
          </a:xfrm>
        </p:grpSpPr>
        <p:sp>
          <p:nvSpPr>
            <p:cNvPr id="57358" name="Text Box 3"/>
            <p:cNvSpPr txBox="1">
              <a:spLocks noChangeArrowheads="1"/>
            </p:cNvSpPr>
            <p:nvPr/>
          </p:nvSpPr>
          <p:spPr bwMode="auto">
            <a:xfrm>
              <a:off x="295" y="1207"/>
              <a:ext cx="433" cy="327"/>
            </a:xfrm>
            <a:prstGeom prst="rect">
              <a:avLst/>
            </a:prstGeom>
            <a:noFill/>
            <a:ln w="9525">
              <a:noFill/>
              <a:miter lim="800000"/>
              <a:headEnd/>
              <a:tailEnd/>
            </a:ln>
          </p:spPr>
          <p:txBody>
            <a:bodyPr>
              <a:spAutoFit/>
            </a:bodyPr>
            <a:lstStyle/>
            <a:p>
              <a:pPr>
                <a:spcBef>
                  <a:spcPct val="50000"/>
                </a:spcBef>
              </a:pPr>
              <a:r>
                <a:rPr kumimoji="1" lang="zh-CN" altLang="en-US" sz="2800">
                  <a:solidFill>
                    <a:srgbClr val="66FF33"/>
                  </a:solidFill>
                </a:rPr>
                <a:t>解</a:t>
              </a:r>
              <a:endParaRPr kumimoji="1" lang="zh-CN" altLang="en-US" sz="2800">
                <a:solidFill>
                  <a:schemeClr val="tx1"/>
                </a:solidFill>
              </a:endParaRPr>
            </a:p>
          </p:txBody>
        </p:sp>
        <p:sp>
          <p:nvSpPr>
            <p:cNvPr id="57359" name="Text Box 72"/>
            <p:cNvSpPr txBox="1">
              <a:spLocks noChangeArrowheads="1"/>
            </p:cNvSpPr>
            <p:nvPr/>
          </p:nvSpPr>
          <p:spPr bwMode="auto">
            <a:xfrm>
              <a:off x="703" y="1253"/>
              <a:ext cx="1652" cy="288"/>
            </a:xfrm>
            <a:prstGeom prst="rect">
              <a:avLst/>
            </a:prstGeom>
            <a:noFill/>
            <a:ln w="9525">
              <a:noFill/>
              <a:miter lim="800000"/>
              <a:headEnd/>
              <a:tailEnd/>
            </a:ln>
          </p:spPr>
          <p:txBody>
            <a:bodyPr wrap="none">
              <a:spAutoFit/>
            </a:bodyPr>
            <a:lstStyle/>
            <a:p>
              <a:r>
                <a:rPr lang="zh-CN" altLang="en-US"/>
                <a:t>根据安培环路定理</a:t>
              </a:r>
            </a:p>
          </p:txBody>
        </p:sp>
      </p:grpSp>
      <p:graphicFrame>
        <p:nvGraphicFramePr>
          <p:cNvPr id="77898" name="Object 74"/>
          <p:cNvGraphicFramePr>
            <a:graphicFrameLocks noChangeAspect="1"/>
          </p:cNvGraphicFramePr>
          <p:nvPr/>
        </p:nvGraphicFramePr>
        <p:xfrm>
          <a:off x="1476375" y="2708275"/>
          <a:ext cx="2881313" cy="633413"/>
        </p:xfrm>
        <a:graphic>
          <a:graphicData uri="http://schemas.openxmlformats.org/presentationml/2006/ole">
            <mc:AlternateContent xmlns:mc="http://schemas.openxmlformats.org/markup-compatibility/2006">
              <mc:Choice xmlns:v="urn:schemas-microsoft-com:vml" Requires="v">
                <p:oleObj spid="_x0000_s57381" name="Equation" r:id="rId5" imgW="2565360" imgH="583920" progId="Equation.3">
                  <p:embed/>
                </p:oleObj>
              </mc:Choice>
              <mc:Fallback>
                <p:oleObj name="Equation" r:id="rId5" imgW="2565360" imgH="583920" progId="Equation.3">
                  <p:embed/>
                  <p:pic>
                    <p:nvPicPr>
                      <p:cNvPr id="0" name="Object 7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2708275"/>
                        <a:ext cx="2881313"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3300"/>
                            </a:solidFill>
                            <a:miter lim="800000"/>
                            <a:headEnd/>
                            <a:tailEnd/>
                          </a14:hiddenLine>
                        </a:ext>
                      </a:extLst>
                    </p:spPr>
                  </p:pic>
                </p:oleObj>
              </mc:Fallback>
            </mc:AlternateContent>
          </a:graphicData>
        </a:graphic>
      </p:graphicFrame>
      <p:grpSp>
        <p:nvGrpSpPr>
          <p:cNvPr id="8" name="Group 84"/>
          <p:cNvGrpSpPr>
            <a:grpSpLocks/>
          </p:cNvGrpSpPr>
          <p:nvPr/>
        </p:nvGrpSpPr>
        <p:grpSpPr bwMode="auto">
          <a:xfrm>
            <a:off x="6526213" y="3490913"/>
            <a:ext cx="1727200" cy="801687"/>
            <a:chOff x="4105" y="2199"/>
            <a:chExt cx="1088" cy="505"/>
          </a:xfrm>
        </p:grpSpPr>
        <p:sp>
          <p:nvSpPr>
            <p:cNvPr id="57355" name="Text Box 76"/>
            <p:cNvSpPr txBox="1">
              <a:spLocks noChangeArrowheads="1"/>
            </p:cNvSpPr>
            <p:nvPr/>
          </p:nvSpPr>
          <p:spPr bwMode="auto">
            <a:xfrm>
              <a:off x="4778" y="2199"/>
              <a:ext cx="299" cy="327"/>
            </a:xfrm>
            <a:prstGeom prst="rect">
              <a:avLst/>
            </a:prstGeom>
            <a:noFill/>
            <a:ln w="9525">
              <a:noFill/>
              <a:miter lim="800000"/>
              <a:headEnd/>
              <a:tailEnd/>
            </a:ln>
          </p:spPr>
          <p:txBody>
            <a:bodyPr>
              <a:spAutoFit/>
            </a:bodyPr>
            <a:lstStyle/>
            <a:p>
              <a:pPr>
                <a:spcBef>
                  <a:spcPct val="50000"/>
                </a:spcBef>
              </a:pPr>
              <a:r>
                <a:rPr kumimoji="1" lang="en-US" altLang="zh-CN" sz="2800" i="1"/>
                <a:t>r</a:t>
              </a:r>
            </a:p>
          </p:txBody>
        </p:sp>
        <p:sp>
          <p:nvSpPr>
            <p:cNvPr id="57356" name="Oval 81"/>
            <p:cNvSpPr>
              <a:spLocks noChangeArrowheads="1"/>
            </p:cNvSpPr>
            <p:nvPr/>
          </p:nvSpPr>
          <p:spPr bwMode="auto">
            <a:xfrm>
              <a:off x="4105" y="2251"/>
              <a:ext cx="1088" cy="453"/>
            </a:xfrm>
            <a:prstGeom prst="ellipse">
              <a:avLst/>
            </a:prstGeom>
            <a:noFill/>
            <a:ln w="28575">
              <a:solidFill>
                <a:srgbClr val="66FF33"/>
              </a:solidFill>
              <a:round/>
              <a:headEnd/>
              <a:tailEnd/>
            </a:ln>
          </p:spPr>
          <p:txBody>
            <a:bodyPr wrap="none" anchor="ctr"/>
            <a:lstStyle/>
            <a:p>
              <a:endParaRPr lang="zh-CN" altLang="en-US"/>
            </a:p>
          </p:txBody>
        </p:sp>
        <p:sp>
          <p:nvSpPr>
            <p:cNvPr id="57357" name="Line 83"/>
            <p:cNvSpPr>
              <a:spLocks noChangeShapeType="1"/>
            </p:cNvSpPr>
            <p:nvPr/>
          </p:nvSpPr>
          <p:spPr bwMode="auto">
            <a:xfrm>
              <a:off x="4649" y="2478"/>
              <a:ext cx="544" cy="0"/>
            </a:xfrm>
            <a:prstGeom prst="line">
              <a:avLst/>
            </a:prstGeom>
            <a:noFill/>
            <a:ln w="9525">
              <a:solidFill>
                <a:schemeClr val="bg1"/>
              </a:solidFill>
              <a:round/>
              <a:headEnd/>
              <a:tailEnd type="triangle" w="med" len="med"/>
            </a:ln>
          </p:spPr>
          <p:txBody>
            <a:bodyPr/>
            <a:lstStyle/>
            <a:p>
              <a:endParaRPr lang="zh-CN" altLang="en-US"/>
            </a:p>
          </p:txBody>
        </p:sp>
      </p:grpSp>
      <p:sp>
        <p:nvSpPr>
          <p:cNvPr id="77909" name="Freeform 85"/>
          <p:cNvSpPr>
            <a:spLocks/>
          </p:cNvSpPr>
          <p:nvPr/>
        </p:nvSpPr>
        <p:spPr bwMode="auto">
          <a:xfrm>
            <a:off x="7596188" y="4211638"/>
            <a:ext cx="360362" cy="82550"/>
          </a:xfrm>
          <a:custGeom>
            <a:avLst/>
            <a:gdLst>
              <a:gd name="T0" fmla="*/ 0 w 227"/>
              <a:gd name="T1" fmla="*/ 2147483647 h 52"/>
              <a:gd name="T2" fmla="*/ 2147483647 w 227"/>
              <a:gd name="T3" fmla="*/ 2147483647 h 52"/>
              <a:gd name="T4" fmla="*/ 2147483647 w 227"/>
              <a:gd name="T5" fmla="*/ 0 h 52"/>
              <a:gd name="T6" fmla="*/ 0 60000 65536"/>
              <a:gd name="T7" fmla="*/ 0 60000 65536"/>
              <a:gd name="T8" fmla="*/ 0 60000 65536"/>
              <a:gd name="T9" fmla="*/ 0 w 227"/>
              <a:gd name="T10" fmla="*/ 0 h 52"/>
              <a:gd name="T11" fmla="*/ 227 w 227"/>
              <a:gd name="T12" fmla="*/ 52 h 52"/>
            </a:gdLst>
            <a:ahLst/>
            <a:cxnLst>
              <a:cxn ang="T6">
                <a:pos x="T0" y="T1"/>
              </a:cxn>
              <a:cxn ang="T7">
                <a:pos x="T2" y="T3"/>
              </a:cxn>
              <a:cxn ang="T8">
                <a:pos x="T4" y="T5"/>
              </a:cxn>
            </a:cxnLst>
            <a:rect l="T9" t="T10" r="T11" b="T12"/>
            <a:pathLst>
              <a:path w="227" h="52">
                <a:moveTo>
                  <a:pt x="0" y="45"/>
                </a:moveTo>
                <a:cubicBezTo>
                  <a:pt x="3" y="48"/>
                  <a:pt x="7" y="52"/>
                  <a:pt x="45" y="45"/>
                </a:cubicBezTo>
                <a:cubicBezTo>
                  <a:pt x="83" y="38"/>
                  <a:pt x="197" y="7"/>
                  <a:pt x="227" y="0"/>
                </a:cubicBezTo>
              </a:path>
            </a:pathLst>
          </a:custGeom>
          <a:noFill/>
          <a:ln w="38100">
            <a:solidFill>
              <a:srgbClr val="00CC00"/>
            </a:solidFill>
            <a:round/>
            <a:headEnd/>
            <a:tailEnd type="triangle" w="med" len="med"/>
          </a:ln>
        </p:spPr>
        <p:txBody>
          <a:bodyPr/>
          <a:lstStyle/>
          <a:p>
            <a:endParaRPr lang="zh-CN" altLang="en-US"/>
          </a:p>
        </p:txBody>
      </p:sp>
      <p:sp>
        <p:nvSpPr>
          <p:cNvPr id="77910" name="Text Box 86"/>
          <p:cNvSpPr txBox="1">
            <a:spLocks noChangeArrowheads="1"/>
          </p:cNvSpPr>
          <p:nvPr/>
        </p:nvSpPr>
        <p:spPr bwMode="auto">
          <a:xfrm>
            <a:off x="879475" y="5805488"/>
            <a:ext cx="2622550" cy="457200"/>
          </a:xfrm>
          <a:prstGeom prst="rect">
            <a:avLst/>
          </a:prstGeom>
          <a:noFill/>
          <a:ln w="9525">
            <a:noFill/>
            <a:miter lim="800000"/>
            <a:headEnd/>
            <a:tailEnd/>
          </a:ln>
        </p:spPr>
        <p:txBody>
          <a:bodyPr wrap="none">
            <a:spAutoFit/>
          </a:bodyPr>
          <a:lstStyle/>
          <a:p>
            <a:r>
              <a:rPr lang="zh-CN" altLang="en-US"/>
              <a:t>方向由如图所示。</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7898"/>
                                        </p:tgtEl>
                                        <p:attrNameLst>
                                          <p:attrName>style.visibility</p:attrName>
                                        </p:attrNameLst>
                                      </p:cBhvr>
                                      <p:to>
                                        <p:strVal val="visible"/>
                                      </p:to>
                                    </p:set>
                                    <p:animEffect transition="in" filter="checkerboard(across)">
                                      <p:cBhvr>
                                        <p:cTn id="12" dur="500"/>
                                        <p:tgtEl>
                                          <p:spTgt spid="7789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7829"/>
                                        </p:tgtEl>
                                        <p:attrNameLst>
                                          <p:attrName>style.visibility</p:attrName>
                                        </p:attrNameLst>
                                      </p:cBhvr>
                                      <p:to>
                                        <p:strVal val="visible"/>
                                      </p:to>
                                    </p:set>
                                    <p:animEffect transition="in" filter="wipe(up)">
                                      <p:cBhvr>
                                        <p:cTn id="22" dur="2000"/>
                                        <p:tgtEl>
                                          <p:spTgt spid="7782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7910"/>
                                        </p:tgtEl>
                                        <p:attrNameLst>
                                          <p:attrName>style.visibility</p:attrName>
                                        </p:attrNameLst>
                                      </p:cBhvr>
                                      <p:to>
                                        <p:strVal val="visible"/>
                                      </p:to>
                                    </p:set>
                                    <p:anim calcmode="lin" valueType="num">
                                      <p:cBhvr additive="base">
                                        <p:cTn id="27" dur="500" fill="hold"/>
                                        <p:tgtEl>
                                          <p:spTgt spid="77910"/>
                                        </p:tgtEl>
                                        <p:attrNameLst>
                                          <p:attrName>ppt_x</p:attrName>
                                        </p:attrNameLst>
                                      </p:cBhvr>
                                      <p:tavLst>
                                        <p:tav tm="0">
                                          <p:val>
                                            <p:strVal val="#ppt_x"/>
                                          </p:val>
                                        </p:tav>
                                        <p:tav tm="100000">
                                          <p:val>
                                            <p:strVal val="#ppt_x"/>
                                          </p:val>
                                        </p:tav>
                                      </p:tavLst>
                                    </p:anim>
                                    <p:anim calcmode="lin" valueType="num">
                                      <p:cBhvr additive="base">
                                        <p:cTn id="28" dur="500" fill="hold"/>
                                        <p:tgtEl>
                                          <p:spTgt spid="77910"/>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12" presetClass="entr" presetSubtype="8" fill="hold" grpId="0" nodeType="afterEffect">
                                  <p:stCondLst>
                                    <p:cond delay="0"/>
                                  </p:stCondLst>
                                  <p:childTnLst>
                                    <p:set>
                                      <p:cBhvr>
                                        <p:cTn id="31" dur="1" fill="hold">
                                          <p:stCondLst>
                                            <p:cond delay="0"/>
                                          </p:stCondLst>
                                        </p:cTn>
                                        <p:tgtEl>
                                          <p:spTgt spid="77909"/>
                                        </p:tgtEl>
                                        <p:attrNameLst>
                                          <p:attrName>style.visibility</p:attrName>
                                        </p:attrNameLst>
                                      </p:cBhvr>
                                      <p:to>
                                        <p:strVal val="visible"/>
                                      </p:to>
                                    </p:set>
                                    <p:animEffect transition="in" filter="slide(fromLeft)">
                                      <p:cBhvr>
                                        <p:cTn id="32" dur="500"/>
                                        <p:tgtEl>
                                          <p:spTgt spid="77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09" grpId="0" animBg="1"/>
      <p:bldP spid="7791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灯片编号占位符 3"/>
          <p:cNvSpPr>
            <a:spLocks noGrp="1"/>
          </p:cNvSpPr>
          <p:nvPr>
            <p:ph type="sldNum" sz="quarter" idx="12"/>
          </p:nvPr>
        </p:nvSpPr>
        <p:spPr/>
        <p:txBody>
          <a:bodyPr/>
          <a:lstStyle/>
          <a:p>
            <a:pPr>
              <a:defRPr/>
            </a:pPr>
            <a:fld id="{56FCE957-FFBA-4A55-971A-B37B8C9D0127}" type="slidenum">
              <a:rPr lang="en-US" altLang="zh-CN"/>
              <a:pPr>
                <a:defRPr/>
              </a:pPr>
              <a:t>68</a:t>
            </a:fld>
            <a:endParaRPr lang="en-US" altLang="zh-CN"/>
          </a:p>
        </p:txBody>
      </p:sp>
      <p:graphicFrame>
        <p:nvGraphicFramePr>
          <p:cNvPr id="158724" name="Object 4"/>
          <p:cNvGraphicFramePr>
            <a:graphicFrameLocks noChangeAspect="1"/>
          </p:cNvGraphicFramePr>
          <p:nvPr/>
        </p:nvGraphicFramePr>
        <p:xfrm>
          <a:off x="904871" y="2930520"/>
          <a:ext cx="796925" cy="498475"/>
        </p:xfrm>
        <a:graphic>
          <a:graphicData uri="http://schemas.openxmlformats.org/presentationml/2006/ole">
            <mc:AlternateContent xmlns:mc="http://schemas.openxmlformats.org/markup-compatibility/2006">
              <mc:Choice xmlns:v="urn:schemas-microsoft-com:vml" Requires="v">
                <p:oleObj spid="_x0000_s58557" name="公式" r:id="rId3" imgW="799920" imgH="431640" progId="Equation.3">
                  <p:embed/>
                </p:oleObj>
              </mc:Choice>
              <mc:Fallback>
                <p:oleObj name="公式" r:id="rId3" imgW="799920" imgH="431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871" y="2930520"/>
                        <a:ext cx="796925"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8725" name="Object 5"/>
          <p:cNvGraphicFramePr>
            <a:graphicFrameLocks noChangeAspect="1"/>
          </p:cNvGraphicFramePr>
          <p:nvPr/>
        </p:nvGraphicFramePr>
        <p:xfrm>
          <a:off x="3929058" y="2714620"/>
          <a:ext cx="2035175" cy="874713"/>
        </p:xfrm>
        <a:graphic>
          <a:graphicData uri="http://schemas.openxmlformats.org/presentationml/2006/ole">
            <mc:AlternateContent xmlns:mc="http://schemas.openxmlformats.org/markup-compatibility/2006">
              <mc:Choice xmlns:v="urn:schemas-microsoft-com:vml" Requires="v">
                <p:oleObj spid="_x0000_s58558" name="公式" r:id="rId5" imgW="2006280" imgH="863280" progId="Equation.3">
                  <p:embed/>
                </p:oleObj>
              </mc:Choice>
              <mc:Fallback>
                <p:oleObj name="公式" r:id="rId5" imgW="2006280" imgH="8632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9058" y="2714620"/>
                        <a:ext cx="2035175" cy="874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8726" name="Object 6"/>
          <p:cNvGraphicFramePr>
            <a:graphicFrameLocks noChangeAspect="1"/>
          </p:cNvGraphicFramePr>
          <p:nvPr/>
        </p:nvGraphicFramePr>
        <p:xfrm>
          <a:off x="1500166" y="3786190"/>
          <a:ext cx="1943100" cy="1057275"/>
        </p:xfrm>
        <a:graphic>
          <a:graphicData uri="http://schemas.openxmlformats.org/presentationml/2006/ole">
            <mc:AlternateContent xmlns:mc="http://schemas.openxmlformats.org/markup-compatibility/2006">
              <mc:Choice xmlns:v="urn:schemas-microsoft-com:vml" Requires="v">
                <p:oleObj spid="_x0000_s58559" name="公式" r:id="rId7" imgW="1777680" imgH="939600" progId="Equation.3">
                  <p:embed/>
                </p:oleObj>
              </mc:Choice>
              <mc:Fallback>
                <p:oleObj name="公式" r:id="rId7" imgW="1777680" imgH="939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00166" y="3786190"/>
                        <a:ext cx="1943100" cy="1057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7"/>
          <p:cNvGrpSpPr>
            <a:grpSpLocks/>
          </p:cNvGrpSpPr>
          <p:nvPr/>
        </p:nvGrpSpPr>
        <p:grpSpPr bwMode="auto">
          <a:xfrm>
            <a:off x="663588" y="4900622"/>
            <a:ext cx="2152650" cy="771525"/>
            <a:chOff x="397" y="3631"/>
            <a:chExt cx="1356" cy="486"/>
          </a:xfrm>
        </p:grpSpPr>
        <p:sp>
          <p:nvSpPr>
            <p:cNvPr id="58435" name="Text Box 8"/>
            <p:cNvSpPr txBox="1">
              <a:spLocks noChangeArrowheads="1"/>
            </p:cNvSpPr>
            <p:nvPr/>
          </p:nvSpPr>
          <p:spPr bwMode="auto">
            <a:xfrm>
              <a:off x="397" y="3705"/>
              <a:ext cx="395" cy="288"/>
            </a:xfrm>
            <a:prstGeom prst="rect">
              <a:avLst/>
            </a:prstGeom>
            <a:noFill/>
            <a:ln w="9525">
              <a:noFill/>
              <a:miter lim="800000"/>
              <a:headEnd/>
              <a:tailEnd/>
            </a:ln>
          </p:spPr>
          <p:txBody>
            <a:bodyPr>
              <a:spAutoFit/>
            </a:bodyPr>
            <a:lstStyle/>
            <a:p>
              <a:pPr>
                <a:spcBef>
                  <a:spcPct val="50000"/>
                </a:spcBef>
              </a:pPr>
              <a:r>
                <a:rPr kumimoji="1" lang="zh-CN" altLang="en-US"/>
                <a:t>由                       </a:t>
              </a:r>
              <a:endParaRPr kumimoji="1" lang="zh-CN" altLang="en-US" b="0">
                <a:solidFill>
                  <a:schemeClr val="tx1"/>
                </a:solidFill>
              </a:endParaRPr>
            </a:p>
          </p:txBody>
        </p:sp>
        <p:graphicFrame>
          <p:nvGraphicFramePr>
            <p:cNvPr id="58380" name="Object 9"/>
            <p:cNvGraphicFramePr>
              <a:graphicFrameLocks noChangeAspect="1"/>
            </p:cNvGraphicFramePr>
            <p:nvPr/>
          </p:nvGraphicFramePr>
          <p:xfrm>
            <a:off x="752" y="3631"/>
            <a:ext cx="1001" cy="486"/>
          </p:xfrm>
          <a:graphic>
            <a:graphicData uri="http://schemas.openxmlformats.org/presentationml/2006/ole">
              <mc:AlternateContent xmlns:mc="http://schemas.openxmlformats.org/markup-compatibility/2006">
                <mc:Choice xmlns:v="urn:schemas-microsoft-com:vml" Requires="v">
                  <p:oleObj spid="_x0000_s58560" name="公式" r:id="rId9" imgW="1638000" imgH="838080" progId="Equation.3">
                    <p:embed/>
                  </p:oleObj>
                </mc:Choice>
                <mc:Fallback>
                  <p:oleObj name="公式" r:id="rId9" imgW="1638000" imgH="83808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2" y="3631"/>
                          <a:ext cx="1001" cy="4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58730" name="Object 10"/>
          <p:cNvGraphicFramePr>
            <a:graphicFrameLocks noChangeAspect="1"/>
          </p:cNvGraphicFramePr>
          <p:nvPr/>
        </p:nvGraphicFramePr>
        <p:xfrm>
          <a:off x="1697033" y="2714620"/>
          <a:ext cx="796925" cy="935038"/>
        </p:xfrm>
        <a:graphic>
          <a:graphicData uri="http://schemas.openxmlformats.org/presentationml/2006/ole">
            <mc:AlternateContent xmlns:mc="http://schemas.openxmlformats.org/markup-compatibility/2006">
              <mc:Choice xmlns:v="urn:schemas-microsoft-com:vml" Requires="v">
                <p:oleObj spid="_x0000_s58561" name="公式" r:id="rId11" imgW="634680" imgH="698400" progId="Equation.3">
                  <p:embed/>
                </p:oleObj>
              </mc:Choice>
              <mc:Fallback>
                <p:oleObj name="公式" r:id="rId11" imgW="634680" imgH="69840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97033" y="2714620"/>
                        <a:ext cx="796925" cy="935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8731" name="Object 11"/>
          <p:cNvGraphicFramePr>
            <a:graphicFrameLocks noChangeAspect="1"/>
          </p:cNvGraphicFramePr>
          <p:nvPr/>
        </p:nvGraphicFramePr>
        <p:xfrm>
          <a:off x="2071683" y="2997195"/>
          <a:ext cx="506413" cy="474663"/>
        </p:xfrm>
        <a:graphic>
          <a:graphicData uri="http://schemas.openxmlformats.org/presentationml/2006/ole">
            <mc:AlternateContent xmlns:mc="http://schemas.openxmlformats.org/markup-compatibility/2006">
              <mc:Choice xmlns:v="urn:schemas-microsoft-com:vml" Requires="v">
                <p:oleObj spid="_x0000_s58562" name="公式" r:id="rId13" imgW="457200" imgH="431640" progId="Equation.3">
                  <p:embed/>
                </p:oleObj>
              </mc:Choice>
              <mc:Fallback>
                <p:oleObj name="公式" r:id="rId13" imgW="457200" imgH="431640"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71683" y="2997195"/>
                        <a:ext cx="506413" cy="47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8732" name="Object 12"/>
          <p:cNvGraphicFramePr>
            <a:graphicFrameLocks noChangeAspect="1"/>
          </p:cNvGraphicFramePr>
          <p:nvPr/>
        </p:nvGraphicFramePr>
        <p:xfrm>
          <a:off x="2632071" y="3074983"/>
          <a:ext cx="1223962" cy="307975"/>
        </p:xfrm>
        <a:graphic>
          <a:graphicData uri="http://schemas.openxmlformats.org/presentationml/2006/ole">
            <mc:AlternateContent xmlns:mc="http://schemas.openxmlformats.org/markup-compatibility/2006">
              <mc:Choice xmlns:v="urn:schemas-microsoft-com:vml" Requires="v">
                <p:oleObj spid="_x0000_s58563" name="公式" r:id="rId15" imgW="1231560" imgH="317160" progId="Equation.3">
                  <p:embed/>
                </p:oleObj>
              </mc:Choice>
              <mc:Fallback>
                <p:oleObj name="公式" r:id="rId15" imgW="1231560" imgH="317160" progId="Equation.3">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32071" y="3074983"/>
                        <a:ext cx="1223962"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8733" name="Text Box 13"/>
          <p:cNvSpPr txBox="1">
            <a:spLocks noChangeArrowheads="1"/>
          </p:cNvSpPr>
          <p:nvPr/>
        </p:nvSpPr>
        <p:spPr bwMode="auto">
          <a:xfrm>
            <a:off x="2973400" y="5002222"/>
            <a:ext cx="3232150" cy="457200"/>
          </a:xfrm>
          <a:prstGeom prst="rect">
            <a:avLst/>
          </a:prstGeom>
          <a:noFill/>
          <a:ln w="28575">
            <a:noFill/>
            <a:miter lim="800000"/>
            <a:headEnd/>
            <a:tailEnd type="none" w="sm" len="med"/>
          </a:ln>
        </p:spPr>
        <p:txBody>
          <a:bodyPr wrap="none">
            <a:spAutoFit/>
          </a:bodyPr>
          <a:lstStyle/>
          <a:p>
            <a:pPr>
              <a:spcBef>
                <a:spcPct val="50000"/>
              </a:spcBef>
            </a:pPr>
            <a:r>
              <a:rPr kumimoji="1" lang="zh-CN" altLang="en-US"/>
              <a:t>得单位长度的自感系数</a:t>
            </a:r>
          </a:p>
        </p:txBody>
      </p:sp>
      <p:graphicFrame>
        <p:nvGraphicFramePr>
          <p:cNvPr id="158734" name="Object 14"/>
          <p:cNvGraphicFramePr>
            <a:graphicFrameLocks noChangeAspect="1"/>
          </p:cNvGraphicFramePr>
          <p:nvPr/>
        </p:nvGraphicFramePr>
        <p:xfrm>
          <a:off x="6357950" y="4786322"/>
          <a:ext cx="1816100" cy="927100"/>
        </p:xfrm>
        <a:graphic>
          <a:graphicData uri="http://schemas.openxmlformats.org/presentationml/2006/ole">
            <mc:AlternateContent xmlns:mc="http://schemas.openxmlformats.org/markup-compatibility/2006">
              <mc:Choice xmlns:v="urn:schemas-microsoft-com:vml" Requires="v">
                <p:oleObj spid="_x0000_s58564" name="公式" r:id="rId17" imgW="1815840" imgH="927000" progId="Equation.3">
                  <p:embed/>
                </p:oleObj>
              </mc:Choice>
              <mc:Fallback>
                <p:oleObj name="公式" r:id="rId17" imgW="1815840" imgH="927000" progId="Equation.3">
                  <p:embed/>
                  <p:pic>
                    <p:nvPicPr>
                      <p:cNvPr id="0"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357950" y="4786322"/>
                        <a:ext cx="1816100"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8384" name="Group 15"/>
          <p:cNvGrpSpPr>
            <a:grpSpLocks/>
          </p:cNvGrpSpPr>
          <p:nvPr/>
        </p:nvGrpSpPr>
        <p:grpSpPr bwMode="auto">
          <a:xfrm>
            <a:off x="6249988" y="836613"/>
            <a:ext cx="2417762" cy="4243387"/>
            <a:chOff x="3779" y="1309"/>
            <a:chExt cx="1523" cy="2673"/>
          </a:xfrm>
        </p:grpSpPr>
        <p:grpSp>
          <p:nvGrpSpPr>
            <p:cNvPr id="58402" name="Group 16"/>
            <p:cNvGrpSpPr>
              <a:grpSpLocks/>
            </p:cNvGrpSpPr>
            <p:nvPr/>
          </p:nvGrpSpPr>
          <p:grpSpPr bwMode="auto">
            <a:xfrm>
              <a:off x="3779" y="1887"/>
              <a:ext cx="1523" cy="2095"/>
              <a:chOff x="3779" y="1887"/>
              <a:chExt cx="1523" cy="2095"/>
            </a:xfrm>
          </p:grpSpPr>
          <p:sp>
            <p:nvSpPr>
              <p:cNvPr id="58417" name="Text Box 17"/>
              <p:cNvSpPr txBox="1">
                <a:spLocks noChangeArrowheads="1"/>
              </p:cNvSpPr>
              <p:nvPr/>
            </p:nvSpPr>
            <p:spPr bwMode="auto">
              <a:xfrm>
                <a:off x="3779" y="2157"/>
                <a:ext cx="220" cy="327"/>
              </a:xfrm>
              <a:prstGeom prst="rect">
                <a:avLst/>
              </a:prstGeom>
              <a:noFill/>
              <a:ln w="9525">
                <a:noFill/>
                <a:miter lim="800000"/>
                <a:headEnd/>
                <a:tailEnd/>
              </a:ln>
            </p:spPr>
            <p:txBody>
              <a:bodyPr>
                <a:spAutoFit/>
              </a:bodyPr>
              <a:lstStyle/>
              <a:p>
                <a:pPr>
                  <a:spcBef>
                    <a:spcPct val="50000"/>
                  </a:spcBef>
                </a:pPr>
                <a:r>
                  <a:rPr kumimoji="1" lang="en-US" altLang="zh-CN" sz="2800" i="1">
                    <a:solidFill>
                      <a:srgbClr val="FF0066"/>
                    </a:solidFill>
                  </a:rPr>
                  <a:t>I</a:t>
                </a:r>
                <a:endParaRPr kumimoji="1" lang="en-US" altLang="zh-CN" sz="2800" i="1">
                  <a:solidFill>
                    <a:srgbClr val="FF3300"/>
                  </a:solidFill>
                </a:endParaRPr>
              </a:p>
            </p:txBody>
          </p:sp>
          <p:sp>
            <p:nvSpPr>
              <p:cNvPr id="58418" name="AutoShape 18"/>
              <p:cNvSpPr>
                <a:spLocks noChangeArrowheads="1"/>
              </p:cNvSpPr>
              <p:nvPr/>
            </p:nvSpPr>
            <p:spPr bwMode="auto">
              <a:xfrm>
                <a:off x="3933" y="3061"/>
                <a:ext cx="1365" cy="60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5 w 21600"/>
                  <a:gd name="T25" fmla="*/ 3162 h 21600"/>
                  <a:gd name="T26" fmla="*/ 18435 w 21600"/>
                  <a:gd name="T27" fmla="*/ 1843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098" y="10800"/>
                    </a:moveTo>
                    <a:cubicBezTo>
                      <a:pt x="4098" y="14501"/>
                      <a:pt x="7099" y="17502"/>
                      <a:pt x="10800" y="17502"/>
                    </a:cubicBezTo>
                    <a:cubicBezTo>
                      <a:pt x="14501" y="17502"/>
                      <a:pt x="17502" y="14501"/>
                      <a:pt x="17502" y="10800"/>
                    </a:cubicBezTo>
                    <a:cubicBezTo>
                      <a:pt x="17502" y="7099"/>
                      <a:pt x="14501" y="4098"/>
                      <a:pt x="10800" y="4098"/>
                    </a:cubicBezTo>
                    <a:cubicBezTo>
                      <a:pt x="7099" y="4098"/>
                      <a:pt x="4098" y="7099"/>
                      <a:pt x="4098" y="10800"/>
                    </a:cubicBezTo>
                    <a:close/>
                  </a:path>
                </a:pathLst>
              </a:custGeom>
              <a:noFill/>
              <a:ln w="28575">
                <a:solidFill>
                  <a:srgbClr val="FF9933"/>
                </a:solidFill>
                <a:round/>
                <a:headEnd/>
                <a:tailEnd/>
              </a:ln>
            </p:spPr>
            <p:txBody>
              <a:bodyPr wrap="none" anchor="ctr"/>
              <a:lstStyle/>
              <a:p>
                <a:endParaRPr lang="zh-CN" altLang="en-US"/>
              </a:p>
            </p:txBody>
          </p:sp>
          <p:sp>
            <p:nvSpPr>
              <p:cNvPr id="58419" name="Line 19"/>
              <p:cNvSpPr>
                <a:spLocks noChangeShapeType="1"/>
              </p:cNvSpPr>
              <p:nvPr/>
            </p:nvSpPr>
            <p:spPr bwMode="auto">
              <a:xfrm>
                <a:off x="3937" y="1898"/>
                <a:ext cx="0" cy="1504"/>
              </a:xfrm>
              <a:prstGeom prst="line">
                <a:avLst/>
              </a:prstGeom>
              <a:noFill/>
              <a:ln w="28575">
                <a:solidFill>
                  <a:srgbClr val="FF9933"/>
                </a:solidFill>
                <a:round/>
                <a:headEnd/>
                <a:tailEnd/>
              </a:ln>
            </p:spPr>
            <p:txBody>
              <a:bodyPr/>
              <a:lstStyle/>
              <a:p>
                <a:endParaRPr lang="zh-CN" altLang="en-US"/>
              </a:p>
            </p:txBody>
          </p:sp>
          <p:sp>
            <p:nvSpPr>
              <p:cNvPr id="58420" name="Line 20"/>
              <p:cNvSpPr>
                <a:spLocks noChangeShapeType="1"/>
              </p:cNvSpPr>
              <p:nvPr/>
            </p:nvSpPr>
            <p:spPr bwMode="auto">
              <a:xfrm>
                <a:off x="5302" y="1919"/>
                <a:ext cx="0" cy="1462"/>
              </a:xfrm>
              <a:prstGeom prst="line">
                <a:avLst/>
              </a:prstGeom>
              <a:noFill/>
              <a:ln w="28575">
                <a:solidFill>
                  <a:srgbClr val="FF9933"/>
                </a:solidFill>
                <a:round/>
                <a:headEnd/>
                <a:tailEnd/>
              </a:ln>
            </p:spPr>
            <p:txBody>
              <a:bodyPr/>
              <a:lstStyle/>
              <a:p>
                <a:endParaRPr lang="zh-CN" altLang="en-US"/>
              </a:p>
            </p:txBody>
          </p:sp>
          <p:sp>
            <p:nvSpPr>
              <p:cNvPr id="58421" name="Line 21"/>
              <p:cNvSpPr>
                <a:spLocks noChangeShapeType="1"/>
              </p:cNvSpPr>
              <p:nvPr/>
            </p:nvSpPr>
            <p:spPr bwMode="auto">
              <a:xfrm>
                <a:off x="5036" y="1909"/>
                <a:ext cx="0" cy="1493"/>
              </a:xfrm>
              <a:prstGeom prst="line">
                <a:avLst/>
              </a:prstGeom>
              <a:noFill/>
              <a:ln w="28575">
                <a:solidFill>
                  <a:srgbClr val="FF9933"/>
                </a:solidFill>
                <a:prstDash val="dash"/>
                <a:round/>
                <a:headEnd/>
                <a:tailEnd/>
              </a:ln>
            </p:spPr>
            <p:txBody>
              <a:bodyPr/>
              <a:lstStyle/>
              <a:p>
                <a:endParaRPr lang="zh-CN" altLang="en-US"/>
              </a:p>
            </p:txBody>
          </p:sp>
          <p:sp>
            <p:nvSpPr>
              <p:cNvPr id="58422" name="Line 22"/>
              <p:cNvSpPr>
                <a:spLocks noChangeShapeType="1"/>
              </p:cNvSpPr>
              <p:nvPr/>
            </p:nvSpPr>
            <p:spPr bwMode="auto">
              <a:xfrm>
                <a:off x="4204" y="1887"/>
                <a:ext cx="0" cy="1525"/>
              </a:xfrm>
              <a:prstGeom prst="line">
                <a:avLst/>
              </a:prstGeom>
              <a:noFill/>
              <a:ln w="28575">
                <a:solidFill>
                  <a:srgbClr val="FF9933"/>
                </a:solidFill>
                <a:prstDash val="dash"/>
                <a:round/>
                <a:headEnd/>
                <a:tailEnd/>
              </a:ln>
            </p:spPr>
            <p:txBody>
              <a:bodyPr/>
              <a:lstStyle/>
              <a:p>
                <a:endParaRPr lang="zh-CN" altLang="en-US"/>
              </a:p>
            </p:txBody>
          </p:sp>
          <p:sp>
            <p:nvSpPr>
              <p:cNvPr id="58423" name="Line 23"/>
              <p:cNvSpPr>
                <a:spLocks noChangeShapeType="1"/>
              </p:cNvSpPr>
              <p:nvPr/>
            </p:nvSpPr>
            <p:spPr bwMode="auto">
              <a:xfrm>
                <a:off x="4630" y="2207"/>
                <a:ext cx="0" cy="1152"/>
              </a:xfrm>
              <a:prstGeom prst="line">
                <a:avLst/>
              </a:prstGeom>
              <a:noFill/>
              <a:ln w="28575">
                <a:solidFill>
                  <a:schemeClr val="bg1"/>
                </a:solidFill>
                <a:prstDash val="dashDot"/>
                <a:round/>
                <a:headEnd/>
                <a:tailEnd/>
              </a:ln>
            </p:spPr>
            <p:txBody>
              <a:bodyPr/>
              <a:lstStyle/>
              <a:p>
                <a:endParaRPr lang="zh-CN" altLang="en-US"/>
              </a:p>
            </p:txBody>
          </p:sp>
          <p:sp>
            <p:nvSpPr>
              <p:cNvPr id="58424" name="Text Box 24"/>
              <p:cNvSpPr txBox="1">
                <a:spLocks noChangeArrowheads="1"/>
              </p:cNvSpPr>
              <p:nvPr/>
            </p:nvSpPr>
            <p:spPr bwMode="auto">
              <a:xfrm>
                <a:off x="4279" y="3694"/>
                <a:ext cx="838" cy="288"/>
              </a:xfrm>
              <a:prstGeom prst="rect">
                <a:avLst/>
              </a:prstGeom>
              <a:noFill/>
              <a:ln w="9525">
                <a:noFill/>
                <a:miter lim="800000"/>
                <a:headEnd/>
                <a:tailEnd/>
              </a:ln>
            </p:spPr>
            <p:txBody>
              <a:bodyPr>
                <a:spAutoFit/>
              </a:bodyPr>
              <a:lstStyle/>
              <a:p>
                <a:pPr>
                  <a:spcBef>
                    <a:spcPct val="50000"/>
                  </a:spcBef>
                </a:pPr>
                <a:endParaRPr kumimoji="1" lang="zh-CN" altLang="zh-CN" b="0">
                  <a:solidFill>
                    <a:schemeClr val="tx1"/>
                  </a:solidFill>
                </a:endParaRPr>
              </a:p>
            </p:txBody>
          </p:sp>
          <p:grpSp>
            <p:nvGrpSpPr>
              <p:cNvPr id="58425" name="Group 25"/>
              <p:cNvGrpSpPr>
                <a:grpSpLocks/>
              </p:cNvGrpSpPr>
              <p:nvPr/>
            </p:nvGrpSpPr>
            <p:grpSpPr bwMode="auto">
              <a:xfrm>
                <a:off x="4050" y="2948"/>
                <a:ext cx="1134" cy="675"/>
                <a:chOff x="4050" y="2948"/>
                <a:chExt cx="1134" cy="675"/>
              </a:xfrm>
            </p:grpSpPr>
            <p:sp>
              <p:nvSpPr>
                <p:cNvPr id="58429" name="Line 26"/>
                <p:cNvSpPr>
                  <a:spLocks noChangeShapeType="1"/>
                </p:cNvSpPr>
                <p:nvPr/>
              </p:nvSpPr>
              <p:spPr bwMode="auto">
                <a:xfrm>
                  <a:off x="4347" y="2958"/>
                  <a:ext cx="0" cy="649"/>
                </a:xfrm>
                <a:prstGeom prst="line">
                  <a:avLst/>
                </a:prstGeom>
                <a:noFill/>
                <a:ln w="57150">
                  <a:solidFill>
                    <a:srgbClr val="333399"/>
                  </a:solidFill>
                  <a:round/>
                  <a:headEnd/>
                  <a:tailEnd/>
                </a:ln>
              </p:spPr>
              <p:txBody>
                <a:bodyPr/>
                <a:lstStyle/>
                <a:p>
                  <a:endParaRPr lang="zh-CN" altLang="en-US"/>
                </a:p>
              </p:txBody>
            </p:sp>
            <p:sp>
              <p:nvSpPr>
                <p:cNvPr id="58430" name="Line 27"/>
                <p:cNvSpPr>
                  <a:spLocks noChangeShapeType="1"/>
                </p:cNvSpPr>
                <p:nvPr/>
              </p:nvSpPr>
              <p:spPr bwMode="auto">
                <a:xfrm>
                  <a:off x="4503" y="2974"/>
                  <a:ext cx="0" cy="649"/>
                </a:xfrm>
                <a:prstGeom prst="line">
                  <a:avLst/>
                </a:prstGeom>
                <a:noFill/>
                <a:ln w="57150">
                  <a:solidFill>
                    <a:srgbClr val="333399"/>
                  </a:solidFill>
                  <a:round/>
                  <a:headEnd/>
                  <a:tailEnd/>
                </a:ln>
              </p:spPr>
              <p:txBody>
                <a:bodyPr/>
                <a:lstStyle/>
                <a:p>
                  <a:endParaRPr lang="zh-CN" altLang="en-US"/>
                </a:p>
              </p:txBody>
            </p:sp>
            <p:sp>
              <p:nvSpPr>
                <p:cNvPr id="58431" name="Line 28"/>
                <p:cNvSpPr>
                  <a:spLocks noChangeShapeType="1"/>
                </p:cNvSpPr>
                <p:nvPr/>
              </p:nvSpPr>
              <p:spPr bwMode="auto">
                <a:xfrm>
                  <a:off x="4707" y="2958"/>
                  <a:ext cx="0" cy="649"/>
                </a:xfrm>
                <a:prstGeom prst="line">
                  <a:avLst/>
                </a:prstGeom>
                <a:noFill/>
                <a:ln w="57150">
                  <a:solidFill>
                    <a:srgbClr val="333399"/>
                  </a:solidFill>
                  <a:round/>
                  <a:headEnd/>
                  <a:tailEnd/>
                </a:ln>
              </p:spPr>
              <p:txBody>
                <a:bodyPr/>
                <a:lstStyle/>
                <a:p>
                  <a:endParaRPr lang="zh-CN" altLang="en-US"/>
                </a:p>
              </p:txBody>
            </p:sp>
            <p:sp>
              <p:nvSpPr>
                <p:cNvPr id="58432" name="Line 29"/>
                <p:cNvSpPr>
                  <a:spLocks noChangeShapeType="1"/>
                </p:cNvSpPr>
                <p:nvPr/>
              </p:nvSpPr>
              <p:spPr bwMode="auto">
                <a:xfrm>
                  <a:off x="4887" y="2948"/>
                  <a:ext cx="0" cy="649"/>
                </a:xfrm>
                <a:prstGeom prst="line">
                  <a:avLst/>
                </a:prstGeom>
                <a:noFill/>
                <a:ln w="57150">
                  <a:solidFill>
                    <a:srgbClr val="333399"/>
                  </a:solidFill>
                  <a:round/>
                  <a:headEnd/>
                  <a:tailEnd/>
                </a:ln>
              </p:spPr>
              <p:txBody>
                <a:bodyPr/>
                <a:lstStyle/>
                <a:p>
                  <a:endParaRPr lang="zh-CN" altLang="en-US"/>
                </a:p>
              </p:txBody>
            </p:sp>
            <p:sp>
              <p:nvSpPr>
                <p:cNvPr id="58433" name="Line 30"/>
                <p:cNvSpPr>
                  <a:spLocks noChangeShapeType="1"/>
                </p:cNvSpPr>
                <p:nvPr/>
              </p:nvSpPr>
              <p:spPr bwMode="auto">
                <a:xfrm>
                  <a:off x="4050" y="3116"/>
                  <a:ext cx="1" cy="188"/>
                </a:xfrm>
                <a:prstGeom prst="line">
                  <a:avLst/>
                </a:prstGeom>
                <a:noFill/>
                <a:ln w="76200">
                  <a:solidFill>
                    <a:srgbClr val="333399"/>
                  </a:solidFill>
                  <a:round/>
                  <a:headEnd/>
                  <a:tailEnd/>
                </a:ln>
              </p:spPr>
              <p:txBody>
                <a:bodyPr/>
                <a:lstStyle/>
                <a:p>
                  <a:endParaRPr lang="zh-CN" altLang="en-US"/>
                </a:p>
              </p:txBody>
            </p:sp>
            <p:sp>
              <p:nvSpPr>
                <p:cNvPr id="58434" name="Line 31"/>
                <p:cNvSpPr>
                  <a:spLocks noChangeShapeType="1"/>
                </p:cNvSpPr>
                <p:nvPr/>
              </p:nvSpPr>
              <p:spPr bwMode="auto">
                <a:xfrm>
                  <a:off x="5183" y="3118"/>
                  <a:ext cx="1" cy="188"/>
                </a:xfrm>
                <a:prstGeom prst="line">
                  <a:avLst/>
                </a:prstGeom>
                <a:noFill/>
                <a:ln w="76200">
                  <a:solidFill>
                    <a:srgbClr val="333399"/>
                  </a:solidFill>
                  <a:round/>
                  <a:headEnd/>
                  <a:tailEnd/>
                </a:ln>
              </p:spPr>
              <p:txBody>
                <a:bodyPr/>
                <a:lstStyle/>
                <a:p>
                  <a:endParaRPr lang="zh-CN" altLang="en-US"/>
                </a:p>
              </p:txBody>
            </p:sp>
          </p:grpSp>
          <p:sp>
            <p:nvSpPr>
              <p:cNvPr id="58426" name="Line 32"/>
              <p:cNvSpPr>
                <a:spLocks noChangeShapeType="1"/>
              </p:cNvSpPr>
              <p:nvPr/>
            </p:nvSpPr>
            <p:spPr bwMode="auto">
              <a:xfrm>
                <a:off x="4071" y="2103"/>
                <a:ext cx="0" cy="344"/>
              </a:xfrm>
              <a:prstGeom prst="line">
                <a:avLst/>
              </a:prstGeom>
              <a:noFill/>
              <a:ln w="38100">
                <a:solidFill>
                  <a:srgbClr val="FF3399"/>
                </a:solidFill>
                <a:round/>
                <a:headEnd/>
                <a:tailEnd type="triangle" w="sm" len="med"/>
              </a:ln>
            </p:spPr>
            <p:txBody>
              <a:bodyPr/>
              <a:lstStyle/>
              <a:p>
                <a:endParaRPr lang="zh-CN" altLang="en-US"/>
              </a:p>
            </p:txBody>
          </p:sp>
          <p:sp>
            <p:nvSpPr>
              <p:cNvPr id="58427" name="Line 33"/>
              <p:cNvSpPr>
                <a:spLocks noChangeShapeType="1"/>
              </p:cNvSpPr>
              <p:nvPr/>
            </p:nvSpPr>
            <p:spPr bwMode="auto">
              <a:xfrm>
                <a:off x="4629" y="2221"/>
                <a:ext cx="0" cy="344"/>
              </a:xfrm>
              <a:prstGeom prst="line">
                <a:avLst/>
              </a:prstGeom>
              <a:noFill/>
              <a:ln w="38100">
                <a:solidFill>
                  <a:srgbClr val="FF3399"/>
                </a:solidFill>
                <a:round/>
                <a:headEnd/>
                <a:tailEnd type="triangle" w="sm" len="med"/>
              </a:ln>
            </p:spPr>
            <p:txBody>
              <a:bodyPr/>
              <a:lstStyle/>
              <a:p>
                <a:endParaRPr lang="zh-CN" altLang="en-US"/>
              </a:p>
            </p:txBody>
          </p:sp>
          <p:sp>
            <p:nvSpPr>
              <p:cNvPr id="58428" name="Line 34"/>
              <p:cNvSpPr>
                <a:spLocks noChangeShapeType="1"/>
              </p:cNvSpPr>
              <p:nvPr/>
            </p:nvSpPr>
            <p:spPr bwMode="auto">
              <a:xfrm>
                <a:off x="5165" y="2097"/>
                <a:ext cx="0" cy="344"/>
              </a:xfrm>
              <a:prstGeom prst="line">
                <a:avLst/>
              </a:prstGeom>
              <a:noFill/>
              <a:ln w="38100">
                <a:solidFill>
                  <a:srgbClr val="FF3399"/>
                </a:solidFill>
                <a:round/>
                <a:headEnd/>
                <a:tailEnd type="triangle" w="sm" len="med"/>
              </a:ln>
            </p:spPr>
            <p:txBody>
              <a:bodyPr/>
              <a:lstStyle/>
              <a:p>
                <a:endParaRPr lang="zh-CN" altLang="en-US"/>
              </a:p>
            </p:txBody>
          </p:sp>
        </p:grpSp>
        <p:grpSp>
          <p:nvGrpSpPr>
            <p:cNvPr id="58403" name="Group 35"/>
            <p:cNvGrpSpPr>
              <a:grpSpLocks/>
            </p:cNvGrpSpPr>
            <p:nvPr/>
          </p:nvGrpSpPr>
          <p:grpSpPr bwMode="auto">
            <a:xfrm>
              <a:off x="3936" y="1309"/>
              <a:ext cx="1365" cy="898"/>
              <a:chOff x="3936" y="1309"/>
              <a:chExt cx="1365" cy="898"/>
            </a:xfrm>
          </p:grpSpPr>
          <p:grpSp>
            <p:nvGrpSpPr>
              <p:cNvPr id="58404" name="Group 36"/>
              <p:cNvGrpSpPr>
                <a:grpSpLocks/>
              </p:cNvGrpSpPr>
              <p:nvPr/>
            </p:nvGrpSpPr>
            <p:grpSpPr bwMode="auto">
              <a:xfrm>
                <a:off x="3936" y="1309"/>
                <a:ext cx="1365" cy="898"/>
                <a:chOff x="3936" y="1309"/>
                <a:chExt cx="1365" cy="898"/>
              </a:xfrm>
            </p:grpSpPr>
            <p:sp>
              <p:nvSpPr>
                <p:cNvPr id="58406" name="Text Box 37"/>
                <p:cNvSpPr txBox="1">
                  <a:spLocks noChangeArrowheads="1"/>
                </p:cNvSpPr>
                <p:nvPr/>
              </p:nvSpPr>
              <p:spPr bwMode="auto">
                <a:xfrm>
                  <a:off x="4637" y="1309"/>
                  <a:ext cx="260" cy="327"/>
                </a:xfrm>
                <a:prstGeom prst="rect">
                  <a:avLst/>
                </a:prstGeom>
                <a:noFill/>
                <a:ln w="9525">
                  <a:noFill/>
                  <a:miter lim="800000"/>
                  <a:headEnd/>
                  <a:tailEnd/>
                </a:ln>
              </p:spPr>
              <p:txBody>
                <a:bodyPr>
                  <a:spAutoFit/>
                </a:bodyPr>
                <a:lstStyle/>
                <a:p>
                  <a:pPr>
                    <a:spcBef>
                      <a:spcPct val="50000"/>
                    </a:spcBef>
                  </a:pPr>
                  <a:r>
                    <a:rPr kumimoji="1" lang="en-US" altLang="zh-CN" sz="2800" i="1">
                      <a:solidFill>
                        <a:srgbClr val="FF3300"/>
                      </a:solidFill>
                    </a:rPr>
                    <a:t>I</a:t>
                  </a:r>
                </a:p>
              </p:txBody>
            </p:sp>
            <p:sp>
              <p:nvSpPr>
                <p:cNvPr id="58407" name="Line 38"/>
                <p:cNvSpPr>
                  <a:spLocks noChangeShapeType="1"/>
                </p:cNvSpPr>
                <p:nvPr/>
              </p:nvSpPr>
              <p:spPr bwMode="auto">
                <a:xfrm>
                  <a:off x="4623" y="1900"/>
                  <a:ext cx="415" cy="1"/>
                </a:xfrm>
                <a:prstGeom prst="line">
                  <a:avLst/>
                </a:prstGeom>
                <a:noFill/>
                <a:ln w="19050">
                  <a:solidFill>
                    <a:schemeClr val="bg1"/>
                  </a:solidFill>
                  <a:round/>
                  <a:headEnd/>
                  <a:tailEnd type="triangle" w="sm" len="med"/>
                </a:ln>
              </p:spPr>
              <p:txBody>
                <a:bodyPr/>
                <a:lstStyle/>
                <a:p>
                  <a:endParaRPr lang="zh-CN" altLang="en-US"/>
                </a:p>
              </p:txBody>
            </p:sp>
            <p:sp>
              <p:nvSpPr>
                <p:cNvPr id="58408" name="AutoShape 39"/>
                <p:cNvSpPr>
                  <a:spLocks noChangeArrowheads="1"/>
                </p:cNvSpPr>
                <p:nvPr/>
              </p:nvSpPr>
              <p:spPr bwMode="auto">
                <a:xfrm>
                  <a:off x="3936" y="1599"/>
                  <a:ext cx="1365" cy="60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5 w 21600"/>
                    <a:gd name="T25" fmla="*/ 3162 h 21600"/>
                    <a:gd name="T26" fmla="*/ 18435 w 21600"/>
                    <a:gd name="T27" fmla="*/ 1843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273" y="10800"/>
                      </a:moveTo>
                      <a:cubicBezTo>
                        <a:pt x="4273" y="14405"/>
                        <a:pt x="7195" y="17327"/>
                        <a:pt x="10800" y="17327"/>
                      </a:cubicBezTo>
                      <a:cubicBezTo>
                        <a:pt x="14405" y="17327"/>
                        <a:pt x="17327" y="14405"/>
                        <a:pt x="17327" y="10800"/>
                      </a:cubicBezTo>
                      <a:cubicBezTo>
                        <a:pt x="17327" y="7195"/>
                        <a:pt x="14405" y="4273"/>
                        <a:pt x="10800" y="4273"/>
                      </a:cubicBezTo>
                      <a:cubicBezTo>
                        <a:pt x="7195" y="4273"/>
                        <a:pt x="4273" y="7195"/>
                        <a:pt x="4273" y="10800"/>
                      </a:cubicBezTo>
                      <a:close/>
                    </a:path>
                  </a:pathLst>
                </a:custGeom>
                <a:noFill/>
                <a:ln w="38100">
                  <a:solidFill>
                    <a:srgbClr val="FF9933"/>
                  </a:solidFill>
                  <a:round/>
                  <a:headEnd/>
                  <a:tailEnd/>
                </a:ln>
              </p:spPr>
              <p:txBody>
                <a:bodyPr wrap="none" anchor="ctr"/>
                <a:lstStyle/>
                <a:p>
                  <a:endParaRPr lang="zh-CN" altLang="en-US"/>
                </a:p>
              </p:txBody>
            </p:sp>
            <p:sp>
              <p:nvSpPr>
                <p:cNvPr id="58409" name="Line 40"/>
                <p:cNvSpPr>
                  <a:spLocks noChangeShapeType="1"/>
                </p:cNvSpPr>
                <p:nvPr/>
              </p:nvSpPr>
              <p:spPr bwMode="auto">
                <a:xfrm>
                  <a:off x="4631" y="1495"/>
                  <a:ext cx="0" cy="469"/>
                </a:xfrm>
                <a:prstGeom prst="line">
                  <a:avLst/>
                </a:prstGeom>
                <a:noFill/>
                <a:ln w="28575">
                  <a:solidFill>
                    <a:schemeClr val="bg1"/>
                  </a:solidFill>
                  <a:prstDash val="dashDot"/>
                  <a:round/>
                  <a:headEnd/>
                  <a:tailEnd/>
                </a:ln>
              </p:spPr>
              <p:txBody>
                <a:bodyPr/>
                <a:lstStyle/>
                <a:p>
                  <a:endParaRPr lang="zh-CN" altLang="en-US"/>
                </a:p>
              </p:txBody>
            </p:sp>
            <p:sp>
              <p:nvSpPr>
                <p:cNvPr id="58410" name="Line 41"/>
                <p:cNvSpPr>
                  <a:spLocks noChangeShapeType="1"/>
                </p:cNvSpPr>
                <p:nvPr/>
              </p:nvSpPr>
              <p:spPr bwMode="auto">
                <a:xfrm>
                  <a:off x="4620" y="1903"/>
                  <a:ext cx="171" cy="297"/>
                </a:xfrm>
                <a:prstGeom prst="line">
                  <a:avLst/>
                </a:prstGeom>
                <a:noFill/>
                <a:ln w="19050">
                  <a:solidFill>
                    <a:schemeClr val="bg1"/>
                  </a:solidFill>
                  <a:round/>
                  <a:headEnd/>
                  <a:tailEnd type="triangle" w="sm" len="med"/>
                </a:ln>
              </p:spPr>
              <p:txBody>
                <a:bodyPr/>
                <a:lstStyle/>
                <a:p>
                  <a:endParaRPr lang="zh-CN" altLang="en-US"/>
                </a:p>
              </p:txBody>
            </p:sp>
            <p:sp>
              <p:nvSpPr>
                <p:cNvPr id="58411" name="Text Box 42"/>
                <p:cNvSpPr txBox="1">
                  <a:spLocks noChangeArrowheads="1"/>
                </p:cNvSpPr>
                <p:nvPr/>
              </p:nvSpPr>
              <p:spPr bwMode="auto">
                <a:xfrm>
                  <a:off x="4418" y="1869"/>
                  <a:ext cx="357" cy="288"/>
                </a:xfrm>
                <a:prstGeom prst="rect">
                  <a:avLst/>
                </a:prstGeom>
                <a:noFill/>
                <a:ln w="9525">
                  <a:noFill/>
                  <a:miter lim="800000"/>
                  <a:headEnd/>
                  <a:tailEnd/>
                </a:ln>
              </p:spPr>
              <p:txBody>
                <a:bodyPr>
                  <a:spAutoFit/>
                </a:bodyPr>
                <a:lstStyle/>
                <a:p>
                  <a:pPr>
                    <a:spcBef>
                      <a:spcPct val="50000"/>
                    </a:spcBef>
                  </a:pPr>
                  <a:r>
                    <a:rPr kumimoji="1" lang="en-US" altLang="zh-CN" i="1"/>
                    <a:t>R</a:t>
                  </a:r>
                  <a:r>
                    <a:rPr kumimoji="1" lang="en-US" altLang="zh-CN" b="0" baseline="-25000"/>
                    <a:t>2</a:t>
                  </a:r>
                  <a:endParaRPr kumimoji="1" lang="en-US" altLang="zh-CN" b="0">
                    <a:solidFill>
                      <a:srgbClr val="FF3300"/>
                    </a:solidFill>
                  </a:endParaRPr>
                </a:p>
              </p:txBody>
            </p:sp>
            <p:sp>
              <p:nvSpPr>
                <p:cNvPr id="58412" name="Line 43"/>
                <p:cNvSpPr>
                  <a:spLocks noChangeShapeType="1"/>
                </p:cNvSpPr>
                <p:nvPr/>
              </p:nvSpPr>
              <p:spPr bwMode="auto">
                <a:xfrm flipV="1">
                  <a:off x="4634" y="1455"/>
                  <a:ext cx="0" cy="267"/>
                </a:xfrm>
                <a:prstGeom prst="line">
                  <a:avLst/>
                </a:prstGeom>
                <a:noFill/>
                <a:ln w="28575">
                  <a:solidFill>
                    <a:srgbClr val="FF3300"/>
                  </a:solidFill>
                  <a:round/>
                  <a:headEnd/>
                  <a:tailEnd type="triangle" w="sm" len="med"/>
                </a:ln>
              </p:spPr>
              <p:txBody>
                <a:bodyPr wrap="none" anchor="ctr"/>
                <a:lstStyle/>
                <a:p>
                  <a:endParaRPr lang="zh-CN" altLang="en-US"/>
                </a:p>
              </p:txBody>
            </p:sp>
            <p:sp>
              <p:nvSpPr>
                <p:cNvPr id="58413" name="Line 44"/>
                <p:cNvSpPr>
                  <a:spLocks noChangeShapeType="1"/>
                </p:cNvSpPr>
                <p:nvPr/>
              </p:nvSpPr>
              <p:spPr bwMode="auto">
                <a:xfrm flipV="1">
                  <a:off x="4202" y="1539"/>
                  <a:ext cx="0" cy="356"/>
                </a:xfrm>
                <a:prstGeom prst="line">
                  <a:avLst/>
                </a:prstGeom>
                <a:noFill/>
                <a:ln w="28575">
                  <a:solidFill>
                    <a:srgbClr val="FF3300"/>
                  </a:solidFill>
                  <a:round/>
                  <a:headEnd/>
                  <a:tailEnd type="triangle" w="sm" len="med"/>
                </a:ln>
              </p:spPr>
              <p:txBody>
                <a:bodyPr wrap="none" anchor="ctr"/>
                <a:lstStyle/>
                <a:p>
                  <a:endParaRPr lang="zh-CN" altLang="en-US"/>
                </a:p>
              </p:txBody>
            </p:sp>
            <p:sp>
              <p:nvSpPr>
                <p:cNvPr id="58414" name="Line 45"/>
                <p:cNvSpPr>
                  <a:spLocks noChangeShapeType="1"/>
                </p:cNvSpPr>
                <p:nvPr/>
              </p:nvSpPr>
              <p:spPr bwMode="auto">
                <a:xfrm flipV="1">
                  <a:off x="5031" y="1535"/>
                  <a:ext cx="0" cy="356"/>
                </a:xfrm>
                <a:prstGeom prst="line">
                  <a:avLst/>
                </a:prstGeom>
                <a:noFill/>
                <a:ln w="28575">
                  <a:solidFill>
                    <a:srgbClr val="FF3300"/>
                  </a:solidFill>
                  <a:round/>
                  <a:headEnd/>
                  <a:tailEnd type="triangle" w="sm" len="med"/>
                </a:ln>
              </p:spPr>
              <p:txBody>
                <a:bodyPr wrap="none" anchor="ctr"/>
                <a:lstStyle/>
                <a:p>
                  <a:endParaRPr lang="zh-CN" altLang="en-US"/>
                </a:p>
              </p:txBody>
            </p:sp>
            <p:sp>
              <p:nvSpPr>
                <p:cNvPr id="58415" name="Line 46"/>
                <p:cNvSpPr>
                  <a:spLocks noChangeShapeType="1"/>
                </p:cNvSpPr>
                <p:nvPr/>
              </p:nvSpPr>
              <p:spPr bwMode="auto">
                <a:xfrm>
                  <a:off x="4201" y="1922"/>
                  <a:ext cx="0" cy="222"/>
                </a:xfrm>
                <a:prstGeom prst="line">
                  <a:avLst/>
                </a:prstGeom>
                <a:noFill/>
                <a:ln w="38100">
                  <a:solidFill>
                    <a:srgbClr val="FF9933"/>
                  </a:solidFill>
                  <a:round/>
                  <a:headEnd/>
                  <a:tailEnd/>
                </a:ln>
              </p:spPr>
              <p:txBody>
                <a:bodyPr wrap="none" anchor="ctr"/>
                <a:lstStyle/>
                <a:p>
                  <a:endParaRPr lang="zh-CN" altLang="en-US"/>
                </a:p>
              </p:txBody>
            </p:sp>
            <p:sp>
              <p:nvSpPr>
                <p:cNvPr id="58416" name="Line 47"/>
                <p:cNvSpPr>
                  <a:spLocks noChangeShapeType="1"/>
                </p:cNvSpPr>
                <p:nvPr/>
              </p:nvSpPr>
              <p:spPr bwMode="auto">
                <a:xfrm>
                  <a:off x="5031" y="1941"/>
                  <a:ext cx="0" cy="222"/>
                </a:xfrm>
                <a:prstGeom prst="line">
                  <a:avLst/>
                </a:prstGeom>
                <a:noFill/>
                <a:ln w="38100">
                  <a:solidFill>
                    <a:srgbClr val="FF9933"/>
                  </a:solidFill>
                  <a:round/>
                  <a:headEnd/>
                  <a:tailEnd/>
                </a:ln>
              </p:spPr>
              <p:txBody>
                <a:bodyPr wrap="none" anchor="ctr"/>
                <a:lstStyle/>
                <a:p>
                  <a:endParaRPr lang="zh-CN" altLang="en-US"/>
                </a:p>
              </p:txBody>
            </p:sp>
          </p:grpSp>
          <p:sp>
            <p:nvSpPr>
              <p:cNvPr id="58405" name="Text Box 48"/>
              <p:cNvSpPr txBox="1">
                <a:spLocks noChangeArrowheads="1"/>
              </p:cNvSpPr>
              <p:nvPr/>
            </p:nvSpPr>
            <p:spPr bwMode="auto">
              <a:xfrm>
                <a:off x="4663" y="1649"/>
                <a:ext cx="324" cy="288"/>
              </a:xfrm>
              <a:prstGeom prst="rect">
                <a:avLst/>
              </a:prstGeom>
              <a:noFill/>
              <a:ln w="9525">
                <a:noFill/>
                <a:miter lim="800000"/>
                <a:headEnd/>
                <a:tailEnd/>
              </a:ln>
            </p:spPr>
            <p:txBody>
              <a:bodyPr>
                <a:spAutoFit/>
              </a:bodyPr>
              <a:lstStyle/>
              <a:p>
                <a:pPr>
                  <a:spcBef>
                    <a:spcPct val="50000"/>
                  </a:spcBef>
                </a:pPr>
                <a:r>
                  <a:rPr kumimoji="1" lang="en-US" altLang="zh-CN" i="1"/>
                  <a:t>R</a:t>
                </a:r>
                <a:r>
                  <a:rPr kumimoji="1" lang="en-US" altLang="zh-CN" b="0" baseline="-25000"/>
                  <a:t>1</a:t>
                </a:r>
                <a:endParaRPr kumimoji="1" lang="en-US" altLang="zh-CN" b="0">
                  <a:solidFill>
                    <a:srgbClr val="FF3300"/>
                  </a:solidFill>
                </a:endParaRPr>
              </a:p>
            </p:txBody>
          </p:sp>
        </p:grpSp>
      </p:grpSp>
      <p:grpSp>
        <p:nvGrpSpPr>
          <p:cNvPr id="8" name="Group 49"/>
          <p:cNvGrpSpPr>
            <a:grpSpLocks/>
          </p:cNvGrpSpPr>
          <p:nvPr/>
        </p:nvGrpSpPr>
        <p:grpSpPr bwMode="auto">
          <a:xfrm>
            <a:off x="6732588" y="2193925"/>
            <a:ext cx="2444750" cy="1958975"/>
            <a:chOff x="4062" y="2178"/>
            <a:chExt cx="1540" cy="1234"/>
          </a:xfrm>
        </p:grpSpPr>
        <p:grpSp>
          <p:nvGrpSpPr>
            <p:cNvPr id="58386" name="Group 50"/>
            <p:cNvGrpSpPr>
              <a:grpSpLocks/>
            </p:cNvGrpSpPr>
            <p:nvPr/>
          </p:nvGrpSpPr>
          <p:grpSpPr bwMode="auto">
            <a:xfrm>
              <a:off x="5308" y="2362"/>
              <a:ext cx="294" cy="857"/>
              <a:chOff x="5308" y="2252"/>
              <a:chExt cx="294" cy="857"/>
            </a:xfrm>
          </p:grpSpPr>
          <p:sp>
            <p:nvSpPr>
              <p:cNvPr id="58398" name="Line 51"/>
              <p:cNvSpPr>
                <a:spLocks noChangeShapeType="1"/>
              </p:cNvSpPr>
              <p:nvPr/>
            </p:nvSpPr>
            <p:spPr bwMode="auto">
              <a:xfrm>
                <a:off x="5308" y="2265"/>
                <a:ext cx="211" cy="0"/>
              </a:xfrm>
              <a:prstGeom prst="line">
                <a:avLst/>
              </a:prstGeom>
              <a:noFill/>
              <a:ln w="9525">
                <a:solidFill>
                  <a:schemeClr val="bg1"/>
                </a:solidFill>
                <a:round/>
                <a:headEnd/>
                <a:tailEnd/>
              </a:ln>
            </p:spPr>
            <p:txBody>
              <a:bodyPr/>
              <a:lstStyle/>
              <a:p>
                <a:endParaRPr lang="zh-CN" altLang="en-US"/>
              </a:p>
            </p:txBody>
          </p:sp>
          <p:sp>
            <p:nvSpPr>
              <p:cNvPr id="58399" name="Line 52"/>
              <p:cNvSpPr>
                <a:spLocks noChangeShapeType="1"/>
              </p:cNvSpPr>
              <p:nvPr/>
            </p:nvSpPr>
            <p:spPr bwMode="auto">
              <a:xfrm>
                <a:off x="5308" y="3109"/>
                <a:ext cx="210" cy="0"/>
              </a:xfrm>
              <a:prstGeom prst="line">
                <a:avLst/>
              </a:prstGeom>
              <a:noFill/>
              <a:ln w="9525">
                <a:solidFill>
                  <a:schemeClr val="bg1"/>
                </a:solidFill>
                <a:round/>
                <a:headEnd/>
                <a:tailEnd/>
              </a:ln>
            </p:spPr>
            <p:txBody>
              <a:bodyPr/>
              <a:lstStyle/>
              <a:p>
                <a:endParaRPr lang="zh-CN" altLang="en-US"/>
              </a:p>
            </p:txBody>
          </p:sp>
          <p:sp>
            <p:nvSpPr>
              <p:cNvPr id="58400" name="Line 53"/>
              <p:cNvSpPr>
                <a:spLocks noChangeShapeType="1"/>
              </p:cNvSpPr>
              <p:nvPr/>
            </p:nvSpPr>
            <p:spPr bwMode="auto">
              <a:xfrm flipH="1">
                <a:off x="5411" y="2252"/>
                <a:ext cx="0" cy="856"/>
              </a:xfrm>
              <a:prstGeom prst="line">
                <a:avLst/>
              </a:prstGeom>
              <a:noFill/>
              <a:ln w="9525">
                <a:solidFill>
                  <a:schemeClr val="bg1"/>
                </a:solidFill>
                <a:round/>
                <a:headEnd type="triangle" w="med" len="med"/>
                <a:tailEnd type="triangle" w="med" len="med"/>
              </a:ln>
            </p:spPr>
            <p:txBody>
              <a:bodyPr/>
              <a:lstStyle/>
              <a:p>
                <a:endParaRPr lang="zh-CN" altLang="en-US"/>
              </a:p>
            </p:txBody>
          </p:sp>
          <p:sp>
            <p:nvSpPr>
              <p:cNvPr id="58401" name="Text Box 54"/>
              <p:cNvSpPr txBox="1">
                <a:spLocks noChangeArrowheads="1"/>
              </p:cNvSpPr>
              <p:nvPr/>
            </p:nvSpPr>
            <p:spPr bwMode="auto">
              <a:xfrm>
                <a:off x="5389" y="2520"/>
                <a:ext cx="213" cy="288"/>
              </a:xfrm>
              <a:prstGeom prst="rect">
                <a:avLst/>
              </a:prstGeom>
              <a:noFill/>
              <a:ln w="9525">
                <a:noFill/>
                <a:miter lim="800000"/>
                <a:headEnd/>
                <a:tailEnd/>
              </a:ln>
            </p:spPr>
            <p:txBody>
              <a:bodyPr>
                <a:spAutoFit/>
              </a:bodyPr>
              <a:lstStyle/>
              <a:p>
                <a:pPr eaLnBrk="0" hangingPunct="0"/>
                <a:r>
                  <a:rPr lang="en-US" altLang="zh-CN"/>
                  <a:t>1</a:t>
                </a:r>
                <a:endParaRPr lang="en-US" altLang="zh-CN" b="0">
                  <a:solidFill>
                    <a:schemeClr val="tx1"/>
                  </a:solidFill>
                </a:endParaRPr>
              </a:p>
            </p:txBody>
          </p:sp>
        </p:grpSp>
        <p:grpSp>
          <p:nvGrpSpPr>
            <p:cNvPr id="58387" name="Group 55"/>
            <p:cNvGrpSpPr>
              <a:grpSpLocks/>
            </p:cNvGrpSpPr>
            <p:nvPr/>
          </p:nvGrpSpPr>
          <p:grpSpPr bwMode="auto">
            <a:xfrm>
              <a:off x="4062" y="2178"/>
              <a:ext cx="1124" cy="1234"/>
              <a:chOff x="2621" y="2353"/>
              <a:chExt cx="1124" cy="1234"/>
            </a:xfrm>
          </p:grpSpPr>
          <p:sp>
            <p:nvSpPr>
              <p:cNvPr id="58388" name="Text Box 56"/>
              <p:cNvSpPr txBox="1">
                <a:spLocks noChangeArrowheads="1"/>
              </p:cNvSpPr>
              <p:nvPr/>
            </p:nvSpPr>
            <p:spPr bwMode="auto">
              <a:xfrm>
                <a:off x="3420" y="2681"/>
                <a:ext cx="325" cy="327"/>
              </a:xfrm>
              <a:prstGeom prst="rect">
                <a:avLst/>
              </a:prstGeom>
              <a:noFill/>
              <a:ln w="9525">
                <a:noFill/>
                <a:miter lim="800000"/>
                <a:headEnd/>
                <a:tailEnd/>
              </a:ln>
            </p:spPr>
            <p:txBody>
              <a:bodyPr>
                <a:spAutoFit/>
              </a:bodyPr>
              <a:lstStyle/>
              <a:p>
                <a:pPr>
                  <a:spcBef>
                    <a:spcPct val="50000"/>
                  </a:spcBef>
                </a:pPr>
                <a:r>
                  <a:rPr kumimoji="1" lang="en-US" altLang="zh-CN"/>
                  <a:t>d</a:t>
                </a:r>
                <a:r>
                  <a:rPr kumimoji="1" lang="en-US" altLang="zh-CN" sz="2800" i="1"/>
                  <a:t>r</a:t>
                </a:r>
                <a:endParaRPr kumimoji="1" lang="en-US" altLang="zh-CN" b="0">
                  <a:solidFill>
                    <a:srgbClr val="FF3300"/>
                  </a:solidFill>
                </a:endParaRPr>
              </a:p>
            </p:txBody>
          </p:sp>
          <p:sp>
            <p:nvSpPr>
              <p:cNvPr id="58389" name="Line 57"/>
              <p:cNvSpPr>
                <a:spLocks noChangeShapeType="1"/>
              </p:cNvSpPr>
              <p:nvPr/>
            </p:nvSpPr>
            <p:spPr bwMode="auto">
              <a:xfrm>
                <a:off x="3189" y="2998"/>
                <a:ext cx="514" cy="0"/>
              </a:xfrm>
              <a:prstGeom prst="line">
                <a:avLst/>
              </a:prstGeom>
              <a:noFill/>
              <a:ln w="28575">
                <a:solidFill>
                  <a:srgbClr val="00FF00"/>
                </a:solidFill>
                <a:round/>
                <a:headEnd/>
                <a:tailEnd type="triangle" w="sm" len="med"/>
              </a:ln>
            </p:spPr>
            <p:txBody>
              <a:bodyPr/>
              <a:lstStyle/>
              <a:p>
                <a:endParaRPr lang="zh-CN" altLang="en-US"/>
              </a:p>
            </p:txBody>
          </p:sp>
          <p:sp>
            <p:nvSpPr>
              <p:cNvPr id="58390" name="Text Box 58"/>
              <p:cNvSpPr txBox="1">
                <a:spLocks noChangeArrowheads="1"/>
              </p:cNvSpPr>
              <p:nvPr/>
            </p:nvSpPr>
            <p:spPr bwMode="auto">
              <a:xfrm>
                <a:off x="3240" y="2726"/>
                <a:ext cx="314" cy="327"/>
              </a:xfrm>
              <a:prstGeom prst="rect">
                <a:avLst/>
              </a:prstGeom>
              <a:noFill/>
              <a:ln w="9525">
                <a:noFill/>
                <a:miter lim="800000"/>
                <a:headEnd/>
                <a:tailEnd/>
              </a:ln>
            </p:spPr>
            <p:txBody>
              <a:bodyPr>
                <a:spAutoFit/>
              </a:bodyPr>
              <a:lstStyle/>
              <a:p>
                <a:pPr>
                  <a:spcBef>
                    <a:spcPct val="50000"/>
                  </a:spcBef>
                </a:pPr>
                <a:r>
                  <a:rPr kumimoji="1" lang="en-US" altLang="zh-CN" sz="2800" i="1">
                    <a:solidFill>
                      <a:srgbClr val="66FF33"/>
                    </a:solidFill>
                  </a:rPr>
                  <a:t>r</a:t>
                </a:r>
                <a:endParaRPr kumimoji="1" lang="en-US" altLang="zh-CN" sz="2800" b="0">
                  <a:solidFill>
                    <a:schemeClr val="tx1"/>
                  </a:solidFill>
                </a:endParaRPr>
              </a:p>
            </p:txBody>
          </p:sp>
          <p:grpSp>
            <p:nvGrpSpPr>
              <p:cNvPr id="58391" name="Group 59"/>
              <p:cNvGrpSpPr>
                <a:grpSpLocks/>
              </p:cNvGrpSpPr>
              <p:nvPr/>
            </p:nvGrpSpPr>
            <p:grpSpPr bwMode="auto">
              <a:xfrm>
                <a:off x="2621" y="2353"/>
                <a:ext cx="1108" cy="1234"/>
                <a:chOff x="2621" y="2353"/>
                <a:chExt cx="1108" cy="1234"/>
              </a:xfrm>
            </p:grpSpPr>
            <p:sp>
              <p:nvSpPr>
                <p:cNvPr id="58392" name="Line 60"/>
                <p:cNvSpPr>
                  <a:spLocks noChangeShapeType="1"/>
                </p:cNvSpPr>
                <p:nvPr/>
              </p:nvSpPr>
              <p:spPr bwMode="auto">
                <a:xfrm>
                  <a:off x="3723" y="2549"/>
                  <a:ext cx="1" cy="844"/>
                </a:xfrm>
                <a:prstGeom prst="line">
                  <a:avLst/>
                </a:prstGeom>
                <a:noFill/>
                <a:ln w="76200">
                  <a:solidFill>
                    <a:srgbClr val="66FF33"/>
                  </a:solidFill>
                  <a:round/>
                  <a:headEnd/>
                  <a:tailEnd/>
                </a:ln>
              </p:spPr>
              <p:txBody>
                <a:bodyPr/>
                <a:lstStyle/>
                <a:p>
                  <a:endParaRPr lang="zh-CN" altLang="en-US"/>
                </a:p>
              </p:txBody>
            </p:sp>
            <p:sp>
              <p:nvSpPr>
                <p:cNvPr id="58393" name="Arc 61"/>
                <p:cNvSpPr>
                  <a:spLocks/>
                </p:cNvSpPr>
                <p:nvPr/>
              </p:nvSpPr>
              <p:spPr bwMode="auto">
                <a:xfrm>
                  <a:off x="2624" y="2520"/>
                  <a:ext cx="1089" cy="278"/>
                </a:xfrm>
                <a:custGeom>
                  <a:avLst/>
                  <a:gdLst>
                    <a:gd name="T0" fmla="*/ 0 w 43200"/>
                    <a:gd name="T1" fmla="*/ 0 h 24717"/>
                    <a:gd name="T2" fmla="*/ 0 w 43200"/>
                    <a:gd name="T3" fmla="*/ 0 h 24717"/>
                    <a:gd name="T4" fmla="*/ 0 w 43200"/>
                    <a:gd name="T5" fmla="*/ 0 h 24717"/>
                    <a:gd name="T6" fmla="*/ 0 60000 65536"/>
                    <a:gd name="T7" fmla="*/ 0 60000 65536"/>
                    <a:gd name="T8" fmla="*/ 0 60000 65536"/>
                    <a:gd name="T9" fmla="*/ 0 w 43200"/>
                    <a:gd name="T10" fmla="*/ 0 h 24717"/>
                    <a:gd name="T11" fmla="*/ 43200 w 43200"/>
                    <a:gd name="T12" fmla="*/ 24717 h 24717"/>
                  </a:gdLst>
                  <a:ahLst/>
                  <a:cxnLst>
                    <a:cxn ang="T6">
                      <a:pos x="T0" y="T1"/>
                    </a:cxn>
                    <a:cxn ang="T7">
                      <a:pos x="T2" y="T3"/>
                    </a:cxn>
                    <a:cxn ang="T8">
                      <a:pos x="T4" y="T5"/>
                    </a:cxn>
                  </a:cxnLst>
                  <a:rect l="T9" t="T10" r="T11" b="T12"/>
                  <a:pathLst>
                    <a:path w="43200" h="24717" fill="none" extrusionOk="0">
                      <a:moveTo>
                        <a:pt x="43110" y="1157"/>
                      </a:moveTo>
                      <a:cubicBezTo>
                        <a:pt x="43170" y="1808"/>
                        <a:pt x="43200" y="2462"/>
                        <a:pt x="43200" y="3117"/>
                      </a:cubicBezTo>
                      <a:cubicBezTo>
                        <a:pt x="43200" y="15046"/>
                        <a:pt x="33529" y="24717"/>
                        <a:pt x="21600" y="24717"/>
                      </a:cubicBezTo>
                      <a:cubicBezTo>
                        <a:pt x="9670" y="24717"/>
                        <a:pt x="0" y="15046"/>
                        <a:pt x="0" y="3117"/>
                      </a:cubicBezTo>
                      <a:cubicBezTo>
                        <a:pt x="-1" y="2073"/>
                        <a:pt x="75" y="1032"/>
                        <a:pt x="226" y="0"/>
                      </a:cubicBezTo>
                    </a:path>
                    <a:path w="43200" h="24717" stroke="0" extrusionOk="0">
                      <a:moveTo>
                        <a:pt x="43110" y="1157"/>
                      </a:moveTo>
                      <a:cubicBezTo>
                        <a:pt x="43170" y="1808"/>
                        <a:pt x="43200" y="2462"/>
                        <a:pt x="43200" y="3117"/>
                      </a:cubicBezTo>
                      <a:cubicBezTo>
                        <a:pt x="43200" y="15046"/>
                        <a:pt x="33529" y="24717"/>
                        <a:pt x="21600" y="24717"/>
                      </a:cubicBezTo>
                      <a:cubicBezTo>
                        <a:pt x="9670" y="24717"/>
                        <a:pt x="0" y="15046"/>
                        <a:pt x="0" y="3117"/>
                      </a:cubicBezTo>
                      <a:cubicBezTo>
                        <a:pt x="-1" y="2073"/>
                        <a:pt x="75" y="1032"/>
                        <a:pt x="226" y="0"/>
                      </a:cubicBezTo>
                      <a:lnTo>
                        <a:pt x="21600" y="3117"/>
                      </a:lnTo>
                      <a:close/>
                    </a:path>
                  </a:pathLst>
                </a:custGeom>
                <a:noFill/>
                <a:ln w="76200">
                  <a:solidFill>
                    <a:srgbClr val="66FF33"/>
                  </a:solidFill>
                  <a:round/>
                  <a:headEnd/>
                  <a:tailEnd/>
                </a:ln>
              </p:spPr>
              <p:txBody>
                <a:bodyPr wrap="none" anchor="ctr"/>
                <a:lstStyle/>
                <a:p>
                  <a:endParaRPr lang="zh-CN" altLang="en-US"/>
                </a:p>
              </p:txBody>
            </p:sp>
            <p:sp>
              <p:nvSpPr>
                <p:cNvPr id="58394" name="Arc 62"/>
                <p:cNvSpPr>
                  <a:spLocks/>
                </p:cNvSpPr>
                <p:nvPr/>
              </p:nvSpPr>
              <p:spPr bwMode="auto">
                <a:xfrm>
                  <a:off x="2629" y="3276"/>
                  <a:ext cx="1100" cy="311"/>
                </a:xfrm>
                <a:custGeom>
                  <a:avLst/>
                  <a:gdLst>
                    <a:gd name="T0" fmla="*/ 0 w 43200"/>
                    <a:gd name="T1" fmla="*/ 0 h 24717"/>
                    <a:gd name="T2" fmla="*/ 0 w 43200"/>
                    <a:gd name="T3" fmla="*/ 0 h 24717"/>
                    <a:gd name="T4" fmla="*/ 0 w 43200"/>
                    <a:gd name="T5" fmla="*/ 0 h 24717"/>
                    <a:gd name="T6" fmla="*/ 0 60000 65536"/>
                    <a:gd name="T7" fmla="*/ 0 60000 65536"/>
                    <a:gd name="T8" fmla="*/ 0 60000 65536"/>
                    <a:gd name="T9" fmla="*/ 0 w 43200"/>
                    <a:gd name="T10" fmla="*/ 0 h 24717"/>
                    <a:gd name="T11" fmla="*/ 43200 w 43200"/>
                    <a:gd name="T12" fmla="*/ 24717 h 24717"/>
                  </a:gdLst>
                  <a:ahLst/>
                  <a:cxnLst>
                    <a:cxn ang="T6">
                      <a:pos x="T0" y="T1"/>
                    </a:cxn>
                    <a:cxn ang="T7">
                      <a:pos x="T2" y="T3"/>
                    </a:cxn>
                    <a:cxn ang="T8">
                      <a:pos x="T4" y="T5"/>
                    </a:cxn>
                  </a:cxnLst>
                  <a:rect l="T9" t="T10" r="T11" b="T12"/>
                  <a:pathLst>
                    <a:path w="43200" h="24717" fill="none" extrusionOk="0">
                      <a:moveTo>
                        <a:pt x="43110" y="1157"/>
                      </a:moveTo>
                      <a:cubicBezTo>
                        <a:pt x="43170" y="1808"/>
                        <a:pt x="43200" y="2462"/>
                        <a:pt x="43200" y="3117"/>
                      </a:cubicBezTo>
                      <a:cubicBezTo>
                        <a:pt x="43200" y="15046"/>
                        <a:pt x="33529" y="24717"/>
                        <a:pt x="21600" y="24717"/>
                      </a:cubicBezTo>
                      <a:cubicBezTo>
                        <a:pt x="9670" y="24717"/>
                        <a:pt x="0" y="15046"/>
                        <a:pt x="0" y="3117"/>
                      </a:cubicBezTo>
                      <a:cubicBezTo>
                        <a:pt x="-1" y="2073"/>
                        <a:pt x="75" y="1032"/>
                        <a:pt x="226" y="0"/>
                      </a:cubicBezTo>
                    </a:path>
                    <a:path w="43200" h="24717" stroke="0" extrusionOk="0">
                      <a:moveTo>
                        <a:pt x="43110" y="1157"/>
                      </a:moveTo>
                      <a:cubicBezTo>
                        <a:pt x="43170" y="1808"/>
                        <a:pt x="43200" y="2462"/>
                        <a:pt x="43200" y="3117"/>
                      </a:cubicBezTo>
                      <a:cubicBezTo>
                        <a:pt x="43200" y="15046"/>
                        <a:pt x="33529" y="24717"/>
                        <a:pt x="21600" y="24717"/>
                      </a:cubicBezTo>
                      <a:cubicBezTo>
                        <a:pt x="9670" y="24717"/>
                        <a:pt x="0" y="15046"/>
                        <a:pt x="0" y="3117"/>
                      </a:cubicBezTo>
                      <a:cubicBezTo>
                        <a:pt x="-1" y="2073"/>
                        <a:pt x="75" y="1032"/>
                        <a:pt x="226" y="0"/>
                      </a:cubicBezTo>
                      <a:lnTo>
                        <a:pt x="21600" y="3117"/>
                      </a:lnTo>
                      <a:close/>
                    </a:path>
                  </a:pathLst>
                </a:custGeom>
                <a:noFill/>
                <a:ln w="76200">
                  <a:solidFill>
                    <a:srgbClr val="66FF33"/>
                  </a:solidFill>
                  <a:round/>
                  <a:headEnd/>
                  <a:tailEnd/>
                </a:ln>
              </p:spPr>
              <p:txBody>
                <a:bodyPr wrap="none" anchor="ctr"/>
                <a:lstStyle/>
                <a:p>
                  <a:endParaRPr lang="zh-CN" altLang="en-US"/>
                </a:p>
              </p:txBody>
            </p:sp>
            <p:sp>
              <p:nvSpPr>
                <p:cNvPr id="58395" name="Line 63"/>
                <p:cNvSpPr>
                  <a:spLocks noChangeShapeType="1"/>
                </p:cNvSpPr>
                <p:nvPr/>
              </p:nvSpPr>
              <p:spPr bwMode="auto">
                <a:xfrm>
                  <a:off x="2621" y="2540"/>
                  <a:ext cx="0" cy="775"/>
                </a:xfrm>
                <a:prstGeom prst="line">
                  <a:avLst/>
                </a:prstGeom>
                <a:noFill/>
                <a:ln w="76200">
                  <a:solidFill>
                    <a:srgbClr val="66FF33"/>
                  </a:solidFill>
                  <a:round/>
                  <a:headEnd/>
                  <a:tailEnd/>
                </a:ln>
              </p:spPr>
              <p:txBody>
                <a:bodyPr/>
                <a:lstStyle/>
                <a:p>
                  <a:endParaRPr lang="zh-CN" altLang="en-US"/>
                </a:p>
              </p:txBody>
            </p:sp>
            <p:sp>
              <p:nvSpPr>
                <p:cNvPr id="58396" name="Arc 64"/>
                <p:cNvSpPr>
                  <a:spLocks/>
                </p:cNvSpPr>
                <p:nvPr/>
              </p:nvSpPr>
              <p:spPr bwMode="auto">
                <a:xfrm>
                  <a:off x="2636" y="2353"/>
                  <a:ext cx="1079" cy="273"/>
                </a:xfrm>
                <a:custGeom>
                  <a:avLst/>
                  <a:gdLst>
                    <a:gd name="T0" fmla="*/ 0 w 43200"/>
                    <a:gd name="T1" fmla="*/ 0 h 23291"/>
                    <a:gd name="T2" fmla="*/ 0 w 43200"/>
                    <a:gd name="T3" fmla="*/ 0 h 23291"/>
                    <a:gd name="T4" fmla="*/ 0 w 43200"/>
                    <a:gd name="T5" fmla="*/ 0 h 23291"/>
                    <a:gd name="T6" fmla="*/ 0 60000 65536"/>
                    <a:gd name="T7" fmla="*/ 0 60000 65536"/>
                    <a:gd name="T8" fmla="*/ 0 60000 65536"/>
                    <a:gd name="T9" fmla="*/ 0 w 43200"/>
                    <a:gd name="T10" fmla="*/ 0 h 23291"/>
                    <a:gd name="T11" fmla="*/ 43200 w 43200"/>
                    <a:gd name="T12" fmla="*/ 23291 h 23291"/>
                  </a:gdLst>
                  <a:ahLst/>
                  <a:cxnLst>
                    <a:cxn ang="T6">
                      <a:pos x="T0" y="T1"/>
                    </a:cxn>
                    <a:cxn ang="T7">
                      <a:pos x="T2" y="T3"/>
                    </a:cxn>
                    <a:cxn ang="T8">
                      <a:pos x="T4" y="T5"/>
                    </a:cxn>
                  </a:cxnLst>
                  <a:rect l="T9" t="T10" r="T11" b="T12"/>
                  <a:pathLst>
                    <a:path w="43200" h="23291" fill="none" extrusionOk="0">
                      <a:moveTo>
                        <a:pt x="66" y="23290"/>
                      </a:moveTo>
                      <a:cubicBezTo>
                        <a:pt x="22" y="22728"/>
                        <a:pt x="0" y="22164"/>
                        <a:pt x="0" y="21600"/>
                      </a:cubicBezTo>
                      <a:cubicBezTo>
                        <a:pt x="0" y="9670"/>
                        <a:pt x="9670" y="0"/>
                        <a:pt x="21600" y="0"/>
                      </a:cubicBezTo>
                      <a:cubicBezTo>
                        <a:pt x="33529" y="-1"/>
                        <a:pt x="43199" y="9670"/>
                        <a:pt x="43200" y="21599"/>
                      </a:cubicBezTo>
                    </a:path>
                    <a:path w="43200" h="23291" stroke="0" extrusionOk="0">
                      <a:moveTo>
                        <a:pt x="66" y="23290"/>
                      </a:moveTo>
                      <a:cubicBezTo>
                        <a:pt x="22" y="22728"/>
                        <a:pt x="0" y="22164"/>
                        <a:pt x="0" y="21600"/>
                      </a:cubicBezTo>
                      <a:cubicBezTo>
                        <a:pt x="0" y="9670"/>
                        <a:pt x="9670" y="0"/>
                        <a:pt x="21600" y="0"/>
                      </a:cubicBezTo>
                      <a:cubicBezTo>
                        <a:pt x="33529" y="-1"/>
                        <a:pt x="43199" y="9670"/>
                        <a:pt x="43200" y="21599"/>
                      </a:cubicBezTo>
                      <a:lnTo>
                        <a:pt x="21600" y="21600"/>
                      </a:lnTo>
                      <a:close/>
                    </a:path>
                  </a:pathLst>
                </a:custGeom>
                <a:noFill/>
                <a:ln w="76200">
                  <a:solidFill>
                    <a:srgbClr val="66FF33"/>
                  </a:solidFill>
                  <a:prstDash val="sysDot"/>
                  <a:round/>
                  <a:headEnd/>
                  <a:tailEnd/>
                </a:ln>
              </p:spPr>
              <p:txBody>
                <a:bodyPr wrap="none" anchor="ctr"/>
                <a:lstStyle/>
                <a:p>
                  <a:endParaRPr lang="zh-CN" altLang="en-US"/>
                </a:p>
              </p:txBody>
            </p:sp>
            <p:sp>
              <p:nvSpPr>
                <p:cNvPr id="58397" name="Arc 65"/>
                <p:cNvSpPr>
                  <a:spLocks/>
                </p:cNvSpPr>
                <p:nvPr/>
              </p:nvSpPr>
              <p:spPr bwMode="auto">
                <a:xfrm>
                  <a:off x="2654" y="3181"/>
                  <a:ext cx="1058" cy="252"/>
                </a:xfrm>
                <a:custGeom>
                  <a:avLst/>
                  <a:gdLst>
                    <a:gd name="T0" fmla="*/ 0 w 43200"/>
                    <a:gd name="T1" fmla="*/ 0 h 22641"/>
                    <a:gd name="T2" fmla="*/ 0 w 43200"/>
                    <a:gd name="T3" fmla="*/ 0 h 22641"/>
                    <a:gd name="T4" fmla="*/ 0 w 43200"/>
                    <a:gd name="T5" fmla="*/ 0 h 22641"/>
                    <a:gd name="T6" fmla="*/ 0 60000 65536"/>
                    <a:gd name="T7" fmla="*/ 0 60000 65536"/>
                    <a:gd name="T8" fmla="*/ 0 60000 65536"/>
                    <a:gd name="T9" fmla="*/ 0 w 43200"/>
                    <a:gd name="T10" fmla="*/ 0 h 22641"/>
                    <a:gd name="T11" fmla="*/ 43200 w 43200"/>
                    <a:gd name="T12" fmla="*/ 22641 h 22641"/>
                  </a:gdLst>
                  <a:ahLst/>
                  <a:cxnLst>
                    <a:cxn ang="T6">
                      <a:pos x="T0" y="T1"/>
                    </a:cxn>
                    <a:cxn ang="T7">
                      <a:pos x="T2" y="T3"/>
                    </a:cxn>
                    <a:cxn ang="T8">
                      <a:pos x="T4" y="T5"/>
                    </a:cxn>
                  </a:cxnLst>
                  <a:rect l="T9" t="T10" r="T11" b="T12"/>
                  <a:pathLst>
                    <a:path w="43200" h="22641" fill="none" extrusionOk="0">
                      <a:moveTo>
                        <a:pt x="25" y="22640"/>
                      </a:moveTo>
                      <a:cubicBezTo>
                        <a:pt x="8" y="22294"/>
                        <a:pt x="0" y="21947"/>
                        <a:pt x="0" y="21600"/>
                      </a:cubicBezTo>
                      <a:cubicBezTo>
                        <a:pt x="0" y="9670"/>
                        <a:pt x="9670" y="0"/>
                        <a:pt x="21600" y="0"/>
                      </a:cubicBezTo>
                      <a:cubicBezTo>
                        <a:pt x="33529" y="-1"/>
                        <a:pt x="43199" y="9670"/>
                        <a:pt x="43200" y="21599"/>
                      </a:cubicBezTo>
                    </a:path>
                    <a:path w="43200" h="22641" stroke="0" extrusionOk="0">
                      <a:moveTo>
                        <a:pt x="25" y="22640"/>
                      </a:moveTo>
                      <a:cubicBezTo>
                        <a:pt x="8" y="22294"/>
                        <a:pt x="0" y="21947"/>
                        <a:pt x="0" y="21600"/>
                      </a:cubicBezTo>
                      <a:cubicBezTo>
                        <a:pt x="0" y="9670"/>
                        <a:pt x="9670" y="0"/>
                        <a:pt x="21600" y="0"/>
                      </a:cubicBezTo>
                      <a:cubicBezTo>
                        <a:pt x="33529" y="-1"/>
                        <a:pt x="43199" y="9670"/>
                        <a:pt x="43200" y="21599"/>
                      </a:cubicBezTo>
                      <a:lnTo>
                        <a:pt x="21600" y="21600"/>
                      </a:lnTo>
                      <a:close/>
                    </a:path>
                  </a:pathLst>
                </a:custGeom>
                <a:noFill/>
                <a:ln w="76200">
                  <a:solidFill>
                    <a:srgbClr val="66FF33"/>
                  </a:solidFill>
                  <a:prstDash val="sysDot"/>
                  <a:round/>
                  <a:headEnd/>
                  <a:tailEnd/>
                </a:ln>
              </p:spPr>
              <p:txBody>
                <a:bodyPr wrap="none" anchor="ctr"/>
                <a:lstStyle/>
                <a:p>
                  <a:endParaRPr lang="zh-CN" altLang="en-US"/>
                </a:p>
              </p:txBody>
            </p:sp>
          </p:grpSp>
        </p:grpSp>
      </p:grpSp>
      <p:graphicFrame>
        <p:nvGraphicFramePr>
          <p:cNvPr id="158787" name="Object 67"/>
          <p:cNvGraphicFramePr>
            <a:graphicFrameLocks noChangeAspect="1"/>
          </p:cNvGraphicFramePr>
          <p:nvPr/>
        </p:nvGraphicFramePr>
        <p:xfrm>
          <a:off x="1042988" y="1484313"/>
          <a:ext cx="1576387" cy="1062037"/>
        </p:xfrm>
        <a:graphic>
          <a:graphicData uri="http://schemas.openxmlformats.org/presentationml/2006/ole">
            <mc:AlternateContent xmlns:mc="http://schemas.openxmlformats.org/markup-compatibility/2006">
              <mc:Choice xmlns:v="urn:schemas-microsoft-com:vml" Requires="v">
                <p:oleObj spid="_x0000_s58565" name="公式" r:id="rId19" imgW="1409400" imgH="952200" progId="Equation.3">
                  <p:embed/>
                </p:oleObj>
              </mc:Choice>
              <mc:Fallback>
                <p:oleObj name="公式" r:id="rId19" imgW="1409400" imgH="952200" progId="Equation.3">
                  <p:embed/>
                  <p:pic>
                    <p:nvPicPr>
                      <p:cNvPr id="0" name="Object 6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42988" y="1484313"/>
                        <a:ext cx="1576387" cy="1062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8788" name="Object 68"/>
          <p:cNvGraphicFramePr>
            <a:graphicFrameLocks noChangeAspect="1"/>
          </p:cNvGraphicFramePr>
          <p:nvPr/>
        </p:nvGraphicFramePr>
        <p:xfrm>
          <a:off x="2627313" y="1484313"/>
          <a:ext cx="1296987" cy="968375"/>
        </p:xfrm>
        <a:graphic>
          <a:graphicData uri="http://schemas.openxmlformats.org/presentationml/2006/ole">
            <mc:AlternateContent xmlns:mc="http://schemas.openxmlformats.org/markup-compatibility/2006">
              <mc:Choice xmlns:v="urn:schemas-microsoft-com:vml" Requires="v">
                <p:oleObj spid="_x0000_s58566" name="公式" r:id="rId21" imgW="1155600" imgH="863280" progId="Equation.3">
                  <p:embed/>
                </p:oleObj>
              </mc:Choice>
              <mc:Fallback>
                <p:oleObj name="公式" r:id="rId21" imgW="1155600" imgH="863280" progId="Equation.3">
                  <p:embed/>
                  <p:pic>
                    <p:nvPicPr>
                      <p:cNvPr id="0" name="Object 6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627313" y="1484313"/>
                        <a:ext cx="1296987"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79" name="Object 69"/>
          <p:cNvGraphicFramePr>
            <a:graphicFrameLocks noChangeAspect="1"/>
          </p:cNvGraphicFramePr>
          <p:nvPr/>
        </p:nvGraphicFramePr>
        <p:xfrm>
          <a:off x="1042988" y="404813"/>
          <a:ext cx="3889375" cy="885825"/>
        </p:xfrm>
        <a:graphic>
          <a:graphicData uri="http://schemas.openxmlformats.org/presentationml/2006/ole">
            <mc:AlternateContent xmlns:mc="http://schemas.openxmlformats.org/markup-compatibility/2006">
              <mc:Choice xmlns:v="urn:schemas-microsoft-com:vml" Requires="v">
                <p:oleObj spid="_x0000_s58567" name="公式" r:id="rId23" imgW="3492360" imgH="838080" progId="Equation.3">
                  <p:embed/>
                </p:oleObj>
              </mc:Choice>
              <mc:Fallback>
                <p:oleObj name="公式" r:id="rId23" imgW="3492360" imgH="838080" progId="Equation.3">
                  <p:embed/>
                  <p:pic>
                    <p:nvPicPr>
                      <p:cNvPr id="0" name="Object 6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42988" y="404813"/>
                        <a:ext cx="3889375"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 name="TextBox 67"/>
          <p:cNvSpPr txBox="1"/>
          <p:nvPr/>
        </p:nvSpPr>
        <p:spPr>
          <a:xfrm>
            <a:off x="714348" y="5929330"/>
            <a:ext cx="6681637" cy="461665"/>
          </a:xfrm>
          <a:prstGeom prst="rect">
            <a:avLst/>
          </a:prstGeom>
          <a:noFill/>
        </p:spPr>
        <p:txBody>
          <a:bodyPr wrap="none" rtlCol="0">
            <a:spAutoFit/>
          </a:bodyPr>
          <a:lstStyle/>
          <a:p>
            <a:r>
              <a:rPr lang="zh-CN" altLang="en-US" dirty="0" smtClean="0">
                <a:solidFill>
                  <a:srgbClr val="FFFF00"/>
                </a:solidFill>
              </a:rPr>
              <a:t>练习：</a:t>
            </a:r>
            <a:r>
              <a:rPr lang="zh-CN" altLang="en-US" dirty="0" smtClean="0"/>
              <a:t>先求</a:t>
            </a:r>
            <a:r>
              <a:rPr kumimoji="1" lang="zh-CN" altLang="en-US" dirty="0" smtClean="0"/>
              <a:t>电缆单位长度的</a:t>
            </a:r>
            <a:r>
              <a:rPr lang="zh-CN" altLang="en-US" dirty="0" smtClean="0"/>
              <a:t>自感系数再求储能。</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8787"/>
                                        </p:tgtEl>
                                        <p:attrNameLst>
                                          <p:attrName>style.visibility</p:attrName>
                                        </p:attrNameLst>
                                      </p:cBhvr>
                                      <p:to>
                                        <p:strVal val="visible"/>
                                      </p:to>
                                    </p:set>
                                    <p:animEffect transition="in" filter="wipe(left)">
                                      <p:cBhvr>
                                        <p:cTn id="7" dur="500"/>
                                        <p:tgtEl>
                                          <p:spTgt spid="1587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8788"/>
                                        </p:tgtEl>
                                        <p:attrNameLst>
                                          <p:attrName>style.visibility</p:attrName>
                                        </p:attrNameLst>
                                      </p:cBhvr>
                                      <p:to>
                                        <p:strVal val="visible"/>
                                      </p:to>
                                    </p:set>
                                    <p:animEffect transition="in" filter="wipe(left)">
                                      <p:cBhvr>
                                        <p:cTn id="12" dur="500"/>
                                        <p:tgtEl>
                                          <p:spTgt spid="15878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8724"/>
                                        </p:tgtEl>
                                        <p:attrNameLst>
                                          <p:attrName>style.visibility</p:attrName>
                                        </p:attrNameLst>
                                      </p:cBhvr>
                                      <p:to>
                                        <p:strVal val="visible"/>
                                      </p:to>
                                    </p:set>
                                    <p:animEffect transition="in" filter="wipe(left)">
                                      <p:cBhvr>
                                        <p:cTn id="22" dur="500"/>
                                        <p:tgtEl>
                                          <p:spTgt spid="1587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8731"/>
                                        </p:tgtEl>
                                        <p:attrNameLst>
                                          <p:attrName>style.visibility</p:attrName>
                                        </p:attrNameLst>
                                      </p:cBhvr>
                                      <p:to>
                                        <p:strVal val="visible"/>
                                      </p:to>
                                    </p:set>
                                    <p:animEffect transition="in" filter="wipe(left)">
                                      <p:cBhvr>
                                        <p:cTn id="27" dur="500"/>
                                        <p:tgtEl>
                                          <p:spTgt spid="15873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58732"/>
                                        </p:tgtEl>
                                        <p:attrNameLst>
                                          <p:attrName>style.visibility</p:attrName>
                                        </p:attrNameLst>
                                      </p:cBhvr>
                                      <p:to>
                                        <p:strVal val="visible"/>
                                      </p:to>
                                    </p:set>
                                    <p:animEffect transition="in" filter="wipe(left)">
                                      <p:cBhvr>
                                        <p:cTn id="32" dur="500"/>
                                        <p:tgtEl>
                                          <p:spTgt spid="15873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58730"/>
                                        </p:tgtEl>
                                        <p:attrNameLst>
                                          <p:attrName>style.visibility</p:attrName>
                                        </p:attrNameLst>
                                      </p:cBhvr>
                                      <p:to>
                                        <p:strVal val="visible"/>
                                      </p:to>
                                    </p:set>
                                    <p:animEffect transition="in" filter="wipe(left)">
                                      <p:cBhvr>
                                        <p:cTn id="37" dur="500"/>
                                        <p:tgtEl>
                                          <p:spTgt spid="15873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58725"/>
                                        </p:tgtEl>
                                        <p:attrNameLst>
                                          <p:attrName>style.visibility</p:attrName>
                                        </p:attrNameLst>
                                      </p:cBhvr>
                                      <p:to>
                                        <p:strVal val="visible"/>
                                      </p:to>
                                    </p:set>
                                    <p:animEffect transition="in" filter="wipe(left)">
                                      <p:cBhvr>
                                        <p:cTn id="42" dur="500"/>
                                        <p:tgtEl>
                                          <p:spTgt spid="15872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58726"/>
                                        </p:tgtEl>
                                        <p:attrNameLst>
                                          <p:attrName>style.visibility</p:attrName>
                                        </p:attrNameLst>
                                      </p:cBhvr>
                                      <p:to>
                                        <p:strVal val="visible"/>
                                      </p:to>
                                    </p:set>
                                    <p:animEffect transition="in" filter="wipe(left)">
                                      <p:cBhvr>
                                        <p:cTn id="47" dur="500"/>
                                        <p:tgtEl>
                                          <p:spTgt spid="158726"/>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 calcmode="lin" valueType="num">
                                      <p:cBhvr additive="base">
                                        <p:cTn id="52" dur="500" fill="hold"/>
                                        <p:tgtEl>
                                          <p:spTgt spid="2"/>
                                        </p:tgtEl>
                                        <p:attrNameLst>
                                          <p:attrName>ppt_x</p:attrName>
                                        </p:attrNameLst>
                                      </p:cBhvr>
                                      <p:tavLst>
                                        <p:tav tm="0">
                                          <p:val>
                                            <p:strVal val="#ppt_x"/>
                                          </p:val>
                                        </p:tav>
                                        <p:tav tm="100000">
                                          <p:val>
                                            <p:strVal val="#ppt_x"/>
                                          </p:val>
                                        </p:tav>
                                      </p:tavLst>
                                    </p:anim>
                                    <p:anim calcmode="lin" valueType="num">
                                      <p:cBhvr additive="base">
                                        <p:cTn id="5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5" presetClass="entr" presetSubtype="10" fill="hold" grpId="0" nodeType="clickEffect">
                                  <p:stCondLst>
                                    <p:cond delay="0"/>
                                  </p:stCondLst>
                                  <p:childTnLst>
                                    <p:set>
                                      <p:cBhvr>
                                        <p:cTn id="57" dur="1" fill="hold">
                                          <p:stCondLst>
                                            <p:cond delay="0"/>
                                          </p:stCondLst>
                                        </p:cTn>
                                        <p:tgtEl>
                                          <p:spTgt spid="158733"/>
                                        </p:tgtEl>
                                        <p:attrNameLst>
                                          <p:attrName>style.visibility</p:attrName>
                                        </p:attrNameLst>
                                      </p:cBhvr>
                                      <p:to>
                                        <p:strVal val="visible"/>
                                      </p:to>
                                    </p:set>
                                    <p:animEffect transition="in" filter="checkerboard(across)">
                                      <p:cBhvr>
                                        <p:cTn id="58" dur="500"/>
                                        <p:tgtEl>
                                          <p:spTgt spid="158733"/>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158734"/>
                                        </p:tgtEl>
                                        <p:attrNameLst>
                                          <p:attrName>style.visibility</p:attrName>
                                        </p:attrNameLst>
                                      </p:cBhvr>
                                      <p:to>
                                        <p:strVal val="visible"/>
                                      </p:to>
                                    </p:set>
                                    <p:animEffect transition="in" filter="blinds(horizontal)">
                                      <p:cBhvr>
                                        <p:cTn id="63" dur="500"/>
                                        <p:tgtEl>
                                          <p:spTgt spid="158734"/>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68"/>
                                        </p:tgtEl>
                                        <p:attrNameLst>
                                          <p:attrName>style.visibility</p:attrName>
                                        </p:attrNameLst>
                                      </p:cBhvr>
                                      <p:to>
                                        <p:strVal val="visible"/>
                                      </p:to>
                                    </p:set>
                                    <p:anim calcmode="lin" valueType="num">
                                      <p:cBhvr additive="base">
                                        <p:cTn id="68" dur="500" fill="hold"/>
                                        <p:tgtEl>
                                          <p:spTgt spid="68"/>
                                        </p:tgtEl>
                                        <p:attrNameLst>
                                          <p:attrName>ppt_x</p:attrName>
                                        </p:attrNameLst>
                                      </p:cBhvr>
                                      <p:tavLst>
                                        <p:tav tm="0">
                                          <p:val>
                                            <p:strVal val="#ppt_x"/>
                                          </p:val>
                                        </p:tav>
                                        <p:tav tm="100000">
                                          <p:val>
                                            <p:strVal val="#ppt_x"/>
                                          </p:val>
                                        </p:tav>
                                      </p:tavLst>
                                    </p:anim>
                                    <p:anim calcmode="lin" valueType="num">
                                      <p:cBhvr additive="base">
                                        <p:cTn id="69"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33" grpId="0"/>
      <p:bldP spid="6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灯片编号占位符 3"/>
          <p:cNvSpPr>
            <a:spLocks noGrp="1"/>
          </p:cNvSpPr>
          <p:nvPr>
            <p:ph type="sldNum" sz="quarter" idx="12"/>
          </p:nvPr>
        </p:nvSpPr>
        <p:spPr/>
        <p:txBody>
          <a:bodyPr/>
          <a:lstStyle/>
          <a:p>
            <a:pPr>
              <a:defRPr/>
            </a:pPr>
            <a:fld id="{3F1FC733-3245-417F-BE6E-666739FDD823}" type="slidenum">
              <a:rPr lang="en-US" altLang="zh-CN"/>
              <a:pPr>
                <a:defRPr/>
              </a:pPr>
              <a:t>69</a:t>
            </a:fld>
            <a:endParaRPr lang="en-US" altLang="zh-CN" dirty="0"/>
          </a:p>
        </p:txBody>
      </p:sp>
      <p:sp>
        <p:nvSpPr>
          <p:cNvPr id="59397" name="Text Box 2"/>
          <p:cNvSpPr txBox="1">
            <a:spLocks noChangeArrowheads="1"/>
          </p:cNvSpPr>
          <p:nvPr/>
        </p:nvSpPr>
        <p:spPr bwMode="auto">
          <a:xfrm>
            <a:off x="315913" y="254000"/>
            <a:ext cx="8528050" cy="1122363"/>
          </a:xfrm>
          <a:prstGeom prst="rect">
            <a:avLst/>
          </a:prstGeom>
          <a:noFill/>
          <a:ln w="9525">
            <a:noFill/>
            <a:miter lim="800000"/>
            <a:headEnd/>
            <a:tailEnd/>
          </a:ln>
        </p:spPr>
        <p:txBody>
          <a:bodyPr>
            <a:spAutoFit/>
          </a:bodyPr>
          <a:lstStyle/>
          <a:p>
            <a:pPr>
              <a:lnSpc>
                <a:spcPct val="130000"/>
              </a:lnSpc>
              <a:spcBef>
                <a:spcPct val="50000"/>
              </a:spcBef>
            </a:pPr>
            <a:r>
              <a:rPr kumimoji="1" lang="zh-CN" altLang="en-US">
                <a:solidFill>
                  <a:srgbClr val="66FF33"/>
                </a:solidFill>
              </a:rPr>
              <a:t>例</a:t>
            </a:r>
            <a:r>
              <a:rPr kumimoji="1" lang="en-US" altLang="zh-CN">
                <a:solidFill>
                  <a:srgbClr val="66FF33"/>
                </a:solidFill>
              </a:rPr>
              <a:t>12-18</a:t>
            </a:r>
            <a:r>
              <a:rPr kumimoji="1" lang="en-US" altLang="zh-CN" sz="2800"/>
              <a:t>  </a:t>
            </a:r>
            <a:r>
              <a:rPr kumimoji="1" lang="zh-CN" altLang="en-US"/>
              <a:t>设有自感分别为</a:t>
            </a:r>
            <a:r>
              <a:rPr kumimoji="1" lang="en-US" altLang="zh-CN" i="1"/>
              <a:t>L</a:t>
            </a:r>
            <a:r>
              <a:rPr kumimoji="1" lang="en-US" altLang="zh-CN" baseline="-25000"/>
              <a:t>1</a:t>
            </a:r>
            <a:r>
              <a:rPr kumimoji="1" lang="zh-CN" altLang="en-US"/>
              <a:t>和</a:t>
            </a:r>
            <a:r>
              <a:rPr kumimoji="1" lang="en-US" altLang="zh-CN" i="1"/>
              <a:t>L</a:t>
            </a:r>
            <a:r>
              <a:rPr kumimoji="1" lang="en-US" altLang="zh-CN" baseline="-25000"/>
              <a:t>2</a:t>
            </a:r>
            <a:r>
              <a:rPr kumimoji="1" lang="zh-CN" altLang="en-US"/>
              <a:t>的两个相邻线圈，分别通以电流</a:t>
            </a:r>
            <a:r>
              <a:rPr kumimoji="1" lang="en-US" altLang="zh-CN" i="1"/>
              <a:t>I</a:t>
            </a:r>
            <a:r>
              <a:rPr kumimoji="1" lang="en-US" altLang="zh-CN" baseline="-25000"/>
              <a:t>1</a:t>
            </a:r>
            <a:r>
              <a:rPr kumimoji="1" lang="zh-CN" altLang="en-US"/>
              <a:t>、</a:t>
            </a:r>
            <a:r>
              <a:rPr kumimoji="1" lang="en-US" altLang="zh-CN" i="1"/>
              <a:t>I</a:t>
            </a:r>
            <a:r>
              <a:rPr kumimoji="1" lang="en-US" altLang="zh-CN" baseline="-25000"/>
              <a:t>2</a:t>
            </a:r>
            <a:r>
              <a:rPr kumimoji="1" lang="zh-CN" altLang="en-US"/>
              <a:t>。求</a:t>
            </a:r>
            <a:r>
              <a:rPr kumimoji="1" lang="en-US" altLang="zh-CN"/>
              <a:t>(1)</a:t>
            </a:r>
            <a:r>
              <a:rPr kumimoji="1" lang="zh-CN" altLang="en-US"/>
              <a:t>两线圈的储能；</a:t>
            </a:r>
            <a:r>
              <a:rPr kumimoji="1" lang="en-US" altLang="zh-CN"/>
              <a:t>(2)</a:t>
            </a:r>
            <a:r>
              <a:rPr kumimoji="1" lang="zh-CN" altLang="en-US"/>
              <a:t>证明</a:t>
            </a:r>
            <a:r>
              <a:rPr kumimoji="1" lang="en-US" altLang="zh-CN" i="1"/>
              <a:t>M</a:t>
            </a:r>
            <a:r>
              <a:rPr kumimoji="1" lang="en-US" altLang="zh-CN" baseline="-25000"/>
              <a:t>21</a:t>
            </a:r>
            <a:r>
              <a:rPr kumimoji="1" lang="en-US" altLang="zh-CN"/>
              <a:t>=</a:t>
            </a:r>
            <a:r>
              <a:rPr kumimoji="1" lang="en-US" altLang="zh-CN" i="1"/>
              <a:t>M</a:t>
            </a:r>
            <a:r>
              <a:rPr kumimoji="1" lang="en-US" altLang="zh-CN" baseline="-25000"/>
              <a:t>12</a:t>
            </a:r>
            <a:r>
              <a:rPr kumimoji="1" lang="zh-CN" altLang="en-US"/>
              <a:t>。</a:t>
            </a:r>
          </a:p>
        </p:txBody>
      </p:sp>
      <p:sp>
        <p:nvSpPr>
          <p:cNvPr id="78851" name="Text Box 3"/>
          <p:cNvSpPr txBox="1">
            <a:spLocks noChangeArrowheads="1"/>
          </p:cNvSpPr>
          <p:nvPr/>
        </p:nvSpPr>
        <p:spPr bwMode="auto">
          <a:xfrm>
            <a:off x="341313" y="1411288"/>
            <a:ext cx="687387" cy="519112"/>
          </a:xfrm>
          <a:prstGeom prst="rect">
            <a:avLst/>
          </a:prstGeom>
          <a:noFill/>
          <a:ln w="9525">
            <a:noFill/>
            <a:miter lim="800000"/>
            <a:headEnd/>
            <a:tailEnd/>
          </a:ln>
        </p:spPr>
        <p:txBody>
          <a:bodyPr>
            <a:spAutoFit/>
          </a:bodyPr>
          <a:lstStyle/>
          <a:p>
            <a:pPr>
              <a:spcBef>
                <a:spcPct val="50000"/>
              </a:spcBef>
            </a:pPr>
            <a:r>
              <a:rPr kumimoji="1" lang="zh-CN" altLang="en-US" sz="2800">
                <a:solidFill>
                  <a:srgbClr val="66FF33"/>
                </a:solidFill>
              </a:rPr>
              <a:t>解</a:t>
            </a:r>
            <a:endParaRPr kumimoji="1" lang="zh-CN" altLang="en-US" sz="2800">
              <a:solidFill>
                <a:schemeClr val="tx1"/>
              </a:solidFill>
            </a:endParaRPr>
          </a:p>
        </p:txBody>
      </p:sp>
      <p:sp>
        <p:nvSpPr>
          <p:cNvPr id="78852" name="Text Box 4"/>
          <p:cNvSpPr txBox="1">
            <a:spLocks noChangeArrowheads="1"/>
          </p:cNvSpPr>
          <p:nvPr/>
        </p:nvSpPr>
        <p:spPr bwMode="auto">
          <a:xfrm>
            <a:off x="982663" y="1416050"/>
            <a:ext cx="7935912" cy="1052513"/>
          </a:xfrm>
          <a:prstGeom prst="rect">
            <a:avLst/>
          </a:prstGeom>
          <a:noFill/>
          <a:ln w="28575">
            <a:noFill/>
            <a:miter lim="800000"/>
            <a:headEnd/>
            <a:tailEnd type="none" w="sm" len="med"/>
          </a:ln>
        </p:spPr>
        <p:txBody>
          <a:bodyPr>
            <a:spAutoFit/>
          </a:bodyPr>
          <a:lstStyle/>
          <a:p>
            <a:pPr>
              <a:lnSpc>
                <a:spcPct val="130000"/>
              </a:lnSpc>
              <a:spcBef>
                <a:spcPct val="50000"/>
              </a:spcBef>
              <a:defRPr/>
            </a:pPr>
            <a:r>
              <a:rPr kumimoji="1" lang="en-US" altLang="zh-CN" dirty="0"/>
              <a:t>(1)</a:t>
            </a:r>
            <a:r>
              <a:rPr kumimoji="1" lang="zh-CN" altLang="en-US" dirty="0"/>
              <a:t>两线圈中的储能是电流从</a:t>
            </a:r>
            <a:r>
              <a:rPr kumimoji="1" lang="en-US" altLang="zh-CN" dirty="0"/>
              <a:t>0</a:t>
            </a:r>
            <a:r>
              <a:rPr kumimoji="1" lang="zh-CN" altLang="en-US" dirty="0"/>
              <a:t>达到稳态值</a:t>
            </a:r>
            <a:r>
              <a:rPr kumimoji="1" lang="en-US" altLang="zh-CN" dirty="0"/>
              <a:t>(</a:t>
            </a:r>
            <a:r>
              <a:rPr kumimoji="1" lang="en-US" altLang="zh-CN" i="1" dirty="0"/>
              <a:t>I</a:t>
            </a:r>
            <a:r>
              <a:rPr kumimoji="1" lang="en-US" altLang="zh-CN" baseline="-25000" dirty="0"/>
              <a:t>1</a:t>
            </a:r>
            <a:r>
              <a:rPr kumimoji="1" lang="zh-CN" altLang="en-US" dirty="0"/>
              <a:t>、</a:t>
            </a:r>
            <a:r>
              <a:rPr kumimoji="1" lang="en-US" altLang="zh-CN" i="1" dirty="0"/>
              <a:t>I</a:t>
            </a:r>
            <a:r>
              <a:rPr kumimoji="1" lang="en-US" altLang="zh-CN" baseline="-25000" dirty="0"/>
              <a:t>2</a:t>
            </a:r>
            <a:r>
              <a:rPr kumimoji="1" lang="en-US" altLang="zh-CN" dirty="0"/>
              <a:t>)</a:t>
            </a:r>
            <a:r>
              <a:rPr kumimoji="1" lang="zh-CN" altLang="en-US" dirty="0"/>
              <a:t>的过程中，由电源</a:t>
            </a:r>
            <a:r>
              <a:rPr kumimoji="1" lang="zh-CN" altLang="en-US" dirty="0">
                <a:latin typeface="+mn-ea"/>
              </a:rPr>
              <a:t>反抗</a:t>
            </a:r>
            <a:r>
              <a:rPr kumimoji="1" lang="zh-CN" altLang="en-US" dirty="0"/>
              <a:t>自感和互感电动势作功而得。</a:t>
            </a:r>
          </a:p>
        </p:txBody>
      </p:sp>
      <p:sp>
        <p:nvSpPr>
          <p:cNvPr id="78853" name="Text Box 5"/>
          <p:cNvSpPr txBox="1">
            <a:spLocks noChangeArrowheads="1"/>
          </p:cNvSpPr>
          <p:nvPr/>
        </p:nvSpPr>
        <p:spPr bwMode="auto">
          <a:xfrm>
            <a:off x="468313" y="2492375"/>
            <a:ext cx="3262312" cy="457200"/>
          </a:xfrm>
          <a:prstGeom prst="rect">
            <a:avLst/>
          </a:prstGeom>
          <a:noFill/>
          <a:ln w="28575">
            <a:noFill/>
            <a:miter lim="800000"/>
            <a:headEnd/>
            <a:tailEnd type="none" w="sm" len="med"/>
          </a:ln>
        </p:spPr>
        <p:txBody>
          <a:bodyPr wrap="none">
            <a:spAutoFit/>
          </a:bodyPr>
          <a:lstStyle/>
          <a:p>
            <a:pPr>
              <a:spcBef>
                <a:spcPct val="50000"/>
              </a:spcBef>
              <a:buFontTx/>
              <a:buChar char="•"/>
            </a:pPr>
            <a:r>
              <a:rPr kumimoji="1" lang="zh-CN" altLang="en-US"/>
              <a:t>先给线圈</a:t>
            </a:r>
            <a:r>
              <a:rPr kumimoji="1" lang="en-US" altLang="zh-CN"/>
              <a:t>1</a:t>
            </a:r>
            <a:r>
              <a:rPr kumimoji="1" lang="zh-CN" altLang="en-US"/>
              <a:t>通电：</a:t>
            </a:r>
            <a:r>
              <a:rPr kumimoji="1" lang="en-US" altLang="zh-CN"/>
              <a:t>0</a:t>
            </a:r>
            <a:r>
              <a:rPr kumimoji="1" lang="en-US" altLang="zh-CN">
                <a:sym typeface="Symbol" pitchFamily="18" charset="2"/>
              </a:rPr>
              <a:t></a:t>
            </a:r>
            <a:r>
              <a:rPr kumimoji="1" lang="en-US" altLang="zh-CN" i="1">
                <a:sym typeface="Symbol" pitchFamily="18" charset="2"/>
              </a:rPr>
              <a:t>I</a:t>
            </a:r>
            <a:r>
              <a:rPr kumimoji="1" lang="en-US" altLang="zh-CN" baseline="-25000">
                <a:sym typeface="Symbol" pitchFamily="18" charset="2"/>
              </a:rPr>
              <a:t>1</a:t>
            </a:r>
            <a:endParaRPr kumimoji="1" lang="en-US" altLang="zh-CN">
              <a:sym typeface="Symbol" pitchFamily="18" charset="2"/>
            </a:endParaRPr>
          </a:p>
        </p:txBody>
      </p:sp>
      <p:sp>
        <p:nvSpPr>
          <p:cNvPr id="78854" name="Text Box 6"/>
          <p:cNvSpPr txBox="1">
            <a:spLocks noChangeArrowheads="1"/>
          </p:cNvSpPr>
          <p:nvPr/>
        </p:nvSpPr>
        <p:spPr bwMode="auto">
          <a:xfrm>
            <a:off x="539750" y="3068638"/>
            <a:ext cx="4932363" cy="457200"/>
          </a:xfrm>
          <a:prstGeom prst="rect">
            <a:avLst/>
          </a:prstGeom>
          <a:noFill/>
          <a:ln w="28575">
            <a:noFill/>
            <a:miter lim="800000"/>
            <a:headEnd/>
            <a:tailEnd type="none" w="sm" len="med"/>
          </a:ln>
        </p:spPr>
        <p:txBody>
          <a:bodyPr wrap="none">
            <a:spAutoFit/>
          </a:bodyPr>
          <a:lstStyle/>
          <a:p>
            <a:pPr>
              <a:spcBef>
                <a:spcPct val="50000"/>
              </a:spcBef>
              <a:defRPr/>
            </a:pPr>
            <a:r>
              <a:rPr kumimoji="1" lang="zh-CN" altLang="en-US" dirty="0"/>
              <a:t>线圈</a:t>
            </a:r>
            <a:r>
              <a:rPr kumimoji="1" lang="en-US" altLang="zh-CN" dirty="0"/>
              <a:t>1</a:t>
            </a:r>
            <a:r>
              <a:rPr kumimoji="1" lang="zh-CN" altLang="en-US" dirty="0"/>
              <a:t>的电源</a:t>
            </a:r>
            <a:r>
              <a:rPr kumimoji="1" lang="zh-CN" altLang="en-US" dirty="0">
                <a:latin typeface="+mn-ea"/>
              </a:rPr>
              <a:t>反抗</a:t>
            </a:r>
            <a:r>
              <a:rPr kumimoji="1" lang="zh-CN" altLang="en-US" dirty="0">
                <a:solidFill>
                  <a:srgbClr val="FFFF00"/>
                </a:solidFill>
              </a:rPr>
              <a:t>自感</a:t>
            </a:r>
            <a:r>
              <a:rPr kumimoji="1" lang="zh-CN" altLang="en-US" dirty="0"/>
              <a:t>电动势作功：</a:t>
            </a:r>
          </a:p>
        </p:txBody>
      </p:sp>
      <p:graphicFrame>
        <p:nvGraphicFramePr>
          <p:cNvPr id="78855" name="Object 7"/>
          <p:cNvGraphicFramePr>
            <a:graphicFrameLocks noChangeAspect="1"/>
          </p:cNvGraphicFramePr>
          <p:nvPr/>
        </p:nvGraphicFramePr>
        <p:xfrm>
          <a:off x="2051050" y="3573463"/>
          <a:ext cx="1651000" cy="838200"/>
        </p:xfrm>
        <a:graphic>
          <a:graphicData uri="http://schemas.openxmlformats.org/presentationml/2006/ole">
            <mc:AlternateContent xmlns:mc="http://schemas.openxmlformats.org/markup-compatibility/2006">
              <mc:Choice xmlns:v="urn:schemas-microsoft-com:vml" Requires="v">
                <p:oleObj spid="_x0000_s59428" name="公式" r:id="rId3" imgW="1650960" imgH="838080" progId="Equation.3">
                  <p:embed/>
                </p:oleObj>
              </mc:Choice>
              <mc:Fallback>
                <p:oleObj name="公式" r:id="rId3" imgW="1650960" imgH="83808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3573463"/>
                        <a:ext cx="16510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56" name="Text Box 8"/>
          <p:cNvSpPr txBox="1">
            <a:spLocks noChangeArrowheads="1"/>
          </p:cNvSpPr>
          <p:nvPr/>
        </p:nvSpPr>
        <p:spPr bwMode="auto">
          <a:xfrm>
            <a:off x="539750" y="4437063"/>
            <a:ext cx="3251200" cy="457200"/>
          </a:xfrm>
          <a:prstGeom prst="rect">
            <a:avLst/>
          </a:prstGeom>
          <a:noFill/>
          <a:ln w="28575">
            <a:noFill/>
            <a:miter lim="800000"/>
            <a:headEnd/>
            <a:tailEnd type="none" w="sm" len="med"/>
          </a:ln>
        </p:spPr>
        <p:txBody>
          <a:bodyPr wrap="none">
            <a:spAutoFit/>
          </a:bodyPr>
          <a:lstStyle/>
          <a:p>
            <a:pPr>
              <a:spcBef>
                <a:spcPct val="50000"/>
              </a:spcBef>
              <a:buFontTx/>
              <a:buChar char="•"/>
            </a:pPr>
            <a:r>
              <a:rPr kumimoji="1" lang="zh-CN" altLang="en-US"/>
              <a:t>再给线圈</a:t>
            </a:r>
            <a:r>
              <a:rPr kumimoji="1" lang="en-US" altLang="zh-CN"/>
              <a:t>2</a:t>
            </a:r>
            <a:r>
              <a:rPr kumimoji="1" lang="zh-CN" altLang="en-US"/>
              <a:t>通电：</a:t>
            </a:r>
            <a:r>
              <a:rPr kumimoji="1" lang="en-US" altLang="zh-CN"/>
              <a:t>0</a:t>
            </a:r>
            <a:r>
              <a:rPr kumimoji="1" lang="en-US" altLang="zh-CN">
                <a:sym typeface="Symbol" pitchFamily="18" charset="2"/>
              </a:rPr>
              <a:t></a:t>
            </a:r>
            <a:r>
              <a:rPr kumimoji="1" lang="en-US" altLang="zh-CN" i="1">
                <a:sym typeface="Symbol" pitchFamily="18" charset="2"/>
              </a:rPr>
              <a:t>I</a:t>
            </a:r>
            <a:r>
              <a:rPr kumimoji="1" lang="en-US" altLang="zh-CN" baseline="-25000">
                <a:sym typeface="Symbol" pitchFamily="18" charset="2"/>
              </a:rPr>
              <a:t>2</a:t>
            </a:r>
            <a:endParaRPr kumimoji="1" lang="en-US" altLang="zh-CN">
              <a:sym typeface="Symbol" pitchFamily="18" charset="2"/>
            </a:endParaRPr>
          </a:p>
        </p:txBody>
      </p:sp>
      <p:sp>
        <p:nvSpPr>
          <p:cNvPr id="78857" name="Text Box 9"/>
          <p:cNvSpPr txBox="1">
            <a:spLocks noChangeArrowheads="1"/>
          </p:cNvSpPr>
          <p:nvPr/>
        </p:nvSpPr>
        <p:spPr bwMode="auto">
          <a:xfrm>
            <a:off x="684213" y="5084763"/>
            <a:ext cx="4932362" cy="457200"/>
          </a:xfrm>
          <a:prstGeom prst="rect">
            <a:avLst/>
          </a:prstGeom>
          <a:noFill/>
          <a:ln w="28575">
            <a:noFill/>
            <a:miter lim="800000"/>
            <a:headEnd/>
            <a:tailEnd type="none" w="sm" len="med"/>
          </a:ln>
        </p:spPr>
        <p:txBody>
          <a:bodyPr wrap="none">
            <a:spAutoFit/>
          </a:bodyPr>
          <a:lstStyle/>
          <a:p>
            <a:pPr>
              <a:spcBef>
                <a:spcPct val="50000"/>
              </a:spcBef>
              <a:defRPr/>
            </a:pPr>
            <a:r>
              <a:rPr kumimoji="1" lang="zh-CN" altLang="en-US" dirty="0"/>
              <a:t>线圈</a:t>
            </a:r>
            <a:r>
              <a:rPr kumimoji="1" lang="en-US" altLang="zh-CN" dirty="0"/>
              <a:t>2</a:t>
            </a:r>
            <a:r>
              <a:rPr kumimoji="1" lang="zh-CN" altLang="en-US" dirty="0"/>
              <a:t>的电源</a:t>
            </a:r>
            <a:r>
              <a:rPr kumimoji="1" lang="zh-CN" altLang="en-US" dirty="0">
                <a:latin typeface="+mn-ea"/>
              </a:rPr>
              <a:t>反抗</a:t>
            </a:r>
            <a:r>
              <a:rPr kumimoji="1" lang="zh-CN" altLang="en-US" dirty="0">
                <a:solidFill>
                  <a:srgbClr val="FFFF00"/>
                </a:solidFill>
              </a:rPr>
              <a:t>自感</a:t>
            </a:r>
            <a:r>
              <a:rPr kumimoji="1" lang="zh-CN" altLang="en-US" dirty="0"/>
              <a:t>电动势作功：</a:t>
            </a:r>
          </a:p>
        </p:txBody>
      </p:sp>
      <p:graphicFrame>
        <p:nvGraphicFramePr>
          <p:cNvPr id="78859" name="Object 11"/>
          <p:cNvGraphicFramePr>
            <a:graphicFrameLocks noChangeAspect="1"/>
          </p:cNvGraphicFramePr>
          <p:nvPr/>
        </p:nvGraphicFramePr>
        <p:xfrm>
          <a:off x="5651500" y="4941888"/>
          <a:ext cx="1676400" cy="838200"/>
        </p:xfrm>
        <a:graphic>
          <a:graphicData uri="http://schemas.openxmlformats.org/presentationml/2006/ole">
            <mc:AlternateContent xmlns:mc="http://schemas.openxmlformats.org/markup-compatibility/2006">
              <mc:Choice xmlns:v="urn:schemas-microsoft-com:vml" Requires="v">
                <p:oleObj spid="_x0000_s59429" name="公式" r:id="rId5" imgW="1676160" imgH="838080" progId="Equation.3">
                  <p:embed/>
                </p:oleObj>
              </mc:Choice>
              <mc:Fallback>
                <p:oleObj name="公式" r:id="rId5" imgW="1676160" imgH="83808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1500" y="4941888"/>
                        <a:ext cx="16764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9404" name="Group 73"/>
          <p:cNvGrpSpPr>
            <a:grpSpLocks/>
          </p:cNvGrpSpPr>
          <p:nvPr/>
        </p:nvGrpSpPr>
        <p:grpSpPr bwMode="auto">
          <a:xfrm>
            <a:off x="5364163" y="2492375"/>
            <a:ext cx="3600450" cy="2301875"/>
            <a:chOff x="3379" y="1616"/>
            <a:chExt cx="2268" cy="1450"/>
          </a:xfrm>
        </p:grpSpPr>
        <p:grpSp>
          <p:nvGrpSpPr>
            <p:cNvPr id="59406" name="Group 13"/>
            <p:cNvGrpSpPr>
              <a:grpSpLocks/>
            </p:cNvGrpSpPr>
            <p:nvPr/>
          </p:nvGrpSpPr>
          <p:grpSpPr bwMode="auto">
            <a:xfrm>
              <a:off x="3379" y="1616"/>
              <a:ext cx="2268" cy="1450"/>
              <a:chOff x="1156" y="935"/>
              <a:chExt cx="2268" cy="1450"/>
            </a:xfrm>
          </p:grpSpPr>
          <p:sp>
            <p:nvSpPr>
              <p:cNvPr id="59411" name="Rectangle 14"/>
              <p:cNvSpPr>
                <a:spLocks noChangeArrowheads="1"/>
              </p:cNvSpPr>
              <p:nvPr/>
            </p:nvSpPr>
            <p:spPr bwMode="auto">
              <a:xfrm>
                <a:off x="1156" y="935"/>
                <a:ext cx="2268" cy="1406"/>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59412" name="Text Box 15"/>
              <p:cNvSpPr txBox="1">
                <a:spLocks noChangeArrowheads="1"/>
              </p:cNvSpPr>
              <p:nvPr/>
            </p:nvSpPr>
            <p:spPr bwMode="auto">
              <a:xfrm>
                <a:off x="1610" y="2069"/>
                <a:ext cx="274" cy="316"/>
              </a:xfrm>
              <a:prstGeom prst="rect">
                <a:avLst/>
              </a:prstGeom>
              <a:noFill/>
              <a:ln w="9525">
                <a:noFill/>
                <a:miter lim="800000"/>
                <a:headEnd/>
                <a:tailEnd/>
              </a:ln>
            </p:spPr>
            <p:txBody>
              <a:bodyPr/>
              <a:lstStyle/>
              <a:p>
                <a:pPr algn="just"/>
                <a:r>
                  <a:rPr lang="en-US" altLang="zh-CN" sz="1800" i="1">
                    <a:solidFill>
                      <a:srgbClr val="FF0000"/>
                    </a:solidFill>
                  </a:rPr>
                  <a:t>R</a:t>
                </a:r>
                <a:r>
                  <a:rPr lang="en-US" altLang="zh-CN" sz="1800" baseline="-25000">
                    <a:solidFill>
                      <a:srgbClr val="FF0000"/>
                    </a:solidFill>
                  </a:rPr>
                  <a:t>1</a:t>
                </a:r>
                <a:endParaRPr lang="en-US" altLang="zh-CN" sz="1800">
                  <a:solidFill>
                    <a:srgbClr val="FF0000"/>
                  </a:solidFill>
                </a:endParaRPr>
              </a:p>
            </p:txBody>
          </p:sp>
          <p:sp>
            <p:nvSpPr>
              <p:cNvPr id="59413" name="Text Box 16"/>
              <p:cNvSpPr txBox="1">
                <a:spLocks noChangeArrowheads="1"/>
              </p:cNvSpPr>
              <p:nvPr/>
            </p:nvSpPr>
            <p:spPr bwMode="auto">
              <a:xfrm>
                <a:off x="1610" y="935"/>
                <a:ext cx="317" cy="273"/>
              </a:xfrm>
              <a:prstGeom prst="rect">
                <a:avLst/>
              </a:prstGeom>
              <a:noFill/>
              <a:ln w="9525">
                <a:noFill/>
                <a:miter lim="800000"/>
                <a:headEnd/>
                <a:tailEnd/>
              </a:ln>
            </p:spPr>
            <p:txBody>
              <a:bodyPr/>
              <a:lstStyle/>
              <a:p>
                <a:pPr algn="just"/>
                <a:r>
                  <a:rPr lang="en-US" altLang="zh-CN" sz="1800" i="1">
                    <a:solidFill>
                      <a:srgbClr val="00CC00"/>
                    </a:solidFill>
                  </a:rPr>
                  <a:t>L</a:t>
                </a:r>
                <a:r>
                  <a:rPr lang="en-US" altLang="zh-CN" sz="1800" baseline="-25000">
                    <a:solidFill>
                      <a:srgbClr val="00CC00"/>
                    </a:solidFill>
                  </a:rPr>
                  <a:t>1</a:t>
                </a:r>
                <a:endParaRPr lang="en-US" altLang="zh-CN" sz="1800">
                  <a:solidFill>
                    <a:srgbClr val="00CC00"/>
                  </a:solidFill>
                </a:endParaRPr>
              </a:p>
            </p:txBody>
          </p:sp>
          <p:sp>
            <p:nvSpPr>
              <p:cNvPr id="59414" name="Text Box 17"/>
              <p:cNvSpPr txBox="1">
                <a:spLocks noChangeArrowheads="1"/>
              </p:cNvSpPr>
              <p:nvPr/>
            </p:nvSpPr>
            <p:spPr bwMode="auto">
              <a:xfrm>
                <a:off x="2109" y="1026"/>
                <a:ext cx="235" cy="161"/>
              </a:xfrm>
              <a:prstGeom prst="rect">
                <a:avLst/>
              </a:prstGeom>
              <a:noFill/>
              <a:ln w="9525">
                <a:noFill/>
                <a:miter lim="800000"/>
                <a:headEnd/>
                <a:tailEnd/>
              </a:ln>
            </p:spPr>
            <p:txBody>
              <a:bodyPr/>
              <a:lstStyle/>
              <a:p>
                <a:pPr algn="just"/>
                <a:r>
                  <a:rPr lang="en-US" altLang="zh-CN" sz="1800" i="1">
                    <a:solidFill>
                      <a:srgbClr val="00CC00"/>
                    </a:solidFill>
                  </a:rPr>
                  <a:t>M</a:t>
                </a:r>
                <a:endParaRPr lang="en-US" altLang="zh-CN" sz="1800">
                  <a:solidFill>
                    <a:srgbClr val="00CC00"/>
                  </a:solidFill>
                </a:endParaRPr>
              </a:p>
            </p:txBody>
          </p:sp>
          <p:sp>
            <p:nvSpPr>
              <p:cNvPr id="59415" name="Text Box 18"/>
              <p:cNvSpPr txBox="1">
                <a:spLocks noChangeArrowheads="1"/>
              </p:cNvSpPr>
              <p:nvPr/>
            </p:nvSpPr>
            <p:spPr bwMode="auto">
              <a:xfrm>
                <a:off x="1338" y="1661"/>
                <a:ext cx="292" cy="201"/>
              </a:xfrm>
              <a:prstGeom prst="rect">
                <a:avLst/>
              </a:prstGeom>
              <a:noFill/>
              <a:ln w="9525">
                <a:noFill/>
                <a:miter lim="800000"/>
                <a:headEnd/>
                <a:tailEnd/>
              </a:ln>
            </p:spPr>
            <p:txBody>
              <a:bodyPr/>
              <a:lstStyle/>
              <a:p>
                <a:pPr algn="just"/>
                <a:r>
                  <a:rPr lang="en-US" altLang="zh-CN" sz="1800" i="1">
                    <a:solidFill>
                      <a:srgbClr val="0000CC"/>
                    </a:solidFill>
                  </a:rPr>
                  <a:t>K</a:t>
                </a:r>
                <a:r>
                  <a:rPr lang="en-US" altLang="zh-CN" sz="1800" baseline="-25000">
                    <a:solidFill>
                      <a:srgbClr val="0000CC"/>
                    </a:solidFill>
                  </a:rPr>
                  <a:t>1</a:t>
                </a:r>
                <a:endParaRPr lang="en-US" altLang="zh-CN" sz="1800">
                  <a:solidFill>
                    <a:srgbClr val="0000CC"/>
                  </a:solidFill>
                </a:endParaRPr>
              </a:p>
            </p:txBody>
          </p:sp>
          <p:sp>
            <p:nvSpPr>
              <p:cNvPr id="59416" name="Text Box 19"/>
              <p:cNvSpPr txBox="1">
                <a:spLocks noChangeArrowheads="1"/>
              </p:cNvSpPr>
              <p:nvPr/>
            </p:nvSpPr>
            <p:spPr bwMode="auto">
              <a:xfrm>
                <a:off x="1837" y="1616"/>
                <a:ext cx="363" cy="272"/>
              </a:xfrm>
              <a:prstGeom prst="rect">
                <a:avLst/>
              </a:prstGeom>
              <a:noFill/>
              <a:ln w="9525">
                <a:noFill/>
                <a:miter lim="800000"/>
                <a:headEnd/>
                <a:tailEnd/>
              </a:ln>
            </p:spPr>
            <p:txBody>
              <a:bodyPr/>
              <a:lstStyle/>
              <a:p>
                <a:pPr algn="just"/>
                <a:r>
                  <a:rPr kumimoji="1" lang="en-US" altLang="zh-CN" sz="1800" i="1">
                    <a:solidFill>
                      <a:srgbClr val="FF0000"/>
                    </a:solidFill>
                    <a:sym typeface="Symbol" pitchFamily="18" charset="2"/>
                  </a:rPr>
                  <a:t></a:t>
                </a:r>
                <a:r>
                  <a:rPr lang="en-US" altLang="zh-CN" sz="1800">
                    <a:solidFill>
                      <a:srgbClr val="FF0000"/>
                    </a:solidFill>
                  </a:rPr>
                  <a:t> </a:t>
                </a:r>
                <a:r>
                  <a:rPr lang="en-US" altLang="zh-CN" sz="1800" baseline="-25000">
                    <a:solidFill>
                      <a:srgbClr val="FF0000"/>
                    </a:solidFill>
                  </a:rPr>
                  <a:t>1</a:t>
                </a:r>
              </a:p>
            </p:txBody>
          </p:sp>
          <p:grpSp>
            <p:nvGrpSpPr>
              <p:cNvPr id="59417" name="Group 20"/>
              <p:cNvGrpSpPr>
                <a:grpSpLocks/>
              </p:cNvGrpSpPr>
              <p:nvPr/>
            </p:nvGrpSpPr>
            <p:grpSpPr bwMode="auto">
              <a:xfrm>
                <a:off x="1292" y="1207"/>
                <a:ext cx="2041" cy="862"/>
                <a:chOff x="1338" y="1352"/>
                <a:chExt cx="1711" cy="656"/>
              </a:xfrm>
            </p:grpSpPr>
            <p:grpSp>
              <p:nvGrpSpPr>
                <p:cNvPr id="59422" name="Group 21"/>
                <p:cNvGrpSpPr>
                  <a:grpSpLocks/>
                </p:cNvGrpSpPr>
                <p:nvPr/>
              </p:nvGrpSpPr>
              <p:grpSpPr bwMode="auto">
                <a:xfrm>
                  <a:off x="1375" y="1369"/>
                  <a:ext cx="303" cy="227"/>
                  <a:chOff x="3162" y="2658"/>
                  <a:chExt cx="758" cy="569"/>
                </a:xfrm>
              </p:grpSpPr>
              <p:sp>
                <p:nvSpPr>
                  <p:cNvPr id="59462" name="Freeform 22"/>
                  <p:cNvSpPr>
                    <a:spLocks/>
                  </p:cNvSpPr>
                  <p:nvPr/>
                </p:nvSpPr>
                <p:spPr bwMode="auto">
                  <a:xfrm>
                    <a:off x="3162" y="2670"/>
                    <a:ext cx="218" cy="557"/>
                  </a:xfrm>
                  <a:custGeom>
                    <a:avLst/>
                    <a:gdLst>
                      <a:gd name="T0" fmla="*/ 0 w 218"/>
                      <a:gd name="T1" fmla="*/ 135 h 557"/>
                      <a:gd name="T2" fmla="*/ 30 w 218"/>
                      <a:gd name="T3" fmla="*/ 15 h 557"/>
                      <a:gd name="T4" fmla="*/ 150 w 218"/>
                      <a:gd name="T5" fmla="*/ 45 h 557"/>
                      <a:gd name="T6" fmla="*/ 210 w 218"/>
                      <a:gd name="T7" fmla="*/ 255 h 557"/>
                      <a:gd name="T8" fmla="*/ 198 w 218"/>
                      <a:gd name="T9" fmla="*/ 495 h 557"/>
                      <a:gd name="T10" fmla="*/ 108 w 218"/>
                      <a:gd name="T11" fmla="*/ 537 h 557"/>
                      <a:gd name="T12" fmla="*/ 60 w 218"/>
                      <a:gd name="T13" fmla="*/ 375 h 557"/>
                      <a:gd name="T14" fmla="*/ 108 w 218"/>
                      <a:gd name="T15" fmla="*/ 195 h 557"/>
                      <a:gd name="T16" fmla="*/ 168 w 218"/>
                      <a:gd name="T17" fmla="*/ 87 h 5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8"/>
                      <a:gd name="T28" fmla="*/ 0 h 557"/>
                      <a:gd name="T29" fmla="*/ 218 w 218"/>
                      <a:gd name="T30" fmla="*/ 557 h 5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8" h="557">
                        <a:moveTo>
                          <a:pt x="0" y="135"/>
                        </a:moveTo>
                        <a:cubicBezTo>
                          <a:pt x="2" y="82"/>
                          <a:pt x="5" y="30"/>
                          <a:pt x="30" y="15"/>
                        </a:cubicBezTo>
                        <a:cubicBezTo>
                          <a:pt x="55" y="0"/>
                          <a:pt x="120" y="5"/>
                          <a:pt x="150" y="45"/>
                        </a:cubicBezTo>
                        <a:cubicBezTo>
                          <a:pt x="180" y="85"/>
                          <a:pt x="202" y="180"/>
                          <a:pt x="210" y="255"/>
                        </a:cubicBezTo>
                        <a:cubicBezTo>
                          <a:pt x="218" y="330"/>
                          <a:pt x="215" y="448"/>
                          <a:pt x="198" y="495"/>
                        </a:cubicBezTo>
                        <a:cubicBezTo>
                          <a:pt x="181" y="542"/>
                          <a:pt x="131" y="557"/>
                          <a:pt x="108" y="537"/>
                        </a:cubicBezTo>
                        <a:cubicBezTo>
                          <a:pt x="85" y="517"/>
                          <a:pt x="60" y="432"/>
                          <a:pt x="60" y="375"/>
                        </a:cubicBezTo>
                        <a:cubicBezTo>
                          <a:pt x="60" y="318"/>
                          <a:pt x="90" y="243"/>
                          <a:pt x="108" y="195"/>
                        </a:cubicBezTo>
                        <a:cubicBezTo>
                          <a:pt x="126" y="147"/>
                          <a:pt x="158" y="105"/>
                          <a:pt x="168" y="87"/>
                        </a:cubicBezTo>
                      </a:path>
                    </a:pathLst>
                  </a:custGeom>
                  <a:noFill/>
                  <a:ln w="28575">
                    <a:solidFill>
                      <a:srgbClr val="000000"/>
                    </a:solidFill>
                    <a:round/>
                    <a:headEnd/>
                    <a:tailEnd/>
                  </a:ln>
                </p:spPr>
                <p:txBody>
                  <a:bodyPr/>
                  <a:lstStyle/>
                  <a:p>
                    <a:endParaRPr lang="zh-CN" altLang="en-US"/>
                  </a:p>
                </p:txBody>
              </p:sp>
              <p:sp>
                <p:nvSpPr>
                  <p:cNvPr id="59463" name="Freeform 23"/>
                  <p:cNvSpPr>
                    <a:spLocks/>
                  </p:cNvSpPr>
                  <p:nvPr/>
                </p:nvSpPr>
                <p:spPr bwMode="auto">
                  <a:xfrm>
                    <a:off x="3339" y="2670"/>
                    <a:ext cx="218" cy="557"/>
                  </a:xfrm>
                  <a:custGeom>
                    <a:avLst/>
                    <a:gdLst>
                      <a:gd name="T0" fmla="*/ 0 w 218"/>
                      <a:gd name="T1" fmla="*/ 135 h 557"/>
                      <a:gd name="T2" fmla="*/ 30 w 218"/>
                      <a:gd name="T3" fmla="*/ 15 h 557"/>
                      <a:gd name="T4" fmla="*/ 150 w 218"/>
                      <a:gd name="T5" fmla="*/ 45 h 557"/>
                      <a:gd name="T6" fmla="*/ 210 w 218"/>
                      <a:gd name="T7" fmla="*/ 255 h 557"/>
                      <a:gd name="T8" fmla="*/ 198 w 218"/>
                      <a:gd name="T9" fmla="*/ 495 h 557"/>
                      <a:gd name="T10" fmla="*/ 108 w 218"/>
                      <a:gd name="T11" fmla="*/ 537 h 557"/>
                      <a:gd name="T12" fmla="*/ 60 w 218"/>
                      <a:gd name="T13" fmla="*/ 375 h 557"/>
                      <a:gd name="T14" fmla="*/ 108 w 218"/>
                      <a:gd name="T15" fmla="*/ 195 h 557"/>
                      <a:gd name="T16" fmla="*/ 168 w 218"/>
                      <a:gd name="T17" fmla="*/ 87 h 5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8"/>
                      <a:gd name="T28" fmla="*/ 0 h 557"/>
                      <a:gd name="T29" fmla="*/ 218 w 218"/>
                      <a:gd name="T30" fmla="*/ 557 h 5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8" h="557">
                        <a:moveTo>
                          <a:pt x="0" y="135"/>
                        </a:moveTo>
                        <a:cubicBezTo>
                          <a:pt x="2" y="82"/>
                          <a:pt x="5" y="30"/>
                          <a:pt x="30" y="15"/>
                        </a:cubicBezTo>
                        <a:cubicBezTo>
                          <a:pt x="55" y="0"/>
                          <a:pt x="120" y="5"/>
                          <a:pt x="150" y="45"/>
                        </a:cubicBezTo>
                        <a:cubicBezTo>
                          <a:pt x="180" y="85"/>
                          <a:pt x="202" y="180"/>
                          <a:pt x="210" y="255"/>
                        </a:cubicBezTo>
                        <a:cubicBezTo>
                          <a:pt x="218" y="330"/>
                          <a:pt x="215" y="448"/>
                          <a:pt x="198" y="495"/>
                        </a:cubicBezTo>
                        <a:cubicBezTo>
                          <a:pt x="181" y="542"/>
                          <a:pt x="131" y="557"/>
                          <a:pt x="108" y="537"/>
                        </a:cubicBezTo>
                        <a:cubicBezTo>
                          <a:pt x="85" y="517"/>
                          <a:pt x="60" y="432"/>
                          <a:pt x="60" y="375"/>
                        </a:cubicBezTo>
                        <a:cubicBezTo>
                          <a:pt x="60" y="318"/>
                          <a:pt x="90" y="243"/>
                          <a:pt x="108" y="195"/>
                        </a:cubicBezTo>
                        <a:cubicBezTo>
                          <a:pt x="126" y="147"/>
                          <a:pt x="158" y="105"/>
                          <a:pt x="168" y="87"/>
                        </a:cubicBezTo>
                      </a:path>
                    </a:pathLst>
                  </a:custGeom>
                  <a:noFill/>
                  <a:ln w="28575">
                    <a:solidFill>
                      <a:srgbClr val="000000"/>
                    </a:solidFill>
                    <a:round/>
                    <a:headEnd/>
                    <a:tailEnd/>
                  </a:ln>
                </p:spPr>
                <p:txBody>
                  <a:bodyPr/>
                  <a:lstStyle/>
                  <a:p>
                    <a:endParaRPr lang="zh-CN" altLang="en-US"/>
                  </a:p>
                </p:txBody>
              </p:sp>
              <p:sp>
                <p:nvSpPr>
                  <p:cNvPr id="59464" name="Freeform 24"/>
                  <p:cNvSpPr>
                    <a:spLocks/>
                  </p:cNvSpPr>
                  <p:nvPr/>
                </p:nvSpPr>
                <p:spPr bwMode="auto">
                  <a:xfrm>
                    <a:off x="3522" y="2670"/>
                    <a:ext cx="218" cy="557"/>
                  </a:xfrm>
                  <a:custGeom>
                    <a:avLst/>
                    <a:gdLst>
                      <a:gd name="T0" fmla="*/ 0 w 218"/>
                      <a:gd name="T1" fmla="*/ 135 h 557"/>
                      <a:gd name="T2" fmla="*/ 30 w 218"/>
                      <a:gd name="T3" fmla="*/ 15 h 557"/>
                      <a:gd name="T4" fmla="*/ 150 w 218"/>
                      <a:gd name="T5" fmla="*/ 45 h 557"/>
                      <a:gd name="T6" fmla="*/ 210 w 218"/>
                      <a:gd name="T7" fmla="*/ 255 h 557"/>
                      <a:gd name="T8" fmla="*/ 198 w 218"/>
                      <a:gd name="T9" fmla="*/ 495 h 557"/>
                      <a:gd name="T10" fmla="*/ 108 w 218"/>
                      <a:gd name="T11" fmla="*/ 537 h 557"/>
                      <a:gd name="T12" fmla="*/ 60 w 218"/>
                      <a:gd name="T13" fmla="*/ 375 h 557"/>
                      <a:gd name="T14" fmla="*/ 108 w 218"/>
                      <a:gd name="T15" fmla="*/ 195 h 557"/>
                      <a:gd name="T16" fmla="*/ 168 w 218"/>
                      <a:gd name="T17" fmla="*/ 87 h 5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8"/>
                      <a:gd name="T28" fmla="*/ 0 h 557"/>
                      <a:gd name="T29" fmla="*/ 218 w 218"/>
                      <a:gd name="T30" fmla="*/ 557 h 5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8" h="557">
                        <a:moveTo>
                          <a:pt x="0" y="135"/>
                        </a:moveTo>
                        <a:cubicBezTo>
                          <a:pt x="2" y="82"/>
                          <a:pt x="5" y="30"/>
                          <a:pt x="30" y="15"/>
                        </a:cubicBezTo>
                        <a:cubicBezTo>
                          <a:pt x="55" y="0"/>
                          <a:pt x="120" y="5"/>
                          <a:pt x="150" y="45"/>
                        </a:cubicBezTo>
                        <a:cubicBezTo>
                          <a:pt x="180" y="85"/>
                          <a:pt x="202" y="180"/>
                          <a:pt x="210" y="255"/>
                        </a:cubicBezTo>
                        <a:cubicBezTo>
                          <a:pt x="218" y="330"/>
                          <a:pt x="215" y="448"/>
                          <a:pt x="198" y="495"/>
                        </a:cubicBezTo>
                        <a:cubicBezTo>
                          <a:pt x="181" y="542"/>
                          <a:pt x="131" y="557"/>
                          <a:pt x="108" y="537"/>
                        </a:cubicBezTo>
                        <a:cubicBezTo>
                          <a:pt x="85" y="517"/>
                          <a:pt x="60" y="432"/>
                          <a:pt x="60" y="375"/>
                        </a:cubicBezTo>
                        <a:cubicBezTo>
                          <a:pt x="60" y="318"/>
                          <a:pt x="90" y="243"/>
                          <a:pt x="108" y="195"/>
                        </a:cubicBezTo>
                        <a:cubicBezTo>
                          <a:pt x="126" y="147"/>
                          <a:pt x="158" y="105"/>
                          <a:pt x="168" y="87"/>
                        </a:cubicBezTo>
                      </a:path>
                    </a:pathLst>
                  </a:custGeom>
                  <a:noFill/>
                  <a:ln w="28575">
                    <a:solidFill>
                      <a:srgbClr val="000000"/>
                    </a:solidFill>
                    <a:round/>
                    <a:headEnd/>
                    <a:tailEnd/>
                  </a:ln>
                </p:spPr>
                <p:txBody>
                  <a:bodyPr/>
                  <a:lstStyle/>
                  <a:p>
                    <a:endParaRPr lang="zh-CN" altLang="en-US"/>
                  </a:p>
                </p:txBody>
              </p:sp>
              <p:sp>
                <p:nvSpPr>
                  <p:cNvPr id="59465" name="Freeform 25"/>
                  <p:cNvSpPr>
                    <a:spLocks/>
                  </p:cNvSpPr>
                  <p:nvPr/>
                </p:nvSpPr>
                <p:spPr bwMode="auto">
                  <a:xfrm>
                    <a:off x="3702" y="2658"/>
                    <a:ext cx="218" cy="557"/>
                  </a:xfrm>
                  <a:custGeom>
                    <a:avLst/>
                    <a:gdLst>
                      <a:gd name="T0" fmla="*/ 0 w 218"/>
                      <a:gd name="T1" fmla="*/ 135 h 557"/>
                      <a:gd name="T2" fmla="*/ 30 w 218"/>
                      <a:gd name="T3" fmla="*/ 15 h 557"/>
                      <a:gd name="T4" fmla="*/ 150 w 218"/>
                      <a:gd name="T5" fmla="*/ 45 h 557"/>
                      <a:gd name="T6" fmla="*/ 210 w 218"/>
                      <a:gd name="T7" fmla="*/ 255 h 557"/>
                      <a:gd name="T8" fmla="*/ 198 w 218"/>
                      <a:gd name="T9" fmla="*/ 495 h 557"/>
                      <a:gd name="T10" fmla="*/ 108 w 218"/>
                      <a:gd name="T11" fmla="*/ 537 h 557"/>
                      <a:gd name="T12" fmla="*/ 60 w 218"/>
                      <a:gd name="T13" fmla="*/ 375 h 557"/>
                      <a:gd name="T14" fmla="*/ 108 w 218"/>
                      <a:gd name="T15" fmla="*/ 195 h 557"/>
                      <a:gd name="T16" fmla="*/ 168 w 218"/>
                      <a:gd name="T17" fmla="*/ 87 h 5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8"/>
                      <a:gd name="T28" fmla="*/ 0 h 557"/>
                      <a:gd name="T29" fmla="*/ 218 w 218"/>
                      <a:gd name="T30" fmla="*/ 557 h 5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8" h="557">
                        <a:moveTo>
                          <a:pt x="0" y="135"/>
                        </a:moveTo>
                        <a:cubicBezTo>
                          <a:pt x="2" y="82"/>
                          <a:pt x="5" y="30"/>
                          <a:pt x="30" y="15"/>
                        </a:cubicBezTo>
                        <a:cubicBezTo>
                          <a:pt x="55" y="0"/>
                          <a:pt x="120" y="5"/>
                          <a:pt x="150" y="45"/>
                        </a:cubicBezTo>
                        <a:cubicBezTo>
                          <a:pt x="180" y="85"/>
                          <a:pt x="202" y="180"/>
                          <a:pt x="210" y="255"/>
                        </a:cubicBezTo>
                        <a:cubicBezTo>
                          <a:pt x="218" y="330"/>
                          <a:pt x="215" y="448"/>
                          <a:pt x="198" y="495"/>
                        </a:cubicBezTo>
                        <a:cubicBezTo>
                          <a:pt x="181" y="542"/>
                          <a:pt x="131" y="557"/>
                          <a:pt x="108" y="537"/>
                        </a:cubicBezTo>
                        <a:cubicBezTo>
                          <a:pt x="85" y="517"/>
                          <a:pt x="60" y="432"/>
                          <a:pt x="60" y="375"/>
                        </a:cubicBezTo>
                        <a:cubicBezTo>
                          <a:pt x="60" y="318"/>
                          <a:pt x="90" y="243"/>
                          <a:pt x="108" y="195"/>
                        </a:cubicBezTo>
                        <a:cubicBezTo>
                          <a:pt x="126" y="147"/>
                          <a:pt x="158" y="105"/>
                          <a:pt x="168" y="87"/>
                        </a:cubicBezTo>
                      </a:path>
                    </a:pathLst>
                  </a:custGeom>
                  <a:noFill/>
                  <a:ln w="28575">
                    <a:solidFill>
                      <a:srgbClr val="000000"/>
                    </a:solidFill>
                    <a:round/>
                    <a:headEnd/>
                    <a:tailEnd/>
                  </a:ln>
                </p:spPr>
                <p:txBody>
                  <a:bodyPr/>
                  <a:lstStyle/>
                  <a:p>
                    <a:endParaRPr lang="zh-CN" altLang="en-US"/>
                  </a:p>
                </p:txBody>
              </p:sp>
            </p:grpSp>
            <p:grpSp>
              <p:nvGrpSpPr>
                <p:cNvPr id="59423" name="Group 26"/>
                <p:cNvGrpSpPr>
                  <a:grpSpLocks/>
                </p:cNvGrpSpPr>
                <p:nvPr/>
              </p:nvGrpSpPr>
              <p:grpSpPr bwMode="auto">
                <a:xfrm>
                  <a:off x="1664" y="1357"/>
                  <a:ext cx="304" cy="227"/>
                  <a:chOff x="3162" y="2658"/>
                  <a:chExt cx="758" cy="569"/>
                </a:xfrm>
              </p:grpSpPr>
              <p:sp>
                <p:nvSpPr>
                  <p:cNvPr id="59458" name="Freeform 27"/>
                  <p:cNvSpPr>
                    <a:spLocks/>
                  </p:cNvSpPr>
                  <p:nvPr/>
                </p:nvSpPr>
                <p:spPr bwMode="auto">
                  <a:xfrm>
                    <a:off x="3162" y="2670"/>
                    <a:ext cx="218" cy="557"/>
                  </a:xfrm>
                  <a:custGeom>
                    <a:avLst/>
                    <a:gdLst>
                      <a:gd name="T0" fmla="*/ 0 w 218"/>
                      <a:gd name="T1" fmla="*/ 135 h 557"/>
                      <a:gd name="T2" fmla="*/ 30 w 218"/>
                      <a:gd name="T3" fmla="*/ 15 h 557"/>
                      <a:gd name="T4" fmla="*/ 150 w 218"/>
                      <a:gd name="T5" fmla="*/ 45 h 557"/>
                      <a:gd name="T6" fmla="*/ 210 w 218"/>
                      <a:gd name="T7" fmla="*/ 255 h 557"/>
                      <a:gd name="T8" fmla="*/ 198 w 218"/>
                      <a:gd name="T9" fmla="*/ 495 h 557"/>
                      <a:gd name="T10" fmla="*/ 108 w 218"/>
                      <a:gd name="T11" fmla="*/ 537 h 557"/>
                      <a:gd name="T12" fmla="*/ 60 w 218"/>
                      <a:gd name="T13" fmla="*/ 375 h 557"/>
                      <a:gd name="T14" fmla="*/ 108 w 218"/>
                      <a:gd name="T15" fmla="*/ 195 h 557"/>
                      <a:gd name="T16" fmla="*/ 168 w 218"/>
                      <a:gd name="T17" fmla="*/ 87 h 5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8"/>
                      <a:gd name="T28" fmla="*/ 0 h 557"/>
                      <a:gd name="T29" fmla="*/ 218 w 218"/>
                      <a:gd name="T30" fmla="*/ 557 h 5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8" h="557">
                        <a:moveTo>
                          <a:pt x="0" y="135"/>
                        </a:moveTo>
                        <a:cubicBezTo>
                          <a:pt x="2" y="82"/>
                          <a:pt x="5" y="30"/>
                          <a:pt x="30" y="15"/>
                        </a:cubicBezTo>
                        <a:cubicBezTo>
                          <a:pt x="55" y="0"/>
                          <a:pt x="120" y="5"/>
                          <a:pt x="150" y="45"/>
                        </a:cubicBezTo>
                        <a:cubicBezTo>
                          <a:pt x="180" y="85"/>
                          <a:pt x="202" y="180"/>
                          <a:pt x="210" y="255"/>
                        </a:cubicBezTo>
                        <a:cubicBezTo>
                          <a:pt x="218" y="330"/>
                          <a:pt x="215" y="448"/>
                          <a:pt x="198" y="495"/>
                        </a:cubicBezTo>
                        <a:cubicBezTo>
                          <a:pt x="181" y="542"/>
                          <a:pt x="131" y="557"/>
                          <a:pt x="108" y="537"/>
                        </a:cubicBezTo>
                        <a:cubicBezTo>
                          <a:pt x="85" y="517"/>
                          <a:pt x="60" y="432"/>
                          <a:pt x="60" y="375"/>
                        </a:cubicBezTo>
                        <a:cubicBezTo>
                          <a:pt x="60" y="318"/>
                          <a:pt x="90" y="243"/>
                          <a:pt x="108" y="195"/>
                        </a:cubicBezTo>
                        <a:cubicBezTo>
                          <a:pt x="126" y="147"/>
                          <a:pt x="158" y="105"/>
                          <a:pt x="168" y="87"/>
                        </a:cubicBezTo>
                      </a:path>
                    </a:pathLst>
                  </a:custGeom>
                  <a:noFill/>
                  <a:ln w="28575">
                    <a:solidFill>
                      <a:srgbClr val="000000"/>
                    </a:solidFill>
                    <a:round/>
                    <a:headEnd/>
                    <a:tailEnd/>
                  </a:ln>
                </p:spPr>
                <p:txBody>
                  <a:bodyPr/>
                  <a:lstStyle/>
                  <a:p>
                    <a:endParaRPr lang="zh-CN" altLang="en-US"/>
                  </a:p>
                </p:txBody>
              </p:sp>
              <p:sp>
                <p:nvSpPr>
                  <p:cNvPr id="59459" name="Freeform 28"/>
                  <p:cNvSpPr>
                    <a:spLocks/>
                  </p:cNvSpPr>
                  <p:nvPr/>
                </p:nvSpPr>
                <p:spPr bwMode="auto">
                  <a:xfrm>
                    <a:off x="3339" y="2670"/>
                    <a:ext cx="218" cy="557"/>
                  </a:xfrm>
                  <a:custGeom>
                    <a:avLst/>
                    <a:gdLst>
                      <a:gd name="T0" fmla="*/ 0 w 218"/>
                      <a:gd name="T1" fmla="*/ 135 h 557"/>
                      <a:gd name="T2" fmla="*/ 30 w 218"/>
                      <a:gd name="T3" fmla="*/ 15 h 557"/>
                      <a:gd name="T4" fmla="*/ 150 w 218"/>
                      <a:gd name="T5" fmla="*/ 45 h 557"/>
                      <a:gd name="T6" fmla="*/ 210 w 218"/>
                      <a:gd name="T7" fmla="*/ 255 h 557"/>
                      <a:gd name="T8" fmla="*/ 198 w 218"/>
                      <a:gd name="T9" fmla="*/ 495 h 557"/>
                      <a:gd name="T10" fmla="*/ 108 w 218"/>
                      <a:gd name="T11" fmla="*/ 537 h 557"/>
                      <a:gd name="T12" fmla="*/ 60 w 218"/>
                      <a:gd name="T13" fmla="*/ 375 h 557"/>
                      <a:gd name="T14" fmla="*/ 108 w 218"/>
                      <a:gd name="T15" fmla="*/ 195 h 557"/>
                      <a:gd name="T16" fmla="*/ 168 w 218"/>
                      <a:gd name="T17" fmla="*/ 87 h 5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8"/>
                      <a:gd name="T28" fmla="*/ 0 h 557"/>
                      <a:gd name="T29" fmla="*/ 218 w 218"/>
                      <a:gd name="T30" fmla="*/ 557 h 5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8" h="557">
                        <a:moveTo>
                          <a:pt x="0" y="135"/>
                        </a:moveTo>
                        <a:cubicBezTo>
                          <a:pt x="2" y="82"/>
                          <a:pt x="5" y="30"/>
                          <a:pt x="30" y="15"/>
                        </a:cubicBezTo>
                        <a:cubicBezTo>
                          <a:pt x="55" y="0"/>
                          <a:pt x="120" y="5"/>
                          <a:pt x="150" y="45"/>
                        </a:cubicBezTo>
                        <a:cubicBezTo>
                          <a:pt x="180" y="85"/>
                          <a:pt x="202" y="180"/>
                          <a:pt x="210" y="255"/>
                        </a:cubicBezTo>
                        <a:cubicBezTo>
                          <a:pt x="218" y="330"/>
                          <a:pt x="215" y="448"/>
                          <a:pt x="198" y="495"/>
                        </a:cubicBezTo>
                        <a:cubicBezTo>
                          <a:pt x="181" y="542"/>
                          <a:pt x="131" y="557"/>
                          <a:pt x="108" y="537"/>
                        </a:cubicBezTo>
                        <a:cubicBezTo>
                          <a:pt x="85" y="517"/>
                          <a:pt x="60" y="432"/>
                          <a:pt x="60" y="375"/>
                        </a:cubicBezTo>
                        <a:cubicBezTo>
                          <a:pt x="60" y="318"/>
                          <a:pt x="90" y="243"/>
                          <a:pt x="108" y="195"/>
                        </a:cubicBezTo>
                        <a:cubicBezTo>
                          <a:pt x="126" y="147"/>
                          <a:pt x="158" y="105"/>
                          <a:pt x="168" y="87"/>
                        </a:cubicBezTo>
                      </a:path>
                    </a:pathLst>
                  </a:custGeom>
                  <a:noFill/>
                  <a:ln w="28575">
                    <a:solidFill>
                      <a:srgbClr val="000000"/>
                    </a:solidFill>
                    <a:round/>
                    <a:headEnd/>
                    <a:tailEnd/>
                  </a:ln>
                </p:spPr>
                <p:txBody>
                  <a:bodyPr/>
                  <a:lstStyle/>
                  <a:p>
                    <a:endParaRPr lang="zh-CN" altLang="en-US"/>
                  </a:p>
                </p:txBody>
              </p:sp>
              <p:sp>
                <p:nvSpPr>
                  <p:cNvPr id="59460" name="Freeform 29"/>
                  <p:cNvSpPr>
                    <a:spLocks/>
                  </p:cNvSpPr>
                  <p:nvPr/>
                </p:nvSpPr>
                <p:spPr bwMode="auto">
                  <a:xfrm>
                    <a:off x="3522" y="2670"/>
                    <a:ext cx="218" cy="557"/>
                  </a:xfrm>
                  <a:custGeom>
                    <a:avLst/>
                    <a:gdLst>
                      <a:gd name="T0" fmla="*/ 0 w 218"/>
                      <a:gd name="T1" fmla="*/ 135 h 557"/>
                      <a:gd name="T2" fmla="*/ 30 w 218"/>
                      <a:gd name="T3" fmla="*/ 15 h 557"/>
                      <a:gd name="T4" fmla="*/ 150 w 218"/>
                      <a:gd name="T5" fmla="*/ 45 h 557"/>
                      <a:gd name="T6" fmla="*/ 210 w 218"/>
                      <a:gd name="T7" fmla="*/ 255 h 557"/>
                      <a:gd name="T8" fmla="*/ 198 w 218"/>
                      <a:gd name="T9" fmla="*/ 495 h 557"/>
                      <a:gd name="T10" fmla="*/ 108 w 218"/>
                      <a:gd name="T11" fmla="*/ 537 h 557"/>
                      <a:gd name="T12" fmla="*/ 60 w 218"/>
                      <a:gd name="T13" fmla="*/ 375 h 557"/>
                      <a:gd name="T14" fmla="*/ 108 w 218"/>
                      <a:gd name="T15" fmla="*/ 195 h 557"/>
                      <a:gd name="T16" fmla="*/ 168 w 218"/>
                      <a:gd name="T17" fmla="*/ 87 h 5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8"/>
                      <a:gd name="T28" fmla="*/ 0 h 557"/>
                      <a:gd name="T29" fmla="*/ 218 w 218"/>
                      <a:gd name="T30" fmla="*/ 557 h 5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8" h="557">
                        <a:moveTo>
                          <a:pt x="0" y="135"/>
                        </a:moveTo>
                        <a:cubicBezTo>
                          <a:pt x="2" y="82"/>
                          <a:pt x="5" y="30"/>
                          <a:pt x="30" y="15"/>
                        </a:cubicBezTo>
                        <a:cubicBezTo>
                          <a:pt x="55" y="0"/>
                          <a:pt x="120" y="5"/>
                          <a:pt x="150" y="45"/>
                        </a:cubicBezTo>
                        <a:cubicBezTo>
                          <a:pt x="180" y="85"/>
                          <a:pt x="202" y="180"/>
                          <a:pt x="210" y="255"/>
                        </a:cubicBezTo>
                        <a:cubicBezTo>
                          <a:pt x="218" y="330"/>
                          <a:pt x="215" y="448"/>
                          <a:pt x="198" y="495"/>
                        </a:cubicBezTo>
                        <a:cubicBezTo>
                          <a:pt x="181" y="542"/>
                          <a:pt x="131" y="557"/>
                          <a:pt x="108" y="537"/>
                        </a:cubicBezTo>
                        <a:cubicBezTo>
                          <a:pt x="85" y="517"/>
                          <a:pt x="60" y="432"/>
                          <a:pt x="60" y="375"/>
                        </a:cubicBezTo>
                        <a:cubicBezTo>
                          <a:pt x="60" y="318"/>
                          <a:pt x="90" y="243"/>
                          <a:pt x="108" y="195"/>
                        </a:cubicBezTo>
                        <a:cubicBezTo>
                          <a:pt x="126" y="147"/>
                          <a:pt x="158" y="105"/>
                          <a:pt x="168" y="87"/>
                        </a:cubicBezTo>
                      </a:path>
                    </a:pathLst>
                  </a:custGeom>
                  <a:noFill/>
                  <a:ln w="28575">
                    <a:solidFill>
                      <a:srgbClr val="000000"/>
                    </a:solidFill>
                    <a:round/>
                    <a:headEnd/>
                    <a:tailEnd/>
                  </a:ln>
                </p:spPr>
                <p:txBody>
                  <a:bodyPr/>
                  <a:lstStyle/>
                  <a:p>
                    <a:endParaRPr lang="zh-CN" altLang="en-US"/>
                  </a:p>
                </p:txBody>
              </p:sp>
              <p:sp>
                <p:nvSpPr>
                  <p:cNvPr id="59461" name="Freeform 30"/>
                  <p:cNvSpPr>
                    <a:spLocks/>
                  </p:cNvSpPr>
                  <p:nvPr/>
                </p:nvSpPr>
                <p:spPr bwMode="auto">
                  <a:xfrm>
                    <a:off x="3702" y="2658"/>
                    <a:ext cx="218" cy="557"/>
                  </a:xfrm>
                  <a:custGeom>
                    <a:avLst/>
                    <a:gdLst>
                      <a:gd name="T0" fmla="*/ 0 w 218"/>
                      <a:gd name="T1" fmla="*/ 135 h 557"/>
                      <a:gd name="T2" fmla="*/ 30 w 218"/>
                      <a:gd name="T3" fmla="*/ 15 h 557"/>
                      <a:gd name="T4" fmla="*/ 150 w 218"/>
                      <a:gd name="T5" fmla="*/ 45 h 557"/>
                      <a:gd name="T6" fmla="*/ 210 w 218"/>
                      <a:gd name="T7" fmla="*/ 255 h 557"/>
                      <a:gd name="T8" fmla="*/ 198 w 218"/>
                      <a:gd name="T9" fmla="*/ 495 h 557"/>
                      <a:gd name="T10" fmla="*/ 108 w 218"/>
                      <a:gd name="T11" fmla="*/ 537 h 557"/>
                      <a:gd name="T12" fmla="*/ 60 w 218"/>
                      <a:gd name="T13" fmla="*/ 375 h 557"/>
                      <a:gd name="T14" fmla="*/ 108 w 218"/>
                      <a:gd name="T15" fmla="*/ 195 h 557"/>
                      <a:gd name="T16" fmla="*/ 168 w 218"/>
                      <a:gd name="T17" fmla="*/ 87 h 5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8"/>
                      <a:gd name="T28" fmla="*/ 0 h 557"/>
                      <a:gd name="T29" fmla="*/ 218 w 218"/>
                      <a:gd name="T30" fmla="*/ 557 h 5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8" h="557">
                        <a:moveTo>
                          <a:pt x="0" y="135"/>
                        </a:moveTo>
                        <a:cubicBezTo>
                          <a:pt x="2" y="82"/>
                          <a:pt x="5" y="30"/>
                          <a:pt x="30" y="15"/>
                        </a:cubicBezTo>
                        <a:cubicBezTo>
                          <a:pt x="55" y="0"/>
                          <a:pt x="120" y="5"/>
                          <a:pt x="150" y="45"/>
                        </a:cubicBezTo>
                        <a:cubicBezTo>
                          <a:pt x="180" y="85"/>
                          <a:pt x="202" y="180"/>
                          <a:pt x="210" y="255"/>
                        </a:cubicBezTo>
                        <a:cubicBezTo>
                          <a:pt x="218" y="330"/>
                          <a:pt x="215" y="448"/>
                          <a:pt x="198" y="495"/>
                        </a:cubicBezTo>
                        <a:cubicBezTo>
                          <a:pt x="181" y="542"/>
                          <a:pt x="131" y="557"/>
                          <a:pt x="108" y="537"/>
                        </a:cubicBezTo>
                        <a:cubicBezTo>
                          <a:pt x="85" y="517"/>
                          <a:pt x="60" y="432"/>
                          <a:pt x="60" y="375"/>
                        </a:cubicBezTo>
                        <a:cubicBezTo>
                          <a:pt x="60" y="318"/>
                          <a:pt x="90" y="243"/>
                          <a:pt x="108" y="195"/>
                        </a:cubicBezTo>
                        <a:cubicBezTo>
                          <a:pt x="126" y="147"/>
                          <a:pt x="158" y="105"/>
                          <a:pt x="168" y="87"/>
                        </a:cubicBezTo>
                      </a:path>
                    </a:pathLst>
                  </a:custGeom>
                  <a:noFill/>
                  <a:ln w="28575">
                    <a:solidFill>
                      <a:srgbClr val="000000"/>
                    </a:solidFill>
                    <a:round/>
                    <a:headEnd/>
                    <a:tailEnd/>
                  </a:ln>
                </p:spPr>
                <p:txBody>
                  <a:bodyPr/>
                  <a:lstStyle/>
                  <a:p>
                    <a:endParaRPr lang="zh-CN" altLang="en-US"/>
                  </a:p>
                </p:txBody>
              </p:sp>
            </p:grpSp>
            <p:sp>
              <p:nvSpPr>
                <p:cNvPr id="59424" name="Freeform 31"/>
                <p:cNvSpPr>
                  <a:spLocks/>
                </p:cNvSpPr>
                <p:nvPr/>
              </p:nvSpPr>
              <p:spPr bwMode="auto">
                <a:xfrm>
                  <a:off x="1951" y="1354"/>
                  <a:ext cx="129" cy="385"/>
                </a:xfrm>
                <a:custGeom>
                  <a:avLst/>
                  <a:gdLst>
                    <a:gd name="T0" fmla="*/ 0 w 323"/>
                    <a:gd name="T1" fmla="*/ 0 h 965"/>
                    <a:gd name="T2" fmla="*/ 0 w 323"/>
                    <a:gd name="T3" fmla="*/ 0 h 965"/>
                    <a:gd name="T4" fmla="*/ 0 w 323"/>
                    <a:gd name="T5" fmla="*/ 0 h 965"/>
                    <a:gd name="T6" fmla="*/ 0 w 323"/>
                    <a:gd name="T7" fmla="*/ 0 h 965"/>
                    <a:gd name="T8" fmla="*/ 0 w 323"/>
                    <a:gd name="T9" fmla="*/ 0 h 965"/>
                    <a:gd name="T10" fmla="*/ 0 60000 65536"/>
                    <a:gd name="T11" fmla="*/ 0 60000 65536"/>
                    <a:gd name="T12" fmla="*/ 0 60000 65536"/>
                    <a:gd name="T13" fmla="*/ 0 60000 65536"/>
                    <a:gd name="T14" fmla="*/ 0 60000 65536"/>
                    <a:gd name="T15" fmla="*/ 0 w 323"/>
                    <a:gd name="T16" fmla="*/ 0 h 965"/>
                    <a:gd name="T17" fmla="*/ 323 w 323"/>
                    <a:gd name="T18" fmla="*/ 965 h 965"/>
                  </a:gdLst>
                  <a:ahLst/>
                  <a:cxnLst>
                    <a:cxn ang="T10">
                      <a:pos x="T0" y="T1"/>
                    </a:cxn>
                    <a:cxn ang="T11">
                      <a:pos x="T2" y="T3"/>
                    </a:cxn>
                    <a:cxn ang="T12">
                      <a:pos x="T4" y="T5"/>
                    </a:cxn>
                    <a:cxn ang="T13">
                      <a:pos x="T6" y="T7"/>
                    </a:cxn>
                    <a:cxn ang="T14">
                      <a:pos x="T8" y="T9"/>
                    </a:cxn>
                  </a:cxnLst>
                  <a:rect l="T15" t="T16" r="T17" b="T18"/>
                  <a:pathLst>
                    <a:path w="323" h="965">
                      <a:moveTo>
                        <a:pt x="0" y="95"/>
                      </a:moveTo>
                      <a:cubicBezTo>
                        <a:pt x="51" y="47"/>
                        <a:pt x="102" y="0"/>
                        <a:pt x="150" y="17"/>
                      </a:cubicBezTo>
                      <a:cubicBezTo>
                        <a:pt x="198" y="34"/>
                        <a:pt x="260" y="107"/>
                        <a:pt x="288" y="197"/>
                      </a:cubicBezTo>
                      <a:cubicBezTo>
                        <a:pt x="316" y="287"/>
                        <a:pt x="313" y="429"/>
                        <a:pt x="318" y="557"/>
                      </a:cubicBezTo>
                      <a:cubicBezTo>
                        <a:pt x="323" y="685"/>
                        <a:pt x="320" y="825"/>
                        <a:pt x="318" y="965"/>
                      </a:cubicBezTo>
                    </a:path>
                  </a:pathLst>
                </a:custGeom>
                <a:noFill/>
                <a:ln w="28575">
                  <a:solidFill>
                    <a:srgbClr val="000000"/>
                  </a:solidFill>
                  <a:round/>
                  <a:headEnd/>
                  <a:tailEnd/>
                </a:ln>
              </p:spPr>
              <p:txBody>
                <a:bodyPr/>
                <a:lstStyle/>
                <a:p>
                  <a:endParaRPr lang="zh-CN" altLang="en-US"/>
                </a:p>
              </p:txBody>
            </p:sp>
            <p:sp>
              <p:nvSpPr>
                <p:cNvPr id="59425" name="Freeform 32"/>
                <p:cNvSpPr>
                  <a:spLocks/>
                </p:cNvSpPr>
                <p:nvPr/>
              </p:nvSpPr>
              <p:spPr bwMode="auto">
                <a:xfrm>
                  <a:off x="1354" y="1420"/>
                  <a:ext cx="22" cy="319"/>
                </a:xfrm>
                <a:custGeom>
                  <a:avLst/>
                  <a:gdLst>
                    <a:gd name="T0" fmla="*/ 0 w 56"/>
                    <a:gd name="T1" fmla="*/ 0 h 798"/>
                    <a:gd name="T2" fmla="*/ 0 w 56"/>
                    <a:gd name="T3" fmla="*/ 0 h 798"/>
                    <a:gd name="T4" fmla="*/ 0 w 56"/>
                    <a:gd name="T5" fmla="*/ 0 h 798"/>
                    <a:gd name="T6" fmla="*/ 0 60000 65536"/>
                    <a:gd name="T7" fmla="*/ 0 60000 65536"/>
                    <a:gd name="T8" fmla="*/ 0 60000 65536"/>
                    <a:gd name="T9" fmla="*/ 0 w 56"/>
                    <a:gd name="T10" fmla="*/ 0 h 798"/>
                    <a:gd name="T11" fmla="*/ 56 w 56"/>
                    <a:gd name="T12" fmla="*/ 798 h 798"/>
                  </a:gdLst>
                  <a:ahLst/>
                  <a:cxnLst>
                    <a:cxn ang="T6">
                      <a:pos x="T0" y="T1"/>
                    </a:cxn>
                    <a:cxn ang="T7">
                      <a:pos x="T2" y="T3"/>
                    </a:cxn>
                    <a:cxn ang="T8">
                      <a:pos x="T4" y="T5"/>
                    </a:cxn>
                  </a:cxnLst>
                  <a:rect l="T9" t="T10" r="T11" b="T12"/>
                  <a:pathLst>
                    <a:path w="56" h="798">
                      <a:moveTo>
                        <a:pt x="56" y="0"/>
                      </a:moveTo>
                      <a:cubicBezTo>
                        <a:pt x="36" y="167"/>
                        <a:pt x="16" y="335"/>
                        <a:pt x="8" y="468"/>
                      </a:cubicBezTo>
                      <a:cubicBezTo>
                        <a:pt x="0" y="601"/>
                        <a:pt x="8" y="743"/>
                        <a:pt x="8" y="798"/>
                      </a:cubicBezTo>
                    </a:path>
                  </a:pathLst>
                </a:custGeom>
                <a:noFill/>
                <a:ln w="28575">
                  <a:solidFill>
                    <a:srgbClr val="000000"/>
                  </a:solidFill>
                  <a:round/>
                  <a:headEnd/>
                  <a:tailEnd/>
                </a:ln>
              </p:spPr>
              <p:txBody>
                <a:bodyPr/>
                <a:lstStyle/>
                <a:p>
                  <a:endParaRPr lang="zh-CN" altLang="en-US"/>
                </a:p>
              </p:txBody>
            </p:sp>
            <p:sp>
              <p:nvSpPr>
                <p:cNvPr id="59426" name="Line 33"/>
                <p:cNvSpPr>
                  <a:spLocks noChangeShapeType="1"/>
                </p:cNvSpPr>
                <p:nvPr/>
              </p:nvSpPr>
              <p:spPr bwMode="auto">
                <a:xfrm>
                  <a:off x="1994" y="1781"/>
                  <a:ext cx="173" cy="1"/>
                </a:xfrm>
                <a:prstGeom prst="line">
                  <a:avLst/>
                </a:prstGeom>
                <a:noFill/>
                <a:ln w="28575">
                  <a:solidFill>
                    <a:srgbClr val="000000"/>
                  </a:solidFill>
                  <a:round/>
                  <a:headEnd/>
                  <a:tailEnd/>
                </a:ln>
              </p:spPr>
              <p:txBody>
                <a:bodyPr/>
                <a:lstStyle/>
                <a:p>
                  <a:endParaRPr lang="zh-CN" altLang="en-US"/>
                </a:p>
              </p:txBody>
            </p:sp>
            <p:sp>
              <p:nvSpPr>
                <p:cNvPr id="59427" name="Line 34"/>
                <p:cNvSpPr>
                  <a:spLocks noChangeShapeType="1"/>
                </p:cNvSpPr>
                <p:nvPr/>
              </p:nvSpPr>
              <p:spPr bwMode="auto">
                <a:xfrm>
                  <a:off x="2030" y="1739"/>
                  <a:ext cx="96" cy="0"/>
                </a:xfrm>
                <a:prstGeom prst="line">
                  <a:avLst/>
                </a:prstGeom>
                <a:noFill/>
                <a:ln w="28575">
                  <a:solidFill>
                    <a:srgbClr val="000000"/>
                  </a:solidFill>
                  <a:round/>
                  <a:headEnd/>
                  <a:tailEnd/>
                </a:ln>
              </p:spPr>
              <p:txBody>
                <a:bodyPr/>
                <a:lstStyle/>
                <a:p>
                  <a:endParaRPr lang="zh-CN" altLang="en-US"/>
                </a:p>
              </p:txBody>
            </p:sp>
            <p:sp>
              <p:nvSpPr>
                <p:cNvPr id="59428" name="Rectangle 35"/>
                <p:cNvSpPr>
                  <a:spLocks noChangeArrowheads="1"/>
                </p:cNvSpPr>
                <p:nvPr/>
              </p:nvSpPr>
              <p:spPr bwMode="auto">
                <a:xfrm>
                  <a:off x="1568" y="1962"/>
                  <a:ext cx="264" cy="46"/>
                </a:xfrm>
                <a:prstGeom prst="rect">
                  <a:avLst/>
                </a:prstGeom>
                <a:solidFill>
                  <a:srgbClr val="FFFFFF"/>
                </a:solidFill>
                <a:ln w="28575">
                  <a:solidFill>
                    <a:srgbClr val="000000"/>
                  </a:solidFill>
                  <a:miter lim="800000"/>
                  <a:headEnd/>
                  <a:tailEnd/>
                </a:ln>
              </p:spPr>
              <p:txBody>
                <a:bodyPr/>
                <a:lstStyle/>
                <a:p>
                  <a:endParaRPr lang="zh-CN" altLang="en-US"/>
                </a:p>
              </p:txBody>
            </p:sp>
            <p:sp>
              <p:nvSpPr>
                <p:cNvPr id="59429" name="Line 36"/>
                <p:cNvSpPr>
                  <a:spLocks noChangeShapeType="1"/>
                </p:cNvSpPr>
                <p:nvPr/>
              </p:nvSpPr>
              <p:spPr bwMode="auto">
                <a:xfrm>
                  <a:off x="2078" y="1780"/>
                  <a:ext cx="5" cy="204"/>
                </a:xfrm>
                <a:prstGeom prst="line">
                  <a:avLst/>
                </a:prstGeom>
                <a:noFill/>
                <a:ln w="28575">
                  <a:solidFill>
                    <a:srgbClr val="000000"/>
                  </a:solidFill>
                  <a:round/>
                  <a:headEnd/>
                  <a:tailEnd/>
                </a:ln>
              </p:spPr>
              <p:txBody>
                <a:bodyPr/>
                <a:lstStyle/>
                <a:p>
                  <a:endParaRPr lang="zh-CN" altLang="en-US"/>
                </a:p>
              </p:txBody>
            </p:sp>
            <p:sp>
              <p:nvSpPr>
                <p:cNvPr id="59430" name="Line 37"/>
                <p:cNvSpPr>
                  <a:spLocks noChangeShapeType="1"/>
                </p:cNvSpPr>
                <p:nvPr/>
              </p:nvSpPr>
              <p:spPr bwMode="auto">
                <a:xfrm flipH="1">
                  <a:off x="1836" y="1984"/>
                  <a:ext cx="247" cy="0"/>
                </a:xfrm>
                <a:prstGeom prst="line">
                  <a:avLst/>
                </a:prstGeom>
                <a:noFill/>
                <a:ln w="28575">
                  <a:solidFill>
                    <a:srgbClr val="000000"/>
                  </a:solidFill>
                  <a:round/>
                  <a:headEnd/>
                  <a:tailEnd/>
                </a:ln>
              </p:spPr>
              <p:txBody>
                <a:bodyPr/>
                <a:lstStyle/>
                <a:p>
                  <a:endParaRPr lang="zh-CN" altLang="en-US"/>
                </a:p>
              </p:txBody>
            </p:sp>
            <p:sp>
              <p:nvSpPr>
                <p:cNvPr id="59431" name="Line 38"/>
                <p:cNvSpPr>
                  <a:spLocks noChangeShapeType="1"/>
                </p:cNvSpPr>
                <p:nvPr/>
              </p:nvSpPr>
              <p:spPr bwMode="auto">
                <a:xfrm flipH="1">
                  <a:off x="1375" y="1890"/>
                  <a:ext cx="264" cy="1"/>
                </a:xfrm>
                <a:prstGeom prst="line">
                  <a:avLst/>
                </a:prstGeom>
                <a:noFill/>
                <a:ln w="28575">
                  <a:solidFill>
                    <a:srgbClr val="000000"/>
                  </a:solidFill>
                  <a:round/>
                  <a:headEnd/>
                  <a:tailEnd/>
                </a:ln>
              </p:spPr>
              <p:txBody>
                <a:bodyPr/>
                <a:lstStyle/>
                <a:p>
                  <a:endParaRPr lang="zh-CN" altLang="en-US"/>
                </a:p>
              </p:txBody>
            </p:sp>
            <p:sp>
              <p:nvSpPr>
                <p:cNvPr id="59432" name="Line 39"/>
                <p:cNvSpPr>
                  <a:spLocks noChangeShapeType="1"/>
                </p:cNvSpPr>
                <p:nvPr/>
              </p:nvSpPr>
              <p:spPr bwMode="auto">
                <a:xfrm>
                  <a:off x="1639" y="1890"/>
                  <a:ext cx="0" cy="72"/>
                </a:xfrm>
                <a:prstGeom prst="line">
                  <a:avLst/>
                </a:prstGeom>
                <a:noFill/>
                <a:ln w="28575">
                  <a:solidFill>
                    <a:srgbClr val="000000"/>
                  </a:solidFill>
                  <a:round/>
                  <a:headEnd/>
                  <a:tailEnd type="triangle" w="sm" len="sm"/>
                </a:ln>
              </p:spPr>
              <p:txBody>
                <a:bodyPr/>
                <a:lstStyle/>
                <a:p>
                  <a:endParaRPr lang="zh-CN" altLang="en-US"/>
                </a:p>
              </p:txBody>
            </p:sp>
            <p:sp>
              <p:nvSpPr>
                <p:cNvPr id="59433" name="Oval 40"/>
                <p:cNvSpPr>
                  <a:spLocks noChangeArrowheads="1"/>
                </p:cNvSpPr>
                <p:nvPr/>
              </p:nvSpPr>
              <p:spPr bwMode="auto">
                <a:xfrm>
                  <a:off x="1344" y="1870"/>
                  <a:ext cx="34" cy="34"/>
                </a:xfrm>
                <a:prstGeom prst="ellipse">
                  <a:avLst/>
                </a:prstGeom>
                <a:noFill/>
                <a:ln w="28575">
                  <a:solidFill>
                    <a:srgbClr val="000000"/>
                  </a:solidFill>
                  <a:round/>
                  <a:headEnd/>
                  <a:tailEnd/>
                </a:ln>
              </p:spPr>
              <p:txBody>
                <a:bodyPr/>
                <a:lstStyle/>
                <a:p>
                  <a:endParaRPr lang="zh-CN" altLang="en-US"/>
                </a:p>
              </p:txBody>
            </p:sp>
            <p:sp>
              <p:nvSpPr>
                <p:cNvPr id="59434" name="Oval 41"/>
                <p:cNvSpPr>
                  <a:spLocks noChangeArrowheads="1"/>
                </p:cNvSpPr>
                <p:nvPr/>
              </p:nvSpPr>
              <p:spPr bwMode="auto">
                <a:xfrm>
                  <a:off x="1338" y="1735"/>
                  <a:ext cx="34" cy="34"/>
                </a:xfrm>
                <a:prstGeom prst="ellipse">
                  <a:avLst/>
                </a:prstGeom>
                <a:noFill/>
                <a:ln w="28575">
                  <a:solidFill>
                    <a:srgbClr val="000000"/>
                  </a:solidFill>
                  <a:round/>
                  <a:headEnd/>
                  <a:tailEnd/>
                </a:ln>
              </p:spPr>
              <p:txBody>
                <a:bodyPr/>
                <a:lstStyle/>
                <a:p>
                  <a:endParaRPr lang="zh-CN" altLang="en-US"/>
                </a:p>
              </p:txBody>
            </p:sp>
            <p:sp>
              <p:nvSpPr>
                <p:cNvPr id="59435" name="Line 42"/>
                <p:cNvSpPr>
                  <a:spLocks noChangeShapeType="1"/>
                </p:cNvSpPr>
                <p:nvPr/>
              </p:nvSpPr>
              <p:spPr bwMode="auto">
                <a:xfrm>
                  <a:off x="1363" y="1766"/>
                  <a:ext cx="31" cy="96"/>
                </a:xfrm>
                <a:prstGeom prst="line">
                  <a:avLst/>
                </a:prstGeom>
                <a:noFill/>
                <a:ln w="28575">
                  <a:solidFill>
                    <a:srgbClr val="000000"/>
                  </a:solidFill>
                  <a:round/>
                  <a:headEnd/>
                  <a:tailEnd/>
                </a:ln>
              </p:spPr>
              <p:txBody>
                <a:bodyPr/>
                <a:lstStyle/>
                <a:p>
                  <a:endParaRPr lang="zh-CN" altLang="en-US"/>
                </a:p>
              </p:txBody>
            </p:sp>
            <p:grpSp>
              <p:nvGrpSpPr>
                <p:cNvPr id="59436" name="Group 43"/>
                <p:cNvGrpSpPr>
                  <a:grpSpLocks/>
                </p:cNvGrpSpPr>
                <p:nvPr/>
              </p:nvGrpSpPr>
              <p:grpSpPr bwMode="auto">
                <a:xfrm>
                  <a:off x="2257" y="1367"/>
                  <a:ext cx="303" cy="228"/>
                  <a:chOff x="3162" y="2658"/>
                  <a:chExt cx="758" cy="569"/>
                </a:xfrm>
              </p:grpSpPr>
              <p:sp>
                <p:nvSpPr>
                  <p:cNvPr id="59454" name="Freeform 44"/>
                  <p:cNvSpPr>
                    <a:spLocks/>
                  </p:cNvSpPr>
                  <p:nvPr/>
                </p:nvSpPr>
                <p:spPr bwMode="auto">
                  <a:xfrm>
                    <a:off x="3162" y="2670"/>
                    <a:ext cx="218" cy="557"/>
                  </a:xfrm>
                  <a:custGeom>
                    <a:avLst/>
                    <a:gdLst>
                      <a:gd name="T0" fmla="*/ 0 w 218"/>
                      <a:gd name="T1" fmla="*/ 135 h 557"/>
                      <a:gd name="T2" fmla="*/ 30 w 218"/>
                      <a:gd name="T3" fmla="*/ 15 h 557"/>
                      <a:gd name="T4" fmla="*/ 150 w 218"/>
                      <a:gd name="T5" fmla="*/ 45 h 557"/>
                      <a:gd name="T6" fmla="*/ 210 w 218"/>
                      <a:gd name="T7" fmla="*/ 255 h 557"/>
                      <a:gd name="T8" fmla="*/ 198 w 218"/>
                      <a:gd name="T9" fmla="*/ 495 h 557"/>
                      <a:gd name="T10" fmla="*/ 108 w 218"/>
                      <a:gd name="T11" fmla="*/ 537 h 557"/>
                      <a:gd name="T12" fmla="*/ 60 w 218"/>
                      <a:gd name="T13" fmla="*/ 375 h 557"/>
                      <a:gd name="T14" fmla="*/ 108 w 218"/>
                      <a:gd name="T15" fmla="*/ 195 h 557"/>
                      <a:gd name="T16" fmla="*/ 168 w 218"/>
                      <a:gd name="T17" fmla="*/ 87 h 5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8"/>
                      <a:gd name="T28" fmla="*/ 0 h 557"/>
                      <a:gd name="T29" fmla="*/ 218 w 218"/>
                      <a:gd name="T30" fmla="*/ 557 h 5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8" h="557">
                        <a:moveTo>
                          <a:pt x="0" y="135"/>
                        </a:moveTo>
                        <a:cubicBezTo>
                          <a:pt x="2" y="82"/>
                          <a:pt x="5" y="30"/>
                          <a:pt x="30" y="15"/>
                        </a:cubicBezTo>
                        <a:cubicBezTo>
                          <a:pt x="55" y="0"/>
                          <a:pt x="120" y="5"/>
                          <a:pt x="150" y="45"/>
                        </a:cubicBezTo>
                        <a:cubicBezTo>
                          <a:pt x="180" y="85"/>
                          <a:pt x="202" y="180"/>
                          <a:pt x="210" y="255"/>
                        </a:cubicBezTo>
                        <a:cubicBezTo>
                          <a:pt x="218" y="330"/>
                          <a:pt x="215" y="448"/>
                          <a:pt x="198" y="495"/>
                        </a:cubicBezTo>
                        <a:cubicBezTo>
                          <a:pt x="181" y="542"/>
                          <a:pt x="131" y="557"/>
                          <a:pt x="108" y="537"/>
                        </a:cubicBezTo>
                        <a:cubicBezTo>
                          <a:pt x="85" y="517"/>
                          <a:pt x="60" y="432"/>
                          <a:pt x="60" y="375"/>
                        </a:cubicBezTo>
                        <a:cubicBezTo>
                          <a:pt x="60" y="318"/>
                          <a:pt x="90" y="243"/>
                          <a:pt x="108" y="195"/>
                        </a:cubicBezTo>
                        <a:cubicBezTo>
                          <a:pt x="126" y="147"/>
                          <a:pt x="158" y="105"/>
                          <a:pt x="168" y="87"/>
                        </a:cubicBezTo>
                      </a:path>
                    </a:pathLst>
                  </a:custGeom>
                  <a:noFill/>
                  <a:ln w="28575">
                    <a:solidFill>
                      <a:srgbClr val="000000"/>
                    </a:solidFill>
                    <a:round/>
                    <a:headEnd/>
                    <a:tailEnd/>
                  </a:ln>
                </p:spPr>
                <p:txBody>
                  <a:bodyPr/>
                  <a:lstStyle/>
                  <a:p>
                    <a:endParaRPr lang="zh-CN" altLang="en-US"/>
                  </a:p>
                </p:txBody>
              </p:sp>
              <p:sp>
                <p:nvSpPr>
                  <p:cNvPr id="59455" name="Freeform 45"/>
                  <p:cNvSpPr>
                    <a:spLocks/>
                  </p:cNvSpPr>
                  <p:nvPr/>
                </p:nvSpPr>
                <p:spPr bwMode="auto">
                  <a:xfrm>
                    <a:off x="3339" y="2670"/>
                    <a:ext cx="218" cy="557"/>
                  </a:xfrm>
                  <a:custGeom>
                    <a:avLst/>
                    <a:gdLst>
                      <a:gd name="T0" fmla="*/ 0 w 218"/>
                      <a:gd name="T1" fmla="*/ 135 h 557"/>
                      <a:gd name="T2" fmla="*/ 30 w 218"/>
                      <a:gd name="T3" fmla="*/ 15 h 557"/>
                      <a:gd name="T4" fmla="*/ 150 w 218"/>
                      <a:gd name="T5" fmla="*/ 45 h 557"/>
                      <a:gd name="T6" fmla="*/ 210 w 218"/>
                      <a:gd name="T7" fmla="*/ 255 h 557"/>
                      <a:gd name="T8" fmla="*/ 198 w 218"/>
                      <a:gd name="T9" fmla="*/ 495 h 557"/>
                      <a:gd name="T10" fmla="*/ 108 w 218"/>
                      <a:gd name="T11" fmla="*/ 537 h 557"/>
                      <a:gd name="T12" fmla="*/ 60 w 218"/>
                      <a:gd name="T13" fmla="*/ 375 h 557"/>
                      <a:gd name="T14" fmla="*/ 108 w 218"/>
                      <a:gd name="T15" fmla="*/ 195 h 557"/>
                      <a:gd name="T16" fmla="*/ 168 w 218"/>
                      <a:gd name="T17" fmla="*/ 87 h 5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8"/>
                      <a:gd name="T28" fmla="*/ 0 h 557"/>
                      <a:gd name="T29" fmla="*/ 218 w 218"/>
                      <a:gd name="T30" fmla="*/ 557 h 5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8" h="557">
                        <a:moveTo>
                          <a:pt x="0" y="135"/>
                        </a:moveTo>
                        <a:cubicBezTo>
                          <a:pt x="2" y="82"/>
                          <a:pt x="5" y="30"/>
                          <a:pt x="30" y="15"/>
                        </a:cubicBezTo>
                        <a:cubicBezTo>
                          <a:pt x="55" y="0"/>
                          <a:pt x="120" y="5"/>
                          <a:pt x="150" y="45"/>
                        </a:cubicBezTo>
                        <a:cubicBezTo>
                          <a:pt x="180" y="85"/>
                          <a:pt x="202" y="180"/>
                          <a:pt x="210" y="255"/>
                        </a:cubicBezTo>
                        <a:cubicBezTo>
                          <a:pt x="218" y="330"/>
                          <a:pt x="215" y="448"/>
                          <a:pt x="198" y="495"/>
                        </a:cubicBezTo>
                        <a:cubicBezTo>
                          <a:pt x="181" y="542"/>
                          <a:pt x="131" y="557"/>
                          <a:pt x="108" y="537"/>
                        </a:cubicBezTo>
                        <a:cubicBezTo>
                          <a:pt x="85" y="517"/>
                          <a:pt x="60" y="432"/>
                          <a:pt x="60" y="375"/>
                        </a:cubicBezTo>
                        <a:cubicBezTo>
                          <a:pt x="60" y="318"/>
                          <a:pt x="90" y="243"/>
                          <a:pt x="108" y="195"/>
                        </a:cubicBezTo>
                        <a:cubicBezTo>
                          <a:pt x="126" y="147"/>
                          <a:pt x="158" y="105"/>
                          <a:pt x="168" y="87"/>
                        </a:cubicBezTo>
                      </a:path>
                    </a:pathLst>
                  </a:custGeom>
                  <a:noFill/>
                  <a:ln w="28575">
                    <a:solidFill>
                      <a:srgbClr val="000000"/>
                    </a:solidFill>
                    <a:round/>
                    <a:headEnd/>
                    <a:tailEnd/>
                  </a:ln>
                </p:spPr>
                <p:txBody>
                  <a:bodyPr/>
                  <a:lstStyle/>
                  <a:p>
                    <a:endParaRPr lang="zh-CN" altLang="en-US"/>
                  </a:p>
                </p:txBody>
              </p:sp>
              <p:sp>
                <p:nvSpPr>
                  <p:cNvPr id="59456" name="Freeform 46"/>
                  <p:cNvSpPr>
                    <a:spLocks/>
                  </p:cNvSpPr>
                  <p:nvPr/>
                </p:nvSpPr>
                <p:spPr bwMode="auto">
                  <a:xfrm>
                    <a:off x="3522" y="2670"/>
                    <a:ext cx="218" cy="557"/>
                  </a:xfrm>
                  <a:custGeom>
                    <a:avLst/>
                    <a:gdLst>
                      <a:gd name="T0" fmla="*/ 0 w 218"/>
                      <a:gd name="T1" fmla="*/ 135 h 557"/>
                      <a:gd name="T2" fmla="*/ 30 w 218"/>
                      <a:gd name="T3" fmla="*/ 15 h 557"/>
                      <a:gd name="T4" fmla="*/ 150 w 218"/>
                      <a:gd name="T5" fmla="*/ 45 h 557"/>
                      <a:gd name="T6" fmla="*/ 210 w 218"/>
                      <a:gd name="T7" fmla="*/ 255 h 557"/>
                      <a:gd name="T8" fmla="*/ 198 w 218"/>
                      <a:gd name="T9" fmla="*/ 495 h 557"/>
                      <a:gd name="T10" fmla="*/ 108 w 218"/>
                      <a:gd name="T11" fmla="*/ 537 h 557"/>
                      <a:gd name="T12" fmla="*/ 60 w 218"/>
                      <a:gd name="T13" fmla="*/ 375 h 557"/>
                      <a:gd name="T14" fmla="*/ 108 w 218"/>
                      <a:gd name="T15" fmla="*/ 195 h 557"/>
                      <a:gd name="T16" fmla="*/ 168 w 218"/>
                      <a:gd name="T17" fmla="*/ 87 h 5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8"/>
                      <a:gd name="T28" fmla="*/ 0 h 557"/>
                      <a:gd name="T29" fmla="*/ 218 w 218"/>
                      <a:gd name="T30" fmla="*/ 557 h 5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8" h="557">
                        <a:moveTo>
                          <a:pt x="0" y="135"/>
                        </a:moveTo>
                        <a:cubicBezTo>
                          <a:pt x="2" y="82"/>
                          <a:pt x="5" y="30"/>
                          <a:pt x="30" y="15"/>
                        </a:cubicBezTo>
                        <a:cubicBezTo>
                          <a:pt x="55" y="0"/>
                          <a:pt x="120" y="5"/>
                          <a:pt x="150" y="45"/>
                        </a:cubicBezTo>
                        <a:cubicBezTo>
                          <a:pt x="180" y="85"/>
                          <a:pt x="202" y="180"/>
                          <a:pt x="210" y="255"/>
                        </a:cubicBezTo>
                        <a:cubicBezTo>
                          <a:pt x="218" y="330"/>
                          <a:pt x="215" y="448"/>
                          <a:pt x="198" y="495"/>
                        </a:cubicBezTo>
                        <a:cubicBezTo>
                          <a:pt x="181" y="542"/>
                          <a:pt x="131" y="557"/>
                          <a:pt x="108" y="537"/>
                        </a:cubicBezTo>
                        <a:cubicBezTo>
                          <a:pt x="85" y="517"/>
                          <a:pt x="60" y="432"/>
                          <a:pt x="60" y="375"/>
                        </a:cubicBezTo>
                        <a:cubicBezTo>
                          <a:pt x="60" y="318"/>
                          <a:pt x="90" y="243"/>
                          <a:pt x="108" y="195"/>
                        </a:cubicBezTo>
                        <a:cubicBezTo>
                          <a:pt x="126" y="147"/>
                          <a:pt x="158" y="105"/>
                          <a:pt x="168" y="87"/>
                        </a:cubicBezTo>
                      </a:path>
                    </a:pathLst>
                  </a:custGeom>
                  <a:noFill/>
                  <a:ln w="28575">
                    <a:solidFill>
                      <a:srgbClr val="000000"/>
                    </a:solidFill>
                    <a:round/>
                    <a:headEnd/>
                    <a:tailEnd/>
                  </a:ln>
                </p:spPr>
                <p:txBody>
                  <a:bodyPr/>
                  <a:lstStyle/>
                  <a:p>
                    <a:endParaRPr lang="zh-CN" altLang="en-US"/>
                  </a:p>
                </p:txBody>
              </p:sp>
              <p:sp>
                <p:nvSpPr>
                  <p:cNvPr id="59457" name="Freeform 47"/>
                  <p:cNvSpPr>
                    <a:spLocks/>
                  </p:cNvSpPr>
                  <p:nvPr/>
                </p:nvSpPr>
                <p:spPr bwMode="auto">
                  <a:xfrm>
                    <a:off x="3702" y="2658"/>
                    <a:ext cx="218" cy="557"/>
                  </a:xfrm>
                  <a:custGeom>
                    <a:avLst/>
                    <a:gdLst>
                      <a:gd name="T0" fmla="*/ 0 w 218"/>
                      <a:gd name="T1" fmla="*/ 135 h 557"/>
                      <a:gd name="T2" fmla="*/ 30 w 218"/>
                      <a:gd name="T3" fmla="*/ 15 h 557"/>
                      <a:gd name="T4" fmla="*/ 150 w 218"/>
                      <a:gd name="T5" fmla="*/ 45 h 557"/>
                      <a:gd name="T6" fmla="*/ 210 w 218"/>
                      <a:gd name="T7" fmla="*/ 255 h 557"/>
                      <a:gd name="T8" fmla="*/ 198 w 218"/>
                      <a:gd name="T9" fmla="*/ 495 h 557"/>
                      <a:gd name="T10" fmla="*/ 108 w 218"/>
                      <a:gd name="T11" fmla="*/ 537 h 557"/>
                      <a:gd name="T12" fmla="*/ 60 w 218"/>
                      <a:gd name="T13" fmla="*/ 375 h 557"/>
                      <a:gd name="T14" fmla="*/ 108 w 218"/>
                      <a:gd name="T15" fmla="*/ 195 h 557"/>
                      <a:gd name="T16" fmla="*/ 168 w 218"/>
                      <a:gd name="T17" fmla="*/ 87 h 5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8"/>
                      <a:gd name="T28" fmla="*/ 0 h 557"/>
                      <a:gd name="T29" fmla="*/ 218 w 218"/>
                      <a:gd name="T30" fmla="*/ 557 h 5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8" h="557">
                        <a:moveTo>
                          <a:pt x="0" y="135"/>
                        </a:moveTo>
                        <a:cubicBezTo>
                          <a:pt x="2" y="82"/>
                          <a:pt x="5" y="30"/>
                          <a:pt x="30" y="15"/>
                        </a:cubicBezTo>
                        <a:cubicBezTo>
                          <a:pt x="55" y="0"/>
                          <a:pt x="120" y="5"/>
                          <a:pt x="150" y="45"/>
                        </a:cubicBezTo>
                        <a:cubicBezTo>
                          <a:pt x="180" y="85"/>
                          <a:pt x="202" y="180"/>
                          <a:pt x="210" y="255"/>
                        </a:cubicBezTo>
                        <a:cubicBezTo>
                          <a:pt x="218" y="330"/>
                          <a:pt x="215" y="448"/>
                          <a:pt x="198" y="495"/>
                        </a:cubicBezTo>
                        <a:cubicBezTo>
                          <a:pt x="181" y="542"/>
                          <a:pt x="131" y="557"/>
                          <a:pt x="108" y="537"/>
                        </a:cubicBezTo>
                        <a:cubicBezTo>
                          <a:pt x="85" y="517"/>
                          <a:pt x="60" y="432"/>
                          <a:pt x="60" y="375"/>
                        </a:cubicBezTo>
                        <a:cubicBezTo>
                          <a:pt x="60" y="318"/>
                          <a:pt x="90" y="243"/>
                          <a:pt x="108" y="195"/>
                        </a:cubicBezTo>
                        <a:cubicBezTo>
                          <a:pt x="126" y="147"/>
                          <a:pt x="158" y="105"/>
                          <a:pt x="168" y="87"/>
                        </a:cubicBezTo>
                      </a:path>
                    </a:pathLst>
                  </a:custGeom>
                  <a:noFill/>
                  <a:ln w="28575">
                    <a:solidFill>
                      <a:srgbClr val="000000"/>
                    </a:solidFill>
                    <a:round/>
                    <a:headEnd/>
                    <a:tailEnd/>
                  </a:ln>
                </p:spPr>
                <p:txBody>
                  <a:bodyPr/>
                  <a:lstStyle/>
                  <a:p>
                    <a:endParaRPr lang="zh-CN" altLang="en-US"/>
                  </a:p>
                </p:txBody>
              </p:sp>
            </p:grpSp>
            <p:grpSp>
              <p:nvGrpSpPr>
                <p:cNvPr id="59437" name="Group 48"/>
                <p:cNvGrpSpPr>
                  <a:grpSpLocks/>
                </p:cNvGrpSpPr>
                <p:nvPr/>
              </p:nvGrpSpPr>
              <p:grpSpPr bwMode="auto">
                <a:xfrm>
                  <a:off x="2546" y="1355"/>
                  <a:ext cx="303" cy="228"/>
                  <a:chOff x="3162" y="2658"/>
                  <a:chExt cx="758" cy="569"/>
                </a:xfrm>
              </p:grpSpPr>
              <p:sp>
                <p:nvSpPr>
                  <p:cNvPr id="59450" name="Freeform 49"/>
                  <p:cNvSpPr>
                    <a:spLocks/>
                  </p:cNvSpPr>
                  <p:nvPr/>
                </p:nvSpPr>
                <p:spPr bwMode="auto">
                  <a:xfrm>
                    <a:off x="3162" y="2670"/>
                    <a:ext cx="218" cy="557"/>
                  </a:xfrm>
                  <a:custGeom>
                    <a:avLst/>
                    <a:gdLst>
                      <a:gd name="T0" fmla="*/ 0 w 218"/>
                      <a:gd name="T1" fmla="*/ 135 h 557"/>
                      <a:gd name="T2" fmla="*/ 30 w 218"/>
                      <a:gd name="T3" fmla="*/ 15 h 557"/>
                      <a:gd name="T4" fmla="*/ 150 w 218"/>
                      <a:gd name="T5" fmla="*/ 45 h 557"/>
                      <a:gd name="T6" fmla="*/ 210 w 218"/>
                      <a:gd name="T7" fmla="*/ 255 h 557"/>
                      <a:gd name="T8" fmla="*/ 198 w 218"/>
                      <a:gd name="T9" fmla="*/ 495 h 557"/>
                      <a:gd name="T10" fmla="*/ 108 w 218"/>
                      <a:gd name="T11" fmla="*/ 537 h 557"/>
                      <a:gd name="T12" fmla="*/ 60 w 218"/>
                      <a:gd name="T13" fmla="*/ 375 h 557"/>
                      <a:gd name="T14" fmla="*/ 108 w 218"/>
                      <a:gd name="T15" fmla="*/ 195 h 557"/>
                      <a:gd name="T16" fmla="*/ 168 w 218"/>
                      <a:gd name="T17" fmla="*/ 87 h 5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8"/>
                      <a:gd name="T28" fmla="*/ 0 h 557"/>
                      <a:gd name="T29" fmla="*/ 218 w 218"/>
                      <a:gd name="T30" fmla="*/ 557 h 5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8" h="557">
                        <a:moveTo>
                          <a:pt x="0" y="135"/>
                        </a:moveTo>
                        <a:cubicBezTo>
                          <a:pt x="2" y="82"/>
                          <a:pt x="5" y="30"/>
                          <a:pt x="30" y="15"/>
                        </a:cubicBezTo>
                        <a:cubicBezTo>
                          <a:pt x="55" y="0"/>
                          <a:pt x="120" y="5"/>
                          <a:pt x="150" y="45"/>
                        </a:cubicBezTo>
                        <a:cubicBezTo>
                          <a:pt x="180" y="85"/>
                          <a:pt x="202" y="180"/>
                          <a:pt x="210" y="255"/>
                        </a:cubicBezTo>
                        <a:cubicBezTo>
                          <a:pt x="218" y="330"/>
                          <a:pt x="215" y="448"/>
                          <a:pt x="198" y="495"/>
                        </a:cubicBezTo>
                        <a:cubicBezTo>
                          <a:pt x="181" y="542"/>
                          <a:pt x="131" y="557"/>
                          <a:pt x="108" y="537"/>
                        </a:cubicBezTo>
                        <a:cubicBezTo>
                          <a:pt x="85" y="517"/>
                          <a:pt x="60" y="432"/>
                          <a:pt x="60" y="375"/>
                        </a:cubicBezTo>
                        <a:cubicBezTo>
                          <a:pt x="60" y="318"/>
                          <a:pt x="90" y="243"/>
                          <a:pt x="108" y="195"/>
                        </a:cubicBezTo>
                        <a:cubicBezTo>
                          <a:pt x="126" y="147"/>
                          <a:pt x="158" y="105"/>
                          <a:pt x="168" y="87"/>
                        </a:cubicBezTo>
                      </a:path>
                    </a:pathLst>
                  </a:custGeom>
                  <a:noFill/>
                  <a:ln w="28575">
                    <a:solidFill>
                      <a:srgbClr val="000000"/>
                    </a:solidFill>
                    <a:round/>
                    <a:headEnd/>
                    <a:tailEnd/>
                  </a:ln>
                </p:spPr>
                <p:txBody>
                  <a:bodyPr/>
                  <a:lstStyle/>
                  <a:p>
                    <a:endParaRPr lang="zh-CN" altLang="en-US"/>
                  </a:p>
                </p:txBody>
              </p:sp>
              <p:sp>
                <p:nvSpPr>
                  <p:cNvPr id="59451" name="Freeform 50"/>
                  <p:cNvSpPr>
                    <a:spLocks/>
                  </p:cNvSpPr>
                  <p:nvPr/>
                </p:nvSpPr>
                <p:spPr bwMode="auto">
                  <a:xfrm>
                    <a:off x="3339" y="2670"/>
                    <a:ext cx="218" cy="557"/>
                  </a:xfrm>
                  <a:custGeom>
                    <a:avLst/>
                    <a:gdLst>
                      <a:gd name="T0" fmla="*/ 0 w 218"/>
                      <a:gd name="T1" fmla="*/ 135 h 557"/>
                      <a:gd name="T2" fmla="*/ 30 w 218"/>
                      <a:gd name="T3" fmla="*/ 15 h 557"/>
                      <a:gd name="T4" fmla="*/ 150 w 218"/>
                      <a:gd name="T5" fmla="*/ 45 h 557"/>
                      <a:gd name="T6" fmla="*/ 210 w 218"/>
                      <a:gd name="T7" fmla="*/ 255 h 557"/>
                      <a:gd name="T8" fmla="*/ 198 w 218"/>
                      <a:gd name="T9" fmla="*/ 495 h 557"/>
                      <a:gd name="T10" fmla="*/ 108 w 218"/>
                      <a:gd name="T11" fmla="*/ 537 h 557"/>
                      <a:gd name="T12" fmla="*/ 60 w 218"/>
                      <a:gd name="T13" fmla="*/ 375 h 557"/>
                      <a:gd name="T14" fmla="*/ 108 w 218"/>
                      <a:gd name="T15" fmla="*/ 195 h 557"/>
                      <a:gd name="T16" fmla="*/ 168 w 218"/>
                      <a:gd name="T17" fmla="*/ 87 h 5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8"/>
                      <a:gd name="T28" fmla="*/ 0 h 557"/>
                      <a:gd name="T29" fmla="*/ 218 w 218"/>
                      <a:gd name="T30" fmla="*/ 557 h 5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8" h="557">
                        <a:moveTo>
                          <a:pt x="0" y="135"/>
                        </a:moveTo>
                        <a:cubicBezTo>
                          <a:pt x="2" y="82"/>
                          <a:pt x="5" y="30"/>
                          <a:pt x="30" y="15"/>
                        </a:cubicBezTo>
                        <a:cubicBezTo>
                          <a:pt x="55" y="0"/>
                          <a:pt x="120" y="5"/>
                          <a:pt x="150" y="45"/>
                        </a:cubicBezTo>
                        <a:cubicBezTo>
                          <a:pt x="180" y="85"/>
                          <a:pt x="202" y="180"/>
                          <a:pt x="210" y="255"/>
                        </a:cubicBezTo>
                        <a:cubicBezTo>
                          <a:pt x="218" y="330"/>
                          <a:pt x="215" y="448"/>
                          <a:pt x="198" y="495"/>
                        </a:cubicBezTo>
                        <a:cubicBezTo>
                          <a:pt x="181" y="542"/>
                          <a:pt x="131" y="557"/>
                          <a:pt x="108" y="537"/>
                        </a:cubicBezTo>
                        <a:cubicBezTo>
                          <a:pt x="85" y="517"/>
                          <a:pt x="60" y="432"/>
                          <a:pt x="60" y="375"/>
                        </a:cubicBezTo>
                        <a:cubicBezTo>
                          <a:pt x="60" y="318"/>
                          <a:pt x="90" y="243"/>
                          <a:pt x="108" y="195"/>
                        </a:cubicBezTo>
                        <a:cubicBezTo>
                          <a:pt x="126" y="147"/>
                          <a:pt x="158" y="105"/>
                          <a:pt x="168" y="87"/>
                        </a:cubicBezTo>
                      </a:path>
                    </a:pathLst>
                  </a:custGeom>
                  <a:noFill/>
                  <a:ln w="28575">
                    <a:solidFill>
                      <a:srgbClr val="000000"/>
                    </a:solidFill>
                    <a:round/>
                    <a:headEnd/>
                    <a:tailEnd/>
                  </a:ln>
                </p:spPr>
                <p:txBody>
                  <a:bodyPr/>
                  <a:lstStyle/>
                  <a:p>
                    <a:endParaRPr lang="zh-CN" altLang="en-US"/>
                  </a:p>
                </p:txBody>
              </p:sp>
              <p:sp>
                <p:nvSpPr>
                  <p:cNvPr id="59452" name="Freeform 51"/>
                  <p:cNvSpPr>
                    <a:spLocks/>
                  </p:cNvSpPr>
                  <p:nvPr/>
                </p:nvSpPr>
                <p:spPr bwMode="auto">
                  <a:xfrm>
                    <a:off x="3522" y="2670"/>
                    <a:ext cx="218" cy="557"/>
                  </a:xfrm>
                  <a:custGeom>
                    <a:avLst/>
                    <a:gdLst>
                      <a:gd name="T0" fmla="*/ 0 w 218"/>
                      <a:gd name="T1" fmla="*/ 135 h 557"/>
                      <a:gd name="T2" fmla="*/ 30 w 218"/>
                      <a:gd name="T3" fmla="*/ 15 h 557"/>
                      <a:gd name="T4" fmla="*/ 150 w 218"/>
                      <a:gd name="T5" fmla="*/ 45 h 557"/>
                      <a:gd name="T6" fmla="*/ 210 w 218"/>
                      <a:gd name="T7" fmla="*/ 255 h 557"/>
                      <a:gd name="T8" fmla="*/ 198 w 218"/>
                      <a:gd name="T9" fmla="*/ 495 h 557"/>
                      <a:gd name="T10" fmla="*/ 108 w 218"/>
                      <a:gd name="T11" fmla="*/ 537 h 557"/>
                      <a:gd name="T12" fmla="*/ 60 w 218"/>
                      <a:gd name="T13" fmla="*/ 375 h 557"/>
                      <a:gd name="T14" fmla="*/ 108 w 218"/>
                      <a:gd name="T15" fmla="*/ 195 h 557"/>
                      <a:gd name="T16" fmla="*/ 168 w 218"/>
                      <a:gd name="T17" fmla="*/ 87 h 5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8"/>
                      <a:gd name="T28" fmla="*/ 0 h 557"/>
                      <a:gd name="T29" fmla="*/ 218 w 218"/>
                      <a:gd name="T30" fmla="*/ 557 h 5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8" h="557">
                        <a:moveTo>
                          <a:pt x="0" y="135"/>
                        </a:moveTo>
                        <a:cubicBezTo>
                          <a:pt x="2" y="82"/>
                          <a:pt x="5" y="30"/>
                          <a:pt x="30" y="15"/>
                        </a:cubicBezTo>
                        <a:cubicBezTo>
                          <a:pt x="55" y="0"/>
                          <a:pt x="120" y="5"/>
                          <a:pt x="150" y="45"/>
                        </a:cubicBezTo>
                        <a:cubicBezTo>
                          <a:pt x="180" y="85"/>
                          <a:pt x="202" y="180"/>
                          <a:pt x="210" y="255"/>
                        </a:cubicBezTo>
                        <a:cubicBezTo>
                          <a:pt x="218" y="330"/>
                          <a:pt x="215" y="448"/>
                          <a:pt x="198" y="495"/>
                        </a:cubicBezTo>
                        <a:cubicBezTo>
                          <a:pt x="181" y="542"/>
                          <a:pt x="131" y="557"/>
                          <a:pt x="108" y="537"/>
                        </a:cubicBezTo>
                        <a:cubicBezTo>
                          <a:pt x="85" y="517"/>
                          <a:pt x="60" y="432"/>
                          <a:pt x="60" y="375"/>
                        </a:cubicBezTo>
                        <a:cubicBezTo>
                          <a:pt x="60" y="318"/>
                          <a:pt x="90" y="243"/>
                          <a:pt x="108" y="195"/>
                        </a:cubicBezTo>
                        <a:cubicBezTo>
                          <a:pt x="126" y="147"/>
                          <a:pt x="158" y="105"/>
                          <a:pt x="168" y="87"/>
                        </a:cubicBezTo>
                      </a:path>
                    </a:pathLst>
                  </a:custGeom>
                  <a:noFill/>
                  <a:ln w="28575">
                    <a:solidFill>
                      <a:srgbClr val="000000"/>
                    </a:solidFill>
                    <a:round/>
                    <a:headEnd/>
                    <a:tailEnd/>
                  </a:ln>
                </p:spPr>
                <p:txBody>
                  <a:bodyPr/>
                  <a:lstStyle/>
                  <a:p>
                    <a:endParaRPr lang="zh-CN" altLang="en-US"/>
                  </a:p>
                </p:txBody>
              </p:sp>
              <p:sp>
                <p:nvSpPr>
                  <p:cNvPr id="59453" name="Freeform 52"/>
                  <p:cNvSpPr>
                    <a:spLocks/>
                  </p:cNvSpPr>
                  <p:nvPr/>
                </p:nvSpPr>
                <p:spPr bwMode="auto">
                  <a:xfrm>
                    <a:off x="3702" y="2658"/>
                    <a:ext cx="218" cy="557"/>
                  </a:xfrm>
                  <a:custGeom>
                    <a:avLst/>
                    <a:gdLst>
                      <a:gd name="T0" fmla="*/ 0 w 218"/>
                      <a:gd name="T1" fmla="*/ 135 h 557"/>
                      <a:gd name="T2" fmla="*/ 30 w 218"/>
                      <a:gd name="T3" fmla="*/ 15 h 557"/>
                      <a:gd name="T4" fmla="*/ 150 w 218"/>
                      <a:gd name="T5" fmla="*/ 45 h 557"/>
                      <a:gd name="T6" fmla="*/ 210 w 218"/>
                      <a:gd name="T7" fmla="*/ 255 h 557"/>
                      <a:gd name="T8" fmla="*/ 198 w 218"/>
                      <a:gd name="T9" fmla="*/ 495 h 557"/>
                      <a:gd name="T10" fmla="*/ 108 w 218"/>
                      <a:gd name="T11" fmla="*/ 537 h 557"/>
                      <a:gd name="T12" fmla="*/ 60 w 218"/>
                      <a:gd name="T13" fmla="*/ 375 h 557"/>
                      <a:gd name="T14" fmla="*/ 108 w 218"/>
                      <a:gd name="T15" fmla="*/ 195 h 557"/>
                      <a:gd name="T16" fmla="*/ 168 w 218"/>
                      <a:gd name="T17" fmla="*/ 87 h 5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8"/>
                      <a:gd name="T28" fmla="*/ 0 h 557"/>
                      <a:gd name="T29" fmla="*/ 218 w 218"/>
                      <a:gd name="T30" fmla="*/ 557 h 5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8" h="557">
                        <a:moveTo>
                          <a:pt x="0" y="135"/>
                        </a:moveTo>
                        <a:cubicBezTo>
                          <a:pt x="2" y="82"/>
                          <a:pt x="5" y="30"/>
                          <a:pt x="30" y="15"/>
                        </a:cubicBezTo>
                        <a:cubicBezTo>
                          <a:pt x="55" y="0"/>
                          <a:pt x="120" y="5"/>
                          <a:pt x="150" y="45"/>
                        </a:cubicBezTo>
                        <a:cubicBezTo>
                          <a:pt x="180" y="85"/>
                          <a:pt x="202" y="180"/>
                          <a:pt x="210" y="255"/>
                        </a:cubicBezTo>
                        <a:cubicBezTo>
                          <a:pt x="218" y="330"/>
                          <a:pt x="215" y="448"/>
                          <a:pt x="198" y="495"/>
                        </a:cubicBezTo>
                        <a:cubicBezTo>
                          <a:pt x="181" y="542"/>
                          <a:pt x="131" y="557"/>
                          <a:pt x="108" y="537"/>
                        </a:cubicBezTo>
                        <a:cubicBezTo>
                          <a:pt x="85" y="517"/>
                          <a:pt x="60" y="432"/>
                          <a:pt x="60" y="375"/>
                        </a:cubicBezTo>
                        <a:cubicBezTo>
                          <a:pt x="60" y="318"/>
                          <a:pt x="90" y="243"/>
                          <a:pt x="108" y="195"/>
                        </a:cubicBezTo>
                        <a:cubicBezTo>
                          <a:pt x="126" y="147"/>
                          <a:pt x="158" y="105"/>
                          <a:pt x="168" y="87"/>
                        </a:cubicBezTo>
                      </a:path>
                    </a:pathLst>
                  </a:custGeom>
                  <a:noFill/>
                  <a:ln w="28575">
                    <a:solidFill>
                      <a:srgbClr val="000000"/>
                    </a:solidFill>
                    <a:round/>
                    <a:headEnd/>
                    <a:tailEnd/>
                  </a:ln>
                </p:spPr>
                <p:txBody>
                  <a:bodyPr/>
                  <a:lstStyle/>
                  <a:p>
                    <a:endParaRPr lang="zh-CN" altLang="en-US"/>
                  </a:p>
                </p:txBody>
              </p:sp>
            </p:grpSp>
            <p:sp>
              <p:nvSpPr>
                <p:cNvPr id="59438" name="Freeform 53"/>
                <p:cNvSpPr>
                  <a:spLocks/>
                </p:cNvSpPr>
                <p:nvPr/>
              </p:nvSpPr>
              <p:spPr bwMode="auto">
                <a:xfrm>
                  <a:off x="2833" y="1352"/>
                  <a:ext cx="129" cy="386"/>
                </a:xfrm>
                <a:custGeom>
                  <a:avLst/>
                  <a:gdLst>
                    <a:gd name="T0" fmla="*/ 0 w 323"/>
                    <a:gd name="T1" fmla="*/ 0 h 965"/>
                    <a:gd name="T2" fmla="*/ 0 w 323"/>
                    <a:gd name="T3" fmla="*/ 0 h 965"/>
                    <a:gd name="T4" fmla="*/ 0 w 323"/>
                    <a:gd name="T5" fmla="*/ 0 h 965"/>
                    <a:gd name="T6" fmla="*/ 0 w 323"/>
                    <a:gd name="T7" fmla="*/ 0 h 965"/>
                    <a:gd name="T8" fmla="*/ 0 w 323"/>
                    <a:gd name="T9" fmla="*/ 0 h 965"/>
                    <a:gd name="T10" fmla="*/ 0 60000 65536"/>
                    <a:gd name="T11" fmla="*/ 0 60000 65536"/>
                    <a:gd name="T12" fmla="*/ 0 60000 65536"/>
                    <a:gd name="T13" fmla="*/ 0 60000 65536"/>
                    <a:gd name="T14" fmla="*/ 0 60000 65536"/>
                    <a:gd name="T15" fmla="*/ 0 w 323"/>
                    <a:gd name="T16" fmla="*/ 0 h 965"/>
                    <a:gd name="T17" fmla="*/ 323 w 323"/>
                    <a:gd name="T18" fmla="*/ 965 h 965"/>
                  </a:gdLst>
                  <a:ahLst/>
                  <a:cxnLst>
                    <a:cxn ang="T10">
                      <a:pos x="T0" y="T1"/>
                    </a:cxn>
                    <a:cxn ang="T11">
                      <a:pos x="T2" y="T3"/>
                    </a:cxn>
                    <a:cxn ang="T12">
                      <a:pos x="T4" y="T5"/>
                    </a:cxn>
                    <a:cxn ang="T13">
                      <a:pos x="T6" y="T7"/>
                    </a:cxn>
                    <a:cxn ang="T14">
                      <a:pos x="T8" y="T9"/>
                    </a:cxn>
                  </a:cxnLst>
                  <a:rect l="T15" t="T16" r="T17" b="T18"/>
                  <a:pathLst>
                    <a:path w="323" h="965">
                      <a:moveTo>
                        <a:pt x="0" y="95"/>
                      </a:moveTo>
                      <a:cubicBezTo>
                        <a:pt x="51" y="47"/>
                        <a:pt x="102" y="0"/>
                        <a:pt x="150" y="17"/>
                      </a:cubicBezTo>
                      <a:cubicBezTo>
                        <a:pt x="198" y="34"/>
                        <a:pt x="260" y="107"/>
                        <a:pt x="288" y="197"/>
                      </a:cubicBezTo>
                      <a:cubicBezTo>
                        <a:pt x="316" y="287"/>
                        <a:pt x="313" y="429"/>
                        <a:pt x="318" y="557"/>
                      </a:cubicBezTo>
                      <a:cubicBezTo>
                        <a:pt x="323" y="685"/>
                        <a:pt x="320" y="825"/>
                        <a:pt x="318" y="965"/>
                      </a:cubicBezTo>
                    </a:path>
                  </a:pathLst>
                </a:custGeom>
                <a:noFill/>
                <a:ln w="28575">
                  <a:solidFill>
                    <a:srgbClr val="000000"/>
                  </a:solidFill>
                  <a:round/>
                  <a:headEnd/>
                  <a:tailEnd/>
                </a:ln>
              </p:spPr>
              <p:txBody>
                <a:bodyPr/>
                <a:lstStyle/>
                <a:p>
                  <a:endParaRPr lang="zh-CN" altLang="en-US"/>
                </a:p>
              </p:txBody>
            </p:sp>
            <p:sp>
              <p:nvSpPr>
                <p:cNvPr id="59439" name="Freeform 54"/>
                <p:cNvSpPr>
                  <a:spLocks/>
                </p:cNvSpPr>
                <p:nvPr/>
              </p:nvSpPr>
              <p:spPr bwMode="auto">
                <a:xfrm>
                  <a:off x="2236" y="1419"/>
                  <a:ext cx="22" cy="319"/>
                </a:xfrm>
                <a:custGeom>
                  <a:avLst/>
                  <a:gdLst>
                    <a:gd name="T0" fmla="*/ 0 w 56"/>
                    <a:gd name="T1" fmla="*/ 0 h 798"/>
                    <a:gd name="T2" fmla="*/ 0 w 56"/>
                    <a:gd name="T3" fmla="*/ 0 h 798"/>
                    <a:gd name="T4" fmla="*/ 0 w 56"/>
                    <a:gd name="T5" fmla="*/ 0 h 798"/>
                    <a:gd name="T6" fmla="*/ 0 60000 65536"/>
                    <a:gd name="T7" fmla="*/ 0 60000 65536"/>
                    <a:gd name="T8" fmla="*/ 0 60000 65536"/>
                    <a:gd name="T9" fmla="*/ 0 w 56"/>
                    <a:gd name="T10" fmla="*/ 0 h 798"/>
                    <a:gd name="T11" fmla="*/ 56 w 56"/>
                    <a:gd name="T12" fmla="*/ 798 h 798"/>
                  </a:gdLst>
                  <a:ahLst/>
                  <a:cxnLst>
                    <a:cxn ang="T6">
                      <a:pos x="T0" y="T1"/>
                    </a:cxn>
                    <a:cxn ang="T7">
                      <a:pos x="T2" y="T3"/>
                    </a:cxn>
                    <a:cxn ang="T8">
                      <a:pos x="T4" y="T5"/>
                    </a:cxn>
                  </a:cxnLst>
                  <a:rect l="T9" t="T10" r="T11" b="T12"/>
                  <a:pathLst>
                    <a:path w="56" h="798">
                      <a:moveTo>
                        <a:pt x="56" y="0"/>
                      </a:moveTo>
                      <a:cubicBezTo>
                        <a:pt x="36" y="167"/>
                        <a:pt x="16" y="335"/>
                        <a:pt x="8" y="468"/>
                      </a:cubicBezTo>
                      <a:cubicBezTo>
                        <a:pt x="0" y="601"/>
                        <a:pt x="8" y="743"/>
                        <a:pt x="8" y="798"/>
                      </a:cubicBezTo>
                    </a:path>
                  </a:pathLst>
                </a:custGeom>
                <a:noFill/>
                <a:ln w="28575">
                  <a:solidFill>
                    <a:srgbClr val="000000"/>
                  </a:solidFill>
                  <a:round/>
                  <a:headEnd/>
                  <a:tailEnd/>
                </a:ln>
              </p:spPr>
              <p:txBody>
                <a:bodyPr/>
                <a:lstStyle/>
                <a:p>
                  <a:endParaRPr lang="zh-CN" altLang="en-US"/>
                </a:p>
              </p:txBody>
            </p:sp>
            <p:sp>
              <p:nvSpPr>
                <p:cNvPr id="59440" name="Line 55"/>
                <p:cNvSpPr>
                  <a:spLocks noChangeShapeType="1"/>
                </p:cNvSpPr>
                <p:nvPr/>
              </p:nvSpPr>
              <p:spPr bwMode="auto">
                <a:xfrm>
                  <a:off x="2876" y="1780"/>
                  <a:ext cx="173" cy="0"/>
                </a:xfrm>
                <a:prstGeom prst="line">
                  <a:avLst/>
                </a:prstGeom>
                <a:noFill/>
                <a:ln w="28575">
                  <a:solidFill>
                    <a:srgbClr val="000000"/>
                  </a:solidFill>
                  <a:round/>
                  <a:headEnd/>
                  <a:tailEnd/>
                </a:ln>
              </p:spPr>
              <p:txBody>
                <a:bodyPr/>
                <a:lstStyle/>
                <a:p>
                  <a:endParaRPr lang="zh-CN" altLang="en-US"/>
                </a:p>
              </p:txBody>
            </p:sp>
            <p:sp>
              <p:nvSpPr>
                <p:cNvPr id="59441" name="Line 56"/>
                <p:cNvSpPr>
                  <a:spLocks noChangeShapeType="1"/>
                </p:cNvSpPr>
                <p:nvPr/>
              </p:nvSpPr>
              <p:spPr bwMode="auto">
                <a:xfrm>
                  <a:off x="2912" y="1738"/>
                  <a:ext cx="96" cy="0"/>
                </a:xfrm>
                <a:prstGeom prst="line">
                  <a:avLst/>
                </a:prstGeom>
                <a:noFill/>
                <a:ln w="28575">
                  <a:solidFill>
                    <a:srgbClr val="000000"/>
                  </a:solidFill>
                  <a:round/>
                  <a:headEnd/>
                  <a:tailEnd/>
                </a:ln>
              </p:spPr>
              <p:txBody>
                <a:bodyPr/>
                <a:lstStyle/>
                <a:p>
                  <a:endParaRPr lang="zh-CN" altLang="en-US"/>
                </a:p>
              </p:txBody>
            </p:sp>
            <p:sp>
              <p:nvSpPr>
                <p:cNvPr id="59442" name="Rectangle 57"/>
                <p:cNvSpPr>
                  <a:spLocks noChangeArrowheads="1"/>
                </p:cNvSpPr>
                <p:nvPr/>
              </p:nvSpPr>
              <p:spPr bwMode="auto">
                <a:xfrm>
                  <a:off x="2455" y="1961"/>
                  <a:ext cx="264" cy="45"/>
                </a:xfrm>
                <a:prstGeom prst="rect">
                  <a:avLst/>
                </a:prstGeom>
                <a:solidFill>
                  <a:srgbClr val="FFFFFF"/>
                </a:solidFill>
                <a:ln w="28575">
                  <a:solidFill>
                    <a:srgbClr val="000000"/>
                  </a:solidFill>
                  <a:miter lim="800000"/>
                  <a:headEnd/>
                  <a:tailEnd/>
                </a:ln>
              </p:spPr>
              <p:txBody>
                <a:bodyPr/>
                <a:lstStyle/>
                <a:p>
                  <a:endParaRPr lang="zh-CN" altLang="en-US"/>
                </a:p>
              </p:txBody>
            </p:sp>
            <p:sp>
              <p:nvSpPr>
                <p:cNvPr id="59443" name="Line 58"/>
                <p:cNvSpPr>
                  <a:spLocks noChangeShapeType="1"/>
                </p:cNvSpPr>
                <p:nvPr/>
              </p:nvSpPr>
              <p:spPr bwMode="auto">
                <a:xfrm>
                  <a:off x="2960" y="1779"/>
                  <a:ext cx="5" cy="203"/>
                </a:xfrm>
                <a:prstGeom prst="line">
                  <a:avLst/>
                </a:prstGeom>
                <a:noFill/>
                <a:ln w="28575">
                  <a:solidFill>
                    <a:srgbClr val="000000"/>
                  </a:solidFill>
                  <a:round/>
                  <a:headEnd/>
                  <a:tailEnd/>
                </a:ln>
              </p:spPr>
              <p:txBody>
                <a:bodyPr/>
                <a:lstStyle/>
                <a:p>
                  <a:endParaRPr lang="zh-CN" altLang="en-US"/>
                </a:p>
              </p:txBody>
            </p:sp>
            <p:sp>
              <p:nvSpPr>
                <p:cNvPr id="59444" name="Line 59"/>
                <p:cNvSpPr>
                  <a:spLocks noChangeShapeType="1"/>
                </p:cNvSpPr>
                <p:nvPr/>
              </p:nvSpPr>
              <p:spPr bwMode="auto">
                <a:xfrm flipH="1">
                  <a:off x="2718" y="1982"/>
                  <a:ext cx="247" cy="1"/>
                </a:xfrm>
                <a:prstGeom prst="line">
                  <a:avLst/>
                </a:prstGeom>
                <a:noFill/>
                <a:ln w="28575">
                  <a:solidFill>
                    <a:srgbClr val="000000"/>
                  </a:solidFill>
                  <a:round/>
                  <a:headEnd/>
                  <a:tailEnd/>
                </a:ln>
              </p:spPr>
              <p:txBody>
                <a:bodyPr/>
                <a:lstStyle/>
                <a:p>
                  <a:endParaRPr lang="zh-CN" altLang="en-US"/>
                </a:p>
              </p:txBody>
            </p:sp>
            <p:sp>
              <p:nvSpPr>
                <p:cNvPr id="59445" name="Line 60"/>
                <p:cNvSpPr>
                  <a:spLocks noChangeShapeType="1"/>
                </p:cNvSpPr>
                <p:nvPr/>
              </p:nvSpPr>
              <p:spPr bwMode="auto">
                <a:xfrm flipH="1">
                  <a:off x="2257" y="1889"/>
                  <a:ext cx="264" cy="0"/>
                </a:xfrm>
                <a:prstGeom prst="line">
                  <a:avLst/>
                </a:prstGeom>
                <a:noFill/>
                <a:ln w="28575">
                  <a:solidFill>
                    <a:srgbClr val="000000"/>
                  </a:solidFill>
                  <a:round/>
                  <a:headEnd/>
                  <a:tailEnd/>
                </a:ln>
              </p:spPr>
              <p:txBody>
                <a:bodyPr/>
                <a:lstStyle/>
                <a:p>
                  <a:endParaRPr lang="zh-CN" altLang="en-US"/>
                </a:p>
              </p:txBody>
            </p:sp>
            <p:sp>
              <p:nvSpPr>
                <p:cNvPr id="59446" name="Line 61"/>
                <p:cNvSpPr>
                  <a:spLocks noChangeShapeType="1"/>
                </p:cNvSpPr>
                <p:nvPr/>
              </p:nvSpPr>
              <p:spPr bwMode="auto">
                <a:xfrm>
                  <a:off x="2521" y="1889"/>
                  <a:ext cx="0" cy="72"/>
                </a:xfrm>
                <a:prstGeom prst="line">
                  <a:avLst/>
                </a:prstGeom>
                <a:noFill/>
                <a:ln w="28575">
                  <a:solidFill>
                    <a:srgbClr val="000000"/>
                  </a:solidFill>
                  <a:round/>
                  <a:headEnd/>
                  <a:tailEnd type="triangle" w="sm" len="sm"/>
                </a:ln>
              </p:spPr>
              <p:txBody>
                <a:bodyPr/>
                <a:lstStyle/>
                <a:p>
                  <a:endParaRPr lang="zh-CN" altLang="en-US"/>
                </a:p>
              </p:txBody>
            </p:sp>
            <p:sp>
              <p:nvSpPr>
                <p:cNvPr id="59447" name="Oval 62"/>
                <p:cNvSpPr>
                  <a:spLocks noChangeArrowheads="1"/>
                </p:cNvSpPr>
                <p:nvPr/>
              </p:nvSpPr>
              <p:spPr bwMode="auto">
                <a:xfrm>
                  <a:off x="2226" y="1868"/>
                  <a:ext cx="34" cy="34"/>
                </a:xfrm>
                <a:prstGeom prst="ellipse">
                  <a:avLst/>
                </a:prstGeom>
                <a:noFill/>
                <a:ln w="28575">
                  <a:solidFill>
                    <a:srgbClr val="000000"/>
                  </a:solidFill>
                  <a:round/>
                  <a:headEnd/>
                  <a:tailEnd/>
                </a:ln>
              </p:spPr>
              <p:txBody>
                <a:bodyPr/>
                <a:lstStyle/>
                <a:p>
                  <a:endParaRPr lang="zh-CN" altLang="en-US"/>
                </a:p>
              </p:txBody>
            </p:sp>
            <p:sp>
              <p:nvSpPr>
                <p:cNvPr id="59448" name="Oval 63"/>
                <p:cNvSpPr>
                  <a:spLocks noChangeArrowheads="1"/>
                </p:cNvSpPr>
                <p:nvPr/>
              </p:nvSpPr>
              <p:spPr bwMode="auto">
                <a:xfrm>
                  <a:off x="2220" y="1733"/>
                  <a:ext cx="34" cy="34"/>
                </a:xfrm>
                <a:prstGeom prst="ellipse">
                  <a:avLst/>
                </a:prstGeom>
                <a:noFill/>
                <a:ln w="28575">
                  <a:solidFill>
                    <a:srgbClr val="000000"/>
                  </a:solidFill>
                  <a:round/>
                  <a:headEnd/>
                  <a:tailEnd/>
                </a:ln>
              </p:spPr>
              <p:txBody>
                <a:bodyPr/>
                <a:lstStyle/>
                <a:p>
                  <a:endParaRPr lang="zh-CN" altLang="en-US"/>
                </a:p>
              </p:txBody>
            </p:sp>
            <p:sp>
              <p:nvSpPr>
                <p:cNvPr id="59449" name="Line 64"/>
                <p:cNvSpPr>
                  <a:spLocks noChangeShapeType="1"/>
                </p:cNvSpPr>
                <p:nvPr/>
              </p:nvSpPr>
              <p:spPr bwMode="auto">
                <a:xfrm>
                  <a:off x="2245" y="1764"/>
                  <a:ext cx="31" cy="96"/>
                </a:xfrm>
                <a:prstGeom prst="line">
                  <a:avLst/>
                </a:prstGeom>
                <a:noFill/>
                <a:ln w="28575">
                  <a:solidFill>
                    <a:srgbClr val="000000"/>
                  </a:solidFill>
                  <a:round/>
                  <a:headEnd/>
                  <a:tailEnd/>
                </a:ln>
              </p:spPr>
              <p:txBody>
                <a:bodyPr/>
                <a:lstStyle/>
                <a:p>
                  <a:endParaRPr lang="zh-CN" altLang="en-US"/>
                </a:p>
              </p:txBody>
            </p:sp>
          </p:grpSp>
          <p:sp>
            <p:nvSpPr>
              <p:cNvPr id="59418" name="Text Box 65"/>
              <p:cNvSpPr txBox="1">
                <a:spLocks noChangeArrowheads="1"/>
              </p:cNvSpPr>
              <p:nvPr/>
            </p:nvSpPr>
            <p:spPr bwMode="auto">
              <a:xfrm>
                <a:off x="2653" y="2069"/>
                <a:ext cx="312" cy="265"/>
              </a:xfrm>
              <a:prstGeom prst="rect">
                <a:avLst/>
              </a:prstGeom>
              <a:noFill/>
              <a:ln w="9525">
                <a:noFill/>
                <a:miter lim="800000"/>
                <a:headEnd/>
                <a:tailEnd/>
              </a:ln>
            </p:spPr>
            <p:txBody>
              <a:bodyPr/>
              <a:lstStyle/>
              <a:p>
                <a:pPr algn="just"/>
                <a:r>
                  <a:rPr lang="en-US" altLang="zh-CN" sz="1800" i="1">
                    <a:solidFill>
                      <a:srgbClr val="FF0000"/>
                    </a:solidFill>
                  </a:rPr>
                  <a:t>R</a:t>
                </a:r>
                <a:r>
                  <a:rPr lang="en-US" altLang="zh-CN" sz="1800" baseline="-25000">
                    <a:solidFill>
                      <a:srgbClr val="FF0000"/>
                    </a:solidFill>
                  </a:rPr>
                  <a:t>2</a:t>
                </a:r>
                <a:endParaRPr lang="en-US" altLang="zh-CN" sz="1800">
                  <a:solidFill>
                    <a:srgbClr val="FF0000"/>
                  </a:solidFill>
                </a:endParaRPr>
              </a:p>
            </p:txBody>
          </p:sp>
          <p:sp>
            <p:nvSpPr>
              <p:cNvPr id="59419" name="Text Box 66"/>
              <p:cNvSpPr txBox="1">
                <a:spLocks noChangeArrowheads="1"/>
              </p:cNvSpPr>
              <p:nvPr/>
            </p:nvSpPr>
            <p:spPr bwMode="auto">
              <a:xfrm>
                <a:off x="2562" y="935"/>
                <a:ext cx="453" cy="227"/>
              </a:xfrm>
              <a:prstGeom prst="rect">
                <a:avLst/>
              </a:prstGeom>
              <a:noFill/>
              <a:ln w="9525">
                <a:noFill/>
                <a:miter lim="800000"/>
                <a:headEnd/>
                <a:tailEnd/>
              </a:ln>
            </p:spPr>
            <p:txBody>
              <a:bodyPr/>
              <a:lstStyle/>
              <a:p>
                <a:pPr algn="just"/>
                <a:r>
                  <a:rPr lang="en-US" altLang="zh-CN" sz="1800" i="1">
                    <a:solidFill>
                      <a:srgbClr val="00CC00"/>
                    </a:solidFill>
                  </a:rPr>
                  <a:t>L</a:t>
                </a:r>
                <a:r>
                  <a:rPr lang="en-US" altLang="zh-CN" sz="1800" baseline="-25000">
                    <a:solidFill>
                      <a:srgbClr val="00CC00"/>
                    </a:solidFill>
                  </a:rPr>
                  <a:t>2</a:t>
                </a:r>
                <a:endParaRPr lang="en-US" altLang="zh-CN" sz="1800">
                  <a:solidFill>
                    <a:srgbClr val="00CC00"/>
                  </a:solidFill>
                </a:endParaRPr>
              </a:p>
            </p:txBody>
          </p:sp>
          <p:sp>
            <p:nvSpPr>
              <p:cNvPr id="59420" name="Text Box 67"/>
              <p:cNvSpPr txBox="1">
                <a:spLocks noChangeArrowheads="1"/>
              </p:cNvSpPr>
              <p:nvPr/>
            </p:nvSpPr>
            <p:spPr bwMode="auto">
              <a:xfrm>
                <a:off x="2381" y="1616"/>
                <a:ext cx="419" cy="222"/>
              </a:xfrm>
              <a:prstGeom prst="rect">
                <a:avLst/>
              </a:prstGeom>
              <a:noFill/>
              <a:ln w="9525">
                <a:noFill/>
                <a:miter lim="800000"/>
                <a:headEnd/>
                <a:tailEnd/>
              </a:ln>
            </p:spPr>
            <p:txBody>
              <a:bodyPr/>
              <a:lstStyle/>
              <a:p>
                <a:pPr algn="just"/>
                <a:r>
                  <a:rPr lang="en-US" altLang="zh-CN" sz="1800" i="1">
                    <a:solidFill>
                      <a:srgbClr val="0000CC"/>
                    </a:solidFill>
                  </a:rPr>
                  <a:t>K</a:t>
                </a:r>
                <a:r>
                  <a:rPr lang="en-US" altLang="zh-CN" sz="1800" baseline="-25000">
                    <a:solidFill>
                      <a:srgbClr val="0000CC"/>
                    </a:solidFill>
                  </a:rPr>
                  <a:t>2</a:t>
                </a:r>
                <a:endParaRPr lang="en-US" altLang="zh-CN" sz="1800">
                  <a:solidFill>
                    <a:srgbClr val="0000CC"/>
                  </a:solidFill>
                </a:endParaRPr>
              </a:p>
            </p:txBody>
          </p:sp>
          <p:sp>
            <p:nvSpPr>
              <p:cNvPr id="59421" name="Text Box 68"/>
              <p:cNvSpPr txBox="1">
                <a:spLocks noChangeArrowheads="1"/>
              </p:cNvSpPr>
              <p:nvPr/>
            </p:nvSpPr>
            <p:spPr bwMode="auto">
              <a:xfrm>
                <a:off x="2880" y="1570"/>
                <a:ext cx="363" cy="272"/>
              </a:xfrm>
              <a:prstGeom prst="rect">
                <a:avLst/>
              </a:prstGeom>
              <a:noFill/>
              <a:ln w="9525">
                <a:noFill/>
                <a:miter lim="800000"/>
                <a:headEnd/>
                <a:tailEnd/>
              </a:ln>
            </p:spPr>
            <p:txBody>
              <a:bodyPr/>
              <a:lstStyle/>
              <a:p>
                <a:pPr algn="just"/>
                <a:r>
                  <a:rPr kumimoji="1" lang="en-US" altLang="zh-CN" sz="1800" i="1">
                    <a:solidFill>
                      <a:srgbClr val="FF0000"/>
                    </a:solidFill>
                    <a:sym typeface="Symbol" pitchFamily="18" charset="2"/>
                  </a:rPr>
                  <a:t></a:t>
                </a:r>
                <a:r>
                  <a:rPr lang="en-US" altLang="zh-CN" sz="1800">
                    <a:solidFill>
                      <a:srgbClr val="FF0000"/>
                    </a:solidFill>
                  </a:rPr>
                  <a:t> </a:t>
                </a:r>
                <a:r>
                  <a:rPr lang="en-US" altLang="zh-CN" sz="1800" baseline="-25000">
                    <a:solidFill>
                      <a:srgbClr val="FF0000"/>
                    </a:solidFill>
                  </a:rPr>
                  <a:t>2</a:t>
                </a:r>
              </a:p>
            </p:txBody>
          </p:sp>
        </p:grpSp>
        <p:sp>
          <p:nvSpPr>
            <p:cNvPr id="59407" name="Line 69"/>
            <p:cNvSpPr>
              <a:spLocks noChangeShapeType="1"/>
            </p:cNvSpPr>
            <p:nvPr/>
          </p:nvSpPr>
          <p:spPr bwMode="auto">
            <a:xfrm>
              <a:off x="4404" y="2478"/>
              <a:ext cx="0" cy="181"/>
            </a:xfrm>
            <a:prstGeom prst="line">
              <a:avLst/>
            </a:prstGeom>
            <a:noFill/>
            <a:ln w="9525">
              <a:solidFill>
                <a:schemeClr val="tx1"/>
              </a:solidFill>
              <a:round/>
              <a:headEnd/>
              <a:tailEnd type="triangle" w="med" len="med"/>
            </a:ln>
          </p:spPr>
          <p:txBody>
            <a:bodyPr/>
            <a:lstStyle/>
            <a:p>
              <a:endParaRPr lang="zh-CN" altLang="en-US"/>
            </a:p>
          </p:txBody>
        </p:sp>
        <p:sp>
          <p:nvSpPr>
            <p:cNvPr id="59408" name="Text Box 70"/>
            <p:cNvSpPr txBox="1">
              <a:spLocks noChangeArrowheads="1"/>
            </p:cNvSpPr>
            <p:nvPr/>
          </p:nvSpPr>
          <p:spPr bwMode="auto">
            <a:xfrm>
              <a:off x="4377" y="2659"/>
              <a:ext cx="239" cy="231"/>
            </a:xfrm>
            <a:prstGeom prst="rect">
              <a:avLst/>
            </a:prstGeom>
            <a:noFill/>
            <a:ln w="9525">
              <a:noFill/>
              <a:miter lim="800000"/>
              <a:headEnd/>
              <a:tailEnd/>
            </a:ln>
          </p:spPr>
          <p:txBody>
            <a:bodyPr>
              <a:spAutoFit/>
            </a:bodyPr>
            <a:lstStyle/>
            <a:p>
              <a:pPr>
                <a:spcBef>
                  <a:spcPct val="50000"/>
                </a:spcBef>
              </a:pPr>
              <a:r>
                <a:rPr kumimoji="1" lang="en-US" altLang="zh-CN" sz="1800" i="1">
                  <a:solidFill>
                    <a:srgbClr val="FF0000"/>
                  </a:solidFill>
                  <a:sym typeface="Symbol" pitchFamily="18" charset="2"/>
                </a:rPr>
                <a:t>I</a:t>
              </a:r>
              <a:r>
                <a:rPr kumimoji="1" lang="en-US" altLang="zh-CN" sz="1800" baseline="-25000">
                  <a:solidFill>
                    <a:srgbClr val="FF0000"/>
                  </a:solidFill>
                  <a:sym typeface="Symbol" pitchFamily="18" charset="2"/>
                </a:rPr>
                <a:t>1</a:t>
              </a:r>
              <a:endParaRPr lang="en-US" altLang="zh-CN" sz="1800">
                <a:solidFill>
                  <a:srgbClr val="FF0000"/>
                </a:solidFill>
              </a:endParaRPr>
            </a:p>
          </p:txBody>
        </p:sp>
        <p:sp>
          <p:nvSpPr>
            <p:cNvPr id="59409" name="Line 71"/>
            <p:cNvSpPr>
              <a:spLocks noChangeShapeType="1"/>
            </p:cNvSpPr>
            <p:nvPr/>
          </p:nvSpPr>
          <p:spPr bwMode="auto">
            <a:xfrm>
              <a:off x="5456" y="2523"/>
              <a:ext cx="0" cy="181"/>
            </a:xfrm>
            <a:prstGeom prst="line">
              <a:avLst/>
            </a:prstGeom>
            <a:noFill/>
            <a:ln w="9525">
              <a:solidFill>
                <a:schemeClr val="tx1"/>
              </a:solidFill>
              <a:round/>
              <a:headEnd/>
              <a:tailEnd type="triangle" w="med" len="med"/>
            </a:ln>
          </p:spPr>
          <p:txBody>
            <a:bodyPr/>
            <a:lstStyle/>
            <a:p>
              <a:endParaRPr lang="zh-CN" altLang="en-US"/>
            </a:p>
          </p:txBody>
        </p:sp>
        <p:sp>
          <p:nvSpPr>
            <p:cNvPr id="59410" name="Text Box 72"/>
            <p:cNvSpPr txBox="1">
              <a:spLocks noChangeArrowheads="1"/>
            </p:cNvSpPr>
            <p:nvPr/>
          </p:nvSpPr>
          <p:spPr bwMode="auto">
            <a:xfrm>
              <a:off x="5408" y="2659"/>
              <a:ext cx="239" cy="231"/>
            </a:xfrm>
            <a:prstGeom prst="rect">
              <a:avLst/>
            </a:prstGeom>
            <a:noFill/>
            <a:ln w="9525">
              <a:noFill/>
              <a:miter lim="800000"/>
              <a:headEnd/>
              <a:tailEnd/>
            </a:ln>
          </p:spPr>
          <p:txBody>
            <a:bodyPr>
              <a:spAutoFit/>
            </a:bodyPr>
            <a:lstStyle/>
            <a:p>
              <a:pPr>
                <a:spcBef>
                  <a:spcPct val="50000"/>
                </a:spcBef>
              </a:pPr>
              <a:r>
                <a:rPr kumimoji="1" lang="en-US" altLang="zh-CN" sz="1800" i="1">
                  <a:solidFill>
                    <a:srgbClr val="FF0000"/>
                  </a:solidFill>
                  <a:sym typeface="Symbol" pitchFamily="18" charset="2"/>
                </a:rPr>
                <a:t>I</a:t>
              </a:r>
              <a:r>
                <a:rPr kumimoji="1" lang="en-US" altLang="zh-CN" sz="1800" baseline="-25000">
                  <a:solidFill>
                    <a:srgbClr val="FF0000"/>
                  </a:solidFill>
                  <a:sym typeface="Symbol" pitchFamily="18" charset="2"/>
                </a:rPr>
                <a:t>2</a:t>
              </a:r>
              <a:endParaRPr lang="en-US" altLang="zh-CN" sz="1800">
                <a:solidFill>
                  <a:srgbClr val="FF0000"/>
                </a:solidFill>
              </a:endParaRPr>
            </a:p>
          </p:txBody>
        </p:sp>
      </p:grpSp>
      <p:sp>
        <p:nvSpPr>
          <p:cNvPr id="78922" name="Text Box 74"/>
          <p:cNvSpPr txBox="1">
            <a:spLocks noChangeArrowheads="1"/>
          </p:cNvSpPr>
          <p:nvPr/>
        </p:nvSpPr>
        <p:spPr bwMode="auto">
          <a:xfrm>
            <a:off x="684213" y="5734050"/>
            <a:ext cx="4932362" cy="457200"/>
          </a:xfrm>
          <a:prstGeom prst="rect">
            <a:avLst/>
          </a:prstGeom>
          <a:noFill/>
          <a:ln w="28575">
            <a:noFill/>
            <a:miter lim="800000"/>
            <a:headEnd/>
            <a:tailEnd type="none" w="sm" len="med"/>
          </a:ln>
        </p:spPr>
        <p:txBody>
          <a:bodyPr wrap="none">
            <a:spAutoFit/>
          </a:bodyPr>
          <a:lstStyle/>
          <a:p>
            <a:pPr>
              <a:spcBef>
                <a:spcPct val="50000"/>
              </a:spcBef>
              <a:defRPr/>
            </a:pPr>
            <a:r>
              <a:rPr kumimoji="1" lang="zh-CN" altLang="en-US" dirty="0"/>
              <a:t>线圈</a:t>
            </a:r>
            <a:r>
              <a:rPr kumimoji="1" lang="en-US" altLang="zh-CN" dirty="0"/>
              <a:t>1</a:t>
            </a:r>
            <a:r>
              <a:rPr kumimoji="1" lang="zh-CN" altLang="en-US" dirty="0"/>
              <a:t>的电源</a:t>
            </a:r>
            <a:r>
              <a:rPr kumimoji="1" lang="zh-CN" altLang="en-US" dirty="0">
                <a:latin typeface="+mn-ea"/>
              </a:rPr>
              <a:t>反抗</a:t>
            </a:r>
            <a:r>
              <a:rPr kumimoji="1" lang="zh-CN" altLang="en-US" dirty="0">
                <a:solidFill>
                  <a:srgbClr val="FFFF00"/>
                </a:solidFill>
              </a:rPr>
              <a:t>互感</a:t>
            </a:r>
            <a:r>
              <a:rPr kumimoji="1" lang="zh-CN" altLang="en-US" dirty="0"/>
              <a:t>电动势作功：</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8851"/>
                                        </p:tgtEl>
                                        <p:attrNameLst>
                                          <p:attrName>style.visibility</p:attrName>
                                        </p:attrNameLst>
                                      </p:cBhvr>
                                      <p:to>
                                        <p:strVal val="visible"/>
                                      </p:to>
                                    </p:set>
                                    <p:animEffect transition="in" filter="wipe(left)">
                                      <p:cBhvr>
                                        <p:cTn id="7" dur="500"/>
                                        <p:tgtEl>
                                          <p:spTgt spid="788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8852"/>
                                        </p:tgtEl>
                                        <p:attrNameLst>
                                          <p:attrName>style.visibility</p:attrName>
                                        </p:attrNameLst>
                                      </p:cBhvr>
                                      <p:to>
                                        <p:strVal val="visible"/>
                                      </p:to>
                                    </p:set>
                                    <p:animEffect transition="in" filter="wipe(up)">
                                      <p:cBhvr>
                                        <p:cTn id="12" dur="500"/>
                                        <p:tgtEl>
                                          <p:spTgt spid="7885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iterate type="lt">
                                    <p:tmPct val="15000"/>
                                  </p:iterate>
                                  <p:childTnLst>
                                    <p:set>
                                      <p:cBhvr>
                                        <p:cTn id="16" dur="1" fill="hold">
                                          <p:stCondLst>
                                            <p:cond delay="0"/>
                                          </p:stCondLst>
                                        </p:cTn>
                                        <p:tgtEl>
                                          <p:spTgt spid="78853"/>
                                        </p:tgtEl>
                                        <p:attrNameLst>
                                          <p:attrName>style.visibility</p:attrName>
                                        </p:attrNameLst>
                                      </p:cBhvr>
                                      <p:to>
                                        <p:strVal val="visible"/>
                                      </p:to>
                                    </p:set>
                                    <p:anim calcmode="lin" valueType="num">
                                      <p:cBhvr additive="base">
                                        <p:cTn id="17" dur="500" fill="hold"/>
                                        <p:tgtEl>
                                          <p:spTgt spid="78853"/>
                                        </p:tgtEl>
                                        <p:attrNameLst>
                                          <p:attrName>ppt_x</p:attrName>
                                        </p:attrNameLst>
                                      </p:cBhvr>
                                      <p:tavLst>
                                        <p:tav tm="0">
                                          <p:val>
                                            <p:strVal val="#ppt_x"/>
                                          </p:val>
                                        </p:tav>
                                        <p:tav tm="100000">
                                          <p:val>
                                            <p:strVal val="#ppt_x"/>
                                          </p:val>
                                        </p:tav>
                                      </p:tavLst>
                                    </p:anim>
                                    <p:anim calcmode="lin" valueType="num">
                                      <p:cBhvr additive="base">
                                        <p:cTn id="18" dur="500" fill="hold"/>
                                        <p:tgtEl>
                                          <p:spTgt spid="78853"/>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78854"/>
                                        </p:tgtEl>
                                        <p:attrNameLst>
                                          <p:attrName>style.visibility</p:attrName>
                                        </p:attrNameLst>
                                      </p:cBhvr>
                                      <p:to>
                                        <p:strVal val="visible"/>
                                      </p:to>
                                    </p:set>
                                    <p:animEffect transition="in" filter="checkerboard(across)">
                                      <p:cBhvr>
                                        <p:cTn id="23" dur="500"/>
                                        <p:tgtEl>
                                          <p:spTgt spid="78854"/>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78855"/>
                                        </p:tgtEl>
                                        <p:attrNameLst>
                                          <p:attrName>style.visibility</p:attrName>
                                        </p:attrNameLst>
                                      </p:cBhvr>
                                      <p:to>
                                        <p:strVal val="visible"/>
                                      </p:to>
                                    </p:set>
                                    <p:animEffect transition="in" filter="dissolve">
                                      <p:cBhvr>
                                        <p:cTn id="28" dur="500"/>
                                        <p:tgtEl>
                                          <p:spTgt spid="78855"/>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1" fill="hold" grpId="0" nodeType="clickEffect">
                                  <p:stCondLst>
                                    <p:cond delay="0"/>
                                  </p:stCondLst>
                                  <p:iterate type="lt">
                                    <p:tmPct val="15000"/>
                                  </p:iterate>
                                  <p:childTnLst>
                                    <p:set>
                                      <p:cBhvr>
                                        <p:cTn id="32" dur="1" fill="hold">
                                          <p:stCondLst>
                                            <p:cond delay="0"/>
                                          </p:stCondLst>
                                        </p:cTn>
                                        <p:tgtEl>
                                          <p:spTgt spid="78856"/>
                                        </p:tgtEl>
                                        <p:attrNameLst>
                                          <p:attrName>style.visibility</p:attrName>
                                        </p:attrNameLst>
                                      </p:cBhvr>
                                      <p:to>
                                        <p:strVal val="visible"/>
                                      </p:to>
                                    </p:set>
                                    <p:anim calcmode="lin" valueType="num">
                                      <p:cBhvr additive="base">
                                        <p:cTn id="33" dur="500" fill="hold"/>
                                        <p:tgtEl>
                                          <p:spTgt spid="78856"/>
                                        </p:tgtEl>
                                        <p:attrNameLst>
                                          <p:attrName>ppt_x</p:attrName>
                                        </p:attrNameLst>
                                      </p:cBhvr>
                                      <p:tavLst>
                                        <p:tav tm="0">
                                          <p:val>
                                            <p:strVal val="#ppt_x"/>
                                          </p:val>
                                        </p:tav>
                                        <p:tav tm="100000">
                                          <p:val>
                                            <p:strVal val="#ppt_x"/>
                                          </p:val>
                                        </p:tav>
                                      </p:tavLst>
                                    </p:anim>
                                    <p:anim calcmode="lin" valueType="num">
                                      <p:cBhvr additive="base">
                                        <p:cTn id="34" dur="500" fill="hold"/>
                                        <p:tgtEl>
                                          <p:spTgt spid="78856"/>
                                        </p:tgtEl>
                                        <p:attrNameLst>
                                          <p:attrName>ppt_y</p:attrName>
                                        </p:attrNameLst>
                                      </p:cBhvr>
                                      <p:tavLst>
                                        <p:tav tm="0">
                                          <p:val>
                                            <p:strVal val="0-#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78857"/>
                                        </p:tgtEl>
                                        <p:attrNameLst>
                                          <p:attrName>style.visibility</p:attrName>
                                        </p:attrNameLst>
                                      </p:cBhvr>
                                      <p:to>
                                        <p:strVal val="visible"/>
                                      </p:to>
                                    </p:set>
                                    <p:animEffect transition="in" filter="checkerboard(across)">
                                      <p:cBhvr>
                                        <p:cTn id="39" dur="500"/>
                                        <p:tgtEl>
                                          <p:spTgt spid="78857"/>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78859"/>
                                        </p:tgtEl>
                                        <p:attrNameLst>
                                          <p:attrName>style.visibility</p:attrName>
                                        </p:attrNameLst>
                                      </p:cBhvr>
                                      <p:to>
                                        <p:strVal val="visible"/>
                                      </p:to>
                                    </p:set>
                                    <p:animEffect transition="in" filter="dissolve">
                                      <p:cBhvr>
                                        <p:cTn id="44" dur="500"/>
                                        <p:tgtEl>
                                          <p:spTgt spid="78859"/>
                                        </p:tgtEl>
                                      </p:cBhvr>
                                    </p:animEffect>
                                  </p:childTnLst>
                                </p:cTn>
                              </p:par>
                            </p:childTnLst>
                          </p:cTn>
                        </p:par>
                      </p:childTnLst>
                    </p:cTn>
                  </p:par>
                  <p:par>
                    <p:cTn id="45" fill="hold">
                      <p:stCondLst>
                        <p:cond delay="indefinite"/>
                      </p:stCondLst>
                      <p:childTnLst>
                        <p:par>
                          <p:cTn id="46" fill="hold">
                            <p:stCondLst>
                              <p:cond delay="0"/>
                            </p:stCondLst>
                            <p:childTnLst>
                              <p:par>
                                <p:cTn id="47" presetID="17" presetClass="entr" presetSubtype="10" fill="hold" grpId="0" nodeType="clickEffect">
                                  <p:stCondLst>
                                    <p:cond delay="0"/>
                                  </p:stCondLst>
                                  <p:childTnLst>
                                    <p:set>
                                      <p:cBhvr>
                                        <p:cTn id="48" dur="1" fill="hold">
                                          <p:stCondLst>
                                            <p:cond delay="0"/>
                                          </p:stCondLst>
                                        </p:cTn>
                                        <p:tgtEl>
                                          <p:spTgt spid="78922"/>
                                        </p:tgtEl>
                                        <p:attrNameLst>
                                          <p:attrName>style.visibility</p:attrName>
                                        </p:attrNameLst>
                                      </p:cBhvr>
                                      <p:to>
                                        <p:strVal val="visible"/>
                                      </p:to>
                                    </p:set>
                                    <p:anim calcmode="lin" valueType="num">
                                      <p:cBhvr>
                                        <p:cTn id="49" dur="500" fill="hold"/>
                                        <p:tgtEl>
                                          <p:spTgt spid="78922"/>
                                        </p:tgtEl>
                                        <p:attrNameLst>
                                          <p:attrName>ppt_w</p:attrName>
                                        </p:attrNameLst>
                                      </p:cBhvr>
                                      <p:tavLst>
                                        <p:tav tm="0">
                                          <p:val>
                                            <p:fltVal val="0"/>
                                          </p:val>
                                        </p:tav>
                                        <p:tav tm="100000">
                                          <p:val>
                                            <p:strVal val="#ppt_w"/>
                                          </p:val>
                                        </p:tav>
                                      </p:tavLst>
                                    </p:anim>
                                    <p:anim calcmode="lin" valueType="num">
                                      <p:cBhvr>
                                        <p:cTn id="50" dur="500" fill="hold"/>
                                        <p:tgtEl>
                                          <p:spTgt spid="7892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autoUpdateAnimBg="0"/>
      <p:bldP spid="78852" grpId="0"/>
      <p:bldP spid="78853" grpId="0"/>
      <p:bldP spid="78854" grpId="0"/>
      <p:bldP spid="78856" grpId="0"/>
      <p:bldP spid="78857" grpId="0"/>
      <p:bldP spid="789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灯片编号占位符 3"/>
          <p:cNvSpPr>
            <a:spLocks noGrp="1"/>
          </p:cNvSpPr>
          <p:nvPr>
            <p:ph type="sldNum" sz="quarter" idx="12"/>
          </p:nvPr>
        </p:nvSpPr>
        <p:spPr>
          <a:xfrm>
            <a:off x="6643688" y="6215063"/>
            <a:ext cx="2133600" cy="476250"/>
          </a:xfrm>
        </p:spPr>
        <p:txBody>
          <a:bodyPr/>
          <a:lstStyle/>
          <a:p>
            <a:pPr>
              <a:defRPr/>
            </a:pPr>
            <a:fld id="{EA9075EB-1D6B-4295-9590-BE0BB48D63FE}" type="slidenum">
              <a:rPr lang="en-US" altLang="zh-CN"/>
              <a:pPr>
                <a:defRPr/>
              </a:pPr>
              <a:t>7</a:t>
            </a:fld>
            <a:endParaRPr lang="en-US" altLang="zh-CN" dirty="0"/>
          </a:p>
        </p:txBody>
      </p:sp>
      <p:sp>
        <p:nvSpPr>
          <p:cNvPr id="97283" name="Text Box 2"/>
          <p:cNvSpPr txBox="1">
            <a:spLocks noChangeArrowheads="1"/>
          </p:cNvSpPr>
          <p:nvPr/>
        </p:nvSpPr>
        <p:spPr bwMode="auto">
          <a:xfrm>
            <a:off x="428596" y="285728"/>
            <a:ext cx="2078037" cy="461665"/>
          </a:xfrm>
          <a:prstGeom prst="rect">
            <a:avLst/>
          </a:prstGeom>
          <a:noFill/>
          <a:ln w="9525">
            <a:noFill/>
            <a:miter lim="800000"/>
            <a:headEnd/>
            <a:tailEnd/>
          </a:ln>
        </p:spPr>
        <p:txBody>
          <a:bodyPr>
            <a:spAutoFit/>
          </a:bodyPr>
          <a:lstStyle/>
          <a:p>
            <a:pPr>
              <a:spcBef>
                <a:spcPct val="50000"/>
              </a:spcBef>
            </a:pPr>
            <a:r>
              <a:rPr kumimoji="1" lang="en-US" altLang="zh-CN" dirty="0">
                <a:solidFill>
                  <a:srgbClr val="FFFF00"/>
                </a:solidFill>
              </a:rPr>
              <a:t>2.</a:t>
            </a:r>
            <a:r>
              <a:rPr kumimoji="1" lang="zh-CN" altLang="en-US" dirty="0">
                <a:solidFill>
                  <a:srgbClr val="FFFF00"/>
                </a:solidFill>
              </a:rPr>
              <a:t>楞次定律 </a:t>
            </a:r>
          </a:p>
        </p:txBody>
      </p:sp>
      <p:sp>
        <p:nvSpPr>
          <p:cNvPr id="20483" name="Text Box 3"/>
          <p:cNvSpPr txBox="1">
            <a:spLocks noChangeArrowheads="1"/>
          </p:cNvSpPr>
          <p:nvPr/>
        </p:nvSpPr>
        <p:spPr bwMode="auto">
          <a:xfrm>
            <a:off x="357188" y="857250"/>
            <a:ext cx="8493125" cy="1052513"/>
          </a:xfrm>
          <a:prstGeom prst="rect">
            <a:avLst/>
          </a:prstGeom>
          <a:noFill/>
          <a:ln w="9525">
            <a:noFill/>
            <a:miter lim="800000"/>
            <a:headEnd/>
            <a:tailEnd/>
          </a:ln>
        </p:spPr>
        <p:txBody>
          <a:bodyPr>
            <a:spAutoFit/>
          </a:bodyPr>
          <a:lstStyle/>
          <a:p>
            <a:pPr algn="just">
              <a:lnSpc>
                <a:spcPct val="130000"/>
              </a:lnSpc>
              <a:spcBef>
                <a:spcPct val="50000"/>
              </a:spcBef>
            </a:pPr>
            <a:r>
              <a:rPr kumimoji="1" lang="en-US" altLang="zh-CN" b="0" dirty="0">
                <a:solidFill>
                  <a:schemeClr val="tx1"/>
                </a:solidFill>
              </a:rPr>
              <a:t>        </a:t>
            </a:r>
            <a:r>
              <a:rPr kumimoji="1" lang="zh-CN" altLang="en-US" dirty="0"/>
              <a:t>闭合导体回路中感应电流的方向</a:t>
            </a:r>
            <a:r>
              <a:rPr kumimoji="1" lang="en-US" altLang="zh-CN" dirty="0"/>
              <a:t>, </a:t>
            </a:r>
            <a:r>
              <a:rPr kumimoji="1" lang="zh-CN" altLang="en-US" dirty="0"/>
              <a:t>总是企图使它自身产生的磁场</a:t>
            </a:r>
            <a:r>
              <a:rPr kumimoji="1" lang="en-US" altLang="zh-CN" dirty="0"/>
              <a:t>, </a:t>
            </a:r>
            <a:r>
              <a:rPr kumimoji="1" lang="en-US" altLang="zh-CN" dirty="0" smtClean="0"/>
              <a:t> </a:t>
            </a:r>
            <a:r>
              <a:rPr kumimoji="1" lang="zh-CN" altLang="en-US" dirty="0" smtClean="0"/>
              <a:t>去</a:t>
            </a:r>
            <a:r>
              <a:rPr kumimoji="1" lang="zh-CN" altLang="en-US" dirty="0">
                <a:solidFill>
                  <a:srgbClr val="FFFF00"/>
                </a:solidFill>
              </a:rPr>
              <a:t>反抗</a:t>
            </a:r>
            <a:r>
              <a:rPr kumimoji="1" lang="zh-CN" altLang="en-US" dirty="0"/>
              <a:t>引起感应电流的磁通量的</a:t>
            </a:r>
            <a:r>
              <a:rPr kumimoji="1" lang="zh-CN" altLang="en-US" dirty="0" smtClean="0">
                <a:solidFill>
                  <a:srgbClr val="FFFF00"/>
                </a:solidFill>
              </a:rPr>
              <a:t>改变</a:t>
            </a:r>
            <a:r>
              <a:rPr kumimoji="1" lang="zh-CN" altLang="en-US" dirty="0" smtClean="0"/>
              <a:t>。 </a:t>
            </a:r>
            <a:endParaRPr kumimoji="1" lang="zh-CN" altLang="en-US" dirty="0"/>
          </a:p>
        </p:txBody>
      </p:sp>
      <p:sp>
        <p:nvSpPr>
          <p:cNvPr id="20484" name="Text Box 4"/>
          <p:cNvSpPr txBox="1">
            <a:spLocks noChangeArrowheads="1"/>
          </p:cNvSpPr>
          <p:nvPr/>
        </p:nvSpPr>
        <p:spPr bwMode="auto">
          <a:xfrm>
            <a:off x="857224" y="2071678"/>
            <a:ext cx="2895600" cy="457200"/>
          </a:xfrm>
          <a:prstGeom prst="rect">
            <a:avLst/>
          </a:prstGeom>
          <a:noFill/>
          <a:ln w="9525">
            <a:noFill/>
            <a:miter lim="800000"/>
            <a:headEnd/>
            <a:tailEnd/>
          </a:ln>
        </p:spPr>
        <p:txBody>
          <a:bodyPr>
            <a:spAutoFit/>
          </a:bodyPr>
          <a:lstStyle/>
          <a:p>
            <a:pPr>
              <a:spcBef>
                <a:spcPct val="50000"/>
              </a:spcBef>
              <a:buFont typeface="Wingdings" pitchFamily="2" charset="2"/>
              <a:buChar char="Ø"/>
            </a:pPr>
            <a:r>
              <a:rPr kumimoji="1" lang="zh-CN" altLang="en-US" dirty="0">
                <a:solidFill>
                  <a:srgbClr val="FFFF00"/>
                </a:solidFill>
              </a:rPr>
              <a:t>反抗</a:t>
            </a:r>
            <a:r>
              <a:rPr kumimoji="1" lang="zh-CN" altLang="en-US" dirty="0"/>
              <a:t>的意思是：</a:t>
            </a:r>
            <a:endParaRPr kumimoji="1" lang="zh-CN" altLang="en-US" b="0" dirty="0">
              <a:solidFill>
                <a:schemeClr val="tx1"/>
              </a:solidFill>
            </a:endParaRPr>
          </a:p>
        </p:txBody>
      </p:sp>
      <p:grpSp>
        <p:nvGrpSpPr>
          <p:cNvPr id="2" name="Group 6"/>
          <p:cNvGrpSpPr>
            <a:grpSpLocks/>
          </p:cNvGrpSpPr>
          <p:nvPr/>
        </p:nvGrpSpPr>
        <p:grpSpPr bwMode="auto">
          <a:xfrm>
            <a:off x="417513" y="4838700"/>
            <a:ext cx="4154487" cy="1531938"/>
            <a:chOff x="273" y="3493"/>
            <a:chExt cx="2617" cy="965"/>
          </a:xfrm>
        </p:grpSpPr>
        <p:sp>
          <p:nvSpPr>
            <p:cNvPr id="97333" name="Text Box 7"/>
            <p:cNvSpPr txBox="1">
              <a:spLocks noChangeArrowheads="1"/>
            </p:cNvSpPr>
            <p:nvPr/>
          </p:nvSpPr>
          <p:spPr bwMode="auto">
            <a:xfrm>
              <a:off x="273" y="3493"/>
              <a:ext cx="2617" cy="965"/>
            </a:xfrm>
            <a:prstGeom prst="rect">
              <a:avLst/>
            </a:prstGeom>
            <a:noFill/>
            <a:ln w="9525">
              <a:noFill/>
              <a:miter lim="800000"/>
              <a:headEnd/>
              <a:tailEnd/>
            </a:ln>
          </p:spPr>
          <p:txBody>
            <a:bodyPr>
              <a:spAutoFit/>
            </a:bodyPr>
            <a:lstStyle/>
            <a:p>
              <a:pPr>
                <a:lnSpc>
                  <a:spcPct val="130000"/>
                </a:lnSpc>
                <a:spcBef>
                  <a:spcPct val="50000"/>
                </a:spcBef>
              </a:pPr>
              <a:r>
                <a:rPr kumimoji="1" lang="en-US" altLang="zh-CN" b="0">
                  <a:solidFill>
                    <a:schemeClr val="tx1"/>
                  </a:solidFill>
                </a:rPr>
                <a:t>   </a:t>
              </a:r>
              <a:r>
                <a:rPr kumimoji="1" lang="en-US" altLang="zh-CN"/>
                <a:t>                    </a:t>
              </a:r>
              <a:r>
                <a:rPr kumimoji="1" lang="zh-CN" altLang="en-US"/>
                <a:t>所以感应电流</a:t>
              </a:r>
              <a:r>
                <a:rPr kumimoji="1" lang="en-US" altLang="zh-CN" i="1"/>
                <a:t>I</a:t>
              </a:r>
              <a:r>
                <a:rPr kumimoji="1" lang="en-US" altLang="zh-CN" baseline="-25000"/>
                <a:t>i</a:t>
              </a:r>
              <a:r>
                <a:rPr kumimoji="1" lang="zh-CN" altLang="en-US"/>
                <a:t>与原磁场</a:t>
              </a:r>
              <a:r>
                <a:rPr kumimoji="1" lang="en-US" altLang="zh-CN" i="1"/>
                <a:t>B</a:t>
              </a:r>
              <a:r>
                <a:rPr kumimoji="1" lang="zh-CN" altLang="en-US"/>
                <a:t>的</a:t>
              </a:r>
              <a:r>
                <a:rPr kumimoji="1" lang="zh-CN" altLang="en-US">
                  <a:solidFill>
                    <a:srgbClr val="FFFF00"/>
                  </a:solidFill>
                </a:rPr>
                <a:t>反方向</a:t>
              </a:r>
              <a:r>
                <a:rPr kumimoji="1" lang="zh-CN" altLang="en-US"/>
                <a:t>成右手螺旋关系。</a:t>
              </a:r>
            </a:p>
          </p:txBody>
        </p:sp>
        <p:sp>
          <p:nvSpPr>
            <p:cNvPr id="97334" name="Line 8"/>
            <p:cNvSpPr>
              <a:spLocks noChangeShapeType="1"/>
            </p:cNvSpPr>
            <p:nvPr/>
          </p:nvSpPr>
          <p:spPr bwMode="auto">
            <a:xfrm>
              <a:off x="1157" y="3882"/>
              <a:ext cx="113" cy="0"/>
            </a:xfrm>
            <a:prstGeom prst="line">
              <a:avLst/>
            </a:prstGeom>
            <a:noFill/>
            <a:ln w="19050">
              <a:solidFill>
                <a:schemeClr val="bg1"/>
              </a:solidFill>
              <a:round/>
              <a:headEnd/>
              <a:tailEnd type="triangle" w="sm" len="med"/>
            </a:ln>
          </p:spPr>
          <p:txBody>
            <a:bodyPr/>
            <a:lstStyle/>
            <a:p>
              <a:endParaRPr lang="zh-CN" altLang="en-US"/>
            </a:p>
          </p:txBody>
        </p:sp>
      </p:grpSp>
      <p:grpSp>
        <p:nvGrpSpPr>
          <p:cNvPr id="3" name="Group 9"/>
          <p:cNvGrpSpPr>
            <a:grpSpLocks/>
          </p:cNvGrpSpPr>
          <p:nvPr/>
        </p:nvGrpSpPr>
        <p:grpSpPr bwMode="auto">
          <a:xfrm>
            <a:off x="1357313" y="2643188"/>
            <a:ext cx="2012950" cy="1539875"/>
            <a:chOff x="847" y="1723"/>
            <a:chExt cx="1268" cy="970"/>
          </a:xfrm>
        </p:grpSpPr>
        <p:sp>
          <p:nvSpPr>
            <p:cNvPr id="97323" name="Oval 10"/>
            <p:cNvSpPr>
              <a:spLocks noChangeArrowheads="1"/>
            </p:cNvSpPr>
            <p:nvPr/>
          </p:nvSpPr>
          <p:spPr bwMode="auto">
            <a:xfrm>
              <a:off x="847" y="1989"/>
              <a:ext cx="1268" cy="576"/>
            </a:xfrm>
            <a:prstGeom prst="ellipse">
              <a:avLst/>
            </a:prstGeom>
            <a:noFill/>
            <a:ln w="38100">
              <a:solidFill>
                <a:srgbClr val="FF3300"/>
              </a:solidFill>
              <a:round/>
              <a:headEnd/>
              <a:tailEnd/>
            </a:ln>
          </p:spPr>
          <p:txBody>
            <a:bodyPr wrap="none" anchor="ctr"/>
            <a:lstStyle/>
            <a:p>
              <a:endParaRPr lang="zh-CN" altLang="en-US"/>
            </a:p>
          </p:txBody>
        </p:sp>
        <p:sp>
          <p:nvSpPr>
            <p:cNvPr id="97324" name="Line 11"/>
            <p:cNvSpPr>
              <a:spLocks noChangeShapeType="1"/>
            </p:cNvSpPr>
            <p:nvPr/>
          </p:nvSpPr>
          <p:spPr bwMode="auto">
            <a:xfrm>
              <a:off x="1137" y="1821"/>
              <a:ext cx="0" cy="493"/>
            </a:xfrm>
            <a:prstGeom prst="line">
              <a:avLst/>
            </a:prstGeom>
            <a:noFill/>
            <a:ln w="28575">
              <a:solidFill>
                <a:srgbClr val="66FF33"/>
              </a:solidFill>
              <a:round/>
              <a:headEnd type="triangle" w="sm" len="med"/>
              <a:tailEnd/>
            </a:ln>
          </p:spPr>
          <p:txBody>
            <a:bodyPr/>
            <a:lstStyle/>
            <a:p>
              <a:endParaRPr lang="zh-CN" altLang="en-US"/>
            </a:p>
          </p:txBody>
        </p:sp>
        <p:sp>
          <p:nvSpPr>
            <p:cNvPr id="97325" name="Line 12"/>
            <p:cNvSpPr>
              <a:spLocks noChangeShapeType="1"/>
            </p:cNvSpPr>
            <p:nvPr/>
          </p:nvSpPr>
          <p:spPr bwMode="auto">
            <a:xfrm>
              <a:off x="1824" y="1833"/>
              <a:ext cx="0" cy="493"/>
            </a:xfrm>
            <a:prstGeom prst="line">
              <a:avLst/>
            </a:prstGeom>
            <a:noFill/>
            <a:ln w="28575">
              <a:solidFill>
                <a:srgbClr val="66FF33"/>
              </a:solidFill>
              <a:round/>
              <a:headEnd type="triangle" w="sm" len="med"/>
              <a:tailEnd/>
            </a:ln>
          </p:spPr>
          <p:txBody>
            <a:bodyPr/>
            <a:lstStyle/>
            <a:p>
              <a:endParaRPr lang="zh-CN" altLang="en-US"/>
            </a:p>
          </p:txBody>
        </p:sp>
        <p:sp>
          <p:nvSpPr>
            <p:cNvPr id="97326" name="Line 13"/>
            <p:cNvSpPr>
              <a:spLocks noChangeShapeType="1"/>
            </p:cNvSpPr>
            <p:nvPr/>
          </p:nvSpPr>
          <p:spPr bwMode="auto">
            <a:xfrm>
              <a:off x="1494" y="1823"/>
              <a:ext cx="0" cy="493"/>
            </a:xfrm>
            <a:prstGeom prst="line">
              <a:avLst/>
            </a:prstGeom>
            <a:noFill/>
            <a:ln w="28575">
              <a:solidFill>
                <a:srgbClr val="66FF33"/>
              </a:solidFill>
              <a:round/>
              <a:headEnd type="triangle" w="sm" len="med"/>
              <a:tailEnd/>
            </a:ln>
          </p:spPr>
          <p:txBody>
            <a:bodyPr/>
            <a:lstStyle/>
            <a:p>
              <a:endParaRPr lang="zh-CN" altLang="en-US"/>
            </a:p>
          </p:txBody>
        </p:sp>
        <p:sp>
          <p:nvSpPr>
            <p:cNvPr id="97327" name="Line 14"/>
            <p:cNvSpPr>
              <a:spLocks noChangeShapeType="1"/>
            </p:cNvSpPr>
            <p:nvPr/>
          </p:nvSpPr>
          <p:spPr bwMode="auto">
            <a:xfrm flipH="1">
              <a:off x="1138" y="2534"/>
              <a:ext cx="1" cy="147"/>
            </a:xfrm>
            <a:prstGeom prst="line">
              <a:avLst/>
            </a:prstGeom>
            <a:noFill/>
            <a:ln w="38100">
              <a:solidFill>
                <a:srgbClr val="66FF33"/>
              </a:solidFill>
              <a:round/>
              <a:headEnd/>
              <a:tailEnd/>
            </a:ln>
          </p:spPr>
          <p:txBody>
            <a:bodyPr/>
            <a:lstStyle/>
            <a:p>
              <a:endParaRPr lang="zh-CN" altLang="en-US"/>
            </a:p>
          </p:txBody>
        </p:sp>
        <p:sp>
          <p:nvSpPr>
            <p:cNvPr id="97328" name="Line 15"/>
            <p:cNvSpPr>
              <a:spLocks noChangeShapeType="1"/>
            </p:cNvSpPr>
            <p:nvPr/>
          </p:nvSpPr>
          <p:spPr bwMode="auto">
            <a:xfrm>
              <a:off x="1495" y="2576"/>
              <a:ext cx="0" cy="115"/>
            </a:xfrm>
            <a:prstGeom prst="line">
              <a:avLst/>
            </a:prstGeom>
            <a:noFill/>
            <a:ln w="38100">
              <a:solidFill>
                <a:srgbClr val="66FF33"/>
              </a:solidFill>
              <a:round/>
              <a:headEnd/>
              <a:tailEnd/>
            </a:ln>
          </p:spPr>
          <p:txBody>
            <a:bodyPr/>
            <a:lstStyle/>
            <a:p>
              <a:endParaRPr lang="zh-CN" altLang="en-US"/>
            </a:p>
          </p:txBody>
        </p:sp>
        <p:sp>
          <p:nvSpPr>
            <p:cNvPr id="97329" name="Line 16"/>
            <p:cNvSpPr>
              <a:spLocks noChangeShapeType="1"/>
            </p:cNvSpPr>
            <p:nvPr/>
          </p:nvSpPr>
          <p:spPr bwMode="auto">
            <a:xfrm>
              <a:off x="1820" y="2536"/>
              <a:ext cx="0" cy="157"/>
            </a:xfrm>
            <a:prstGeom prst="line">
              <a:avLst/>
            </a:prstGeom>
            <a:noFill/>
            <a:ln w="38100">
              <a:solidFill>
                <a:srgbClr val="66FF33"/>
              </a:solidFill>
              <a:round/>
              <a:headEnd/>
              <a:tailEnd/>
            </a:ln>
          </p:spPr>
          <p:txBody>
            <a:bodyPr/>
            <a:lstStyle/>
            <a:p>
              <a:endParaRPr lang="zh-CN" altLang="en-US"/>
            </a:p>
          </p:txBody>
        </p:sp>
        <p:grpSp>
          <p:nvGrpSpPr>
            <p:cNvPr id="97330" name="Group 17"/>
            <p:cNvGrpSpPr>
              <a:grpSpLocks/>
            </p:cNvGrpSpPr>
            <p:nvPr/>
          </p:nvGrpSpPr>
          <p:grpSpPr bwMode="auto">
            <a:xfrm>
              <a:off x="883" y="1723"/>
              <a:ext cx="345" cy="327"/>
              <a:chOff x="883" y="1723"/>
              <a:chExt cx="345" cy="327"/>
            </a:xfrm>
          </p:grpSpPr>
          <p:sp>
            <p:nvSpPr>
              <p:cNvPr id="97331" name="Text Box 18"/>
              <p:cNvSpPr txBox="1">
                <a:spLocks noChangeArrowheads="1"/>
              </p:cNvSpPr>
              <p:nvPr/>
            </p:nvSpPr>
            <p:spPr bwMode="auto">
              <a:xfrm>
                <a:off x="883" y="1723"/>
                <a:ext cx="345" cy="327"/>
              </a:xfrm>
              <a:prstGeom prst="rect">
                <a:avLst/>
              </a:prstGeom>
              <a:noFill/>
              <a:ln w="9525">
                <a:noFill/>
                <a:miter lim="800000"/>
                <a:headEnd/>
                <a:tailEnd/>
              </a:ln>
            </p:spPr>
            <p:txBody>
              <a:bodyPr>
                <a:spAutoFit/>
              </a:bodyPr>
              <a:lstStyle/>
              <a:p>
                <a:pPr>
                  <a:spcBef>
                    <a:spcPct val="50000"/>
                  </a:spcBef>
                </a:pPr>
                <a:r>
                  <a:rPr kumimoji="1" lang="en-US" altLang="zh-CN" sz="2800" i="1"/>
                  <a:t>B</a:t>
                </a:r>
                <a:endParaRPr kumimoji="1" lang="en-US" altLang="zh-CN" sz="2800" b="0" i="1">
                  <a:solidFill>
                    <a:schemeClr val="tx1"/>
                  </a:solidFill>
                </a:endParaRPr>
              </a:p>
            </p:txBody>
          </p:sp>
          <p:sp>
            <p:nvSpPr>
              <p:cNvPr id="97332" name="Line 19"/>
              <p:cNvSpPr>
                <a:spLocks noChangeShapeType="1"/>
              </p:cNvSpPr>
              <p:nvPr/>
            </p:nvSpPr>
            <p:spPr bwMode="auto">
              <a:xfrm>
                <a:off x="990" y="1773"/>
                <a:ext cx="113" cy="0"/>
              </a:xfrm>
              <a:prstGeom prst="line">
                <a:avLst/>
              </a:prstGeom>
              <a:noFill/>
              <a:ln w="19050">
                <a:solidFill>
                  <a:schemeClr val="bg1"/>
                </a:solidFill>
                <a:round/>
                <a:headEnd/>
                <a:tailEnd type="triangle" w="sm" len="med"/>
              </a:ln>
            </p:spPr>
            <p:txBody>
              <a:bodyPr/>
              <a:lstStyle/>
              <a:p>
                <a:endParaRPr lang="zh-CN" altLang="en-US"/>
              </a:p>
            </p:txBody>
          </p:sp>
        </p:grpSp>
      </p:grpSp>
      <p:grpSp>
        <p:nvGrpSpPr>
          <p:cNvPr id="5" name="Group 20"/>
          <p:cNvGrpSpPr>
            <a:grpSpLocks/>
          </p:cNvGrpSpPr>
          <p:nvPr/>
        </p:nvGrpSpPr>
        <p:grpSpPr bwMode="auto">
          <a:xfrm>
            <a:off x="2090738" y="2809875"/>
            <a:ext cx="565150" cy="806450"/>
            <a:chOff x="1309" y="2178"/>
            <a:chExt cx="356" cy="508"/>
          </a:xfrm>
        </p:grpSpPr>
        <p:sp>
          <p:nvSpPr>
            <p:cNvPr id="97321" name="Line 21"/>
            <p:cNvSpPr>
              <a:spLocks noChangeShapeType="1"/>
            </p:cNvSpPr>
            <p:nvPr/>
          </p:nvSpPr>
          <p:spPr bwMode="auto">
            <a:xfrm>
              <a:off x="1309" y="2178"/>
              <a:ext cx="0" cy="482"/>
            </a:xfrm>
            <a:prstGeom prst="line">
              <a:avLst/>
            </a:prstGeom>
            <a:noFill/>
            <a:ln w="38100">
              <a:solidFill>
                <a:srgbClr val="FFFF00"/>
              </a:solidFill>
              <a:round/>
              <a:headEnd/>
              <a:tailEnd type="triangle" w="sm" len="med"/>
            </a:ln>
          </p:spPr>
          <p:txBody>
            <a:bodyPr/>
            <a:lstStyle/>
            <a:p>
              <a:endParaRPr lang="zh-CN" altLang="en-US"/>
            </a:p>
          </p:txBody>
        </p:sp>
        <p:sp>
          <p:nvSpPr>
            <p:cNvPr id="97322" name="Line 22"/>
            <p:cNvSpPr>
              <a:spLocks noChangeShapeType="1"/>
            </p:cNvSpPr>
            <p:nvPr/>
          </p:nvSpPr>
          <p:spPr bwMode="auto">
            <a:xfrm>
              <a:off x="1665" y="2204"/>
              <a:ext cx="0" cy="482"/>
            </a:xfrm>
            <a:prstGeom prst="line">
              <a:avLst/>
            </a:prstGeom>
            <a:noFill/>
            <a:ln w="38100">
              <a:solidFill>
                <a:srgbClr val="FFFF00"/>
              </a:solidFill>
              <a:round/>
              <a:headEnd/>
              <a:tailEnd type="triangle" w="sm" len="med"/>
            </a:ln>
          </p:spPr>
          <p:txBody>
            <a:bodyPr/>
            <a:lstStyle/>
            <a:p>
              <a:endParaRPr lang="zh-CN" altLang="en-US"/>
            </a:p>
          </p:txBody>
        </p:sp>
      </p:grpSp>
      <p:grpSp>
        <p:nvGrpSpPr>
          <p:cNvPr id="6" name="Group 23"/>
          <p:cNvGrpSpPr>
            <a:grpSpLocks/>
          </p:cNvGrpSpPr>
          <p:nvPr/>
        </p:nvGrpSpPr>
        <p:grpSpPr bwMode="auto">
          <a:xfrm>
            <a:off x="3305175" y="3201988"/>
            <a:ext cx="503238" cy="519112"/>
            <a:chOff x="2074" y="2425"/>
            <a:chExt cx="317" cy="327"/>
          </a:xfrm>
        </p:grpSpPr>
        <p:sp>
          <p:nvSpPr>
            <p:cNvPr id="97319" name="Text Box 24"/>
            <p:cNvSpPr txBox="1">
              <a:spLocks noChangeArrowheads="1"/>
            </p:cNvSpPr>
            <p:nvPr/>
          </p:nvSpPr>
          <p:spPr bwMode="auto">
            <a:xfrm>
              <a:off x="2119" y="2425"/>
              <a:ext cx="272" cy="327"/>
            </a:xfrm>
            <a:prstGeom prst="rect">
              <a:avLst/>
            </a:prstGeom>
            <a:noFill/>
            <a:ln w="9525">
              <a:noFill/>
              <a:miter lim="800000"/>
              <a:headEnd/>
              <a:tailEnd/>
            </a:ln>
          </p:spPr>
          <p:txBody>
            <a:bodyPr>
              <a:spAutoFit/>
            </a:bodyPr>
            <a:lstStyle/>
            <a:p>
              <a:pPr>
                <a:spcBef>
                  <a:spcPct val="50000"/>
                </a:spcBef>
              </a:pPr>
              <a:r>
                <a:rPr kumimoji="1" lang="en-US" altLang="zh-CN" sz="2800" i="1">
                  <a:solidFill>
                    <a:srgbClr val="FF3300"/>
                  </a:solidFill>
                </a:rPr>
                <a:t>I</a:t>
              </a:r>
              <a:r>
                <a:rPr kumimoji="1" lang="en-US" altLang="zh-CN" sz="2800" b="0" i="1" baseline="-25000">
                  <a:solidFill>
                    <a:srgbClr val="FF3300"/>
                  </a:solidFill>
                </a:rPr>
                <a:t>i</a:t>
              </a:r>
              <a:endParaRPr kumimoji="1" lang="en-US" altLang="zh-CN" sz="2800" b="0" i="1">
                <a:solidFill>
                  <a:srgbClr val="FF3300"/>
                </a:solidFill>
              </a:endParaRPr>
            </a:p>
          </p:txBody>
        </p:sp>
        <p:sp>
          <p:nvSpPr>
            <p:cNvPr id="97320" name="Freeform 25"/>
            <p:cNvSpPr>
              <a:spLocks/>
            </p:cNvSpPr>
            <p:nvPr/>
          </p:nvSpPr>
          <p:spPr bwMode="auto">
            <a:xfrm>
              <a:off x="2074" y="2524"/>
              <a:ext cx="54" cy="209"/>
            </a:xfrm>
            <a:custGeom>
              <a:avLst/>
              <a:gdLst>
                <a:gd name="T0" fmla="*/ 10 w 54"/>
                <a:gd name="T1" fmla="*/ 0 h 209"/>
                <a:gd name="T2" fmla="*/ 52 w 54"/>
                <a:gd name="T3" fmla="*/ 105 h 209"/>
                <a:gd name="T4" fmla="*/ 0 w 54"/>
                <a:gd name="T5" fmla="*/ 209 h 209"/>
                <a:gd name="T6" fmla="*/ 0 60000 65536"/>
                <a:gd name="T7" fmla="*/ 0 60000 65536"/>
                <a:gd name="T8" fmla="*/ 0 60000 65536"/>
                <a:gd name="T9" fmla="*/ 0 w 54"/>
                <a:gd name="T10" fmla="*/ 0 h 209"/>
                <a:gd name="T11" fmla="*/ 54 w 54"/>
                <a:gd name="T12" fmla="*/ 209 h 209"/>
              </a:gdLst>
              <a:ahLst/>
              <a:cxnLst>
                <a:cxn ang="T6">
                  <a:pos x="T0" y="T1"/>
                </a:cxn>
                <a:cxn ang="T7">
                  <a:pos x="T2" y="T3"/>
                </a:cxn>
                <a:cxn ang="T8">
                  <a:pos x="T4" y="T5"/>
                </a:cxn>
              </a:cxnLst>
              <a:rect l="T9" t="T10" r="T11" b="T12"/>
              <a:pathLst>
                <a:path w="54" h="209">
                  <a:moveTo>
                    <a:pt x="10" y="0"/>
                  </a:moveTo>
                  <a:cubicBezTo>
                    <a:pt x="32" y="35"/>
                    <a:pt x="54" y="70"/>
                    <a:pt x="52" y="105"/>
                  </a:cubicBezTo>
                  <a:cubicBezTo>
                    <a:pt x="50" y="140"/>
                    <a:pt x="25" y="174"/>
                    <a:pt x="0" y="209"/>
                  </a:cubicBezTo>
                </a:path>
              </a:pathLst>
            </a:custGeom>
            <a:noFill/>
            <a:ln w="38100">
              <a:solidFill>
                <a:srgbClr val="FF0000"/>
              </a:solidFill>
              <a:round/>
              <a:headEnd/>
              <a:tailEnd type="triangle" w="med" len="med"/>
            </a:ln>
          </p:spPr>
          <p:txBody>
            <a:bodyPr/>
            <a:lstStyle/>
            <a:p>
              <a:endParaRPr lang="zh-CN" altLang="en-US"/>
            </a:p>
          </p:txBody>
        </p:sp>
      </p:grpSp>
      <p:grpSp>
        <p:nvGrpSpPr>
          <p:cNvPr id="7" name="Group 26"/>
          <p:cNvGrpSpPr>
            <a:grpSpLocks/>
          </p:cNvGrpSpPr>
          <p:nvPr/>
        </p:nvGrpSpPr>
        <p:grpSpPr bwMode="auto">
          <a:xfrm>
            <a:off x="5929313" y="2500313"/>
            <a:ext cx="2012950" cy="1539875"/>
            <a:chOff x="3749" y="1712"/>
            <a:chExt cx="1268" cy="970"/>
          </a:xfrm>
        </p:grpSpPr>
        <p:sp>
          <p:nvSpPr>
            <p:cNvPr id="97309" name="Oval 27"/>
            <p:cNvSpPr>
              <a:spLocks noChangeArrowheads="1"/>
            </p:cNvSpPr>
            <p:nvPr/>
          </p:nvSpPr>
          <p:spPr bwMode="auto">
            <a:xfrm>
              <a:off x="3749" y="1978"/>
              <a:ext cx="1268" cy="576"/>
            </a:xfrm>
            <a:prstGeom prst="ellipse">
              <a:avLst/>
            </a:prstGeom>
            <a:noFill/>
            <a:ln w="38100">
              <a:solidFill>
                <a:srgbClr val="FF3300"/>
              </a:solidFill>
              <a:round/>
              <a:headEnd/>
              <a:tailEnd/>
            </a:ln>
          </p:spPr>
          <p:txBody>
            <a:bodyPr wrap="none" anchor="ctr"/>
            <a:lstStyle/>
            <a:p>
              <a:endParaRPr lang="zh-CN" altLang="en-US"/>
            </a:p>
          </p:txBody>
        </p:sp>
        <p:grpSp>
          <p:nvGrpSpPr>
            <p:cNvPr id="97310" name="Group 28"/>
            <p:cNvGrpSpPr>
              <a:grpSpLocks/>
            </p:cNvGrpSpPr>
            <p:nvPr/>
          </p:nvGrpSpPr>
          <p:grpSpPr bwMode="auto">
            <a:xfrm>
              <a:off x="4039" y="1810"/>
              <a:ext cx="687" cy="872"/>
              <a:chOff x="4039" y="1810"/>
              <a:chExt cx="687" cy="872"/>
            </a:xfrm>
          </p:grpSpPr>
          <p:sp>
            <p:nvSpPr>
              <p:cNvPr id="97313" name="Line 29"/>
              <p:cNvSpPr>
                <a:spLocks noChangeShapeType="1"/>
              </p:cNvSpPr>
              <p:nvPr/>
            </p:nvSpPr>
            <p:spPr bwMode="auto">
              <a:xfrm>
                <a:off x="4039" y="1810"/>
                <a:ext cx="0" cy="493"/>
              </a:xfrm>
              <a:prstGeom prst="line">
                <a:avLst/>
              </a:prstGeom>
              <a:noFill/>
              <a:ln w="28575">
                <a:solidFill>
                  <a:srgbClr val="66FF33"/>
                </a:solidFill>
                <a:round/>
                <a:headEnd type="triangle" w="sm" len="med"/>
                <a:tailEnd/>
              </a:ln>
            </p:spPr>
            <p:txBody>
              <a:bodyPr/>
              <a:lstStyle/>
              <a:p>
                <a:endParaRPr lang="zh-CN" altLang="en-US"/>
              </a:p>
            </p:txBody>
          </p:sp>
          <p:sp>
            <p:nvSpPr>
              <p:cNvPr id="97314" name="Line 30"/>
              <p:cNvSpPr>
                <a:spLocks noChangeShapeType="1"/>
              </p:cNvSpPr>
              <p:nvPr/>
            </p:nvSpPr>
            <p:spPr bwMode="auto">
              <a:xfrm>
                <a:off x="4726" y="1822"/>
                <a:ext cx="0" cy="493"/>
              </a:xfrm>
              <a:prstGeom prst="line">
                <a:avLst/>
              </a:prstGeom>
              <a:noFill/>
              <a:ln w="28575">
                <a:solidFill>
                  <a:srgbClr val="66FF33"/>
                </a:solidFill>
                <a:round/>
                <a:headEnd type="triangle" w="sm" len="med"/>
                <a:tailEnd/>
              </a:ln>
            </p:spPr>
            <p:txBody>
              <a:bodyPr/>
              <a:lstStyle/>
              <a:p>
                <a:endParaRPr lang="zh-CN" altLang="en-US"/>
              </a:p>
            </p:txBody>
          </p:sp>
          <p:sp>
            <p:nvSpPr>
              <p:cNvPr id="97315" name="Line 31"/>
              <p:cNvSpPr>
                <a:spLocks noChangeShapeType="1"/>
              </p:cNvSpPr>
              <p:nvPr/>
            </p:nvSpPr>
            <p:spPr bwMode="auto">
              <a:xfrm>
                <a:off x="4396" y="1812"/>
                <a:ext cx="0" cy="493"/>
              </a:xfrm>
              <a:prstGeom prst="line">
                <a:avLst/>
              </a:prstGeom>
              <a:noFill/>
              <a:ln w="28575">
                <a:solidFill>
                  <a:srgbClr val="66FF33"/>
                </a:solidFill>
                <a:round/>
                <a:headEnd type="triangle" w="sm" len="med"/>
                <a:tailEnd/>
              </a:ln>
            </p:spPr>
            <p:txBody>
              <a:bodyPr/>
              <a:lstStyle/>
              <a:p>
                <a:endParaRPr lang="zh-CN" altLang="en-US"/>
              </a:p>
            </p:txBody>
          </p:sp>
          <p:sp>
            <p:nvSpPr>
              <p:cNvPr id="97316" name="Line 32"/>
              <p:cNvSpPr>
                <a:spLocks noChangeShapeType="1"/>
              </p:cNvSpPr>
              <p:nvPr/>
            </p:nvSpPr>
            <p:spPr bwMode="auto">
              <a:xfrm flipH="1">
                <a:off x="4040" y="2523"/>
                <a:ext cx="1" cy="147"/>
              </a:xfrm>
              <a:prstGeom prst="line">
                <a:avLst/>
              </a:prstGeom>
              <a:noFill/>
              <a:ln w="38100">
                <a:solidFill>
                  <a:srgbClr val="66FF33"/>
                </a:solidFill>
                <a:round/>
                <a:headEnd/>
                <a:tailEnd/>
              </a:ln>
            </p:spPr>
            <p:txBody>
              <a:bodyPr/>
              <a:lstStyle/>
              <a:p>
                <a:endParaRPr lang="zh-CN" altLang="en-US"/>
              </a:p>
            </p:txBody>
          </p:sp>
          <p:sp>
            <p:nvSpPr>
              <p:cNvPr id="97317" name="Line 33"/>
              <p:cNvSpPr>
                <a:spLocks noChangeShapeType="1"/>
              </p:cNvSpPr>
              <p:nvPr/>
            </p:nvSpPr>
            <p:spPr bwMode="auto">
              <a:xfrm>
                <a:off x="4397" y="2565"/>
                <a:ext cx="0" cy="115"/>
              </a:xfrm>
              <a:prstGeom prst="line">
                <a:avLst/>
              </a:prstGeom>
              <a:noFill/>
              <a:ln w="38100">
                <a:solidFill>
                  <a:srgbClr val="66FF33"/>
                </a:solidFill>
                <a:round/>
                <a:headEnd/>
                <a:tailEnd/>
              </a:ln>
            </p:spPr>
            <p:txBody>
              <a:bodyPr/>
              <a:lstStyle/>
              <a:p>
                <a:endParaRPr lang="zh-CN" altLang="en-US"/>
              </a:p>
            </p:txBody>
          </p:sp>
          <p:sp>
            <p:nvSpPr>
              <p:cNvPr id="97318" name="Line 34"/>
              <p:cNvSpPr>
                <a:spLocks noChangeShapeType="1"/>
              </p:cNvSpPr>
              <p:nvPr/>
            </p:nvSpPr>
            <p:spPr bwMode="auto">
              <a:xfrm>
                <a:off x="4722" y="2525"/>
                <a:ext cx="0" cy="157"/>
              </a:xfrm>
              <a:prstGeom prst="line">
                <a:avLst/>
              </a:prstGeom>
              <a:noFill/>
              <a:ln w="38100">
                <a:solidFill>
                  <a:srgbClr val="66FF33"/>
                </a:solidFill>
                <a:round/>
                <a:headEnd/>
                <a:tailEnd/>
              </a:ln>
            </p:spPr>
            <p:txBody>
              <a:bodyPr/>
              <a:lstStyle/>
              <a:p>
                <a:endParaRPr lang="zh-CN" altLang="en-US"/>
              </a:p>
            </p:txBody>
          </p:sp>
        </p:grpSp>
        <p:sp>
          <p:nvSpPr>
            <p:cNvPr id="97311" name="Text Box 35"/>
            <p:cNvSpPr txBox="1">
              <a:spLocks noChangeArrowheads="1"/>
            </p:cNvSpPr>
            <p:nvPr/>
          </p:nvSpPr>
          <p:spPr bwMode="auto">
            <a:xfrm>
              <a:off x="3785" y="1712"/>
              <a:ext cx="345" cy="327"/>
            </a:xfrm>
            <a:prstGeom prst="rect">
              <a:avLst/>
            </a:prstGeom>
            <a:noFill/>
            <a:ln w="9525">
              <a:noFill/>
              <a:miter lim="800000"/>
              <a:headEnd/>
              <a:tailEnd/>
            </a:ln>
          </p:spPr>
          <p:txBody>
            <a:bodyPr>
              <a:spAutoFit/>
            </a:bodyPr>
            <a:lstStyle/>
            <a:p>
              <a:pPr>
                <a:spcBef>
                  <a:spcPct val="50000"/>
                </a:spcBef>
              </a:pPr>
              <a:r>
                <a:rPr kumimoji="1" lang="en-US" altLang="zh-CN" sz="2800" i="1"/>
                <a:t>B</a:t>
              </a:r>
              <a:endParaRPr kumimoji="1" lang="en-US" altLang="zh-CN" sz="2800" b="0" i="1">
                <a:solidFill>
                  <a:schemeClr val="tx1"/>
                </a:solidFill>
              </a:endParaRPr>
            </a:p>
          </p:txBody>
        </p:sp>
        <p:sp>
          <p:nvSpPr>
            <p:cNvPr id="97312" name="Line 36"/>
            <p:cNvSpPr>
              <a:spLocks noChangeShapeType="1"/>
            </p:cNvSpPr>
            <p:nvPr/>
          </p:nvSpPr>
          <p:spPr bwMode="auto">
            <a:xfrm>
              <a:off x="3869" y="1762"/>
              <a:ext cx="113" cy="0"/>
            </a:xfrm>
            <a:prstGeom prst="line">
              <a:avLst/>
            </a:prstGeom>
            <a:noFill/>
            <a:ln w="19050">
              <a:solidFill>
                <a:schemeClr val="bg1"/>
              </a:solidFill>
              <a:round/>
              <a:headEnd/>
              <a:tailEnd type="triangle" w="sm" len="med"/>
            </a:ln>
          </p:spPr>
          <p:txBody>
            <a:bodyPr/>
            <a:lstStyle/>
            <a:p>
              <a:endParaRPr lang="zh-CN" altLang="en-US"/>
            </a:p>
          </p:txBody>
        </p:sp>
      </p:grpSp>
      <p:grpSp>
        <p:nvGrpSpPr>
          <p:cNvPr id="9" name="Group 37"/>
          <p:cNvGrpSpPr>
            <a:grpSpLocks/>
          </p:cNvGrpSpPr>
          <p:nvPr/>
        </p:nvGrpSpPr>
        <p:grpSpPr bwMode="auto">
          <a:xfrm>
            <a:off x="6713538" y="2649538"/>
            <a:ext cx="498475" cy="814387"/>
            <a:chOff x="4273" y="2116"/>
            <a:chExt cx="314" cy="513"/>
          </a:xfrm>
        </p:grpSpPr>
        <p:sp>
          <p:nvSpPr>
            <p:cNvPr id="97307" name="Line 38"/>
            <p:cNvSpPr>
              <a:spLocks noChangeShapeType="1"/>
            </p:cNvSpPr>
            <p:nvPr/>
          </p:nvSpPr>
          <p:spPr bwMode="auto">
            <a:xfrm flipV="1">
              <a:off x="4273" y="2116"/>
              <a:ext cx="0" cy="513"/>
            </a:xfrm>
            <a:prstGeom prst="line">
              <a:avLst/>
            </a:prstGeom>
            <a:noFill/>
            <a:ln w="28575">
              <a:solidFill>
                <a:srgbClr val="FFFF00"/>
              </a:solidFill>
              <a:round/>
              <a:headEnd/>
              <a:tailEnd type="triangle" w="sm" len="med"/>
            </a:ln>
          </p:spPr>
          <p:txBody>
            <a:bodyPr/>
            <a:lstStyle/>
            <a:p>
              <a:endParaRPr lang="zh-CN" altLang="en-US"/>
            </a:p>
          </p:txBody>
        </p:sp>
        <p:sp>
          <p:nvSpPr>
            <p:cNvPr id="97308" name="Line 39"/>
            <p:cNvSpPr>
              <a:spLocks noChangeShapeType="1"/>
            </p:cNvSpPr>
            <p:nvPr/>
          </p:nvSpPr>
          <p:spPr bwMode="auto">
            <a:xfrm flipV="1">
              <a:off x="4587" y="2126"/>
              <a:ext cx="0" cy="503"/>
            </a:xfrm>
            <a:prstGeom prst="line">
              <a:avLst/>
            </a:prstGeom>
            <a:noFill/>
            <a:ln w="28575">
              <a:solidFill>
                <a:srgbClr val="FFFF00"/>
              </a:solidFill>
              <a:round/>
              <a:headEnd/>
              <a:tailEnd type="triangle" w="sm" len="med"/>
            </a:ln>
          </p:spPr>
          <p:txBody>
            <a:bodyPr/>
            <a:lstStyle/>
            <a:p>
              <a:endParaRPr lang="zh-CN" altLang="en-US"/>
            </a:p>
          </p:txBody>
        </p:sp>
      </p:grpSp>
      <p:grpSp>
        <p:nvGrpSpPr>
          <p:cNvPr id="10" name="Group 40"/>
          <p:cNvGrpSpPr>
            <a:grpSpLocks/>
          </p:cNvGrpSpPr>
          <p:nvPr/>
        </p:nvGrpSpPr>
        <p:grpSpPr bwMode="auto">
          <a:xfrm>
            <a:off x="7877175" y="2979738"/>
            <a:ext cx="530225" cy="566737"/>
            <a:chOff x="5006" y="2324"/>
            <a:chExt cx="334" cy="357"/>
          </a:xfrm>
        </p:grpSpPr>
        <p:sp>
          <p:nvSpPr>
            <p:cNvPr id="97305" name="Text Box 41"/>
            <p:cNvSpPr txBox="1">
              <a:spLocks noChangeArrowheads="1"/>
            </p:cNvSpPr>
            <p:nvPr/>
          </p:nvSpPr>
          <p:spPr bwMode="auto">
            <a:xfrm>
              <a:off x="5061" y="2324"/>
              <a:ext cx="279" cy="327"/>
            </a:xfrm>
            <a:prstGeom prst="rect">
              <a:avLst/>
            </a:prstGeom>
            <a:noFill/>
            <a:ln w="9525">
              <a:noFill/>
              <a:miter lim="800000"/>
              <a:headEnd/>
              <a:tailEnd/>
            </a:ln>
          </p:spPr>
          <p:txBody>
            <a:bodyPr>
              <a:spAutoFit/>
            </a:bodyPr>
            <a:lstStyle/>
            <a:p>
              <a:r>
                <a:rPr kumimoji="1" lang="en-US" altLang="zh-CN" sz="2800" i="1">
                  <a:solidFill>
                    <a:srgbClr val="FF3300"/>
                  </a:solidFill>
                </a:rPr>
                <a:t>I</a:t>
              </a:r>
              <a:r>
                <a:rPr kumimoji="1" lang="en-US" altLang="zh-CN" sz="2800" b="0" i="1" baseline="-25000">
                  <a:solidFill>
                    <a:srgbClr val="FF3300"/>
                  </a:solidFill>
                </a:rPr>
                <a:t>i</a:t>
              </a:r>
              <a:endParaRPr kumimoji="1" lang="en-US" altLang="zh-CN" sz="2800" b="0" i="1">
                <a:solidFill>
                  <a:srgbClr val="FF3300"/>
                </a:solidFill>
              </a:endParaRPr>
            </a:p>
          </p:txBody>
        </p:sp>
        <p:sp>
          <p:nvSpPr>
            <p:cNvPr id="97306" name="Freeform 42"/>
            <p:cNvSpPr>
              <a:spLocks/>
            </p:cNvSpPr>
            <p:nvPr/>
          </p:nvSpPr>
          <p:spPr bwMode="auto">
            <a:xfrm>
              <a:off x="5006" y="2472"/>
              <a:ext cx="54" cy="209"/>
            </a:xfrm>
            <a:custGeom>
              <a:avLst/>
              <a:gdLst>
                <a:gd name="T0" fmla="*/ 10 w 54"/>
                <a:gd name="T1" fmla="*/ 0 h 209"/>
                <a:gd name="T2" fmla="*/ 52 w 54"/>
                <a:gd name="T3" fmla="*/ 105 h 209"/>
                <a:gd name="T4" fmla="*/ 0 w 54"/>
                <a:gd name="T5" fmla="*/ 209 h 209"/>
                <a:gd name="T6" fmla="*/ 0 60000 65536"/>
                <a:gd name="T7" fmla="*/ 0 60000 65536"/>
                <a:gd name="T8" fmla="*/ 0 60000 65536"/>
                <a:gd name="T9" fmla="*/ 0 w 54"/>
                <a:gd name="T10" fmla="*/ 0 h 209"/>
                <a:gd name="T11" fmla="*/ 54 w 54"/>
                <a:gd name="T12" fmla="*/ 209 h 209"/>
              </a:gdLst>
              <a:ahLst/>
              <a:cxnLst>
                <a:cxn ang="T6">
                  <a:pos x="T0" y="T1"/>
                </a:cxn>
                <a:cxn ang="T7">
                  <a:pos x="T2" y="T3"/>
                </a:cxn>
                <a:cxn ang="T8">
                  <a:pos x="T4" y="T5"/>
                </a:cxn>
              </a:cxnLst>
              <a:rect l="T9" t="T10" r="T11" b="T12"/>
              <a:pathLst>
                <a:path w="54" h="209">
                  <a:moveTo>
                    <a:pt x="10" y="0"/>
                  </a:moveTo>
                  <a:cubicBezTo>
                    <a:pt x="32" y="35"/>
                    <a:pt x="54" y="70"/>
                    <a:pt x="52" y="105"/>
                  </a:cubicBezTo>
                  <a:cubicBezTo>
                    <a:pt x="50" y="140"/>
                    <a:pt x="25" y="174"/>
                    <a:pt x="0" y="209"/>
                  </a:cubicBezTo>
                </a:path>
              </a:pathLst>
            </a:custGeom>
            <a:noFill/>
            <a:ln w="38100">
              <a:solidFill>
                <a:srgbClr val="FF3300"/>
              </a:solidFill>
              <a:round/>
              <a:headEnd type="triangle" w="med" len="med"/>
              <a:tailEnd/>
            </a:ln>
          </p:spPr>
          <p:txBody>
            <a:bodyPr/>
            <a:lstStyle/>
            <a:p>
              <a:endParaRPr lang="zh-CN" altLang="en-US"/>
            </a:p>
          </p:txBody>
        </p:sp>
      </p:grpSp>
      <p:grpSp>
        <p:nvGrpSpPr>
          <p:cNvPr id="11" name="Group 43"/>
          <p:cNvGrpSpPr>
            <a:grpSpLocks/>
          </p:cNvGrpSpPr>
          <p:nvPr/>
        </p:nvGrpSpPr>
        <p:grpSpPr bwMode="auto">
          <a:xfrm>
            <a:off x="363538" y="4364038"/>
            <a:ext cx="4137025" cy="1052512"/>
            <a:chOff x="229" y="2709"/>
            <a:chExt cx="2606" cy="663"/>
          </a:xfrm>
        </p:grpSpPr>
        <p:sp>
          <p:nvSpPr>
            <p:cNvPr id="97303" name="Text Box 44"/>
            <p:cNvSpPr txBox="1">
              <a:spLocks noChangeArrowheads="1"/>
            </p:cNvSpPr>
            <p:nvPr/>
          </p:nvSpPr>
          <p:spPr bwMode="auto">
            <a:xfrm>
              <a:off x="229" y="2709"/>
              <a:ext cx="2606" cy="663"/>
            </a:xfrm>
            <a:prstGeom prst="rect">
              <a:avLst/>
            </a:prstGeom>
            <a:noFill/>
            <a:ln w="9525">
              <a:noFill/>
              <a:miter lim="800000"/>
              <a:headEnd/>
              <a:tailEnd/>
            </a:ln>
          </p:spPr>
          <p:txBody>
            <a:bodyPr>
              <a:spAutoFit/>
            </a:bodyPr>
            <a:lstStyle/>
            <a:p>
              <a:pPr>
                <a:lnSpc>
                  <a:spcPct val="130000"/>
                </a:lnSpc>
                <a:spcBef>
                  <a:spcPct val="50000"/>
                </a:spcBef>
              </a:pPr>
              <a:r>
                <a:rPr kumimoji="1" lang="zh-CN" altLang="en-US"/>
                <a:t>若</a:t>
              </a:r>
              <a:r>
                <a:rPr kumimoji="1" lang="zh-CN" altLang="en-US" i="1">
                  <a:solidFill>
                    <a:srgbClr val="FFFF00"/>
                  </a:solidFill>
                  <a:sym typeface="Symbol" pitchFamily="18" charset="2"/>
                </a:rPr>
                <a:t></a:t>
              </a:r>
              <a:r>
                <a:rPr kumimoji="1" lang="en-US" altLang="zh-CN" i="1" baseline="-25000">
                  <a:solidFill>
                    <a:srgbClr val="FFFF00"/>
                  </a:solidFill>
                  <a:sym typeface="Symbol" pitchFamily="18" charset="2"/>
                </a:rPr>
                <a:t>m</a:t>
              </a:r>
              <a:r>
                <a:rPr kumimoji="1" lang="zh-CN" altLang="en-US">
                  <a:solidFill>
                    <a:srgbClr val="FFFF00"/>
                  </a:solidFill>
                  <a:sym typeface="Symbol" pitchFamily="18" charset="2"/>
                </a:rPr>
                <a:t>增加</a:t>
              </a:r>
              <a:r>
                <a:rPr kumimoji="1" lang="en-US" altLang="zh-CN">
                  <a:sym typeface="Symbol" pitchFamily="18" charset="2"/>
                </a:rPr>
                <a:t>,  </a:t>
              </a:r>
              <a:r>
                <a:rPr kumimoji="1" lang="zh-CN" altLang="en-US"/>
                <a:t>感应电流的磁场线应与</a:t>
              </a:r>
              <a:r>
                <a:rPr kumimoji="1" lang="en-US" altLang="zh-CN" i="1"/>
                <a:t>B</a:t>
              </a:r>
              <a:r>
                <a:rPr kumimoji="1" lang="zh-CN" altLang="en-US"/>
                <a:t>反向</a:t>
              </a:r>
              <a:r>
                <a:rPr kumimoji="1" lang="en-US" altLang="zh-CN"/>
                <a:t>;</a:t>
              </a:r>
            </a:p>
          </p:txBody>
        </p:sp>
        <p:sp>
          <p:nvSpPr>
            <p:cNvPr id="97304" name="Line 45"/>
            <p:cNvSpPr>
              <a:spLocks noChangeShapeType="1"/>
            </p:cNvSpPr>
            <p:nvPr/>
          </p:nvSpPr>
          <p:spPr bwMode="auto">
            <a:xfrm>
              <a:off x="722" y="3085"/>
              <a:ext cx="91" cy="0"/>
            </a:xfrm>
            <a:prstGeom prst="line">
              <a:avLst/>
            </a:prstGeom>
            <a:noFill/>
            <a:ln w="19050">
              <a:solidFill>
                <a:schemeClr val="bg1"/>
              </a:solidFill>
              <a:round/>
              <a:headEnd/>
              <a:tailEnd type="triangle" w="sm" len="med"/>
            </a:ln>
          </p:spPr>
          <p:txBody>
            <a:bodyPr/>
            <a:lstStyle/>
            <a:p>
              <a:endParaRPr lang="zh-CN" altLang="en-US"/>
            </a:p>
          </p:txBody>
        </p:sp>
      </p:grpSp>
      <p:grpSp>
        <p:nvGrpSpPr>
          <p:cNvPr id="12" name="Group 46"/>
          <p:cNvGrpSpPr>
            <a:grpSpLocks/>
          </p:cNvGrpSpPr>
          <p:nvPr/>
        </p:nvGrpSpPr>
        <p:grpSpPr bwMode="auto">
          <a:xfrm>
            <a:off x="5000625" y="4357688"/>
            <a:ext cx="3998913" cy="1052512"/>
            <a:chOff x="3129" y="2765"/>
            <a:chExt cx="2519" cy="663"/>
          </a:xfrm>
        </p:grpSpPr>
        <p:sp>
          <p:nvSpPr>
            <p:cNvPr id="97301" name="Text Box 47"/>
            <p:cNvSpPr txBox="1">
              <a:spLocks noChangeArrowheads="1"/>
            </p:cNvSpPr>
            <p:nvPr/>
          </p:nvSpPr>
          <p:spPr bwMode="auto">
            <a:xfrm>
              <a:off x="3129" y="2765"/>
              <a:ext cx="2519" cy="663"/>
            </a:xfrm>
            <a:prstGeom prst="rect">
              <a:avLst/>
            </a:prstGeom>
            <a:noFill/>
            <a:ln w="9525">
              <a:noFill/>
              <a:miter lim="800000"/>
              <a:headEnd/>
              <a:tailEnd/>
            </a:ln>
          </p:spPr>
          <p:txBody>
            <a:bodyPr>
              <a:spAutoFit/>
            </a:bodyPr>
            <a:lstStyle/>
            <a:p>
              <a:pPr>
                <a:lnSpc>
                  <a:spcPct val="130000"/>
                </a:lnSpc>
                <a:spcBef>
                  <a:spcPct val="50000"/>
                </a:spcBef>
                <a:defRPr/>
              </a:pPr>
              <a:r>
                <a:rPr kumimoji="1" lang="zh-CN" altLang="en-US" dirty="0"/>
                <a:t>若</a:t>
              </a:r>
              <a:r>
                <a:rPr kumimoji="1" lang="zh-CN" altLang="en-US" i="1" dirty="0">
                  <a:solidFill>
                    <a:srgbClr val="FFFF00"/>
                  </a:solidFill>
                  <a:sym typeface="Symbol" pitchFamily="18" charset="2"/>
                </a:rPr>
                <a:t></a:t>
              </a:r>
              <a:r>
                <a:rPr kumimoji="1" lang="en-US" altLang="zh-CN" i="1" baseline="-25000" dirty="0">
                  <a:solidFill>
                    <a:srgbClr val="FFFF00"/>
                  </a:solidFill>
                  <a:sym typeface="Symbol" pitchFamily="18" charset="2"/>
                </a:rPr>
                <a:t>m</a:t>
              </a:r>
              <a:r>
                <a:rPr kumimoji="1" lang="zh-CN" altLang="en-US" dirty="0">
                  <a:solidFill>
                    <a:srgbClr val="FFFF00"/>
                  </a:solidFill>
                  <a:sym typeface="Symbol" pitchFamily="18" charset="2"/>
                </a:rPr>
                <a:t>减少</a:t>
              </a:r>
              <a:r>
                <a:rPr kumimoji="1" lang="en-US" altLang="zh-CN" dirty="0">
                  <a:sym typeface="Symbol" pitchFamily="18" charset="2"/>
                </a:rPr>
                <a:t>,   </a:t>
              </a:r>
              <a:r>
                <a:rPr kumimoji="1" lang="zh-CN" altLang="en-US" dirty="0">
                  <a:solidFill>
                    <a:schemeClr val="accent3"/>
                  </a:solidFill>
                </a:rPr>
                <a:t>感应电流的磁场线应与</a:t>
              </a:r>
              <a:r>
                <a:rPr kumimoji="1" lang="en-US" altLang="zh-CN" i="1" dirty="0">
                  <a:solidFill>
                    <a:schemeClr val="accent3"/>
                  </a:solidFill>
                </a:rPr>
                <a:t>B</a:t>
              </a:r>
              <a:r>
                <a:rPr kumimoji="1" lang="zh-CN" altLang="en-US" dirty="0">
                  <a:solidFill>
                    <a:schemeClr val="accent3"/>
                  </a:solidFill>
                </a:rPr>
                <a:t>同向</a:t>
              </a:r>
              <a:r>
                <a:rPr kumimoji="1" lang="en-US" altLang="zh-CN" dirty="0">
                  <a:solidFill>
                    <a:schemeClr val="accent3"/>
                  </a:solidFill>
                </a:rPr>
                <a:t>;</a:t>
              </a:r>
            </a:p>
          </p:txBody>
        </p:sp>
        <p:sp>
          <p:nvSpPr>
            <p:cNvPr id="97302" name="Line 48"/>
            <p:cNvSpPr>
              <a:spLocks noChangeShapeType="1"/>
            </p:cNvSpPr>
            <p:nvPr/>
          </p:nvSpPr>
          <p:spPr bwMode="auto">
            <a:xfrm flipV="1">
              <a:off x="3804" y="3137"/>
              <a:ext cx="113" cy="0"/>
            </a:xfrm>
            <a:prstGeom prst="line">
              <a:avLst/>
            </a:prstGeom>
            <a:noFill/>
            <a:ln w="19050">
              <a:solidFill>
                <a:schemeClr val="bg1"/>
              </a:solidFill>
              <a:round/>
              <a:headEnd/>
              <a:tailEnd type="triangle" w="sm" len="med"/>
            </a:ln>
          </p:spPr>
          <p:txBody>
            <a:bodyPr wrap="none" anchor="ctr"/>
            <a:lstStyle/>
            <a:p>
              <a:endParaRPr lang="zh-CN" altLang="en-US"/>
            </a:p>
          </p:txBody>
        </p:sp>
      </p:grpSp>
      <p:grpSp>
        <p:nvGrpSpPr>
          <p:cNvPr id="13" name="组合 52"/>
          <p:cNvGrpSpPr>
            <a:grpSpLocks/>
          </p:cNvGrpSpPr>
          <p:nvPr/>
        </p:nvGrpSpPr>
        <p:grpSpPr bwMode="auto">
          <a:xfrm>
            <a:off x="5000625" y="4826000"/>
            <a:ext cx="4022725" cy="1531938"/>
            <a:chOff x="5006975" y="4821238"/>
            <a:chExt cx="4022725" cy="1532727"/>
          </a:xfrm>
        </p:grpSpPr>
        <p:sp>
          <p:nvSpPr>
            <p:cNvPr id="97297" name="Text Box 50"/>
            <p:cNvSpPr txBox="1">
              <a:spLocks noChangeArrowheads="1"/>
            </p:cNvSpPr>
            <p:nvPr/>
          </p:nvSpPr>
          <p:spPr bwMode="auto">
            <a:xfrm>
              <a:off x="5006975" y="4821238"/>
              <a:ext cx="4022725" cy="1532727"/>
            </a:xfrm>
            <a:prstGeom prst="rect">
              <a:avLst/>
            </a:prstGeom>
            <a:noFill/>
            <a:ln w="9525">
              <a:noFill/>
              <a:miter lim="800000"/>
              <a:headEnd/>
              <a:tailEnd/>
            </a:ln>
          </p:spPr>
          <p:txBody>
            <a:bodyPr>
              <a:spAutoFit/>
            </a:bodyPr>
            <a:lstStyle/>
            <a:p>
              <a:pPr>
                <a:lnSpc>
                  <a:spcPct val="130000"/>
                </a:lnSpc>
                <a:spcBef>
                  <a:spcPct val="50000"/>
                </a:spcBef>
                <a:defRPr/>
              </a:pPr>
              <a:r>
                <a:rPr kumimoji="1" lang="en-US" altLang="zh-CN" b="0" dirty="0">
                  <a:solidFill>
                    <a:schemeClr val="tx1"/>
                  </a:solidFill>
                </a:rPr>
                <a:t>                            </a:t>
              </a:r>
              <a:r>
                <a:rPr kumimoji="1" lang="zh-CN" altLang="en-US" dirty="0">
                  <a:solidFill>
                    <a:schemeClr val="accent3"/>
                  </a:solidFill>
                </a:rPr>
                <a:t>所以</a:t>
              </a:r>
              <a:r>
                <a:rPr kumimoji="1" lang="zh-CN" altLang="en-US" dirty="0"/>
                <a:t>感应电流</a:t>
              </a:r>
              <a:r>
                <a:rPr kumimoji="1" lang="en-US" altLang="zh-CN" i="1" dirty="0"/>
                <a:t>I</a:t>
              </a:r>
              <a:r>
                <a:rPr kumimoji="1" lang="en-US" altLang="zh-CN" baseline="-25000" dirty="0"/>
                <a:t>i</a:t>
              </a:r>
              <a:r>
                <a:rPr kumimoji="1" lang="zh-CN" altLang="en-US" dirty="0"/>
                <a:t>与原磁场</a:t>
              </a:r>
              <a:r>
                <a:rPr kumimoji="1" lang="en-US" altLang="zh-CN" i="1" dirty="0"/>
                <a:t>B</a:t>
              </a:r>
              <a:r>
                <a:rPr kumimoji="1" lang="zh-CN" altLang="en-US" dirty="0"/>
                <a:t>的</a:t>
              </a:r>
              <a:r>
                <a:rPr kumimoji="1" lang="zh-CN" altLang="en-US" dirty="0">
                  <a:solidFill>
                    <a:srgbClr val="FFFF00"/>
                  </a:solidFill>
                </a:rPr>
                <a:t>正方向</a:t>
              </a:r>
              <a:r>
                <a:rPr kumimoji="1" lang="zh-CN" altLang="en-US" dirty="0"/>
                <a:t>成右手螺旋关系。</a:t>
              </a:r>
            </a:p>
          </p:txBody>
        </p:sp>
        <p:sp>
          <p:nvSpPr>
            <p:cNvPr id="20531" name="Line 51"/>
            <p:cNvSpPr>
              <a:spLocks noChangeShapeType="1"/>
            </p:cNvSpPr>
            <p:nvPr/>
          </p:nvSpPr>
          <p:spPr bwMode="auto">
            <a:xfrm rot="780000" flipV="1">
              <a:off x="6866564" y="5421955"/>
              <a:ext cx="144000" cy="36019"/>
            </a:xfrm>
            <a:prstGeom prst="line">
              <a:avLst/>
            </a:prstGeom>
            <a:noFill/>
            <a:ln w="15875">
              <a:solidFill>
                <a:schemeClr val="bg1"/>
              </a:solidFill>
              <a:round/>
              <a:headEnd type="none" w="med" len="med"/>
              <a:tailEnd type="triangle" w="med" len="med"/>
            </a:ln>
            <a:effectLst/>
            <a:scene3d>
              <a:camera prst="orthographicFront"/>
              <a:lightRig rig="threePt" dir="t"/>
            </a:scene3d>
            <a:sp3d/>
          </p:spPr>
          <p:txBody>
            <a:bodyPr wrap="none" anchor="ctr"/>
            <a:lstStyle/>
            <a:p>
              <a:pPr>
                <a:defRPr/>
              </a:pPr>
              <a:endParaRPr lang="zh-CN" altLang="en-US"/>
            </a:p>
          </p:txBody>
        </p:sp>
      </p:grpSp>
      <p:sp>
        <p:nvSpPr>
          <p:cNvPr id="53" name="矩形 52"/>
          <p:cNvSpPr/>
          <p:nvPr/>
        </p:nvSpPr>
        <p:spPr bwMode="auto">
          <a:xfrm>
            <a:off x="357158" y="857232"/>
            <a:ext cx="8501122" cy="1071570"/>
          </a:xfrm>
          <a:prstGeom prst="rect">
            <a:avLst/>
          </a:prstGeom>
          <a:noFill/>
          <a:ln w="9525" cap="flat" cmpd="sng" algn="ctr">
            <a:solidFill>
              <a:srgbClr val="00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bg1"/>
              </a:solidFill>
              <a:effectLst/>
              <a:latin typeface="Times New Roman"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3"/>
                                        </p:tgtEl>
                                        <p:attrNameLst>
                                          <p:attrName>style.visibility</p:attrName>
                                        </p:attrNameLst>
                                      </p:cBhvr>
                                      <p:to>
                                        <p:strVal val="visible"/>
                                      </p:to>
                                    </p:set>
                                    <p:animEffect transition="in" filter="wipe(left)">
                                      <p:cBhvr>
                                        <p:cTn id="7" dur="500"/>
                                        <p:tgtEl>
                                          <p:spTgt spid="2048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dissolve">
                                      <p:cBhvr>
                                        <p:cTn id="11" dur="500"/>
                                        <p:tgtEl>
                                          <p:spTgt spid="5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3" fill="hold" grpId="0" nodeType="clickEffect">
                                  <p:stCondLst>
                                    <p:cond delay="0"/>
                                  </p:stCondLst>
                                  <p:childTnLst>
                                    <p:set>
                                      <p:cBhvr>
                                        <p:cTn id="15" dur="1" fill="hold">
                                          <p:stCondLst>
                                            <p:cond delay="0"/>
                                          </p:stCondLst>
                                        </p:cTn>
                                        <p:tgtEl>
                                          <p:spTgt spid="20484"/>
                                        </p:tgtEl>
                                        <p:attrNameLst>
                                          <p:attrName>style.visibility</p:attrName>
                                        </p:attrNameLst>
                                      </p:cBhvr>
                                      <p:to>
                                        <p:strVal val="visible"/>
                                      </p:to>
                                    </p:set>
                                    <p:anim calcmode="lin" valueType="num">
                                      <p:cBhvr additive="base">
                                        <p:cTn id="16" dur="500" fill="hold"/>
                                        <p:tgtEl>
                                          <p:spTgt spid="20484"/>
                                        </p:tgtEl>
                                        <p:attrNameLst>
                                          <p:attrName>ppt_x</p:attrName>
                                        </p:attrNameLst>
                                      </p:cBhvr>
                                      <p:tavLst>
                                        <p:tav tm="0">
                                          <p:val>
                                            <p:strVal val="1+#ppt_w/2"/>
                                          </p:val>
                                        </p:tav>
                                        <p:tav tm="100000">
                                          <p:val>
                                            <p:strVal val="#ppt_x"/>
                                          </p:val>
                                        </p:tav>
                                      </p:tavLst>
                                    </p:anim>
                                    <p:anim calcmode="lin" valueType="num">
                                      <p:cBhvr additive="base">
                                        <p:cTn id="17" dur="500" fill="hold"/>
                                        <p:tgtEl>
                                          <p:spTgt spid="20484"/>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up)">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up)">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3"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1+#ppt_w/2"/>
                                          </p:val>
                                        </p:tav>
                                        <p:tav tm="100000">
                                          <p:val>
                                            <p:strVal val="#ppt_x"/>
                                          </p:val>
                                        </p:tav>
                                      </p:tavLst>
                                    </p:anim>
                                    <p:anim calcmode="lin" valueType="num">
                                      <p:cBhvr additive="base">
                                        <p:cTn id="3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up)">
                                      <p:cBhvr>
                                        <p:cTn id="43" dur="500"/>
                                        <p:tgtEl>
                                          <p:spTgt spid="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ipe(down)">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up)">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wipe(down)">
                                      <p:cBhvr>
                                        <p:cTn id="58" dur="500"/>
                                        <p:tgtEl>
                                          <p:spTgt spid="9"/>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1" fill="hold" nodeType="clickEffect">
                                  <p:stCondLst>
                                    <p:cond delay="0"/>
                                  </p:stCondLst>
                                  <p:childTnLst>
                                    <p:set>
                                      <p:cBhvr>
                                        <p:cTn id="62" dur="1" fill="hold">
                                          <p:stCondLst>
                                            <p:cond delay="0"/>
                                          </p:stCondLst>
                                        </p:cTn>
                                        <p:tgtEl>
                                          <p:spTgt spid="10"/>
                                        </p:tgtEl>
                                        <p:attrNameLst>
                                          <p:attrName>style.visibility</p:attrName>
                                        </p:attrNameLst>
                                      </p:cBhvr>
                                      <p:to>
                                        <p:strVal val="visible"/>
                                      </p:to>
                                    </p:set>
                                    <p:anim calcmode="lin" valueType="num">
                                      <p:cBhvr additive="base">
                                        <p:cTn id="63" dur="500" fill="hold"/>
                                        <p:tgtEl>
                                          <p:spTgt spid="10"/>
                                        </p:tgtEl>
                                        <p:attrNameLst>
                                          <p:attrName>ppt_x</p:attrName>
                                        </p:attrNameLst>
                                      </p:cBhvr>
                                      <p:tavLst>
                                        <p:tav tm="0">
                                          <p:val>
                                            <p:strVal val="#ppt_x"/>
                                          </p:val>
                                        </p:tav>
                                        <p:tav tm="100000">
                                          <p:val>
                                            <p:strVal val="#ppt_x"/>
                                          </p:val>
                                        </p:tav>
                                      </p:tavLst>
                                    </p:anim>
                                    <p:anim calcmode="lin" valueType="num">
                                      <p:cBhvr additive="base">
                                        <p:cTn id="64"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wipe(up)">
                                      <p:cBhvr>
                                        <p:cTn id="6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autoUpdateAnimBg="0"/>
      <p:bldP spid="20484" grpId="0" autoUpdateAnimBg="0"/>
      <p:bldP spid="53"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p>
            <a:pPr>
              <a:defRPr/>
            </a:pPr>
            <a:fld id="{33C312AF-C558-44C0-AE76-371B1EE015B8}" type="slidenum">
              <a:rPr lang="en-US" altLang="zh-CN"/>
              <a:pPr>
                <a:defRPr/>
              </a:pPr>
              <a:t>70</a:t>
            </a:fld>
            <a:endParaRPr lang="en-US" altLang="zh-CN"/>
          </a:p>
        </p:txBody>
      </p:sp>
      <p:sp>
        <p:nvSpPr>
          <p:cNvPr id="79874" name="Text Box 2"/>
          <p:cNvSpPr txBox="1">
            <a:spLocks noChangeArrowheads="1"/>
          </p:cNvSpPr>
          <p:nvPr/>
        </p:nvSpPr>
        <p:spPr bwMode="auto">
          <a:xfrm>
            <a:off x="684213" y="1341438"/>
            <a:ext cx="6924675" cy="457200"/>
          </a:xfrm>
          <a:prstGeom prst="rect">
            <a:avLst/>
          </a:prstGeom>
          <a:noFill/>
          <a:ln w="28575">
            <a:noFill/>
            <a:miter lim="800000"/>
            <a:headEnd/>
            <a:tailEnd type="none" w="sm" len="med"/>
          </a:ln>
        </p:spPr>
        <p:txBody>
          <a:bodyPr wrap="none">
            <a:spAutoFit/>
          </a:bodyPr>
          <a:lstStyle/>
          <a:p>
            <a:pPr>
              <a:spcBef>
                <a:spcPct val="50000"/>
              </a:spcBef>
            </a:pPr>
            <a:r>
              <a:rPr kumimoji="1" lang="zh-CN" altLang="en-US"/>
              <a:t>在上述两过程中，电源作功转化为磁场能的总值为</a:t>
            </a:r>
          </a:p>
        </p:txBody>
      </p:sp>
      <p:graphicFrame>
        <p:nvGraphicFramePr>
          <p:cNvPr id="79875" name="Object 3"/>
          <p:cNvGraphicFramePr>
            <a:graphicFrameLocks noChangeAspect="1"/>
          </p:cNvGraphicFramePr>
          <p:nvPr/>
        </p:nvGraphicFramePr>
        <p:xfrm>
          <a:off x="1096963" y="1851025"/>
          <a:ext cx="6654800" cy="825500"/>
        </p:xfrm>
        <a:graphic>
          <a:graphicData uri="http://schemas.openxmlformats.org/presentationml/2006/ole">
            <mc:AlternateContent xmlns:mc="http://schemas.openxmlformats.org/markup-compatibility/2006">
              <mc:Choice xmlns:v="urn:schemas-microsoft-com:vml" Requires="v">
                <p:oleObj spid="_x0000_s60503" name="公式" r:id="rId3" imgW="6654600" imgH="825480" progId="Equation.3">
                  <p:embed/>
                </p:oleObj>
              </mc:Choice>
              <mc:Fallback>
                <p:oleObj name="公式" r:id="rId3" imgW="6654600" imgH="8254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6963" y="1851025"/>
                        <a:ext cx="6654800"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76" name="Text Box 4"/>
          <p:cNvSpPr txBox="1">
            <a:spLocks noChangeArrowheads="1"/>
          </p:cNvSpPr>
          <p:nvPr/>
        </p:nvSpPr>
        <p:spPr bwMode="auto">
          <a:xfrm>
            <a:off x="611188" y="2636838"/>
            <a:ext cx="2274887" cy="457200"/>
          </a:xfrm>
          <a:prstGeom prst="rect">
            <a:avLst/>
          </a:prstGeom>
          <a:noFill/>
          <a:ln w="28575">
            <a:noFill/>
            <a:miter lim="800000"/>
            <a:headEnd/>
            <a:tailEnd type="none" w="sm" len="med"/>
          </a:ln>
        </p:spPr>
        <p:txBody>
          <a:bodyPr wrap="none">
            <a:spAutoFit/>
          </a:bodyPr>
          <a:lstStyle/>
          <a:p>
            <a:pPr>
              <a:spcBef>
                <a:spcPct val="50000"/>
              </a:spcBef>
            </a:pPr>
            <a:r>
              <a:rPr kumimoji="1" lang="en-US" altLang="zh-CN"/>
              <a:t>(2)</a:t>
            </a:r>
            <a:r>
              <a:rPr kumimoji="1" lang="zh-CN" altLang="en-US"/>
              <a:t>证明</a:t>
            </a:r>
            <a:r>
              <a:rPr kumimoji="1" lang="en-US" altLang="zh-CN" i="1"/>
              <a:t>M</a:t>
            </a:r>
            <a:r>
              <a:rPr kumimoji="1" lang="en-US" altLang="zh-CN" baseline="-25000"/>
              <a:t>21</a:t>
            </a:r>
            <a:r>
              <a:rPr kumimoji="1" lang="en-US" altLang="zh-CN"/>
              <a:t>=</a:t>
            </a:r>
            <a:r>
              <a:rPr kumimoji="1" lang="en-US" altLang="zh-CN" i="1"/>
              <a:t>M</a:t>
            </a:r>
            <a:r>
              <a:rPr kumimoji="1" lang="en-US" altLang="zh-CN" baseline="-25000"/>
              <a:t>12</a:t>
            </a:r>
          </a:p>
        </p:txBody>
      </p:sp>
      <p:sp>
        <p:nvSpPr>
          <p:cNvPr id="79877" name="Text Box 5"/>
          <p:cNvSpPr txBox="1">
            <a:spLocks noChangeArrowheads="1"/>
          </p:cNvSpPr>
          <p:nvPr/>
        </p:nvSpPr>
        <p:spPr bwMode="auto">
          <a:xfrm>
            <a:off x="684213" y="3141663"/>
            <a:ext cx="7861300" cy="1041400"/>
          </a:xfrm>
          <a:prstGeom prst="rect">
            <a:avLst/>
          </a:prstGeom>
          <a:noFill/>
          <a:ln w="28575">
            <a:noFill/>
            <a:miter lim="800000"/>
            <a:headEnd/>
            <a:tailEnd type="none" w="sm" len="med"/>
          </a:ln>
        </p:spPr>
        <p:txBody>
          <a:bodyPr>
            <a:spAutoFit/>
          </a:bodyPr>
          <a:lstStyle/>
          <a:p>
            <a:pPr>
              <a:lnSpc>
                <a:spcPct val="130000"/>
              </a:lnSpc>
              <a:spcBef>
                <a:spcPct val="50000"/>
              </a:spcBef>
            </a:pPr>
            <a:r>
              <a:rPr kumimoji="1" lang="zh-CN" altLang="en-US"/>
              <a:t>如果先让线圈</a:t>
            </a:r>
            <a:r>
              <a:rPr kumimoji="1" lang="en-US" altLang="zh-CN"/>
              <a:t>2</a:t>
            </a:r>
            <a:r>
              <a:rPr kumimoji="1" lang="zh-CN" altLang="en-US"/>
              <a:t>通以电流</a:t>
            </a:r>
            <a:r>
              <a:rPr kumimoji="1" lang="en-US" altLang="zh-CN" i="1"/>
              <a:t>I</a:t>
            </a:r>
            <a:r>
              <a:rPr kumimoji="1" lang="en-US" altLang="zh-CN" baseline="-25000"/>
              <a:t>2</a:t>
            </a:r>
            <a:r>
              <a:rPr kumimoji="1" lang="zh-CN" altLang="en-US"/>
              <a:t>，然后保持</a:t>
            </a:r>
            <a:r>
              <a:rPr kumimoji="1" lang="en-US" altLang="zh-CN" i="1"/>
              <a:t>I</a:t>
            </a:r>
            <a:r>
              <a:rPr kumimoji="1" lang="en-US" altLang="zh-CN" baseline="-25000"/>
              <a:t>2</a:t>
            </a:r>
            <a:r>
              <a:rPr kumimoji="1" lang="zh-CN" altLang="en-US"/>
              <a:t>不变，再给线圈</a:t>
            </a:r>
            <a:r>
              <a:rPr kumimoji="1" lang="en-US" altLang="zh-CN"/>
              <a:t>1</a:t>
            </a:r>
            <a:r>
              <a:rPr kumimoji="1" lang="zh-CN" altLang="en-US"/>
              <a:t>通电流</a:t>
            </a:r>
            <a:r>
              <a:rPr kumimoji="1" lang="en-US" altLang="zh-CN" i="1"/>
              <a:t>I</a:t>
            </a:r>
            <a:r>
              <a:rPr kumimoji="1" lang="en-US" altLang="zh-CN" baseline="-25000"/>
              <a:t>1</a:t>
            </a:r>
            <a:r>
              <a:rPr kumimoji="1" lang="zh-CN" altLang="en-US"/>
              <a:t>，则同样的方法可以得到系统储存的总能量为</a:t>
            </a:r>
          </a:p>
        </p:txBody>
      </p:sp>
      <p:graphicFrame>
        <p:nvGraphicFramePr>
          <p:cNvPr id="79878" name="Object 6"/>
          <p:cNvGraphicFramePr>
            <a:graphicFrameLocks noChangeAspect="1"/>
          </p:cNvGraphicFramePr>
          <p:nvPr/>
        </p:nvGraphicFramePr>
        <p:xfrm>
          <a:off x="1023938" y="4298950"/>
          <a:ext cx="6743700" cy="825500"/>
        </p:xfrm>
        <a:graphic>
          <a:graphicData uri="http://schemas.openxmlformats.org/presentationml/2006/ole">
            <mc:AlternateContent xmlns:mc="http://schemas.openxmlformats.org/markup-compatibility/2006">
              <mc:Choice xmlns:v="urn:schemas-microsoft-com:vml" Requires="v">
                <p:oleObj spid="_x0000_s60504" name="公式" r:id="rId5" imgW="6743520" imgH="825480" progId="Equation.3">
                  <p:embed/>
                </p:oleObj>
              </mc:Choice>
              <mc:Fallback>
                <p:oleObj name="公式" r:id="rId5" imgW="6743520" imgH="82548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3938" y="4298950"/>
                        <a:ext cx="6743700"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79" name="Text Box 7"/>
          <p:cNvSpPr txBox="1">
            <a:spLocks noChangeArrowheads="1"/>
          </p:cNvSpPr>
          <p:nvPr/>
        </p:nvSpPr>
        <p:spPr bwMode="auto">
          <a:xfrm>
            <a:off x="539750" y="5229225"/>
            <a:ext cx="8150225" cy="457200"/>
          </a:xfrm>
          <a:prstGeom prst="rect">
            <a:avLst/>
          </a:prstGeom>
          <a:noFill/>
          <a:ln w="28575">
            <a:noFill/>
            <a:miter lim="800000"/>
            <a:headEnd/>
            <a:tailEnd type="none" w="sm" len="med"/>
          </a:ln>
        </p:spPr>
        <p:txBody>
          <a:bodyPr wrap="none">
            <a:spAutoFit/>
          </a:bodyPr>
          <a:lstStyle/>
          <a:p>
            <a:pPr>
              <a:spcBef>
                <a:spcPct val="50000"/>
              </a:spcBef>
            </a:pPr>
            <a:r>
              <a:rPr kumimoji="1" lang="zh-CN" altLang="en-US"/>
              <a:t>显然，两种情况下最终的状态完全相同，因而储能相同，即</a:t>
            </a:r>
          </a:p>
        </p:txBody>
      </p:sp>
      <p:graphicFrame>
        <p:nvGraphicFramePr>
          <p:cNvPr id="79880" name="Object 8"/>
          <p:cNvGraphicFramePr>
            <a:graphicFrameLocks noChangeAspect="1"/>
          </p:cNvGraphicFramePr>
          <p:nvPr/>
        </p:nvGraphicFramePr>
        <p:xfrm>
          <a:off x="1979613" y="5876925"/>
          <a:ext cx="1168400" cy="330200"/>
        </p:xfrm>
        <a:graphic>
          <a:graphicData uri="http://schemas.openxmlformats.org/presentationml/2006/ole">
            <mc:AlternateContent xmlns:mc="http://schemas.openxmlformats.org/markup-compatibility/2006">
              <mc:Choice xmlns:v="urn:schemas-microsoft-com:vml" Requires="v">
                <p:oleObj spid="_x0000_s60505" name="公式" r:id="rId7" imgW="1168200" imgH="330120" progId="Equation.3">
                  <p:embed/>
                </p:oleObj>
              </mc:Choice>
              <mc:Fallback>
                <p:oleObj name="公式" r:id="rId7" imgW="1168200" imgH="33012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5876925"/>
                        <a:ext cx="11684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881" name="Object 9"/>
          <p:cNvGraphicFramePr>
            <a:graphicFrameLocks noChangeAspect="1"/>
          </p:cNvGraphicFramePr>
          <p:nvPr/>
        </p:nvGraphicFramePr>
        <p:xfrm>
          <a:off x="3603625" y="5848350"/>
          <a:ext cx="2070100" cy="419100"/>
        </p:xfrm>
        <a:graphic>
          <a:graphicData uri="http://schemas.openxmlformats.org/presentationml/2006/ole">
            <mc:AlternateContent xmlns:mc="http://schemas.openxmlformats.org/markup-compatibility/2006">
              <mc:Choice xmlns:v="urn:schemas-microsoft-com:vml" Requires="v">
                <p:oleObj spid="_x0000_s60506" name="公式" r:id="rId9" imgW="2070000" imgH="419040" progId="Equation.3">
                  <p:embed/>
                </p:oleObj>
              </mc:Choice>
              <mc:Fallback>
                <p:oleObj name="公式" r:id="rId9" imgW="2070000" imgH="41904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3625" y="5848350"/>
                        <a:ext cx="20701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22" name="Object 11"/>
          <p:cNvGraphicFramePr>
            <a:graphicFrameLocks noChangeAspect="1"/>
          </p:cNvGraphicFramePr>
          <p:nvPr/>
        </p:nvGraphicFramePr>
        <p:xfrm>
          <a:off x="1203325" y="404813"/>
          <a:ext cx="6315075" cy="815975"/>
        </p:xfrm>
        <a:graphic>
          <a:graphicData uri="http://schemas.openxmlformats.org/presentationml/2006/ole">
            <mc:AlternateContent xmlns:mc="http://schemas.openxmlformats.org/markup-compatibility/2006">
              <mc:Choice xmlns:v="urn:schemas-microsoft-com:vml" Requires="v">
                <p:oleObj spid="_x0000_s60507" name="公式" r:id="rId11" imgW="6489360" imgH="838080" progId="Equation.3">
                  <p:embed/>
                </p:oleObj>
              </mc:Choice>
              <mc:Fallback>
                <p:oleObj name="公式" r:id="rId11" imgW="6489360" imgH="83808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03325" y="404813"/>
                        <a:ext cx="6315075" cy="81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9874"/>
                                        </p:tgtEl>
                                        <p:attrNameLst>
                                          <p:attrName>style.visibility</p:attrName>
                                        </p:attrNameLst>
                                      </p:cBhvr>
                                      <p:to>
                                        <p:strVal val="visible"/>
                                      </p:to>
                                    </p:set>
                                    <p:animEffect transition="in" filter="wipe(left)">
                                      <p:cBhvr>
                                        <p:cTn id="7" dur="2000"/>
                                        <p:tgtEl>
                                          <p:spTgt spid="7987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9875"/>
                                        </p:tgtEl>
                                        <p:attrNameLst>
                                          <p:attrName>style.visibility</p:attrName>
                                        </p:attrNameLst>
                                      </p:cBhvr>
                                      <p:to>
                                        <p:strVal val="visible"/>
                                      </p:to>
                                    </p:set>
                                    <p:animEffect transition="in" filter="blinds(horizontal)">
                                      <p:cBhvr>
                                        <p:cTn id="12" dur="500"/>
                                        <p:tgtEl>
                                          <p:spTgt spid="79875"/>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79876"/>
                                        </p:tgtEl>
                                        <p:attrNameLst>
                                          <p:attrName>style.visibility</p:attrName>
                                        </p:attrNameLst>
                                      </p:cBhvr>
                                      <p:to>
                                        <p:strVal val="visible"/>
                                      </p:to>
                                    </p:set>
                                    <p:anim calcmode="lin" valueType="num">
                                      <p:cBhvr>
                                        <p:cTn id="17" dur="500" fill="hold"/>
                                        <p:tgtEl>
                                          <p:spTgt spid="79876"/>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79876"/>
                                        </p:tgtEl>
                                        <p:attrNameLst>
                                          <p:attrName>ppt_y</p:attrName>
                                        </p:attrNameLst>
                                      </p:cBhvr>
                                      <p:tavLst>
                                        <p:tav tm="0">
                                          <p:val>
                                            <p:strVal val="#ppt_y"/>
                                          </p:val>
                                        </p:tav>
                                        <p:tav tm="100000">
                                          <p:val>
                                            <p:strVal val="#ppt_y"/>
                                          </p:val>
                                        </p:tav>
                                      </p:tavLst>
                                    </p:anim>
                                    <p:anim calcmode="lin" valueType="num">
                                      <p:cBhvr>
                                        <p:cTn id="19" dur="500" fill="hold"/>
                                        <p:tgtEl>
                                          <p:spTgt spid="79876"/>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79876"/>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7987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79877"/>
                                        </p:tgtEl>
                                        <p:attrNameLst>
                                          <p:attrName>style.visibility</p:attrName>
                                        </p:attrNameLst>
                                      </p:cBhvr>
                                      <p:to>
                                        <p:strVal val="visible"/>
                                      </p:to>
                                    </p:set>
                                    <p:animEffect transition="in" filter="wipe(up)">
                                      <p:cBhvr>
                                        <p:cTn id="26" dur="500"/>
                                        <p:tgtEl>
                                          <p:spTgt spid="7987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79878"/>
                                        </p:tgtEl>
                                        <p:attrNameLst>
                                          <p:attrName>style.visibility</p:attrName>
                                        </p:attrNameLst>
                                      </p:cBhvr>
                                      <p:to>
                                        <p:strVal val="visible"/>
                                      </p:to>
                                    </p:set>
                                    <p:animEffect transition="in" filter="wipe(left)">
                                      <p:cBhvr>
                                        <p:cTn id="31" dur="500"/>
                                        <p:tgtEl>
                                          <p:spTgt spid="79878"/>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1" fill="hold" grpId="0" nodeType="clickEffect">
                                  <p:stCondLst>
                                    <p:cond delay="0"/>
                                  </p:stCondLst>
                                  <p:iterate type="lt">
                                    <p:tmPct val="10000"/>
                                  </p:iterate>
                                  <p:childTnLst>
                                    <p:set>
                                      <p:cBhvr>
                                        <p:cTn id="35" dur="1" fill="hold">
                                          <p:stCondLst>
                                            <p:cond delay="0"/>
                                          </p:stCondLst>
                                        </p:cTn>
                                        <p:tgtEl>
                                          <p:spTgt spid="79879"/>
                                        </p:tgtEl>
                                        <p:attrNameLst>
                                          <p:attrName>style.visibility</p:attrName>
                                        </p:attrNameLst>
                                      </p:cBhvr>
                                      <p:to>
                                        <p:strVal val="visible"/>
                                      </p:to>
                                    </p:set>
                                    <p:anim calcmode="lin" valueType="num">
                                      <p:cBhvr additive="base">
                                        <p:cTn id="36" dur="500" fill="hold"/>
                                        <p:tgtEl>
                                          <p:spTgt spid="79879"/>
                                        </p:tgtEl>
                                        <p:attrNameLst>
                                          <p:attrName>ppt_x</p:attrName>
                                        </p:attrNameLst>
                                      </p:cBhvr>
                                      <p:tavLst>
                                        <p:tav tm="0">
                                          <p:val>
                                            <p:strVal val="#ppt_x"/>
                                          </p:val>
                                        </p:tav>
                                        <p:tav tm="100000">
                                          <p:val>
                                            <p:strVal val="#ppt_x"/>
                                          </p:val>
                                        </p:tav>
                                      </p:tavLst>
                                    </p:anim>
                                    <p:anim calcmode="lin" valueType="num">
                                      <p:cBhvr additive="base">
                                        <p:cTn id="37" dur="500" fill="hold"/>
                                        <p:tgtEl>
                                          <p:spTgt spid="79879"/>
                                        </p:tgtEl>
                                        <p:attrNameLst>
                                          <p:attrName>ppt_y</p:attrName>
                                        </p:attrNameLst>
                                      </p:cBhvr>
                                      <p:tavLst>
                                        <p:tav tm="0">
                                          <p:val>
                                            <p:strVal val="0-#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79880"/>
                                        </p:tgtEl>
                                        <p:attrNameLst>
                                          <p:attrName>style.visibility</p:attrName>
                                        </p:attrNameLst>
                                      </p:cBhvr>
                                      <p:to>
                                        <p:strVal val="visible"/>
                                      </p:to>
                                    </p:set>
                                    <p:animEffect transition="in" filter="dissolve">
                                      <p:cBhvr>
                                        <p:cTn id="42" dur="500"/>
                                        <p:tgtEl>
                                          <p:spTgt spid="79880"/>
                                        </p:tgtEl>
                                      </p:cBhvr>
                                    </p:animEffect>
                                  </p:childTnLst>
                                </p:cTn>
                              </p:par>
                            </p:childTnLst>
                          </p:cTn>
                        </p:par>
                      </p:childTnLst>
                    </p:cTn>
                  </p:par>
                  <p:par>
                    <p:cTn id="43" fill="hold">
                      <p:stCondLst>
                        <p:cond delay="indefinite"/>
                      </p:stCondLst>
                      <p:childTnLst>
                        <p:par>
                          <p:cTn id="44" fill="hold">
                            <p:stCondLst>
                              <p:cond delay="0"/>
                            </p:stCondLst>
                            <p:childTnLst>
                              <p:par>
                                <p:cTn id="45" presetID="26" presetClass="entr" presetSubtype="0" fill="hold" nodeType="clickEffect">
                                  <p:stCondLst>
                                    <p:cond delay="0"/>
                                  </p:stCondLst>
                                  <p:childTnLst>
                                    <p:set>
                                      <p:cBhvr>
                                        <p:cTn id="46" dur="1" fill="hold">
                                          <p:stCondLst>
                                            <p:cond delay="0"/>
                                          </p:stCondLst>
                                        </p:cTn>
                                        <p:tgtEl>
                                          <p:spTgt spid="79881"/>
                                        </p:tgtEl>
                                        <p:attrNameLst>
                                          <p:attrName>style.visibility</p:attrName>
                                        </p:attrNameLst>
                                      </p:cBhvr>
                                      <p:to>
                                        <p:strVal val="visible"/>
                                      </p:to>
                                    </p:set>
                                    <p:animEffect transition="in" filter="wipe(down)">
                                      <p:cBhvr>
                                        <p:cTn id="47" dur="580">
                                          <p:stCondLst>
                                            <p:cond delay="0"/>
                                          </p:stCondLst>
                                        </p:cTn>
                                        <p:tgtEl>
                                          <p:spTgt spid="79881"/>
                                        </p:tgtEl>
                                      </p:cBhvr>
                                    </p:animEffect>
                                    <p:anim calcmode="lin" valueType="num">
                                      <p:cBhvr>
                                        <p:cTn id="48" dur="1822" tmFilter="0,0; 0.14,0.36; 0.43,0.73; 0.71,0.91; 1.0,1.0">
                                          <p:stCondLst>
                                            <p:cond delay="0"/>
                                          </p:stCondLst>
                                        </p:cTn>
                                        <p:tgtEl>
                                          <p:spTgt spid="79881"/>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79881"/>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79881"/>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79881"/>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79881"/>
                                        </p:tgtEl>
                                        <p:attrNameLst>
                                          <p:attrName>ppt_y</p:attrName>
                                        </p:attrNameLst>
                                      </p:cBhvr>
                                      <p:tavLst>
                                        <p:tav tm="0" fmla="#ppt_y-sin(pi*$)/81">
                                          <p:val>
                                            <p:fltVal val="0"/>
                                          </p:val>
                                        </p:tav>
                                        <p:tav tm="100000">
                                          <p:val>
                                            <p:fltVal val="1"/>
                                          </p:val>
                                        </p:tav>
                                      </p:tavLst>
                                    </p:anim>
                                    <p:animScale>
                                      <p:cBhvr>
                                        <p:cTn id="53" dur="26">
                                          <p:stCondLst>
                                            <p:cond delay="650"/>
                                          </p:stCondLst>
                                        </p:cTn>
                                        <p:tgtEl>
                                          <p:spTgt spid="79881"/>
                                        </p:tgtEl>
                                      </p:cBhvr>
                                      <p:to x="100000" y="60000"/>
                                    </p:animScale>
                                    <p:animScale>
                                      <p:cBhvr>
                                        <p:cTn id="54" dur="166" decel="50000">
                                          <p:stCondLst>
                                            <p:cond delay="676"/>
                                          </p:stCondLst>
                                        </p:cTn>
                                        <p:tgtEl>
                                          <p:spTgt spid="79881"/>
                                        </p:tgtEl>
                                      </p:cBhvr>
                                      <p:to x="100000" y="100000"/>
                                    </p:animScale>
                                    <p:animScale>
                                      <p:cBhvr>
                                        <p:cTn id="55" dur="26">
                                          <p:stCondLst>
                                            <p:cond delay="1312"/>
                                          </p:stCondLst>
                                        </p:cTn>
                                        <p:tgtEl>
                                          <p:spTgt spid="79881"/>
                                        </p:tgtEl>
                                      </p:cBhvr>
                                      <p:to x="100000" y="80000"/>
                                    </p:animScale>
                                    <p:animScale>
                                      <p:cBhvr>
                                        <p:cTn id="56" dur="166" decel="50000">
                                          <p:stCondLst>
                                            <p:cond delay="1338"/>
                                          </p:stCondLst>
                                        </p:cTn>
                                        <p:tgtEl>
                                          <p:spTgt spid="79881"/>
                                        </p:tgtEl>
                                      </p:cBhvr>
                                      <p:to x="100000" y="100000"/>
                                    </p:animScale>
                                    <p:animScale>
                                      <p:cBhvr>
                                        <p:cTn id="57" dur="26">
                                          <p:stCondLst>
                                            <p:cond delay="1642"/>
                                          </p:stCondLst>
                                        </p:cTn>
                                        <p:tgtEl>
                                          <p:spTgt spid="79881"/>
                                        </p:tgtEl>
                                      </p:cBhvr>
                                      <p:to x="100000" y="90000"/>
                                    </p:animScale>
                                    <p:animScale>
                                      <p:cBhvr>
                                        <p:cTn id="58" dur="166" decel="50000">
                                          <p:stCondLst>
                                            <p:cond delay="1668"/>
                                          </p:stCondLst>
                                        </p:cTn>
                                        <p:tgtEl>
                                          <p:spTgt spid="79881"/>
                                        </p:tgtEl>
                                      </p:cBhvr>
                                      <p:to x="100000" y="100000"/>
                                    </p:animScale>
                                    <p:animScale>
                                      <p:cBhvr>
                                        <p:cTn id="59" dur="26">
                                          <p:stCondLst>
                                            <p:cond delay="1808"/>
                                          </p:stCondLst>
                                        </p:cTn>
                                        <p:tgtEl>
                                          <p:spTgt spid="79881"/>
                                        </p:tgtEl>
                                      </p:cBhvr>
                                      <p:to x="100000" y="95000"/>
                                    </p:animScale>
                                    <p:animScale>
                                      <p:cBhvr>
                                        <p:cTn id="60" dur="166" decel="50000">
                                          <p:stCondLst>
                                            <p:cond delay="1834"/>
                                          </p:stCondLst>
                                        </p:cTn>
                                        <p:tgtEl>
                                          <p:spTgt spid="7988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p:bldP spid="79876" grpId="0"/>
      <p:bldP spid="79877" grpId="0"/>
      <p:bldP spid="79879"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pPr>
              <a:defRPr/>
            </a:pPr>
            <a:fld id="{5D4ED284-F2C4-4241-AE9A-EE9F5EE9B89D}" type="slidenum">
              <a:rPr lang="en-US" altLang="zh-CN"/>
              <a:pPr>
                <a:defRPr/>
              </a:pPr>
              <a:t>71</a:t>
            </a:fld>
            <a:endParaRPr lang="en-US" altLang="zh-CN"/>
          </a:p>
        </p:txBody>
      </p:sp>
      <p:sp>
        <p:nvSpPr>
          <p:cNvPr id="80898" name="Text Box 2"/>
          <p:cNvSpPr txBox="1">
            <a:spLocks noChangeArrowheads="1"/>
          </p:cNvSpPr>
          <p:nvPr/>
        </p:nvSpPr>
        <p:spPr bwMode="auto">
          <a:xfrm>
            <a:off x="395288" y="1052513"/>
            <a:ext cx="8445500" cy="1990725"/>
          </a:xfrm>
          <a:prstGeom prst="rect">
            <a:avLst/>
          </a:prstGeom>
          <a:noFill/>
          <a:ln w="9525">
            <a:noFill/>
            <a:miter lim="800000"/>
            <a:headEnd/>
            <a:tailEnd/>
          </a:ln>
        </p:spPr>
        <p:txBody>
          <a:bodyPr>
            <a:spAutoFit/>
          </a:bodyPr>
          <a:lstStyle/>
          <a:p>
            <a:pPr algn="just">
              <a:lnSpc>
                <a:spcPct val="130000"/>
              </a:lnSpc>
              <a:spcBef>
                <a:spcPct val="50000"/>
              </a:spcBef>
            </a:pPr>
            <a:r>
              <a:rPr kumimoji="1" lang="en-US" altLang="zh-CN" b="0" dirty="0">
                <a:solidFill>
                  <a:schemeClr val="tx1"/>
                </a:solidFill>
              </a:rPr>
              <a:t>        </a:t>
            </a:r>
            <a:r>
              <a:rPr kumimoji="1" lang="zh-CN" altLang="en-US" dirty="0"/>
              <a:t>前面讲到，变化的磁场激发电场</a:t>
            </a:r>
            <a:r>
              <a:rPr kumimoji="1" lang="en-US" altLang="zh-CN" dirty="0"/>
              <a:t>(</a:t>
            </a:r>
            <a:r>
              <a:rPr kumimoji="1" lang="zh-CN" altLang="en-US" dirty="0"/>
              <a:t>涡旋电场</a:t>
            </a:r>
            <a:r>
              <a:rPr kumimoji="1" lang="en-US" altLang="zh-CN" dirty="0"/>
              <a:t>)</a:t>
            </a:r>
            <a:r>
              <a:rPr kumimoji="1" lang="zh-CN" altLang="en-US" dirty="0"/>
              <a:t>。那么，变化的电场是否也会激发磁场？</a:t>
            </a:r>
          </a:p>
          <a:p>
            <a:pPr algn="just">
              <a:lnSpc>
                <a:spcPct val="130000"/>
              </a:lnSpc>
            </a:pPr>
            <a:r>
              <a:rPr kumimoji="1" lang="zh-CN" altLang="en-US" dirty="0"/>
              <a:t>        麦克斯韦在研究了安培环路定律应用于</a:t>
            </a:r>
            <a:r>
              <a:rPr lang="zh-CN" altLang="en-US" dirty="0"/>
              <a:t>非稳恒</a:t>
            </a:r>
            <a:r>
              <a:rPr kumimoji="1" lang="zh-CN" altLang="en-US" dirty="0"/>
              <a:t>电路中出现的矛盾以后，</a:t>
            </a:r>
            <a:r>
              <a:rPr kumimoji="1" lang="zh-CN" altLang="en-US" dirty="0">
                <a:latin typeface="宋体" pitchFamily="2" charset="-122"/>
              </a:rPr>
              <a:t>又</a:t>
            </a:r>
            <a:r>
              <a:rPr kumimoji="1" lang="zh-CN" altLang="en-US" dirty="0"/>
              <a:t>提出了</a:t>
            </a:r>
            <a:r>
              <a:rPr kumimoji="1" lang="zh-CN" altLang="en-US" dirty="0">
                <a:latin typeface="宋体" pitchFamily="2" charset="-122"/>
              </a:rPr>
              <a:t>一重要假设</a:t>
            </a:r>
            <a:r>
              <a:rPr kumimoji="1" lang="en-US" altLang="zh-CN" dirty="0"/>
              <a:t>——</a:t>
            </a:r>
            <a:r>
              <a:rPr kumimoji="1" lang="zh-CN" altLang="en-US" dirty="0">
                <a:solidFill>
                  <a:srgbClr val="FFFF00"/>
                </a:solidFill>
              </a:rPr>
              <a:t>位移电流</a:t>
            </a:r>
            <a:r>
              <a:rPr kumimoji="1" lang="zh-CN" altLang="en-US" dirty="0"/>
              <a:t>。</a:t>
            </a:r>
          </a:p>
        </p:txBody>
      </p:sp>
      <p:sp>
        <p:nvSpPr>
          <p:cNvPr id="61445" name="Text Box 3"/>
          <p:cNvSpPr txBox="1">
            <a:spLocks noChangeArrowheads="1"/>
          </p:cNvSpPr>
          <p:nvPr/>
        </p:nvSpPr>
        <p:spPr bwMode="auto">
          <a:xfrm>
            <a:off x="2700338" y="404813"/>
            <a:ext cx="3138487" cy="547687"/>
          </a:xfrm>
          <a:prstGeom prst="rect">
            <a:avLst/>
          </a:prstGeom>
          <a:solidFill>
            <a:srgbClr val="FF3300"/>
          </a:solidFill>
          <a:ln w="28575">
            <a:solidFill>
              <a:srgbClr val="66FF33"/>
            </a:solidFill>
            <a:miter lim="800000"/>
            <a:headEnd/>
            <a:tailEnd/>
          </a:ln>
        </p:spPr>
        <p:txBody>
          <a:bodyPr>
            <a:spAutoFit/>
          </a:bodyPr>
          <a:lstStyle/>
          <a:p>
            <a:pPr>
              <a:spcBef>
                <a:spcPct val="50000"/>
              </a:spcBef>
            </a:pPr>
            <a:r>
              <a:rPr kumimoji="1" lang="en-US" altLang="zh-CN" sz="2800">
                <a:latin typeface="Arial" pitchFamily="34" charset="0"/>
                <a:ea typeface="黑体" pitchFamily="49" charset="-122"/>
                <a:cs typeface="Arial" pitchFamily="34" charset="0"/>
              </a:rPr>
              <a:t>§12.5   </a:t>
            </a:r>
            <a:r>
              <a:rPr kumimoji="1" lang="zh-CN" altLang="en-US" sz="2800">
                <a:latin typeface="Arial" pitchFamily="34" charset="0"/>
                <a:ea typeface="黑体" pitchFamily="49" charset="-122"/>
                <a:cs typeface="Arial" pitchFamily="34" charset="0"/>
              </a:rPr>
              <a:t>位移电流</a:t>
            </a:r>
            <a:r>
              <a:rPr kumimoji="1" lang="zh-CN" altLang="en-US" b="0">
                <a:latin typeface="Arial" pitchFamily="34" charset="0"/>
                <a:ea typeface="黑体" pitchFamily="49" charset="-122"/>
                <a:cs typeface="Arial" pitchFamily="34" charset="0"/>
              </a:rPr>
              <a:t> </a:t>
            </a:r>
          </a:p>
        </p:txBody>
      </p:sp>
      <p:sp>
        <p:nvSpPr>
          <p:cNvPr id="80900" name="Text Box 4"/>
          <p:cNvSpPr txBox="1">
            <a:spLocks noChangeArrowheads="1"/>
          </p:cNvSpPr>
          <p:nvPr/>
        </p:nvSpPr>
        <p:spPr bwMode="auto">
          <a:xfrm>
            <a:off x="611188" y="3789363"/>
            <a:ext cx="6567487" cy="566737"/>
          </a:xfrm>
          <a:prstGeom prst="rect">
            <a:avLst/>
          </a:prstGeom>
          <a:noFill/>
          <a:ln w="9525">
            <a:noFill/>
            <a:miter lim="800000"/>
            <a:headEnd/>
            <a:tailEnd/>
          </a:ln>
        </p:spPr>
        <p:txBody>
          <a:bodyPr>
            <a:spAutoFit/>
          </a:bodyPr>
          <a:lstStyle/>
          <a:p>
            <a:pPr algn="just">
              <a:lnSpc>
                <a:spcPct val="130000"/>
              </a:lnSpc>
              <a:spcBef>
                <a:spcPct val="50000"/>
              </a:spcBef>
            </a:pPr>
            <a:r>
              <a:rPr kumimoji="1" lang="en-US" altLang="zh-CN" b="0">
                <a:solidFill>
                  <a:schemeClr val="tx1"/>
                </a:solidFill>
              </a:rPr>
              <a:t>    </a:t>
            </a:r>
            <a:r>
              <a:rPr kumimoji="1" lang="zh-CN" altLang="en-US"/>
              <a:t>在</a:t>
            </a:r>
            <a:r>
              <a:rPr kumimoji="1" lang="zh-CN" altLang="en-US">
                <a:solidFill>
                  <a:srgbClr val="66FF33"/>
                </a:solidFill>
              </a:rPr>
              <a:t>稳恒电流</a:t>
            </a:r>
            <a:r>
              <a:rPr kumimoji="1" lang="zh-CN" altLang="en-US"/>
              <a:t>条件下</a:t>
            </a:r>
            <a:r>
              <a:rPr kumimoji="1" lang="en-US" altLang="zh-CN">
                <a:cs typeface="Times New Roman" pitchFamily="18" charset="0"/>
              </a:rPr>
              <a:t>, </a:t>
            </a:r>
            <a:r>
              <a:rPr kumimoji="1" lang="zh-CN" altLang="en-US"/>
              <a:t>安培环路定律为</a:t>
            </a:r>
          </a:p>
        </p:txBody>
      </p:sp>
      <p:sp>
        <p:nvSpPr>
          <p:cNvPr id="80901" name="Text Box 5"/>
          <p:cNvSpPr txBox="1">
            <a:spLocks noChangeArrowheads="1"/>
          </p:cNvSpPr>
          <p:nvPr/>
        </p:nvSpPr>
        <p:spPr bwMode="auto">
          <a:xfrm>
            <a:off x="468313" y="5229225"/>
            <a:ext cx="8161337" cy="1041400"/>
          </a:xfrm>
          <a:prstGeom prst="rect">
            <a:avLst/>
          </a:prstGeom>
          <a:noFill/>
          <a:ln w="9525">
            <a:noFill/>
            <a:miter lim="800000"/>
            <a:headEnd/>
            <a:tailEnd/>
          </a:ln>
        </p:spPr>
        <p:txBody>
          <a:bodyPr>
            <a:spAutoFit/>
          </a:bodyPr>
          <a:lstStyle/>
          <a:p>
            <a:pPr algn="just">
              <a:lnSpc>
                <a:spcPct val="130000"/>
              </a:lnSpc>
              <a:spcBef>
                <a:spcPct val="50000"/>
              </a:spcBef>
            </a:pPr>
            <a:r>
              <a:rPr kumimoji="1" lang="zh-CN" altLang="en-US"/>
              <a:t>式中</a:t>
            </a:r>
            <a:r>
              <a:rPr kumimoji="1" lang="en-US" altLang="zh-CN"/>
              <a:t>, </a:t>
            </a:r>
            <a:r>
              <a:rPr kumimoji="1" lang="en-US" altLang="zh-CN">
                <a:sym typeface="Symbol" pitchFamily="18" charset="2"/>
              </a:rPr>
              <a:t></a:t>
            </a:r>
            <a:r>
              <a:rPr kumimoji="1" lang="en-US" altLang="zh-CN" i="1"/>
              <a:t>I</a:t>
            </a:r>
            <a:r>
              <a:rPr kumimoji="1" lang="en-US" altLang="zh-CN" baseline="-25000"/>
              <a:t>0</a:t>
            </a:r>
            <a:r>
              <a:rPr kumimoji="1" lang="zh-CN" altLang="en-US" baseline="-25000"/>
              <a:t>内</a:t>
            </a:r>
            <a:r>
              <a:rPr kumimoji="1" lang="zh-CN" altLang="en-US"/>
              <a:t>是穿过以闭合回路</a:t>
            </a:r>
            <a:r>
              <a:rPr kumimoji="1" lang="en-US" altLang="zh-CN" i="1"/>
              <a:t>l</a:t>
            </a:r>
            <a:r>
              <a:rPr kumimoji="1" lang="zh-CN" altLang="en-US"/>
              <a:t>为边界的任意曲面</a:t>
            </a:r>
            <a:r>
              <a:rPr kumimoji="1" lang="en-US" altLang="zh-CN" i="1"/>
              <a:t>S</a:t>
            </a:r>
            <a:r>
              <a:rPr kumimoji="1" lang="zh-CN" altLang="en-US"/>
              <a:t>的</a:t>
            </a:r>
            <a:r>
              <a:rPr kumimoji="1" lang="zh-CN" altLang="en-US">
                <a:solidFill>
                  <a:srgbClr val="66FF33"/>
                </a:solidFill>
              </a:rPr>
              <a:t>传导电流</a:t>
            </a:r>
            <a:r>
              <a:rPr kumimoji="1" lang="zh-CN" altLang="en-US"/>
              <a:t>的代数和。</a:t>
            </a:r>
          </a:p>
        </p:txBody>
      </p:sp>
      <p:graphicFrame>
        <p:nvGraphicFramePr>
          <p:cNvPr id="80902" name="Object 6"/>
          <p:cNvGraphicFramePr>
            <a:graphicFrameLocks noChangeAspect="1"/>
          </p:cNvGraphicFramePr>
          <p:nvPr/>
        </p:nvGraphicFramePr>
        <p:xfrm>
          <a:off x="2274888" y="4508500"/>
          <a:ext cx="2493962" cy="611188"/>
        </p:xfrm>
        <a:graphic>
          <a:graphicData uri="http://schemas.openxmlformats.org/presentationml/2006/ole">
            <mc:AlternateContent xmlns:mc="http://schemas.openxmlformats.org/markup-compatibility/2006">
              <mc:Choice xmlns:v="urn:schemas-microsoft-com:vml" Requires="v">
                <p:oleObj spid="_x0000_s61459" name="公式" r:id="rId3" imgW="2387520" imgH="583920" progId="Equation.3">
                  <p:embed/>
                </p:oleObj>
              </mc:Choice>
              <mc:Fallback>
                <p:oleObj name="公式" r:id="rId3" imgW="2387520" imgH="58392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4888" y="4508500"/>
                        <a:ext cx="2493962" cy="611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03" name="Text Box 7"/>
          <p:cNvSpPr txBox="1">
            <a:spLocks noChangeArrowheads="1"/>
          </p:cNvSpPr>
          <p:nvPr/>
        </p:nvSpPr>
        <p:spPr bwMode="auto">
          <a:xfrm>
            <a:off x="395288" y="3284538"/>
            <a:ext cx="2682875" cy="457200"/>
          </a:xfrm>
          <a:prstGeom prst="rect">
            <a:avLst/>
          </a:prstGeom>
          <a:noFill/>
          <a:ln w="9525">
            <a:noFill/>
            <a:miter lim="800000"/>
            <a:headEnd/>
            <a:tailEnd/>
          </a:ln>
        </p:spPr>
        <p:txBody>
          <a:bodyPr>
            <a:spAutoFit/>
          </a:bodyPr>
          <a:lstStyle/>
          <a:p>
            <a:pPr eaLnBrk="0" hangingPunct="0"/>
            <a:r>
              <a:rPr lang="en-US" altLang="zh-CN">
                <a:solidFill>
                  <a:srgbClr val="FFFF00"/>
                </a:solidFill>
              </a:rPr>
              <a:t>1.</a:t>
            </a:r>
            <a:r>
              <a:rPr lang="zh-CN" altLang="en-US">
                <a:solidFill>
                  <a:srgbClr val="FFFF00"/>
                </a:solidFill>
              </a:rPr>
              <a:t>问题的提出</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0898">
                                            <p:txEl>
                                              <p:pRg st="0" end="0"/>
                                            </p:txEl>
                                          </p:spTgt>
                                        </p:tgtEl>
                                        <p:attrNameLst>
                                          <p:attrName>style.visibility</p:attrName>
                                        </p:attrNameLst>
                                      </p:cBhvr>
                                      <p:to>
                                        <p:strVal val="visible"/>
                                      </p:to>
                                    </p:set>
                                    <p:animEffect transition="in" filter="wipe(up)">
                                      <p:cBhvr>
                                        <p:cTn id="7" dur="500"/>
                                        <p:tgtEl>
                                          <p:spTgt spid="808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0898">
                                            <p:txEl>
                                              <p:pRg st="1" end="1"/>
                                            </p:txEl>
                                          </p:spTgt>
                                        </p:tgtEl>
                                        <p:attrNameLst>
                                          <p:attrName>style.visibility</p:attrName>
                                        </p:attrNameLst>
                                      </p:cBhvr>
                                      <p:to>
                                        <p:strVal val="visible"/>
                                      </p:to>
                                    </p:set>
                                    <p:animEffect transition="in" filter="wipe(up)">
                                      <p:cBhvr>
                                        <p:cTn id="12" dur="500"/>
                                        <p:tgtEl>
                                          <p:spTgt spid="808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0903"/>
                                        </p:tgtEl>
                                        <p:attrNameLst>
                                          <p:attrName>style.visibility</p:attrName>
                                        </p:attrNameLst>
                                      </p:cBhvr>
                                      <p:to>
                                        <p:strVal val="visible"/>
                                      </p:to>
                                    </p:set>
                                    <p:animEffect transition="in" filter="blinds(horizontal)">
                                      <p:cBhvr>
                                        <p:cTn id="17" dur="500"/>
                                        <p:tgtEl>
                                          <p:spTgt spid="8090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0900"/>
                                        </p:tgtEl>
                                        <p:attrNameLst>
                                          <p:attrName>style.visibility</p:attrName>
                                        </p:attrNameLst>
                                      </p:cBhvr>
                                      <p:to>
                                        <p:strVal val="visible"/>
                                      </p:to>
                                    </p:set>
                                    <p:animEffect transition="in" filter="wipe(left)">
                                      <p:cBhvr>
                                        <p:cTn id="22" dur="500"/>
                                        <p:tgtEl>
                                          <p:spTgt spid="80900"/>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80902"/>
                                        </p:tgtEl>
                                        <p:attrNameLst>
                                          <p:attrName>style.visibility</p:attrName>
                                        </p:attrNameLst>
                                      </p:cBhvr>
                                      <p:to>
                                        <p:strVal val="visible"/>
                                      </p:to>
                                    </p:set>
                                    <p:animEffect transition="in" filter="checkerboard(across)">
                                      <p:cBhvr>
                                        <p:cTn id="27" dur="500"/>
                                        <p:tgtEl>
                                          <p:spTgt spid="80902"/>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80901"/>
                                        </p:tgtEl>
                                        <p:attrNameLst>
                                          <p:attrName>style.visibility</p:attrName>
                                        </p:attrNameLst>
                                      </p:cBhvr>
                                      <p:to>
                                        <p:strVal val="visible"/>
                                      </p:to>
                                    </p:set>
                                    <p:animEffect transition="in" filter="wipe(left)">
                                      <p:cBhvr>
                                        <p:cTn id="31" dur="500"/>
                                        <p:tgtEl>
                                          <p:spTgt spid="80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build="p"/>
      <p:bldP spid="80900" grpId="0" autoUpdateAnimBg="0"/>
      <p:bldP spid="80901" grpId="0" autoUpdateAnimBg="0"/>
      <p:bldP spid="80903"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灯片编号占位符 3"/>
          <p:cNvSpPr>
            <a:spLocks noGrp="1"/>
          </p:cNvSpPr>
          <p:nvPr>
            <p:ph type="sldNum" sz="quarter" idx="12"/>
          </p:nvPr>
        </p:nvSpPr>
        <p:spPr/>
        <p:txBody>
          <a:bodyPr/>
          <a:lstStyle/>
          <a:p>
            <a:pPr>
              <a:defRPr/>
            </a:pPr>
            <a:fld id="{2B951CF1-4E17-475C-A557-736911B3645B}" type="slidenum">
              <a:rPr lang="en-US" altLang="zh-CN"/>
              <a:pPr>
                <a:defRPr/>
              </a:pPr>
              <a:t>72</a:t>
            </a:fld>
            <a:endParaRPr lang="en-US" altLang="zh-CN"/>
          </a:p>
        </p:txBody>
      </p:sp>
      <p:sp>
        <p:nvSpPr>
          <p:cNvPr id="81922" name="Text Box 2"/>
          <p:cNvSpPr txBox="1">
            <a:spLocks noChangeArrowheads="1"/>
          </p:cNvSpPr>
          <p:nvPr/>
        </p:nvSpPr>
        <p:spPr bwMode="auto">
          <a:xfrm>
            <a:off x="2755900" y="1144588"/>
            <a:ext cx="1935163" cy="519112"/>
          </a:xfrm>
          <a:prstGeom prst="rect">
            <a:avLst/>
          </a:prstGeom>
          <a:noFill/>
          <a:ln w="9525">
            <a:noFill/>
            <a:miter lim="800000"/>
            <a:headEnd/>
            <a:tailEnd/>
          </a:ln>
        </p:spPr>
        <p:txBody>
          <a:bodyPr>
            <a:spAutoFit/>
          </a:bodyPr>
          <a:lstStyle/>
          <a:p>
            <a:pPr>
              <a:spcBef>
                <a:spcPct val="50000"/>
              </a:spcBef>
            </a:pPr>
            <a:r>
              <a:rPr kumimoji="1" lang="en-US" altLang="zh-CN" sz="2800" i="1"/>
              <a:t>I   </a:t>
            </a:r>
            <a:r>
              <a:rPr kumimoji="1" lang="en-US" altLang="zh-CN"/>
              <a:t>(</a:t>
            </a:r>
            <a:r>
              <a:rPr kumimoji="1" lang="zh-CN" altLang="en-US"/>
              <a:t>圆面</a:t>
            </a:r>
            <a:r>
              <a:rPr kumimoji="1" lang="en-US" altLang="zh-CN" i="1"/>
              <a:t>S</a:t>
            </a:r>
            <a:r>
              <a:rPr kumimoji="1" lang="en-US" altLang="zh-CN" baseline="-25000"/>
              <a:t>1</a:t>
            </a:r>
            <a:r>
              <a:rPr kumimoji="1" lang="en-US" altLang="zh-CN"/>
              <a:t>)</a:t>
            </a:r>
          </a:p>
        </p:txBody>
      </p:sp>
      <p:sp>
        <p:nvSpPr>
          <p:cNvPr id="81923" name="Text Box 3"/>
          <p:cNvSpPr txBox="1">
            <a:spLocks noChangeArrowheads="1"/>
          </p:cNvSpPr>
          <p:nvPr/>
        </p:nvSpPr>
        <p:spPr bwMode="auto">
          <a:xfrm>
            <a:off x="2754313" y="1744663"/>
            <a:ext cx="2127250" cy="519112"/>
          </a:xfrm>
          <a:prstGeom prst="rect">
            <a:avLst/>
          </a:prstGeom>
          <a:noFill/>
          <a:ln w="9525">
            <a:noFill/>
            <a:miter lim="800000"/>
            <a:headEnd/>
            <a:tailEnd/>
          </a:ln>
        </p:spPr>
        <p:txBody>
          <a:bodyPr>
            <a:spAutoFit/>
          </a:bodyPr>
          <a:lstStyle/>
          <a:p>
            <a:pPr>
              <a:spcBef>
                <a:spcPct val="50000"/>
              </a:spcBef>
            </a:pPr>
            <a:r>
              <a:rPr kumimoji="1" lang="en-US" altLang="zh-CN" sz="2800"/>
              <a:t>0   </a:t>
            </a:r>
            <a:r>
              <a:rPr kumimoji="1" lang="en-US" altLang="zh-CN"/>
              <a:t>(</a:t>
            </a:r>
            <a:r>
              <a:rPr kumimoji="1" lang="zh-CN" altLang="en-US"/>
              <a:t>曲面</a:t>
            </a:r>
            <a:r>
              <a:rPr kumimoji="1" lang="en-US" altLang="zh-CN" i="1"/>
              <a:t>S</a:t>
            </a:r>
            <a:r>
              <a:rPr kumimoji="1" lang="en-US" altLang="zh-CN" baseline="-25000"/>
              <a:t>2</a:t>
            </a:r>
            <a:r>
              <a:rPr kumimoji="1" lang="en-US" altLang="zh-CN"/>
              <a:t>)</a:t>
            </a:r>
          </a:p>
        </p:txBody>
      </p:sp>
      <p:grpSp>
        <p:nvGrpSpPr>
          <p:cNvPr id="2" name="Group 4"/>
          <p:cNvGrpSpPr>
            <a:grpSpLocks/>
          </p:cNvGrpSpPr>
          <p:nvPr/>
        </p:nvGrpSpPr>
        <p:grpSpPr bwMode="auto">
          <a:xfrm>
            <a:off x="920750" y="1304925"/>
            <a:ext cx="1792288" cy="849313"/>
            <a:chOff x="622" y="576"/>
            <a:chExt cx="1129" cy="535"/>
          </a:xfrm>
        </p:grpSpPr>
        <p:sp>
          <p:nvSpPr>
            <p:cNvPr id="62560" name="AutoShape 5"/>
            <p:cNvSpPr>
              <a:spLocks/>
            </p:cNvSpPr>
            <p:nvPr/>
          </p:nvSpPr>
          <p:spPr bwMode="auto">
            <a:xfrm>
              <a:off x="1623" y="576"/>
              <a:ext cx="128" cy="535"/>
            </a:xfrm>
            <a:prstGeom prst="leftBrace">
              <a:avLst>
                <a:gd name="adj1" fmla="val 34831"/>
                <a:gd name="adj2" fmla="val 50000"/>
              </a:avLst>
            </a:prstGeom>
            <a:noFill/>
            <a:ln w="28575">
              <a:solidFill>
                <a:schemeClr val="bg1"/>
              </a:solidFill>
              <a:round/>
              <a:headEnd/>
              <a:tailEnd/>
            </a:ln>
          </p:spPr>
          <p:txBody>
            <a:bodyPr wrap="none" anchor="ctr"/>
            <a:lstStyle/>
            <a:p>
              <a:endParaRPr lang="zh-CN" altLang="en-US"/>
            </a:p>
          </p:txBody>
        </p:sp>
        <p:graphicFrame>
          <p:nvGraphicFramePr>
            <p:cNvPr id="62467" name="Object 6"/>
            <p:cNvGraphicFramePr>
              <a:graphicFrameLocks noChangeAspect="1"/>
            </p:cNvGraphicFramePr>
            <p:nvPr/>
          </p:nvGraphicFramePr>
          <p:xfrm>
            <a:off x="622" y="672"/>
            <a:ext cx="950" cy="390"/>
          </p:xfrm>
          <a:graphic>
            <a:graphicData uri="http://schemas.openxmlformats.org/presentationml/2006/ole">
              <mc:AlternateContent xmlns:mc="http://schemas.openxmlformats.org/markup-compatibility/2006">
                <mc:Choice xmlns:v="urn:schemas-microsoft-com:vml" Requires="v">
                  <p:oleObj spid="_x0000_s62517" name="公式" r:id="rId3" imgW="1422360" imgH="583920" progId="Equation.3">
                    <p:embed/>
                  </p:oleObj>
                </mc:Choice>
                <mc:Fallback>
                  <p:oleObj name="公式" r:id="rId3" imgW="1422360" imgH="58392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 y="672"/>
                          <a:ext cx="950" cy="3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7"/>
          <p:cNvGrpSpPr>
            <a:grpSpLocks/>
          </p:cNvGrpSpPr>
          <p:nvPr/>
        </p:nvGrpSpPr>
        <p:grpSpPr bwMode="auto">
          <a:xfrm>
            <a:off x="7254875" y="1330325"/>
            <a:ext cx="1044575" cy="2025650"/>
            <a:chOff x="4373" y="1068"/>
            <a:chExt cx="658" cy="1276"/>
          </a:xfrm>
        </p:grpSpPr>
        <p:grpSp>
          <p:nvGrpSpPr>
            <p:cNvPr id="62524" name="Group 8"/>
            <p:cNvGrpSpPr>
              <a:grpSpLocks/>
            </p:cNvGrpSpPr>
            <p:nvPr/>
          </p:nvGrpSpPr>
          <p:grpSpPr bwMode="auto">
            <a:xfrm>
              <a:off x="4377" y="1068"/>
              <a:ext cx="105" cy="116"/>
              <a:chOff x="1539" y="3634"/>
              <a:chExt cx="105" cy="116"/>
            </a:xfrm>
          </p:grpSpPr>
          <p:sp>
            <p:nvSpPr>
              <p:cNvPr id="62558" name="Line 9"/>
              <p:cNvSpPr>
                <a:spLocks noChangeShapeType="1"/>
              </p:cNvSpPr>
              <p:nvPr/>
            </p:nvSpPr>
            <p:spPr bwMode="auto">
              <a:xfrm>
                <a:off x="1539" y="3686"/>
                <a:ext cx="105" cy="0"/>
              </a:xfrm>
              <a:prstGeom prst="line">
                <a:avLst/>
              </a:prstGeom>
              <a:noFill/>
              <a:ln w="9525">
                <a:solidFill>
                  <a:srgbClr val="66FF33"/>
                </a:solidFill>
                <a:round/>
                <a:headEnd/>
                <a:tailEnd/>
              </a:ln>
            </p:spPr>
            <p:txBody>
              <a:bodyPr/>
              <a:lstStyle/>
              <a:p>
                <a:endParaRPr lang="zh-CN" altLang="en-US"/>
              </a:p>
            </p:txBody>
          </p:sp>
          <p:sp>
            <p:nvSpPr>
              <p:cNvPr id="62559" name="Line 10"/>
              <p:cNvSpPr>
                <a:spLocks noChangeShapeType="1"/>
              </p:cNvSpPr>
              <p:nvPr/>
            </p:nvSpPr>
            <p:spPr bwMode="auto">
              <a:xfrm>
                <a:off x="1582" y="3634"/>
                <a:ext cx="0" cy="116"/>
              </a:xfrm>
              <a:prstGeom prst="line">
                <a:avLst/>
              </a:prstGeom>
              <a:noFill/>
              <a:ln w="9525">
                <a:solidFill>
                  <a:srgbClr val="66FF33"/>
                </a:solidFill>
                <a:round/>
                <a:headEnd/>
                <a:tailEnd/>
              </a:ln>
            </p:spPr>
            <p:txBody>
              <a:bodyPr/>
              <a:lstStyle/>
              <a:p>
                <a:endParaRPr lang="zh-CN" altLang="en-US"/>
              </a:p>
            </p:txBody>
          </p:sp>
        </p:grpSp>
        <p:grpSp>
          <p:nvGrpSpPr>
            <p:cNvPr id="62525" name="Group 11"/>
            <p:cNvGrpSpPr>
              <a:grpSpLocks/>
            </p:cNvGrpSpPr>
            <p:nvPr/>
          </p:nvGrpSpPr>
          <p:grpSpPr bwMode="auto">
            <a:xfrm>
              <a:off x="4373" y="1214"/>
              <a:ext cx="105" cy="116"/>
              <a:chOff x="1539" y="3634"/>
              <a:chExt cx="105" cy="116"/>
            </a:xfrm>
          </p:grpSpPr>
          <p:sp>
            <p:nvSpPr>
              <p:cNvPr id="62556" name="Line 12"/>
              <p:cNvSpPr>
                <a:spLocks noChangeShapeType="1"/>
              </p:cNvSpPr>
              <p:nvPr/>
            </p:nvSpPr>
            <p:spPr bwMode="auto">
              <a:xfrm>
                <a:off x="1539" y="3686"/>
                <a:ext cx="105" cy="0"/>
              </a:xfrm>
              <a:prstGeom prst="line">
                <a:avLst/>
              </a:prstGeom>
              <a:noFill/>
              <a:ln w="9525">
                <a:solidFill>
                  <a:srgbClr val="66FF33"/>
                </a:solidFill>
                <a:round/>
                <a:headEnd/>
                <a:tailEnd/>
              </a:ln>
            </p:spPr>
            <p:txBody>
              <a:bodyPr/>
              <a:lstStyle/>
              <a:p>
                <a:endParaRPr lang="zh-CN" altLang="en-US"/>
              </a:p>
            </p:txBody>
          </p:sp>
          <p:sp>
            <p:nvSpPr>
              <p:cNvPr id="62557" name="Line 13"/>
              <p:cNvSpPr>
                <a:spLocks noChangeShapeType="1"/>
              </p:cNvSpPr>
              <p:nvPr/>
            </p:nvSpPr>
            <p:spPr bwMode="auto">
              <a:xfrm>
                <a:off x="1582" y="3634"/>
                <a:ext cx="0" cy="116"/>
              </a:xfrm>
              <a:prstGeom prst="line">
                <a:avLst/>
              </a:prstGeom>
              <a:noFill/>
              <a:ln w="9525">
                <a:solidFill>
                  <a:srgbClr val="66FF33"/>
                </a:solidFill>
                <a:round/>
                <a:headEnd/>
                <a:tailEnd/>
              </a:ln>
            </p:spPr>
            <p:txBody>
              <a:bodyPr/>
              <a:lstStyle/>
              <a:p>
                <a:endParaRPr lang="zh-CN" altLang="en-US"/>
              </a:p>
            </p:txBody>
          </p:sp>
        </p:grpSp>
        <p:grpSp>
          <p:nvGrpSpPr>
            <p:cNvPr id="62526" name="Group 14"/>
            <p:cNvGrpSpPr>
              <a:grpSpLocks/>
            </p:cNvGrpSpPr>
            <p:nvPr/>
          </p:nvGrpSpPr>
          <p:grpSpPr bwMode="auto">
            <a:xfrm>
              <a:off x="4373" y="1364"/>
              <a:ext cx="105" cy="116"/>
              <a:chOff x="1539" y="3634"/>
              <a:chExt cx="105" cy="116"/>
            </a:xfrm>
          </p:grpSpPr>
          <p:sp>
            <p:nvSpPr>
              <p:cNvPr id="62554" name="Line 15"/>
              <p:cNvSpPr>
                <a:spLocks noChangeShapeType="1"/>
              </p:cNvSpPr>
              <p:nvPr/>
            </p:nvSpPr>
            <p:spPr bwMode="auto">
              <a:xfrm>
                <a:off x="1539" y="3686"/>
                <a:ext cx="105" cy="0"/>
              </a:xfrm>
              <a:prstGeom prst="line">
                <a:avLst/>
              </a:prstGeom>
              <a:noFill/>
              <a:ln w="9525">
                <a:solidFill>
                  <a:srgbClr val="66FF33"/>
                </a:solidFill>
                <a:round/>
                <a:headEnd/>
                <a:tailEnd/>
              </a:ln>
            </p:spPr>
            <p:txBody>
              <a:bodyPr/>
              <a:lstStyle/>
              <a:p>
                <a:endParaRPr lang="zh-CN" altLang="en-US"/>
              </a:p>
            </p:txBody>
          </p:sp>
          <p:sp>
            <p:nvSpPr>
              <p:cNvPr id="62555" name="Line 16"/>
              <p:cNvSpPr>
                <a:spLocks noChangeShapeType="1"/>
              </p:cNvSpPr>
              <p:nvPr/>
            </p:nvSpPr>
            <p:spPr bwMode="auto">
              <a:xfrm>
                <a:off x="1582" y="3634"/>
                <a:ext cx="0" cy="116"/>
              </a:xfrm>
              <a:prstGeom prst="line">
                <a:avLst/>
              </a:prstGeom>
              <a:noFill/>
              <a:ln w="9525">
                <a:solidFill>
                  <a:srgbClr val="66FF33"/>
                </a:solidFill>
                <a:round/>
                <a:headEnd/>
                <a:tailEnd/>
              </a:ln>
            </p:spPr>
            <p:txBody>
              <a:bodyPr/>
              <a:lstStyle/>
              <a:p>
                <a:endParaRPr lang="zh-CN" altLang="en-US"/>
              </a:p>
            </p:txBody>
          </p:sp>
        </p:grpSp>
        <p:grpSp>
          <p:nvGrpSpPr>
            <p:cNvPr id="62527" name="Group 17"/>
            <p:cNvGrpSpPr>
              <a:grpSpLocks/>
            </p:cNvGrpSpPr>
            <p:nvPr/>
          </p:nvGrpSpPr>
          <p:grpSpPr bwMode="auto">
            <a:xfrm>
              <a:off x="4373" y="1504"/>
              <a:ext cx="105" cy="116"/>
              <a:chOff x="1539" y="3634"/>
              <a:chExt cx="105" cy="116"/>
            </a:xfrm>
          </p:grpSpPr>
          <p:sp>
            <p:nvSpPr>
              <p:cNvPr id="62552" name="Line 18"/>
              <p:cNvSpPr>
                <a:spLocks noChangeShapeType="1"/>
              </p:cNvSpPr>
              <p:nvPr/>
            </p:nvSpPr>
            <p:spPr bwMode="auto">
              <a:xfrm>
                <a:off x="1539" y="3686"/>
                <a:ext cx="105" cy="0"/>
              </a:xfrm>
              <a:prstGeom prst="line">
                <a:avLst/>
              </a:prstGeom>
              <a:noFill/>
              <a:ln w="9525">
                <a:solidFill>
                  <a:srgbClr val="66FF33"/>
                </a:solidFill>
                <a:round/>
                <a:headEnd/>
                <a:tailEnd/>
              </a:ln>
            </p:spPr>
            <p:txBody>
              <a:bodyPr/>
              <a:lstStyle/>
              <a:p>
                <a:endParaRPr lang="zh-CN" altLang="en-US"/>
              </a:p>
            </p:txBody>
          </p:sp>
          <p:sp>
            <p:nvSpPr>
              <p:cNvPr id="62553" name="Line 19"/>
              <p:cNvSpPr>
                <a:spLocks noChangeShapeType="1"/>
              </p:cNvSpPr>
              <p:nvPr/>
            </p:nvSpPr>
            <p:spPr bwMode="auto">
              <a:xfrm>
                <a:off x="1582" y="3634"/>
                <a:ext cx="0" cy="116"/>
              </a:xfrm>
              <a:prstGeom prst="line">
                <a:avLst/>
              </a:prstGeom>
              <a:noFill/>
              <a:ln w="9525">
                <a:solidFill>
                  <a:srgbClr val="66FF33"/>
                </a:solidFill>
                <a:round/>
                <a:headEnd/>
                <a:tailEnd/>
              </a:ln>
            </p:spPr>
            <p:txBody>
              <a:bodyPr/>
              <a:lstStyle/>
              <a:p>
                <a:endParaRPr lang="zh-CN" altLang="en-US"/>
              </a:p>
            </p:txBody>
          </p:sp>
        </p:grpSp>
        <p:grpSp>
          <p:nvGrpSpPr>
            <p:cNvPr id="62528" name="Group 20"/>
            <p:cNvGrpSpPr>
              <a:grpSpLocks/>
            </p:cNvGrpSpPr>
            <p:nvPr/>
          </p:nvGrpSpPr>
          <p:grpSpPr bwMode="auto">
            <a:xfrm>
              <a:off x="4379" y="1640"/>
              <a:ext cx="105" cy="116"/>
              <a:chOff x="1539" y="3634"/>
              <a:chExt cx="105" cy="116"/>
            </a:xfrm>
          </p:grpSpPr>
          <p:sp>
            <p:nvSpPr>
              <p:cNvPr id="62550" name="Line 21"/>
              <p:cNvSpPr>
                <a:spLocks noChangeShapeType="1"/>
              </p:cNvSpPr>
              <p:nvPr/>
            </p:nvSpPr>
            <p:spPr bwMode="auto">
              <a:xfrm>
                <a:off x="1539" y="3686"/>
                <a:ext cx="105" cy="0"/>
              </a:xfrm>
              <a:prstGeom prst="line">
                <a:avLst/>
              </a:prstGeom>
              <a:noFill/>
              <a:ln w="9525">
                <a:solidFill>
                  <a:srgbClr val="66FF33"/>
                </a:solidFill>
                <a:round/>
                <a:headEnd/>
                <a:tailEnd/>
              </a:ln>
            </p:spPr>
            <p:txBody>
              <a:bodyPr/>
              <a:lstStyle/>
              <a:p>
                <a:endParaRPr lang="zh-CN" altLang="en-US"/>
              </a:p>
            </p:txBody>
          </p:sp>
          <p:sp>
            <p:nvSpPr>
              <p:cNvPr id="62551" name="Line 22"/>
              <p:cNvSpPr>
                <a:spLocks noChangeShapeType="1"/>
              </p:cNvSpPr>
              <p:nvPr/>
            </p:nvSpPr>
            <p:spPr bwMode="auto">
              <a:xfrm>
                <a:off x="1582" y="3634"/>
                <a:ext cx="0" cy="116"/>
              </a:xfrm>
              <a:prstGeom prst="line">
                <a:avLst/>
              </a:prstGeom>
              <a:noFill/>
              <a:ln w="9525">
                <a:solidFill>
                  <a:srgbClr val="66FF33"/>
                </a:solidFill>
                <a:round/>
                <a:headEnd/>
                <a:tailEnd/>
              </a:ln>
            </p:spPr>
            <p:txBody>
              <a:bodyPr/>
              <a:lstStyle/>
              <a:p>
                <a:endParaRPr lang="zh-CN" altLang="en-US"/>
              </a:p>
            </p:txBody>
          </p:sp>
        </p:grpSp>
        <p:grpSp>
          <p:nvGrpSpPr>
            <p:cNvPr id="62529" name="Group 23"/>
            <p:cNvGrpSpPr>
              <a:grpSpLocks/>
            </p:cNvGrpSpPr>
            <p:nvPr/>
          </p:nvGrpSpPr>
          <p:grpSpPr bwMode="auto">
            <a:xfrm>
              <a:off x="4379" y="1790"/>
              <a:ext cx="105" cy="116"/>
              <a:chOff x="1539" y="3634"/>
              <a:chExt cx="105" cy="116"/>
            </a:xfrm>
          </p:grpSpPr>
          <p:sp>
            <p:nvSpPr>
              <p:cNvPr id="62548" name="Line 24"/>
              <p:cNvSpPr>
                <a:spLocks noChangeShapeType="1"/>
              </p:cNvSpPr>
              <p:nvPr/>
            </p:nvSpPr>
            <p:spPr bwMode="auto">
              <a:xfrm>
                <a:off x="1539" y="3686"/>
                <a:ext cx="105" cy="0"/>
              </a:xfrm>
              <a:prstGeom prst="line">
                <a:avLst/>
              </a:prstGeom>
              <a:noFill/>
              <a:ln w="9525">
                <a:solidFill>
                  <a:srgbClr val="66FF33"/>
                </a:solidFill>
                <a:round/>
                <a:headEnd/>
                <a:tailEnd/>
              </a:ln>
            </p:spPr>
            <p:txBody>
              <a:bodyPr/>
              <a:lstStyle/>
              <a:p>
                <a:endParaRPr lang="zh-CN" altLang="en-US"/>
              </a:p>
            </p:txBody>
          </p:sp>
          <p:sp>
            <p:nvSpPr>
              <p:cNvPr id="62549" name="Line 25"/>
              <p:cNvSpPr>
                <a:spLocks noChangeShapeType="1"/>
              </p:cNvSpPr>
              <p:nvPr/>
            </p:nvSpPr>
            <p:spPr bwMode="auto">
              <a:xfrm>
                <a:off x="1582" y="3634"/>
                <a:ext cx="0" cy="116"/>
              </a:xfrm>
              <a:prstGeom prst="line">
                <a:avLst/>
              </a:prstGeom>
              <a:noFill/>
              <a:ln w="9525">
                <a:solidFill>
                  <a:srgbClr val="66FF33"/>
                </a:solidFill>
                <a:round/>
                <a:headEnd/>
                <a:tailEnd/>
              </a:ln>
            </p:spPr>
            <p:txBody>
              <a:bodyPr/>
              <a:lstStyle/>
              <a:p>
                <a:endParaRPr lang="zh-CN" altLang="en-US"/>
              </a:p>
            </p:txBody>
          </p:sp>
        </p:grpSp>
        <p:grpSp>
          <p:nvGrpSpPr>
            <p:cNvPr id="62530" name="Group 26"/>
            <p:cNvGrpSpPr>
              <a:grpSpLocks/>
            </p:cNvGrpSpPr>
            <p:nvPr/>
          </p:nvGrpSpPr>
          <p:grpSpPr bwMode="auto">
            <a:xfrm>
              <a:off x="4375" y="1946"/>
              <a:ext cx="105" cy="116"/>
              <a:chOff x="1539" y="3634"/>
              <a:chExt cx="105" cy="116"/>
            </a:xfrm>
          </p:grpSpPr>
          <p:sp>
            <p:nvSpPr>
              <p:cNvPr id="62546" name="Line 27"/>
              <p:cNvSpPr>
                <a:spLocks noChangeShapeType="1"/>
              </p:cNvSpPr>
              <p:nvPr/>
            </p:nvSpPr>
            <p:spPr bwMode="auto">
              <a:xfrm>
                <a:off x="1539" y="3686"/>
                <a:ext cx="105" cy="0"/>
              </a:xfrm>
              <a:prstGeom prst="line">
                <a:avLst/>
              </a:prstGeom>
              <a:noFill/>
              <a:ln w="9525">
                <a:solidFill>
                  <a:srgbClr val="66FF33"/>
                </a:solidFill>
                <a:round/>
                <a:headEnd/>
                <a:tailEnd/>
              </a:ln>
            </p:spPr>
            <p:txBody>
              <a:bodyPr/>
              <a:lstStyle/>
              <a:p>
                <a:endParaRPr lang="zh-CN" altLang="en-US"/>
              </a:p>
            </p:txBody>
          </p:sp>
          <p:sp>
            <p:nvSpPr>
              <p:cNvPr id="62547" name="Line 28"/>
              <p:cNvSpPr>
                <a:spLocks noChangeShapeType="1"/>
              </p:cNvSpPr>
              <p:nvPr/>
            </p:nvSpPr>
            <p:spPr bwMode="auto">
              <a:xfrm>
                <a:off x="1582" y="3634"/>
                <a:ext cx="0" cy="116"/>
              </a:xfrm>
              <a:prstGeom prst="line">
                <a:avLst/>
              </a:prstGeom>
              <a:noFill/>
              <a:ln w="9525">
                <a:solidFill>
                  <a:srgbClr val="66FF33"/>
                </a:solidFill>
                <a:round/>
                <a:headEnd/>
                <a:tailEnd/>
              </a:ln>
            </p:spPr>
            <p:txBody>
              <a:bodyPr/>
              <a:lstStyle/>
              <a:p>
                <a:endParaRPr lang="zh-CN" altLang="en-US"/>
              </a:p>
            </p:txBody>
          </p:sp>
        </p:grpSp>
        <p:grpSp>
          <p:nvGrpSpPr>
            <p:cNvPr id="62531" name="Group 29"/>
            <p:cNvGrpSpPr>
              <a:grpSpLocks/>
            </p:cNvGrpSpPr>
            <p:nvPr/>
          </p:nvGrpSpPr>
          <p:grpSpPr bwMode="auto">
            <a:xfrm>
              <a:off x="4381" y="2082"/>
              <a:ext cx="105" cy="116"/>
              <a:chOff x="1539" y="3634"/>
              <a:chExt cx="105" cy="116"/>
            </a:xfrm>
          </p:grpSpPr>
          <p:sp>
            <p:nvSpPr>
              <p:cNvPr id="62544" name="Line 30"/>
              <p:cNvSpPr>
                <a:spLocks noChangeShapeType="1"/>
              </p:cNvSpPr>
              <p:nvPr/>
            </p:nvSpPr>
            <p:spPr bwMode="auto">
              <a:xfrm>
                <a:off x="1539" y="3686"/>
                <a:ext cx="105" cy="0"/>
              </a:xfrm>
              <a:prstGeom prst="line">
                <a:avLst/>
              </a:prstGeom>
              <a:noFill/>
              <a:ln w="9525">
                <a:solidFill>
                  <a:srgbClr val="66FF33"/>
                </a:solidFill>
                <a:round/>
                <a:headEnd/>
                <a:tailEnd/>
              </a:ln>
            </p:spPr>
            <p:txBody>
              <a:bodyPr/>
              <a:lstStyle/>
              <a:p>
                <a:endParaRPr lang="zh-CN" altLang="en-US"/>
              </a:p>
            </p:txBody>
          </p:sp>
          <p:sp>
            <p:nvSpPr>
              <p:cNvPr id="62545" name="Line 31"/>
              <p:cNvSpPr>
                <a:spLocks noChangeShapeType="1"/>
              </p:cNvSpPr>
              <p:nvPr/>
            </p:nvSpPr>
            <p:spPr bwMode="auto">
              <a:xfrm>
                <a:off x="1582" y="3634"/>
                <a:ext cx="0" cy="116"/>
              </a:xfrm>
              <a:prstGeom prst="line">
                <a:avLst/>
              </a:prstGeom>
              <a:noFill/>
              <a:ln w="9525">
                <a:solidFill>
                  <a:srgbClr val="66FF33"/>
                </a:solidFill>
                <a:round/>
                <a:headEnd/>
                <a:tailEnd/>
              </a:ln>
            </p:spPr>
            <p:txBody>
              <a:bodyPr/>
              <a:lstStyle/>
              <a:p>
                <a:endParaRPr lang="zh-CN" altLang="en-US"/>
              </a:p>
            </p:txBody>
          </p:sp>
        </p:grpSp>
        <p:grpSp>
          <p:nvGrpSpPr>
            <p:cNvPr id="62532" name="Group 32"/>
            <p:cNvGrpSpPr>
              <a:grpSpLocks/>
            </p:cNvGrpSpPr>
            <p:nvPr/>
          </p:nvGrpSpPr>
          <p:grpSpPr bwMode="auto">
            <a:xfrm>
              <a:off x="4377" y="2228"/>
              <a:ext cx="105" cy="116"/>
              <a:chOff x="1539" y="3634"/>
              <a:chExt cx="105" cy="116"/>
            </a:xfrm>
          </p:grpSpPr>
          <p:sp>
            <p:nvSpPr>
              <p:cNvPr id="62542" name="Line 33"/>
              <p:cNvSpPr>
                <a:spLocks noChangeShapeType="1"/>
              </p:cNvSpPr>
              <p:nvPr/>
            </p:nvSpPr>
            <p:spPr bwMode="auto">
              <a:xfrm>
                <a:off x="1539" y="3686"/>
                <a:ext cx="105" cy="0"/>
              </a:xfrm>
              <a:prstGeom prst="line">
                <a:avLst/>
              </a:prstGeom>
              <a:noFill/>
              <a:ln w="9525">
                <a:solidFill>
                  <a:srgbClr val="66FF33"/>
                </a:solidFill>
                <a:round/>
                <a:headEnd/>
                <a:tailEnd/>
              </a:ln>
            </p:spPr>
            <p:txBody>
              <a:bodyPr/>
              <a:lstStyle/>
              <a:p>
                <a:endParaRPr lang="zh-CN" altLang="en-US"/>
              </a:p>
            </p:txBody>
          </p:sp>
          <p:sp>
            <p:nvSpPr>
              <p:cNvPr id="62543" name="Line 34"/>
              <p:cNvSpPr>
                <a:spLocks noChangeShapeType="1"/>
              </p:cNvSpPr>
              <p:nvPr/>
            </p:nvSpPr>
            <p:spPr bwMode="auto">
              <a:xfrm>
                <a:off x="1582" y="3634"/>
                <a:ext cx="0" cy="116"/>
              </a:xfrm>
              <a:prstGeom prst="line">
                <a:avLst/>
              </a:prstGeom>
              <a:noFill/>
              <a:ln w="9525">
                <a:solidFill>
                  <a:srgbClr val="66FF33"/>
                </a:solidFill>
                <a:round/>
                <a:headEnd/>
                <a:tailEnd/>
              </a:ln>
            </p:spPr>
            <p:txBody>
              <a:bodyPr/>
              <a:lstStyle/>
              <a:p>
                <a:endParaRPr lang="zh-CN" altLang="en-US"/>
              </a:p>
            </p:txBody>
          </p:sp>
        </p:grpSp>
        <p:sp>
          <p:nvSpPr>
            <p:cNvPr id="62533" name="Line 35"/>
            <p:cNvSpPr>
              <a:spLocks noChangeShapeType="1"/>
            </p:cNvSpPr>
            <p:nvPr/>
          </p:nvSpPr>
          <p:spPr bwMode="auto">
            <a:xfrm>
              <a:off x="4912" y="1131"/>
              <a:ext cx="115" cy="0"/>
            </a:xfrm>
            <a:prstGeom prst="line">
              <a:avLst/>
            </a:prstGeom>
            <a:noFill/>
            <a:ln w="9525">
              <a:solidFill>
                <a:srgbClr val="66FF33"/>
              </a:solidFill>
              <a:round/>
              <a:headEnd/>
              <a:tailEnd/>
            </a:ln>
          </p:spPr>
          <p:txBody>
            <a:bodyPr/>
            <a:lstStyle/>
            <a:p>
              <a:endParaRPr lang="zh-CN" altLang="en-US"/>
            </a:p>
          </p:txBody>
        </p:sp>
        <p:sp>
          <p:nvSpPr>
            <p:cNvPr id="62534" name="Line 36"/>
            <p:cNvSpPr>
              <a:spLocks noChangeShapeType="1"/>
            </p:cNvSpPr>
            <p:nvPr/>
          </p:nvSpPr>
          <p:spPr bwMode="auto">
            <a:xfrm>
              <a:off x="4908" y="1257"/>
              <a:ext cx="115" cy="0"/>
            </a:xfrm>
            <a:prstGeom prst="line">
              <a:avLst/>
            </a:prstGeom>
            <a:noFill/>
            <a:ln w="9525">
              <a:solidFill>
                <a:srgbClr val="66FF33"/>
              </a:solidFill>
              <a:round/>
              <a:headEnd/>
              <a:tailEnd/>
            </a:ln>
          </p:spPr>
          <p:txBody>
            <a:bodyPr/>
            <a:lstStyle/>
            <a:p>
              <a:endParaRPr lang="zh-CN" altLang="en-US"/>
            </a:p>
          </p:txBody>
        </p:sp>
        <p:sp>
          <p:nvSpPr>
            <p:cNvPr id="62535" name="Line 37"/>
            <p:cNvSpPr>
              <a:spLocks noChangeShapeType="1"/>
            </p:cNvSpPr>
            <p:nvPr/>
          </p:nvSpPr>
          <p:spPr bwMode="auto">
            <a:xfrm>
              <a:off x="4914" y="1413"/>
              <a:ext cx="115" cy="0"/>
            </a:xfrm>
            <a:prstGeom prst="line">
              <a:avLst/>
            </a:prstGeom>
            <a:noFill/>
            <a:ln w="9525">
              <a:solidFill>
                <a:srgbClr val="66FF33"/>
              </a:solidFill>
              <a:round/>
              <a:headEnd/>
              <a:tailEnd/>
            </a:ln>
          </p:spPr>
          <p:txBody>
            <a:bodyPr/>
            <a:lstStyle/>
            <a:p>
              <a:endParaRPr lang="zh-CN" altLang="en-US"/>
            </a:p>
          </p:txBody>
        </p:sp>
        <p:sp>
          <p:nvSpPr>
            <p:cNvPr id="62536" name="Line 38"/>
            <p:cNvSpPr>
              <a:spLocks noChangeShapeType="1"/>
            </p:cNvSpPr>
            <p:nvPr/>
          </p:nvSpPr>
          <p:spPr bwMode="auto">
            <a:xfrm>
              <a:off x="4910" y="1549"/>
              <a:ext cx="115" cy="0"/>
            </a:xfrm>
            <a:prstGeom prst="line">
              <a:avLst/>
            </a:prstGeom>
            <a:noFill/>
            <a:ln w="9525">
              <a:solidFill>
                <a:srgbClr val="66FF33"/>
              </a:solidFill>
              <a:round/>
              <a:headEnd/>
              <a:tailEnd/>
            </a:ln>
          </p:spPr>
          <p:txBody>
            <a:bodyPr/>
            <a:lstStyle/>
            <a:p>
              <a:endParaRPr lang="zh-CN" altLang="en-US"/>
            </a:p>
          </p:txBody>
        </p:sp>
        <p:sp>
          <p:nvSpPr>
            <p:cNvPr id="62537" name="Line 39"/>
            <p:cNvSpPr>
              <a:spLocks noChangeShapeType="1"/>
            </p:cNvSpPr>
            <p:nvPr/>
          </p:nvSpPr>
          <p:spPr bwMode="auto">
            <a:xfrm>
              <a:off x="4916" y="1685"/>
              <a:ext cx="115" cy="0"/>
            </a:xfrm>
            <a:prstGeom prst="line">
              <a:avLst/>
            </a:prstGeom>
            <a:noFill/>
            <a:ln w="9525">
              <a:solidFill>
                <a:srgbClr val="66FF33"/>
              </a:solidFill>
              <a:round/>
              <a:headEnd/>
              <a:tailEnd/>
            </a:ln>
          </p:spPr>
          <p:txBody>
            <a:bodyPr/>
            <a:lstStyle/>
            <a:p>
              <a:endParaRPr lang="zh-CN" altLang="en-US"/>
            </a:p>
          </p:txBody>
        </p:sp>
        <p:sp>
          <p:nvSpPr>
            <p:cNvPr id="62538" name="Line 40"/>
            <p:cNvSpPr>
              <a:spLocks noChangeShapeType="1"/>
            </p:cNvSpPr>
            <p:nvPr/>
          </p:nvSpPr>
          <p:spPr bwMode="auto">
            <a:xfrm>
              <a:off x="4912" y="1831"/>
              <a:ext cx="115" cy="0"/>
            </a:xfrm>
            <a:prstGeom prst="line">
              <a:avLst/>
            </a:prstGeom>
            <a:noFill/>
            <a:ln w="9525">
              <a:solidFill>
                <a:srgbClr val="66FF33"/>
              </a:solidFill>
              <a:round/>
              <a:headEnd/>
              <a:tailEnd/>
            </a:ln>
          </p:spPr>
          <p:txBody>
            <a:bodyPr/>
            <a:lstStyle/>
            <a:p>
              <a:endParaRPr lang="zh-CN" altLang="en-US"/>
            </a:p>
          </p:txBody>
        </p:sp>
        <p:sp>
          <p:nvSpPr>
            <p:cNvPr id="62539" name="Line 41"/>
            <p:cNvSpPr>
              <a:spLocks noChangeShapeType="1"/>
            </p:cNvSpPr>
            <p:nvPr/>
          </p:nvSpPr>
          <p:spPr bwMode="auto">
            <a:xfrm>
              <a:off x="4908" y="1997"/>
              <a:ext cx="115" cy="0"/>
            </a:xfrm>
            <a:prstGeom prst="line">
              <a:avLst/>
            </a:prstGeom>
            <a:noFill/>
            <a:ln w="9525">
              <a:solidFill>
                <a:srgbClr val="66FF33"/>
              </a:solidFill>
              <a:round/>
              <a:headEnd/>
              <a:tailEnd/>
            </a:ln>
          </p:spPr>
          <p:txBody>
            <a:bodyPr/>
            <a:lstStyle/>
            <a:p>
              <a:endParaRPr lang="zh-CN" altLang="en-US"/>
            </a:p>
          </p:txBody>
        </p:sp>
        <p:sp>
          <p:nvSpPr>
            <p:cNvPr id="62540" name="Line 42"/>
            <p:cNvSpPr>
              <a:spLocks noChangeShapeType="1"/>
            </p:cNvSpPr>
            <p:nvPr/>
          </p:nvSpPr>
          <p:spPr bwMode="auto">
            <a:xfrm>
              <a:off x="4914" y="2133"/>
              <a:ext cx="115" cy="0"/>
            </a:xfrm>
            <a:prstGeom prst="line">
              <a:avLst/>
            </a:prstGeom>
            <a:noFill/>
            <a:ln w="9525">
              <a:solidFill>
                <a:srgbClr val="66FF33"/>
              </a:solidFill>
              <a:round/>
              <a:headEnd/>
              <a:tailEnd/>
            </a:ln>
          </p:spPr>
          <p:txBody>
            <a:bodyPr/>
            <a:lstStyle/>
            <a:p>
              <a:endParaRPr lang="zh-CN" altLang="en-US"/>
            </a:p>
          </p:txBody>
        </p:sp>
        <p:sp>
          <p:nvSpPr>
            <p:cNvPr id="62541" name="Line 43"/>
            <p:cNvSpPr>
              <a:spLocks noChangeShapeType="1"/>
            </p:cNvSpPr>
            <p:nvPr/>
          </p:nvSpPr>
          <p:spPr bwMode="auto">
            <a:xfrm>
              <a:off x="4914" y="2273"/>
              <a:ext cx="115" cy="0"/>
            </a:xfrm>
            <a:prstGeom prst="line">
              <a:avLst/>
            </a:prstGeom>
            <a:noFill/>
            <a:ln w="9525">
              <a:solidFill>
                <a:srgbClr val="66FF33"/>
              </a:solidFill>
              <a:round/>
              <a:headEnd/>
              <a:tailEnd/>
            </a:ln>
          </p:spPr>
          <p:txBody>
            <a:bodyPr/>
            <a:lstStyle/>
            <a:p>
              <a:endParaRPr lang="zh-CN" altLang="en-US"/>
            </a:p>
          </p:txBody>
        </p:sp>
      </p:grpSp>
      <p:grpSp>
        <p:nvGrpSpPr>
          <p:cNvPr id="62473" name="Group 44"/>
          <p:cNvGrpSpPr>
            <a:grpSpLocks/>
          </p:cNvGrpSpPr>
          <p:nvPr/>
        </p:nvGrpSpPr>
        <p:grpSpPr bwMode="auto">
          <a:xfrm>
            <a:off x="5994400" y="1322388"/>
            <a:ext cx="2970213" cy="3176587"/>
            <a:chOff x="3579" y="920"/>
            <a:chExt cx="1871" cy="2001"/>
          </a:xfrm>
        </p:grpSpPr>
        <p:sp>
          <p:nvSpPr>
            <p:cNvPr id="62497" name="Line 45"/>
            <p:cNvSpPr>
              <a:spLocks noChangeShapeType="1"/>
            </p:cNvSpPr>
            <p:nvPr/>
          </p:nvSpPr>
          <p:spPr bwMode="auto">
            <a:xfrm flipV="1">
              <a:off x="4570" y="2465"/>
              <a:ext cx="167" cy="0"/>
            </a:xfrm>
            <a:prstGeom prst="line">
              <a:avLst/>
            </a:prstGeom>
            <a:noFill/>
            <a:ln w="28575">
              <a:solidFill>
                <a:schemeClr val="bg1"/>
              </a:solidFill>
              <a:round/>
              <a:headEnd/>
              <a:tailEnd/>
            </a:ln>
          </p:spPr>
          <p:txBody>
            <a:bodyPr/>
            <a:lstStyle/>
            <a:p>
              <a:endParaRPr lang="zh-CN" altLang="en-US"/>
            </a:p>
          </p:txBody>
        </p:sp>
        <p:sp>
          <p:nvSpPr>
            <p:cNvPr id="62498" name="Text Box 46"/>
            <p:cNvSpPr txBox="1">
              <a:spLocks noChangeArrowheads="1"/>
            </p:cNvSpPr>
            <p:nvPr/>
          </p:nvSpPr>
          <p:spPr bwMode="auto">
            <a:xfrm>
              <a:off x="4411" y="2633"/>
              <a:ext cx="723" cy="288"/>
            </a:xfrm>
            <a:prstGeom prst="rect">
              <a:avLst/>
            </a:prstGeom>
            <a:noFill/>
            <a:ln w="9525">
              <a:noFill/>
              <a:miter lim="800000"/>
              <a:headEnd/>
              <a:tailEnd/>
            </a:ln>
          </p:spPr>
          <p:txBody>
            <a:bodyPr>
              <a:spAutoFit/>
            </a:bodyPr>
            <a:lstStyle/>
            <a:p>
              <a:pPr>
                <a:spcBef>
                  <a:spcPct val="50000"/>
                </a:spcBef>
              </a:pPr>
              <a:endParaRPr kumimoji="1" lang="zh-CN" altLang="zh-CN" b="0"/>
            </a:p>
          </p:txBody>
        </p:sp>
        <p:grpSp>
          <p:nvGrpSpPr>
            <p:cNvPr id="62499" name="Group 47"/>
            <p:cNvGrpSpPr>
              <a:grpSpLocks/>
            </p:cNvGrpSpPr>
            <p:nvPr/>
          </p:nvGrpSpPr>
          <p:grpSpPr bwMode="auto">
            <a:xfrm>
              <a:off x="3579" y="920"/>
              <a:ext cx="1871" cy="1673"/>
              <a:chOff x="3579" y="920"/>
              <a:chExt cx="1871" cy="1673"/>
            </a:xfrm>
          </p:grpSpPr>
          <p:sp>
            <p:nvSpPr>
              <p:cNvPr id="62500" name="Rectangle 48"/>
              <p:cNvSpPr>
                <a:spLocks noChangeArrowheads="1"/>
              </p:cNvSpPr>
              <p:nvPr/>
            </p:nvSpPr>
            <p:spPr bwMode="auto">
              <a:xfrm>
                <a:off x="5017" y="920"/>
                <a:ext cx="168" cy="1268"/>
              </a:xfrm>
              <a:prstGeom prst="rect">
                <a:avLst/>
              </a:prstGeom>
              <a:solidFill>
                <a:srgbClr val="FF3399"/>
              </a:solidFill>
              <a:ln w="9525">
                <a:solidFill>
                  <a:srgbClr val="66FF33"/>
                </a:solidFill>
                <a:miter lim="800000"/>
                <a:headEnd/>
                <a:tailEnd/>
              </a:ln>
            </p:spPr>
            <p:txBody>
              <a:bodyPr wrap="none" anchor="ctr"/>
              <a:lstStyle/>
              <a:p>
                <a:endParaRPr lang="zh-CN" altLang="en-US"/>
              </a:p>
            </p:txBody>
          </p:sp>
          <p:sp>
            <p:nvSpPr>
              <p:cNvPr id="62501" name="Rectangle 49"/>
              <p:cNvSpPr>
                <a:spLocks noChangeArrowheads="1"/>
              </p:cNvSpPr>
              <p:nvPr/>
            </p:nvSpPr>
            <p:spPr bwMode="auto">
              <a:xfrm>
                <a:off x="4199" y="922"/>
                <a:ext cx="168" cy="1268"/>
              </a:xfrm>
              <a:prstGeom prst="rect">
                <a:avLst/>
              </a:prstGeom>
              <a:solidFill>
                <a:srgbClr val="FF3399"/>
              </a:solidFill>
              <a:ln w="9525">
                <a:solidFill>
                  <a:srgbClr val="66FF33"/>
                </a:solidFill>
                <a:miter lim="800000"/>
                <a:headEnd/>
                <a:tailEnd/>
              </a:ln>
            </p:spPr>
            <p:txBody>
              <a:bodyPr wrap="none" anchor="ctr"/>
              <a:lstStyle/>
              <a:p>
                <a:endParaRPr lang="zh-CN" altLang="en-US"/>
              </a:p>
            </p:txBody>
          </p:sp>
          <p:sp>
            <p:nvSpPr>
              <p:cNvPr id="62502" name="Line 50"/>
              <p:cNvSpPr>
                <a:spLocks noChangeShapeType="1"/>
              </p:cNvSpPr>
              <p:nvPr/>
            </p:nvSpPr>
            <p:spPr bwMode="auto">
              <a:xfrm flipV="1">
                <a:off x="5189" y="1628"/>
                <a:ext cx="251" cy="0"/>
              </a:xfrm>
              <a:prstGeom prst="line">
                <a:avLst/>
              </a:prstGeom>
              <a:noFill/>
              <a:ln w="28575">
                <a:solidFill>
                  <a:schemeClr val="bg1"/>
                </a:solidFill>
                <a:round/>
                <a:headEnd/>
                <a:tailEnd/>
              </a:ln>
            </p:spPr>
            <p:txBody>
              <a:bodyPr/>
              <a:lstStyle/>
              <a:p>
                <a:endParaRPr lang="zh-CN" altLang="en-US"/>
              </a:p>
            </p:txBody>
          </p:sp>
          <p:sp>
            <p:nvSpPr>
              <p:cNvPr id="62503" name="Line 51"/>
              <p:cNvSpPr>
                <a:spLocks noChangeShapeType="1"/>
              </p:cNvSpPr>
              <p:nvPr/>
            </p:nvSpPr>
            <p:spPr bwMode="auto">
              <a:xfrm>
                <a:off x="5439" y="1628"/>
                <a:ext cx="0" cy="838"/>
              </a:xfrm>
              <a:prstGeom prst="line">
                <a:avLst/>
              </a:prstGeom>
              <a:noFill/>
              <a:ln w="28575">
                <a:solidFill>
                  <a:schemeClr val="bg1"/>
                </a:solidFill>
                <a:round/>
                <a:headEnd/>
                <a:tailEnd/>
              </a:ln>
            </p:spPr>
            <p:txBody>
              <a:bodyPr/>
              <a:lstStyle/>
              <a:p>
                <a:endParaRPr lang="zh-CN" altLang="en-US"/>
              </a:p>
            </p:txBody>
          </p:sp>
          <p:sp>
            <p:nvSpPr>
              <p:cNvPr id="62504" name="Line 52"/>
              <p:cNvSpPr>
                <a:spLocks noChangeShapeType="1"/>
              </p:cNvSpPr>
              <p:nvPr/>
            </p:nvSpPr>
            <p:spPr bwMode="auto">
              <a:xfrm>
                <a:off x="4958" y="2466"/>
                <a:ext cx="492" cy="0"/>
              </a:xfrm>
              <a:prstGeom prst="line">
                <a:avLst/>
              </a:prstGeom>
              <a:noFill/>
              <a:ln w="28575">
                <a:solidFill>
                  <a:schemeClr val="bg1"/>
                </a:solidFill>
                <a:round/>
                <a:headEnd/>
                <a:tailEnd/>
              </a:ln>
            </p:spPr>
            <p:txBody>
              <a:bodyPr/>
              <a:lstStyle/>
              <a:p>
                <a:endParaRPr lang="zh-CN" altLang="en-US"/>
              </a:p>
            </p:txBody>
          </p:sp>
          <p:grpSp>
            <p:nvGrpSpPr>
              <p:cNvPr id="62505" name="Group 53"/>
              <p:cNvGrpSpPr>
                <a:grpSpLocks/>
              </p:cNvGrpSpPr>
              <p:nvPr/>
            </p:nvGrpSpPr>
            <p:grpSpPr bwMode="auto">
              <a:xfrm>
                <a:off x="4507" y="2342"/>
                <a:ext cx="66" cy="251"/>
                <a:chOff x="4461" y="3385"/>
                <a:chExt cx="66" cy="251"/>
              </a:xfrm>
            </p:grpSpPr>
            <p:sp>
              <p:nvSpPr>
                <p:cNvPr id="62522" name="Line 54"/>
                <p:cNvSpPr>
                  <a:spLocks noChangeShapeType="1"/>
                </p:cNvSpPr>
                <p:nvPr/>
              </p:nvSpPr>
              <p:spPr bwMode="auto">
                <a:xfrm>
                  <a:off x="4461" y="3385"/>
                  <a:ext cx="0" cy="251"/>
                </a:xfrm>
                <a:prstGeom prst="line">
                  <a:avLst/>
                </a:prstGeom>
                <a:noFill/>
                <a:ln w="28575">
                  <a:solidFill>
                    <a:schemeClr val="bg1"/>
                  </a:solidFill>
                  <a:round/>
                  <a:headEnd/>
                  <a:tailEnd/>
                </a:ln>
              </p:spPr>
              <p:txBody>
                <a:bodyPr/>
                <a:lstStyle/>
                <a:p>
                  <a:endParaRPr lang="zh-CN" altLang="en-US"/>
                </a:p>
              </p:txBody>
            </p:sp>
            <p:sp>
              <p:nvSpPr>
                <p:cNvPr id="62523" name="Line 55"/>
                <p:cNvSpPr>
                  <a:spLocks noChangeShapeType="1"/>
                </p:cNvSpPr>
                <p:nvPr/>
              </p:nvSpPr>
              <p:spPr bwMode="auto">
                <a:xfrm>
                  <a:off x="4527" y="3436"/>
                  <a:ext cx="0" cy="157"/>
                </a:xfrm>
                <a:prstGeom prst="line">
                  <a:avLst/>
                </a:prstGeom>
                <a:noFill/>
                <a:ln w="28575">
                  <a:solidFill>
                    <a:schemeClr val="bg1"/>
                  </a:solidFill>
                  <a:round/>
                  <a:headEnd/>
                  <a:tailEnd/>
                </a:ln>
              </p:spPr>
              <p:txBody>
                <a:bodyPr/>
                <a:lstStyle/>
                <a:p>
                  <a:endParaRPr lang="zh-CN" altLang="en-US"/>
                </a:p>
              </p:txBody>
            </p:sp>
          </p:grpSp>
          <p:sp>
            <p:nvSpPr>
              <p:cNvPr id="62506" name="Line 56"/>
              <p:cNvSpPr>
                <a:spLocks noChangeShapeType="1"/>
              </p:cNvSpPr>
              <p:nvPr/>
            </p:nvSpPr>
            <p:spPr bwMode="auto">
              <a:xfrm flipV="1">
                <a:off x="4716" y="2277"/>
                <a:ext cx="189" cy="188"/>
              </a:xfrm>
              <a:prstGeom prst="line">
                <a:avLst/>
              </a:prstGeom>
              <a:noFill/>
              <a:ln w="28575">
                <a:solidFill>
                  <a:schemeClr val="bg1"/>
                </a:solidFill>
                <a:round/>
                <a:headEnd/>
                <a:tailEnd/>
              </a:ln>
            </p:spPr>
            <p:txBody>
              <a:bodyPr/>
              <a:lstStyle/>
              <a:p>
                <a:endParaRPr lang="zh-CN" altLang="en-US"/>
              </a:p>
            </p:txBody>
          </p:sp>
          <p:sp>
            <p:nvSpPr>
              <p:cNvPr id="62507" name="Freeform 57"/>
              <p:cNvSpPr>
                <a:spLocks/>
              </p:cNvSpPr>
              <p:nvPr/>
            </p:nvSpPr>
            <p:spPr bwMode="auto">
              <a:xfrm>
                <a:off x="4780" y="2230"/>
                <a:ext cx="231" cy="151"/>
              </a:xfrm>
              <a:custGeom>
                <a:avLst/>
                <a:gdLst>
                  <a:gd name="T0" fmla="*/ 0 w 231"/>
                  <a:gd name="T1" fmla="*/ 67 h 151"/>
                  <a:gd name="T2" fmla="*/ 157 w 231"/>
                  <a:gd name="T3" fmla="*/ 14 h 151"/>
                  <a:gd name="T4" fmla="*/ 231 w 231"/>
                  <a:gd name="T5" fmla="*/ 151 h 151"/>
                  <a:gd name="T6" fmla="*/ 0 60000 65536"/>
                  <a:gd name="T7" fmla="*/ 0 60000 65536"/>
                  <a:gd name="T8" fmla="*/ 0 60000 65536"/>
                  <a:gd name="T9" fmla="*/ 0 w 231"/>
                  <a:gd name="T10" fmla="*/ 0 h 151"/>
                  <a:gd name="T11" fmla="*/ 231 w 231"/>
                  <a:gd name="T12" fmla="*/ 151 h 151"/>
                </a:gdLst>
                <a:ahLst/>
                <a:cxnLst>
                  <a:cxn ang="T6">
                    <a:pos x="T0" y="T1"/>
                  </a:cxn>
                  <a:cxn ang="T7">
                    <a:pos x="T2" y="T3"/>
                  </a:cxn>
                  <a:cxn ang="T8">
                    <a:pos x="T4" y="T5"/>
                  </a:cxn>
                </a:cxnLst>
                <a:rect l="T9" t="T10" r="T11" b="T12"/>
                <a:pathLst>
                  <a:path w="231" h="151">
                    <a:moveTo>
                      <a:pt x="0" y="67"/>
                    </a:moveTo>
                    <a:cubicBezTo>
                      <a:pt x="59" y="33"/>
                      <a:pt x="119" y="0"/>
                      <a:pt x="157" y="14"/>
                    </a:cubicBezTo>
                    <a:cubicBezTo>
                      <a:pt x="195" y="28"/>
                      <a:pt x="213" y="89"/>
                      <a:pt x="231" y="151"/>
                    </a:cubicBezTo>
                  </a:path>
                </a:pathLst>
              </a:custGeom>
              <a:noFill/>
              <a:ln w="28575">
                <a:solidFill>
                  <a:srgbClr val="FFFF00"/>
                </a:solidFill>
                <a:round/>
                <a:headEnd/>
                <a:tailEnd type="triangle" w="sm" len="med"/>
              </a:ln>
            </p:spPr>
            <p:txBody>
              <a:bodyPr/>
              <a:lstStyle/>
              <a:p>
                <a:endParaRPr lang="zh-CN" altLang="en-US"/>
              </a:p>
            </p:txBody>
          </p:sp>
          <p:sp>
            <p:nvSpPr>
              <p:cNvPr id="62508" name="Text Box 58"/>
              <p:cNvSpPr txBox="1">
                <a:spLocks noChangeArrowheads="1"/>
              </p:cNvSpPr>
              <p:nvPr/>
            </p:nvSpPr>
            <p:spPr bwMode="auto">
              <a:xfrm>
                <a:off x="4982" y="2151"/>
                <a:ext cx="315" cy="327"/>
              </a:xfrm>
              <a:prstGeom prst="rect">
                <a:avLst/>
              </a:prstGeom>
              <a:noFill/>
              <a:ln w="9525">
                <a:noFill/>
                <a:miter lim="800000"/>
                <a:headEnd/>
                <a:tailEnd/>
              </a:ln>
            </p:spPr>
            <p:txBody>
              <a:bodyPr>
                <a:spAutoFit/>
              </a:bodyPr>
              <a:lstStyle/>
              <a:p>
                <a:pPr>
                  <a:spcBef>
                    <a:spcPct val="50000"/>
                  </a:spcBef>
                </a:pPr>
                <a:r>
                  <a:rPr kumimoji="1" lang="en-US" altLang="zh-CN" sz="2800" i="1"/>
                  <a:t>k</a:t>
                </a:r>
                <a:endParaRPr kumimoji="1" lang="en-US" altLang="zh-CN" sz="2800" b="0" i="1">
                  <a:solidFill>
                    <a:schemeClr val="tx1"/>
                  </a:solidFill>
                </a:endParaRPr>
              </a:p>
            </p:txBody>
          </p:sp>
          <p:grpSp>
            <p:nvGrpSpPr>
              <p:cNvPr id="62509" name="Group 59"/>
              <p:cNvGrpSpPr>
                <a:grpSpLocks/>
              </p:cNvGrpSpPr>
              <p:nvPr/>
            </p:nvGrpSpPr>
            <p:grpSpPr bwMode="auto">
              <a:xfrm>
                <a:off x="3777" y="1628"/>
                <a:ext cx="2" cy="837"/>
                <a:chOff x="3917" y="1771"/>
                <a:chExt cx="2" cy="837"/>
              </a:xfrm>
            </p:grpSpPr>
            <p:sp>
              <p:nvSpPr>
                <p:cNvPr id="62520" name="Line 60"/>
                <p:cNvSpPr>
                  <a:spLocks noChangeShapeType="1"/>
                </p:cNvSpPr>
                <p:nvPr/>
              </p:nvSpPr>
              <p:spPr bwMode="auto">
                <a:xfrm>
                  <a:off x="3917" y="1771"/>
                  <a:ext cx="0" cy="837"/>
                </a:xfrm>
                <a:prstGeom prst="line">
                  <a:avLst/>
                </a:prstGeom>
                <a:noFill/>
                <a:ln w="28575">
                  <a:solidFill>
                    <a:schemeClr val="bg1"/>
                  </a:solidFill>
                  <a:round/>
                  <a:headEnd/>
                  <a:tailEnd/>
                </a:ln>
              </p:spPr>
              <p:txBody>
                <a:bodyPr/>
                <a:lstStyle/>
                <a:p>
                  <a:endParaRPr lang="zh-CN" altLang="en-US"/>
                </a:p>
              </p:txBody>
            </p:sp>
            <p:sp>
              <p:nvSpPr>
                <p:cNvPr id="62521" name="Line 61"/>
                <p:cNvSpPr>
                  <a:spLocks noChangeShapeType="1"/>
                </p:cNvSpPr>
                <p:nvPr/>
              </p:nvSpPr>
              <p:spPr bwMode="auto">
                <a:xfrm flipV="1">
                  <a:off x="3919" y="2157"/>
                  <a:ext cx="0" cy="209"/>
                </a:xfrm>
                <a:prstGeom prst="line">
                  <a:avLst/>
                </a:prstGeom>
                <a:noFill/>
                <a:ln w="28575">
                  <a:solidFill>
                    <a:schemeClr val="bg1"/>
                  </a:solidFill>
                  <a:round/>
                  <a:headEnd/>
                  <a:tailEnd type="triangle" w="med" len="med"/>
                </a:ln>
              </p:spPr>
              <p:txBody>
                <a:bodyPr/>
                <a:lstStyle/>
                <a:p>
                  <a:endParaRPr lang="zh-CN" altLang="en-US"/>
                </a:p>
              </p:txBody>
            </p:sp>
          </p:grpSp>
          <p:sp>
            <p:nvSpPr>
              <p:cNvPr id="62510" name="Line 62"/>
              <p:cNvSpPr>
                <a:spLocks noChangeShapeType="1"/>
              </p:cNvSpPr>
              <p:nvPr/>
            </p:nvSpPr>
            <p:spPr bwMode="auto">
              <a:xfrm>
                <a:off x="3783" y="2453"/>
                <a:ext cx="733" cy="0"/>
              </a:xfrm>
              <a:prstGeom prst="line">
                <a:avLst/>
              </a:prstGeom>
              <a:noFill/>
              <a:ln w="28575">
                <a:solidFill>
                  <a:schemeClr val="bg1"/>
                </a:solidFill>
                <a:round/>
                <a:headEnd/>
                <a:tailEnd/>
              </a:ln>
            </p:spPr>
            <p:txBody>
              <a:bodyPr/>
              <a:lstStyle/>
              <a:p>
                <a:endParaRPr lang="zh-CN" altLang="en-US"/>
              </a:p>
            </p:txBody>
          </p:sp>
          <p:sp>
            <p:nvSpPr>
              <p:cNvPr id="62511" name="Text Box 63"/>
              <p:cNvSpPr txBox="1">
                <a:spLocks noChangeArrowheads="1"/>
              </p:cNvSpPr>
              <p:nvPr/>
            </p:nvSpPr>
            <p:spPr bwMode="auto">
              <a:xfrm>
                <a:off x="3579" y="1878"/>
                <a:ext cx="325" cy="327"/>
              </a:xfrm>
              <a:prstGeom prst="rect">
                <a:avLst/>
              </a:prstGeom>
              <a:noFill/>
              <a:ln w="9525">
                <a:noFill/>
                <a:miter lim="800000"/>
                <a:headEnd/>
                <a:tailEnd/>
              </a:ln>
            </p:spPr>
            <p:txBody>
              <a:bodyPr>
                <a:spAutoFit/>
              </a:bodyPr>
              <a:lstStyle/>
              <a:p>
                <a:pPr>
                  <a:spcBef>
                    <a:spcPct val="50000"/>
                  </a:spcBef>
                </a:pPr>
                <a:r>
                  <a:rPr kumimoji="1" lang="en-US" altLang="zh-CN" sz="2800" i="1"/>
                  <a:t>I</a:t>
                </a:r>
                <a:endParaRPr kumimoji="1" lang="en-US" altLang="zh-CN" sz="2800" b="0" i="1">
                  <a:solidFill>
                    <a:schemeClr val="tx1"/>
                  </a:solidFill>
                </a:endParaRPr>
              </a:p>
            </p:txBody>
          </p:sp>
          <p:sp>
            <p:nvSpPr>
              <p:cNvPr id="62512" name="Line 64"/>
              <p:cNvSpPr>
                <a:spLocks noChangeShapeType="1"/>
              </p:cNvSpPr>
              <p:nvPr/>
            </p:nvSpPr>
            <p:spPr bwMode="auto">
              <a:xfrm>
                <a:off x="4095" y="1628"/>
                <a:ext cx="105" cy="1"/>
              </a:xfrm>
              <a:prstGeom prst="line">
                <a:avLst/>
              </a:prstGeom>
              <a:noFill/>
              <a:ln w="28575">
                <a:solidFill>
                  <a:schemeClr val="bg1"/>
                </a:solidFill>
                <a:round/>
                <a:headEnd/>
                <a:tailEnd/>
              </a:ln>
            </p:spPr>
            <p:txBody>
              <a:bodyPr/>
              <a:lstStyle/>
              <a:p>
                <a:endParaRPr lang="zh-CN" altLang="en-US"/>
              </a:p>
            </p:txBody>
          </p:sp>
          <p:grpSp>
            <p:nvGrpSpPr>
              <p:cNvPr id="62513" name="Group 65"/>
              <p:cNvGrpSpPr>
                <a:grpSpLocks/>
              </p:cNvGrpSpPr>
              <p:nvPr/>
            </p:nvGrpSpPr>
            <p:grpSpPr bwMode="auto">
              <a:xfrm>
                <a:off x="3765" y="1200"/>
                <a:ext cx="333" cy="853"/>
                <a:chOff x="3765" y="1200"/>
                <a:chExt cx="333" cy="853"/>
              </a:xfrm>
            </p:grpSpPr>
            <p:grpSp>
              <p:nvGrpSpPr>
                <p:cNvPr id="62514" name="Group 66"/>
                <p:cNvGrpSpPr>
                  <a:grpSpLocks/>
                </p:cNvGrpSpPr>
                <p:nvPr/>
              </p:nvGrpSpPr>
              <p:grpSpPr bwMode="auto">
                <a:xfrm>
                  <a:off x="3777" y="1200"/>
                  <a:ext cx="321" cy="853"/>
                  <a:chOff x="3777" y="1200"/>
                  <a:chExt cx="321" cy="853"/>
                </a:xfrm>
              </p:grpSpPr>
              <p:grpSp>
                <p:nvGrpSpPr>
                  <p:cNvPr id="62516" name="Group 67"/>
                  <p:cNvGrpSpPr>
                    <a:grpSpLocks/>
                  </p:cNvGrpSpPr>
                  <p:nvPr/>
                </p:nvGrpSpPr>
                <p:grpSpPr bwMode="auto">
                  <a:xfrm>
                    <a:off x="3920" y="1205"/>
                    <a:ext cx="178" cy="848"/>
                    <a:chOff x="2088" y="1747"/>
                    <a:chExt cx="178" cy="848"/>
                  </a:xfrm>
                </p:grpSpPr>
                <p:sp>
                  <p:nvSpPr>
                    <p:cNvPr id="62518" name="Oval 68"/>
                    <p:cNvSpPr>
                      <a:spLocks noChangeArrowheads="1"/>
                    </p:cNvSpPr>
                    <p:nvPr/>
                  </p:nvSpPr>
                  <p:spPr bwMode="auto">
                    <a:xfrm>
                      <a:off x="2088" y="1747"/>
                      <a:ext cx="178" cy="848"/>
                    </a:xfrm>
                    <a:prstGeom prst="ellipse">
                      <a:avLst/>
                    </a:prstGeom>
                    <a:noFill/>
                    <a:ln w="28575">
                      <a:solidFill>
                        <a:srgbClr val="FF9933"/>
                      </a:solidFill>
                      <a:round/>
                      <a:headEnd/>
                      <a:tailEnd/>
                    </a:ln>
                  </p:spPr>
                  <p:txBody>
                    <a:bodyPr wrap="none" anchor="ctr"/>
                    <a:lstStyle/>
                    <a:p>
                      <a:endParaRPr lang="zh-CN" altLang="en-US"/>
                    </a:p>
                  </p:txBody>
                </p:sp>
                <p:sp>
                  <p:nvSpPr>
                    <p:cNvPr id="62519" name="Freeform 69"/>
                    <p:cNvSpPr>
                      <a:spLocks/>
                    </p:cNvSpPr>
                    <p:nvPr/>
                  </p:nvSpPr>
                  <p:spPr bwMode="auto">
                    <a:xfrm>
                      <a:off x="2228" y="2304"/>
                      <a:ext cx="27" cy="209"/>
                    </a:xfrm>
                    <a:custGeom>
                      <a:avLst/>
                      <a:gdLst>
                        <a:gd name="T0" fmla="*/ 732 w 24"/>
                        <a:gd name="T1" fmla="*/ 0 h 189"/>
                        <a:gd name="T2" fmla="*/ 732 w 24"/>
                        <a:gd name="T3" fmla="*/ 2136 h 189"/>
                        <a:gd name="T4" fmla="*/ 0 w 24"/>
                        <a:gd name="T5" fmla="*/ 3858 h 189"/>
                        <a:gd name="T6" fmla="*/ 0 60000 65536"/>
                        <a:gd name="T7" fmla="*/ 0 60000 65536"/>
                        <a:gd name="T8" fmla="*/ 0 60000 65536"/>
                        <a:gd name="T9" fmla="*/ 0 w 24"/>
                        <a:gd name="T10" fmla="*/ 0 h 189"/>
                        <a:gd name="T11" fmla="*/ 24 w 24"/>
                        <a:gd name="T12" fmla="*/ 189 h 189"/>
                      </a:gdLst>
                      <a:ahLst/>
                      <a:cxnLst>
                        <a:cxn ang="T6">
                          <a:pos x="T0" y="T1"/>
                        </a:cxn>
                        <a:cxn ang="T7">
                          <a:pos x="T2" y="T3"/>
                        </a:cxn>
                        <a:cxn ang="T8">
                          <a:pos x="T4" y="T5"/>
                        </a:cxn>
                      </a:cxnLst>
                      <a:rect l="T9" t="T10" r="T11" b="T12"/>
                      <a:pathLst>
                        <a:path w="24" h="189">
                          <a:moveTo>
                            <a:pt x="21" y="0"/>
                          </a:moveTo>
                          <a:cubicBezTo>
                            <a:pt x="22" y="37"/>
                            <a:pt x="24" y="74"/>
                            <a:pt x="21" y="105"/>
                          </a:cubicBezTo>
                          <a:cubicBezTo>
                            <a:pt x="18" y="136"/>
                            <a:pt x="9" y="162"/>
                            <a:pt x="0" y="189"/>
                          </a:cubicBezTo>
                        </a:path>
                      </a:pathLst>
                    </a:custGeom>
                    <a:noFill/>
                    <a:ln w="19050">
                      <a:solidFill>
                        <a:srgbClr val="FF9933"/>
                      </a:solidFill>
                      <a:round/>
                      <a:headEnd/>
                      <a:tailEnd type="triangle" w="med" len="med"/>
                    </a:ln>
                  </p:spPr>
                  <p:txBody>
                    <a:bodyPr/>
                    <a:lstStyle/>
                    <a:p>
                      <a:endParaRPr lang="zh-CN" altLang="en-US"/>
                    </a:p>
                  </p:txBody>
                </p:sp>
              </p:grpSp>
              <p:sp>
                <p:nvSpPr>
                  <p:cNvPr id="62517" name="Text Box 70"/>
                  <p:cNvSpPr txBox="1">
                    <a:spLocks noChangeArrowheads="1"/>
                  </p:cNvSpPr>
                  <p:nvPr/>
                </p:nvSpPr>
                <p:spPr bwMode="auto">
                  <a:xfrm>
                    <a:off x="3777" y="1200"/>
                    <a:ext cx="236" cy="327"/>
                  </a:xfrm>
                  <a:prstGeom prst="rect">
                    <a:avLst/>
                  </a:prstGeom>
                  <a:noFill/>
                  <a:ln w="9525">
                    <a:noFill/>
                    <a:miter lim="800000"/>
                    <a:headEnd/>
                    <a:tailEnd/>
                  </a:ln>
                </p:spPr>
                <p:txBody>
                  <a:bodyPr>
                    <a:spAutoFit/>
                  </a:bodyPr>
                  <a:lstStyle/>
                  <a:p>
                    <a:pPr>
                      <a:spcBef>
                        <a:spcPct val="50000"/>
                      </a:spcBef>
                    </a:pPr>
                    <a:r>
                      <a:rPr kumimoji="1" lang="en-US" altLang="zh-CN" sz="2800" i="1"/>
                      <a:t>l</a:t>
                    </a:r>
                  </a:p>
                </p:txBody>
              </p:sp>
            </p:grpSp>
            <p:sp>
              <p:nvSpPr>
                <p:cNvPr id="62515" name="Line 71"/>
                <p:cNvSpPr>
                  <a:spLocks noChangeShapeType="1"/>
                </p:cNvSpPr>
                <p:nvPr/>
              </p:nvSpPr>
              <p:spPr bwMode="auto">
                <a:xfrm>
                  <a:off x="3765" y="1626"/>
                  <a:ext cx="241" cy="0"/>
                </a:xfrm>
                <a:prstGeom prst="line">
                  <a:avLst/>
                </a:prstGeom>
                <a:noFill/>
                <a:ln w="28575">
                  <a:solidFill>
                    <a:schemeClr val="bg1"/>
                  </a:solidFill>
                  <a:round/>
                  <a:headEnd/>
                  <a:tailEnd/>
                </a:ln>
              </p:spPr>
              <p:txBody>
                <a:bodyPr/>
                <a:lstStyle/>
                <a:p>
                  <a:endParaRPr lang="zh-CN" altLang="en-US"/>
                </a:p>
              </p:txBody>
            </p:sp>
          </p:grpSp>
        </p:grpSp>
      </p:grpSp>
      <p:grpSp>
        <p:nvGrpSpPr>
          <p:cNvPr id="20" name="Group 72"/>
          <p:cNvGrpSpPr>
            <a:grpSpLocks/>
          </p:cNvGrpSpPr>
          <p:nvPr/>
        </p:nvGrpSpPr>
        <p:grpSpPr bwMode="auto">
          <a:xfrm>
            <a:off x="7011988" y="1522413"/>
            <a:ext cx="222250" cy="1606550"/>
            <a:chOff x="4220" y="1046"/>
            <a:chExt cx="140" cy="1012"/>
          </a:xfrm>
        </p:grpSpPr>
        <p:sp>
          <p:nvSpPr>
            <p:cNvPr id="62492" name="Line 73"/>
            <p:cNvSpPr>
              <a:spLocks noChangeShapeType="1"/>
            </p:cNvSpPr>
            <p:nvPr/>
          </p:nvSpPr>
          <p:spPr bwMode="auto">
            <a:xfrm>
              <a:off x="4223" y="1046"/>
              <a:ext cx="122" cy="0"/>
            </a:xfrm>
            <a:prstGeom prst="line">
              <a:avLst/>
            </a:prstGeom>
            <a:noFill/>
            <a:ln w="9525">
              <a:solidFill>
                <a:schemeClr val="bg1"/>
              </a:solidFill>
              <a:round/>
              <a:headEnd/>
              <a:tailEnd type="triangle" w="med" len="med"/>
            </a:ln>
          </p:spPr>
          <p:txBody>
            <a:bodyPr wrap="none" anchor="ctr"/>
            <a:lstStyle/>
            <a:p>
              <a:endParaRPr lang="zh-CN" altLang="en-US"/>
            </a:p>
          </p:txBody>
        </p:sp>
        <p:sp>
          <p:nvSpPr>
            <p:cNvPr id="62493" name="Line 74"/>
            <p:cNvSpPr>
              <a:spLocks noChangeShapeType="1"/>
            </p:cNvSpPr>
            <p:nvPr/>
          </p:nvSpPr>
          <p:spPr bwMode="auto">
            <a:xfrm>
              <a:off x="4229" y="1562"/>
              <a:ext cx="122" cy="0"/>
            </a:xfrm>
            <a:prstGeom prst="line">
              <a:avLst/>
            </a:prstGeom>
            <a:noFill/>
            <a:ln w="9525">
              <a:solidFill>
                <a:schemeClr val="bg1"/>
              </a:solidFill>
              <a:round/>
              <a:headEnd/>
              <a:tailEnd type="triangle" w="med" len="med"/>
            </a:ln>
          </p:spPr>
          <p:txBody>
            <a:bodyPr wrap="none" anchor="ctr"/>
            <a:lstStyle/>
            <a:p>
              <a:endParaRPr lang="zh-CN" altLang="en-US"/>
            </a:p>
          </p:txBody>
        </p:sp>
        <p:sp>
          <p:nvSpPr>
            <p:cNvPr id="62494" name="Line 75"/>
            <p:cNvSpPr>
              <a:spLocks noChangeShapeType="1"/>
            </p:cNvSpPr>
            <p:nvPr/>
          </p:nvSpPr>
          <p:spPr bwMode="auto">
            <a:xfrm>
              <a:off x="4238" y="1815"/>
              <a:ext cx="122" cy="0"/>
            </a:xfrm>
            <a:prstGeom prst="line">
              <a:avLst/>
            </a:prstGeom>
            <a:noFill/>
            <a:ln w="9525">
              <a:solidFill>
                <a:schemeClr val="bg1"/>
              </a:solidFill>
              <a:round/>
              <a:headEnd/>
              <a:tailEnd type="triangle" w="med" len="med"/>
            </a:ln>
          </p:spPr>
          <p:txBody>
            <a:bodyPr wrap="none" anchor="ctr"/>
            <a:lstStyle/>
            <a:p>
              <a:endParaRPr lang="zh-CN" altLang="en-US"/>
            </a:p>
          </p:txBody>
        </p:sp>
        <p:sp>
          <p:nvSpPr>
            <p:cNvPr id="62495" name="Line 76"/>
            <p:cNvSpPr>
              <a:spLocks noChangeShapeType="1"/>
            </p:cNvSpPr>
            <p:nvPr/>
          </p:nvSpPr>
          <p:spPr bwMode="auto">
            <a:xfrm>
              <a:off x="4220" y="1296"/>
              <a:ext cx="122" cy="0"/>
            </a:xfrm>
            <a:prstGeom prst="line">
              <a:avLst/>
            </a:prstGeom>
            <a:noFill/>
            <a:ln w="9525">
              <a:solidFill>
                <a:schemeClr val="bg1"/>
              </a:solidFill>
              <a:round/>
              <a:headEnd/>
              <a:tailEnd type="triangle" w="med" len="med"/>
            </a:ln>
          </p:spPr>
          <p:txBody>
            <a:bodyPr wrap="none" anchor="ctr"/>
            <a:lstStyle/>
            <a:p>
              <a:endParaRPr lang="zh-CN" altLang="en-US"/>
            </a:p>
          </p:txBody>
        </p:sp>
        <p:sp>
          <p:nvSpPr>
            <p:cNvPr id="62496" name="Line 77"/>
            <p:cNvSpPr>
              <a:spLocks noChangeShapeType="1"/>
            </p:cNvSpPr>
            <p:nvPr/>
          </p:nvSpPr>
          <p:spPr bwMode="auto">
            <a:xfrm>
              <a:off x="4234" y="2058"/>
              <a:ext cx="122" cy="0"/>
            </a:xfrm>
            <a:prstGeom prst="line">
              <a:avLst/>
            </a:prstGeom>
            <a:noFill/>
            <a:ln w="9525">
              <a:solidFill>
                <a:schemeClr val="bg1"/>
              </a:solidFill>
              <a:round/>
              <a:headEnd/>
              <a:tailEnd type="triangle" w="med" len="med"/>
            </a:ln>
          </p:spPr>
          <p:txBody>
            <a:bodyPr wrap="none" anchor="ctr"/>
            <a:lstStyle/>
            <a:p>
              <a:endParaRPr lang="zh-CN" altLang="en-US"/>
            </a:p>
          </p:txBody>
        </p:sp>
      </p:grpSp>
      <p:grpSp>
        <p:nvGrpSpPr>
          <p:cNvPr id="21" name="Group 78"/>
          <p:cNvGrpSpPr>
            <a:grpSpLocks/>
          </p:cNvGrpSpPr>
          <p:nvPr/>
        </p:nvGrpSpPr>
        <p:grpSpPr bwMode="auto">
          <a:xfrm>
            <a:off x="7421563" y="2417763"/>
            <a:ext cx="793750" cy="476250"/>
            <a:chOff x="4478" y="1566"/>
            <a:chExt cx="500" cy="300"/>
          </a:xfrm>
        </p:grpSpPr>
        <p:grpSp>
          <p:nvGrpSpPr>
            <p:cNvPr id="62488" name="Group 79"/>
            <p:cNvGrpSpPr>
              <a:grpSpLocks/>
            </p:cNvGrpSpPr>
            <p:nvPr/>
          </p:nvGrpSpPr>
          <p:grpSpPr bwMode="auto">
            <a:xfrm>
              <a:off x="4590" y="1578"/>
              <a:ext cx="333" cy="288"/>
              <a:chOff x="3467" y="2700"/>
              <a:chExt cx="333" cy="288"/>
            </a:xfrm>
          </p:grpSpPr>
          <p:sp>
            <p:nvSpPr>
              <p:cNvPr id="62490" name="Text Box 80"/>
              <p:cNvSpPr txBox="1">
                <a:spLocks noChangeArrowheads="1"/>
              </p:cNvSpPr>
              <p:nvPr/>
            </p:nvSpPr>
            <p:spPr bwMode="auto">
              <a:xfrm>
                <a:off x="3467" y="2700"/>
                <a:ext cx="333" cy="288"/>
              </a:xfrm>
              <a:prstGeom prst="rect">
                <a:avLst/>
              </a:prstGeom>
              <a:noFill/>
              <a:ln w="9525">
                <a:noFill/>
                <a:miter lim="800000"/>
                <a:headEnd/>
                <a:tailEnd/>
              </a:ln>
            </p:spPr>
            <p:txBody>
              <a:bodyPr>
                <a:spAutoFit/>
              </a:bodyPr>
              <a:lstStyle/>
              <a:p>
                <a:pPr>
                  <a:spcBef>
                    <a:spcPct val="50000"/>
                  </a:spcBef>
                </a:pPr>
                <a:r>
                  <a:rPr kumimoji="1" lang="en-US" altLang="zh-CN" i="1"/>
                  <a:t>E</a:t>
                </a:r>
                <a:endParaRPr kumimoji="1" lang="en-US" altLang="zh-CN" b="0">
                  <a:solidFill>
                    <a:schemeClr val="tx1"/>
                  </a:solidFill>
                </a:endParaRPr>
              </a:p>
            </p:txBody>
          </p:sp>
          <p:sp>
            <p:nvSpPr>
              <p:cNvPr id="62491" name="Line 81"/>
              <p:cNvSpPr>
                <a:spLocks noChangeShapeType="1"/>
              </p:cNvSpPr>
              <p:nvPr/>
            </p:nvSpPr>
            <p:spPr bwMode="auto">
              <a:xfrm>
                <a:off x="3545" y="2744"/>
                <a:ext cx="133" cy="0"/>
              </a:xfrm>
              <a:prstGeom prst="line">
                <a:avLst/>
              </a:prstGeom>
              <a:noFill/>
              <a:ln w="9525">
                <a:solidFill>
                  <a:schemeClr val="bg1"/>
                </a:solidFill>
                <a:round/>
                <a:headEnd/>
                <a:tailEnd type="triangle" w="sm" len="med"/>
              </a:ln>
            </p:spPr>
            <p:txBody>
              <a:bodyPr wrap="none" anchor="ctr"/>
              <a:lstStyle/>
              <a:p>
                <a:endParaRPr lang="zh-CN" altLang="en-US"/>
              </a:p>
            </p:txBody>
          </p:sp>
        </p:grpSp>
        <p:sp>
          <p:nvSpPr>
            <p:cNvPr id="62489" name="Line 82"/>
            <p:cNvSpPr>
              <a:spLocks noChangeShapeType="1"/>
            </p:cNvSpPr>
            <p:nvPr/>
          </p:nvSpPr>
          <p:spPr bwMode="auto">
            <a:xfrm>
              <a:off x="4478" y="1566"/>
              <a:ext cx="500" cy="0"/>
            </a:xfrm>
            <a:prstGeom prst="line">
              <a:avLst/>
            </a:prstGeom>
            <a:noFill/>
            <a:ln w="28575">
              <a:solidFill>
                <a:schemeClr val="bg1"/>
              </a:solidFill>
              <a:round/>
              <a:headEnd/>
              <a:tailEnd type="triangle" w="sm" len="med"/>
            </a:ln>
          </p:spPr>
          <p:txBody>
            <a:bodyPr wrap="none" anchor="ctr"/>
            <a:lstStyle/>
            <a:p>
              <a:endParaRPr lang="zh-CN" altLang="en-US"/>
            </a:p>
          </p:txBody>
        </p:sp>
      </p:grpSp>
      <p:sp>
        <p:nvSpPr>
          <p:cNvPr id="62476" name="Text Box 83"/>
          <p:cNvSpPr txBox="1">
            <a:spLocks noChangeArrowheads="1"/>
          </p:cNvSpPr>
          <p:nvPr/>
        </p:nvSpPr>
        <p:spPr bwMode="auto">
          <a:xfrm>
            <a:off x="595313" y="309563"/>
            <a:ext cx="4451350" cy="566737"/>
          </a:xfrm>
          <a:prstGeom prst="rect">
            <a:avLst/>
          </a:prstGeom>
          <a:noFill/>
          <a:ln w="28575">
            <a:noFill/>
            <a:miter lim="800000"/>
            <a:headEnd/>
            <a:tailEnd type="none" w="sm" len="med"/>
          </a:ln>
        </p:spPr>
        <p:txBody>
          <a:bodyPr wrap="none">
            <a:spAutoFit/>
          </a:bodyPr>
          <a:lstStyle/>
          <a:p>
            <a:pPr>
              <a:lnSpc>
                <a:spcPct val="130000"/>
              </a:lnSpc>
              <a:spcBef>
                <a:spcPct val="50000"/>
              </a:spcBef>
            </a:pPr>
            <a:r>
              <a:rPr lang="zh-CN" altLang="en-US"/>
              <a:t>非稳恒电路：</a:t>
            </a:r>
            <a:r>
              <a:rPr kumimoji="1" lang="zh-CN" altLang="en-US"/>
              <a:t>以电容器充电为例</a:t>
            </a:r>
          </a:p>
        </p:txBody>
      </p:sp>
      <p:grpSp>
        <p:nvGrpSpPr>
          <p:cNvPr id="23" name="Group 84"/>
          <p:cNvGrpSpPr>
            <a:grpSpLocks/>
          </p:cNvGrpSpPr>
          <p:nvPr/>
        </p:nvGrpSpPr>
        <p:grpSpPr bwMode="auto">
          <a:xfrm>
            <a:off x="4743450" y="1276350"/>
            <a:ext cx="1255713" cy="971550"/>
            <a:chOff x="3042" y="606"/>
            <a:chExt cx="791" cy="612"/>
          </a:xfrm>
        </p:grpSpPr>
        <p:sp>
          <p:nvSpPr>
            <p:cNvPr id="62486" name="Text Box 85"/>
            <p:cNvSpPr txBox="1">
              <a:spLocks noChangeArrowheads="1"/>
            </p:cNvSpPr>
            <p:nvPr/>
          </p:nvSpPr>
          <p:spPr bwMode="auto">
            <a:xfrm>
              <a:off x="3138" y="759"/>
              <a:ext cx="695" cy="288"/>
            </a:xfrm>
            <a:prstGeom prst="rect">
              <a:avLst/>
            </a:prstGeom>
            <a:noFill/>
            <a:ln w="9525">
              <a:noFill/>
              <a:miter lim="800000"/>
              <a:headEnd/>
              <a:tailEnd/>
            </a:ln>
          </p:spPr>
          <p:txBody>
            <a:bodyPr wrap="none">
              <a:spAutoFit/>
            </a:bodyPr>
            <a:lstStyle/>
            <a:p>
              <a:r>
                <a:rPr kumimoji="1" lang="zh-CN" altLang="en-US" dirty="0">
                  <a:solidFill>
                    <a:srgbClr val="00FF00"/>
                  </a:solidFill>
                  <a:latin typeface="宋体" pitchFamily="2" charset="-122"/>
                </a:rPr>
                <a:t>矛盾！</a:t>
              </a:r>
            </a:p>
          </p:txBody>
        </p:sp>
        <p:sp>
          <p:nvSpPr>
            <p:cNvPr id="62487" name="AutoShape 86"/>
            <p:cNvSpPr>
              <a:spLocks/>
            </p:cNvSpPr>
            <p:nvPr/>
          </p:nvSpPr>
          <p:spPr bwMode="auto">
            <a:xfrm>
              <a:off x="3042" y="606"/>
              <a:ext cx="144" cy="612"/>
            </a:xfrm>
            <a:prstGeom prst="rightBrace">
              <a:avLst>
                <a:gd name="adj1" fmla="val 35417"/>
                <a:gd name="adj2" fmla="val 50000"/>
              </a:avLst>
            </a:prstGeom>
            <a:noFill/>
            <a:ln w="19050">
              <a:solidFill>
                <a:srgbClr val="00FF00"/>
              </a:solidFill>
              <a:round/>
              <a:headEnd/>
              <a:tailEnd/>
            </a:ln>
          </p:spPr>
          <p:txBody>
            <a:bodyPr wrap="none" anchor="ctr"/>
            <a:lstStyle/>
            <a:p>
              <a:endParaRPr lang="zh-CN" altLang="en-US"/>
            </a:p>
          </p:txBody>
        </p:sp>
      </p:grpSp>
      <p:sp>
        <p:nvSpPr>
          <p:cNvPr id="82007" name="Text Box 87"/>
          <p:cNvSpPr txBox="1">
            <a:spLocks noChangeArrowheads="1"/>
          </p:cNvSpPr>
          <p:nvPr/>
        </p:nvSpPr>
        <p:spPr bwMode="auto">
          <a:xfrm>
            <a:off x="579438" y="2641600"/>
            <a:ext cx="5086350" cy="1464632"/>
          </a:xfrm>
          <a:prstGeom prst="rect">
            <a:avLst/>
          </a:prstGeom>
          <a:noFill/>
          <a:ln w="9525">
            <a:noFill/>
            <a:miter lim="800000"/>
            <a:headEnd/>
            <a:tailEnd/>
          </a:ln>
        </p:spPr>
        <p:txBody>
          <a:bodyPr>
            <a:spAutoFit/>
          </a:bodyPr>
          <a:lstStyle/>
          <a:p>
            <a:pPr eaLnBrk="0" hangingPunct="0">
              <a:lnSpc>
                <a:spcPct val="130000"/>
              </a:lnSpc>
              <a:buFont typeface="Arial" pitchFamily="34" charset="0"/>
              <a:buChar char="•"/>
            </a:pPr>
            <a:r>
              <a:rPr lang="zh-CN" altLang="en-US" dirty="0">
                <a:solidFill>
                  <a:srgbClr val="FFFF00"/>
                </a:solidFill>
                <a:latin typeface="宋体" pitchFamily="2" charset="-122"/>
              </a:rPr>
              <a:t>出现矛盾的原因：</a:t>
            </a:r>
            <a:endParaRPr lang="en-US" altLang="zh-CN" dirty="0">
              <a:solidFill>
                <a:srgbClr val="FFFF00"/>
              </a:solidFill>
              <a:latin typeface="宋体" pitchFamily="2" charset="-122"/>
            </a:endParaRPr>
          </a:p>
          <a:p>
            <a:pPr eaLnBrk="0" hangingPunct="0">
              <a:lnSpc>
                <a:spcPct val="130000"/>
              </a:lnSpc>
            </a:pPr>
            <a:r>
              <a:rPr lang="en-US" altLang="zh-CN" dirty="0">
                <a:solidFill>
                  <a:srgbClr val="FFFF00"/>
                </a:solidFill>
                <a:latin typeface="宋体" pitchFamily="2" charset="-122"/>
              </a:rPr>
              <a:t>   </a:t>
            </a:r>
            <a:r>
              <a:rPr lang="zh-CN" altLang="en-US" dirty="0">
                <a:latin typeface="宋体" pitchFamily="2" charset="-122"/>
              </a:rPr>
              <a:t>非稳恒电路中传导电流不连续，即</a:t>
            </a:r>
          </a:p>
        </p:txBody>
      </p:sp>
      <p:graphicFrame>
        <p:nvGraphicFramePr>
          <p:cNvPr id="82008" name="Object 88"/>
          <p:cNvGraphicFramePr>
            <a:graphicFrameLocks noChangeAspect="1"/>
          </p:cNvGraphicFramePr>
          <p:nvPr/>
        </p:nvGraphicFramePr>
        <p:xfrm>
          <a:off x="1214414" y="4013200"/>
          <a:ext cx="2401888" cy="1017588"/>
        </p:xfrm>
        <a:graphic>
          <a:graphicData uri="http://schemas.openxmlformats.org/presentationml/2006/ole">
            <mc:AlternateContent xmlns:mc="http://schemas.openxmlformats.org/markup-compatibility/2006">
              <mc:Choice xmlns:v="urn:schemas-microsoft-com:vml" Requires="v">
                <p:oleObj spid="_x0000_s62518" name="公式" r:id="rId5" imgW="2031840" imgH="863280" progId="Equation.3">
                  <p:embed/>
                </p:oleObj>
              </mc:Choice>
              <mc:Fallback>
                <p:oleObj name="公式" r:id="rId5" imgW="2031840" imgH="863280" progId="Equation.3">
                  <p:embed/>
                  <p:pic>
                    <p:nvPicPr>
                      <p:cNvPr id="0" name="Object 8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4414" y="4013200"/>
                        <a:ext cx="2401888" cy="1017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09" name="Text Box 89"/>
          <p:cNvSpPr txBox="1">
            <a:spLocks noChangeArrowheads="1"/>
          </p:cNvSpPr>
          <p:nvPr/>
        </p:nvSpPr>
        <p:spPr bwMode="auto">
          <a:xfrm>
            <a:off x="5045062" y="4286256"/>
            <a:ext cx="3273425" cy="457200"/>
          </a:xfrm>
          <a:prstGeom prst="rect">
            <a:avLst/>
          </a:prstGeom>
          <a:noFill/>
          <a:ln w="9525">
            <a:noFill/>
            <a:miter lim="800000"/>
            <a:headEnd/>
            <a:tailEnd/>
          </a:ln>
        </p:spPr>
        <p:txBody>
          <a:bodyPr wrap="none">
            <a:spAutoFit/>
          </a:bodyPr>
          <a:lstStyle/>
          <a:p>
            <a:pPr eaLnBrk="0" hangingPunct="0"/>
            <a:r>
              <a:rPr lang="en-US" altLang="zh-CN" dirty="0">
                <a:latin typeface="宋体" pitchFamily="2" charset="-122"/>
              </a:rPr>
              <a:t>( </a:t>
            </a:r>
            <a:r>
              <a:rPr lang="en-US" altLang="zh-CN" i="1" dirty="0"/>
              <a:t>I </a:t>
            </a:r>
            <a:r>
              <a:rPr lang="zh-CN" altLang="en-US" dirty="0">
                <a:latin typeface="宋体" pitchFamily="2" charset="-122"/>
              </a:rPr>
              <a:t>流入</a:t>
            </a:r>
            <a:r>
              <a:rPr lang="en-US" altLang="zh-CN" i="1" dirty="0"/>
              <a:t>S</a:t>
            </a:r>
            <a:r>
              <a:rPr lang="en-US" altLang="zh-CN" baseline="-25000" dirty="0"/>
              <a:t>1</a:t>
            </a:r>
            <a:r>
              <a:rPr lang="zh-CN" altLang="en-US" dirty="0">
                <a:latin typeface="宋体" pitchFamily="2" charset="-122"/>
              </a:rPr>
              <a:t>，不流出</a:t>
            </a:r>
            <a:r>
              <a:rPr lang="en-US" altLang="zh-CN" i="1" dirty="0"/>
              <a:t>S</a:t>
            </a:r>
            <a:r>
              <a:rPr lang="en-US" altLang="zh-CN" baseline="-25000" dirty="0"/>
              <a:t>2 </a:t>
            </a:r>
            <a:r>
              <a:rPr lang="en-US" altLang="zh-CN" dirty="0">
                <a:latin typeface="宋体" pitchFamily="2" charset="-122"/>
              </a:rPr>
              <a:t>)</a:t>
            </a:r>
          </a:p>
        </p:txBody>
      </p:sp>
      <p:sp>
        <p:nvSpPr>
          <p:cNvPr id="82010" name="Text Box 90"/>
          <p:cNvSpPr txBox="1">
            <a:spLocks noChangeArrowheads="1"/>
          </p:cNvSpPr>
          <p:nvPr/>
        </p:nvSpPr>
        <p:spPr bwMode="auto">
          <a:xfrm>
            <a:off x="539750" y="5143512"/>
            <a:ext cx="8228013" cy="1052596"/>
          </a:xfrm>
          <a:prstGeom prst="rect">
            <a:avLst/>
          </a:prstGeom>
          <a:noFill/>
          <a:ln w="9525">
            <a:noFill/>
            <a:miter lim="800000"/>
            <a:headEnd/>
            <a:tailEnd/>
          </a:ln>
        </p:spPr>
        <p:txBody>
          <a:bodyPr>
            <a:spAutoFit/>
          </a:bodyPr>
          <a:lstStyle/>
          <a:p>
            <a:pPr>
              <a:lnSpc>
                <a:spcPct val="130000"/>
              </a:lnSpc>
              <a:buFont typeface="Arial" pitchFamily="34" charset="0"/>
              <a:buChar char="•"/>
            </a:pPr>
            <a:r>
              <a:rPr kumimoji="1" lang="zh-CN" altLang="en-US" dirty="0">
                <a:solidFill>
                  <a:srgbClr val="FFFF00"/>
                </a:solidFill>
                <a:latin typeface="宋体" pitchFamily="2" charset="-122"/>
              </a:rPr>
              <a:t>传导电流不连续的结果：</a:t>
            </a:r>
            <a:endParaRPr kumimoji="1" lang="en-US" altLang="zh-CN" dirty="0">
              <a:solidFill>
                <a:srgbClr val="FFFF00"/>
              </a:solidFill>
              <a:latin typeface="宋体" pitchFamily="2" charset="-122"/>
            </a:endParaRPr>
          </a:p>
          <a:p>
            <a:pPr>
              <a:lnSpc>
                <a:spcPct val="130000"/>
              </a:lnSpc>
            </a:pPr>
            <a:r>
              <a:rPr kumimoji="1" lang="en-US" altLang="zh-CN" dirty="0">
                <a:solidFill>
                  <a:srgbClr val="FFFF00"/>
                </a:solidFill>
                <a:latin typeface="宋体" pitchFamily="2" charset="-122"/>
              </a:rPr>
              <a:t>    </a:t>
            </a:r>
            <a:r>
              <a:rPr kumimoji="1" lang="zh-CN" altLang="en-US" dirty="0">
                <a:latin typeface="宋体" pitchFamily="2" charset="-122"/>
              </a:rPr>
              <a:t>电荷在极板上堆积，从而在</a:t>
            </a:r>
            <a:r>
              <a:rPr kumimoji="1" lang="zh-CN" altLang="en-US" dirty="0"/>
              <a:t>极板间出现</a:t>
            </a:r>
            <a:r>
              <a:rPr kumimoji="1" lang="zh-CN" altLang="en-US" dirty="0">
                <a:solidFill>
                  <a:srgbClr val="00FF00"/>
                </a:solidFill>
              </a:rPr>
              <a:t>变化电场</a:t>
            </a:r>
            <a:r>
              <a:rPr kumimoji="1" lang="zh-CN" altLang="en-US" dirty="0">
                <a:solidFill>
                  <a:srgbClr val="00FF00"/>
                </a:solidFill>
                <a:ea typeface="楷体_GB2312" pitchFamily="49" charset="-122"/>
              </a:rPr>
              <a:t> </a:t>
            </a:r>
            <a:r>
              <a:rPr kumimoji="1" lang="zh-CN" altLang="en-US" dirty="0">
                <a:latin typeface="宋体" pitchFamily="2" charset="-122"/>
              </a:rPr>
              <a:t>。</a:t>
            </a:r>
          </a:p>
        </p:txBody>
      </p:sp>
      <p:grpSp>
        <p:nvGrpSpPr>
          <p:cNvPr id="24" name="Group 91"/>
          <p:cNvGrpSpPr>
            <a:grpSpLocks/>
          </p:cNvGrpSpPr>
          <p:nvPr/>
        </p:nvGrpSpPr>
        <p:grpSpPr bwMode="auto">
          <a:xfrm>
            <a:off x="6240463" y="981075"/>
            <a:ext cx="1809750" cy="2627313"/>
            <a:chOff x="3734" y="705"/>
            <a:chExt cx="1140" cy="1655"/>
          </a:xfrm>
        </p:grpSpPr>
        <p:grpSp>
          <p:nvGrpSpPr>
            <p:cNvPr id="62482" name="Group 92"/>
            <p:cNvGrpSpPr>
              <a:grpSpLocks/>
            </p:cNvGrpSpPr>
            <p:nvPr/>
          </p:nvGrpSpPr>
          <p:grpSpPr bwMode="auto">
            <a:xfrm>
              <a:off x="3990" y="705"/>
              <a:ext cx="884" cy="1655"/>
              <a:chOff x="3990" y="705"/>
              <a:chExt cx="806" cy="1655"/>
            </a:xfrm>
          </p:grpSpPr>
          <p:sp>
            <p:nvSpPr>
              <p:cNvPr id="62484" name="Freeform 93"/>
              <p:cNvSpPr>
                <a:spLocks/>
              </p:cNvSpPr>
              <p:nvPr/>
            </p:nvSpPr>
            <p:spPr bwMode="auto">
              <a:xfrm>
                <a:off x="3990" y="726"/>
                <a:ext cx="596" cy="1634"/>
              </a:xfrm>
              <a:custGeom>
                <a:avLst/>
                <a:gdLst>
                  <a:gd name="T0" fmla="*/ 11 w 596"/>
                  <a:gd name="T1" fmla="*/ 482 h 1634"/>
                  <a:gd name="T2" fmla="*/ 63 w 596"/>
                  <a:gd name="T3" fmla="*/ 168 h 1634"/>
                  <a:gd name="T4" fmla="*/ 199 w 596"/>
                  <a:gd name="T5" fmla="*/ 21 h 1634"/>
                  <a:gd name="T6" fmla="*/ 419 w 596"/>
                  <a:gd name="T7" fmla="*/ 42 h 1634"/>
                  <a:gd name="T8" fmla="*/ 545 w 596"/>
                  <a:gd name="T9" fmla="*/ 220 h 1634"/>
                  <a:gd name="T10" fmla="*/ 576 w 596"/>
                  <a:gd name="T11" fmla="*/ 807 h 1634"/>
                  <a:gd name="T12" fmla="*/ 566 w 596"/>
                  <a:gd name="T13" fmla="*/ 1487 h 1634"/>
                  <a:gd name="T14" fmla="*/ 398 w 596"/>
                  <a:gd name="T15" fmla="*/ 1613 h 1634"/>
                  <a:gd name="T16" fmla="*/ 293 w 596"/>
                  <a:gd name="T17" fmla="*/ 1613 h 1634"/>
                  <a:gd name="T18" fmla="*/ 126 w 596"/>
                  <a:gd name="T19" fmla="*/ 1529 h 1634"/>
                  <a:gd name="T20" fmla="*/ 63 w 596"/>
                  <a:gd name="T21" fmla="*/ 1498 h 1634"/>
                  <a:gd name="T22" fmla="*/ 0 w 596"/>
                  <a:gd name="T23" fmla="*/ 1309 h 16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96"/>
                  <a:gd name="T37" fmla="*/ 0 h 1634"/>
                  <a:gd name="T38" fmla="*/ 596 w 596"/>
                  <a:gd name="T39" fmla="*/ 1634 h 16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96" h="1634">
                    <a:moveTo>
                      <a:pt x="11" y="482"/>
                    </a:moveTo>
                    <a:cubicBezTo>
                      <a:pt x="21" y="363"/>
                      <a:pt x="32" y="245"/>
                      <a:pt x="63" y="168"/>
                    </a:cubicBezTo>
                    <a:cubicBezTo>
                      <a:pt x="94" y="91"/>
                      <a:pt x="140" y="42"/>
                      <a:pt x="199" y="21"/>
                    </a:cubicBezTo>
                    <a:cubicBezTo>
                      <a:pt x="258" y="0"/>
                      <a:pt x="361" y="9"/>
                      <a:pt x="419" y="42"/>
                    </a:cubicBezTo>
                    <a:cubicBezTo>
                      <a:pt x="477" y="75"/>
                      <a:pt x="519" y="93"/>
                      <a:pt x="545" y="220"/>
                    </a:cubicBezTo>
                    <a:cubicBezTo>
                      <a:pt x="571" y="347"/>
                      <a:pt x="573" y="596"/>
                      <a:pt x="576" y="807"/>
                    </a:cubicBezTo>
                    <a:cubicBezTo>
                      <a:pt x="579" y="1018"/>
                      <a:pt x="596" y="1353"/>
                      <a:pt x="566" y="1487"/>
                    </a:cubicBezTo>
                    <a:cubicBezTo>
                      <a:pt x="536" y="1621"/>
                      <a:pt x="443" y="1592"/>
                      <a:pt x="398" y="1613"/>
                    </a:cubicBezTo>
                    <a:cubicBezTo>
                      <a:pt x="353" y="1634"/>
                      <a:pt x="338" y="1627"/>
                      <a:pt x="293" y="1613"/>
                    </a:cubicBezTo>
                    <a:cubicBezTo>
                      <a:pt x="248" y="1599"/>
                      <a:pt x="164" y="1548"/>
                      <a:pt x="126" y="1529"/>
                    </a:cubicBezTo>
                    <a:cubicBezTo>
                      <a:pt x="88" y="1510"/>
                      <a:pt x="84" y="1535"/>
                      <a:pt x="63" y="1498"/>
                    </a:cubicBezTo>
                    <a:cubicBezTo>
                      <a:pt x="42" y="1461"/>
                      <a:pt x="21" y="1385"/>
                      <a:pt x="0" y="1309"/>
                    </a:cubicBezTo>
                  </a:path>
                </a:pathLst>
              </a:custGeom>
              <a:noFill/>
              <a:ln w="28575">
                <a:solidFill>
                  <a:srgbClr val="FFFF99"/>
                </a:solidFill>
                <a:round/>
                <a:headEnd/>
                <a:tailEnd/>
              </a:ln>
            </p:spPr>
            <p:txBody>
              <a:bodyPr/>
              <a:lstStyle/>
              <a:p>
                <a:endParaRPr lang="zh-CN" altLang="en-US"/>
              </a:p>
            </p:txBody>
          </p:sp>
          <p:sp>
            <p:nvSpPr>
              <p:cNvPr id="62485" name="Text Box 94"/>
              <p:cNvSpPr txBox="1">
                <a:spLocks noChangeArrowheads="1"/>
              </p:cNvSpPr>
              <p:nvPr/>
            </p:nvSpPr>
            <p:spPr bwMode="auto">
              <a:xfrm>
                <a:off x="4503" y="705"/>
                <a:ext cx="293" cy="327"/>
              </a:xfrm>
              <a:prstGeom prst="rect">
                <a:avLst/>
              </a:prstGeom>
              <a:noFill/>
              <a:ln w="9525">
                <a:noFill/>
                <a:miter lim="800000"/>
                <a:headEnd/>
                <a:tailEnd/>
              </a:ln>
            </p:spPr>
            <p:txBody>
              <a:bodyPr>
                <a:spAutoFit/>
              </a:bodyPr>
              <a:lstStyle/>
              <a:p>
                <a:pPr>
                  <a:spcBef>
                    <a:spcPct val="50000"/>
                  </a:spcBef>
                </a:pPr>
                <a:r>
                  <a:rPr kumimoji="1" lang="en-US" altLang="zh-CN" i="1"/>
                  <a:t>S</a:t>
                </a:r>
                <a:r>
                  <a:rPr kumimoji="1" lang="en-US" altLang="zh-CN" sz="2800" baseline="-25000"/>
                  <a:t>2</a:t>
                </a:r>
                <a:endParaRPr kumimoji="1" lang="en-US" altLang="zh-CN" sz="2800" b="0">
                  <a:solidFill>
                    <a:schemeClr val="tx1"/>
                  </a:solidFill>
                </a:endParaRPr>
              </a:p>
            </p:txBody>
          </p:sp>
        </p:grpSp>
        <p:sp>
          <p:nvSpPr>
            <p:cNvPr id="62483" name="Text Box 95"/>
            <p:cNvSpPr txBox="1">
              <a:spLocks noChangeArrowheads="1"/>
            </p:cNvSpPr>
            <p:nvPr/>
          </p:nvSpPr>
          <p:spPr bwMode="auto">
            <a:xfrm>
              <a:off x="3734" y="950"/>
              <a:ext cx="299" cy="288"/>
            </a:xfrm>
            <a:prstGeom prst="rect">
              <a:avLst/>
            </a:prstGeom>
            <a:noFill/>
            <a:ln w="28575">
              <a:noFill/>
              <a:miter lim="800000"/>
              <a:headEnd/>
              <a:tailEnd type="none" w="sm" len="med"/>
            </a:ln>
          </p:spPr>
          <p:txBody>
            <a:bodyPr wrap="none">
              <a:spAutoFit/>
            </a:bodyPr>
            <a:lstStyle/>
            <a:p>
              <a:pPr>
                <a:spcBef>
                  <a:spcPct val="50000"/>
                </a:spcBef>
              </a:pPr>
              <a:r>
                <a:rPr kumimoji="1" lang="en-US" altLang="zh-CN" i="1"/>
                <a:t>S</a:t>
              </a:r>
              <a:r>
                <a:rPr kumimoji="1" lang="en-US" altLang="zh-CN" sz="2800" baseline="-25000"/>
                <a:t>1</a:t>
              </a:r>
            </a:p>
          </p:txBody>
        </p:sp>
      </p:grpSp>
      <p:graphicFrame>
        <p:nvGraphicFramePr>
          <p:cNvPr id="4" name="Object 88"/>
          <p:cNvGraphicFramePr>
            <a:graphicFrameLocks noChangeAspect="1"/>
          </p:cNvGraphicFramePr>
          <p:nvPr/>
        </p:nvGraphicFramePr>
        <p:xfrm>
          <a:off x="3690582" y="4286256"/>
          <a:ext cx="1381484" cy="357190"/>
        </p:xfrm>
        <a:graphic>
          <a:graphicData uri="http://schemas.openxmlformats.org/presentationml/2006/ole">
            <mc:AlternateContent xmlns:mc="http://schemas.openxmlformats.org/markup-compatibility/2006">
              <mc:Choice xmlns:v="urn:schemas-microsoft-com:vml" Requires="v">
                <p:oleObj spid="_x0000_s62519" name="公式" r:id="rId7" imgW="1130040" imgH="291960" progId="Equation.3">
                  <p:embed/>
                </p:oleObj>
              </mc:Choice>
              <mc:Fallback>
                <p:oleObj name="公式" r:id="rId7" imgW="1130040" imgH="29196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0582" y="4286256"/>
                        <a:ext cx="1381484" cy="357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dissolv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3" fill="hold" grpId="0" nodeType="clickEffect">
                                  <p:stCondLst>
                                    <p:cond delay="0"/>
                                  </p:stCondLst>
                                  <p:childTnLst>
                                    <p:set>
                                      <p:cBhvr>
                                        <p:cTn id="17" dur="1" fill="hold">
                                          <p:stCondLst>
                                            <p:cond delay="0"/>
                                          </p:stCondLst>
                                        </p:cTn>
                                        <p:tgtEl>
                                          <p:spTgt spid="81922"/>
                                        </p:tgtEl>
                                        <p:attrNameLst>
                                          <p:attrName>style.visibility</p:attrName>
                                        </p:attrNameLst>
                                      </p:cBhvr>
                                      <p:to>
                                        <p:strVal val="visible"/>
                                      </p:to>
                                    </p:set>
                                    <p:anim calcmode="lin" valueType="num">
                                      <p:cBhvr additive="base">
                                        <p:cTn id="18" dur="500" fill="hold"/>
                                        <p:tgtEl>
                                          <p:spTgt spid="81922"/>
                                        </p:tgtEl>
                                        <p:attrNameLst>
                                          <p:attrName>ppt_x</p:attrName>
                                        </p:attrNameLst>
                                      </p:cBhvr>
                                      <p:tavLst>
                                        <p:tav tm="0">
                                          <p:val>
                                            <p:strVal val="1+#ppt_w/2"/>
                                          </p:val>
                                        </p:tav>
                                        <p:tav tm="100000">
                                          <p:val>
                                            <p:strVal val="#ppt_x"/>
                                          </p:val>
                                        </p:tav>
                                      </p:tavLst>
                                    </p:anim>
                                    <p:anim calcmode="lin" valueType="num">
                                      <p:cBhvr additive="base">
                                        <p:cTn id="19" dur="500" fill="hold"/>
                                        <p:tgtEl>
                                          <p:spTgt spid="81922"/>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grpId="0" nodeType="clickEffect">
                                  <p:stCondLst>
                                    <p:cond delay="0"/>
                                  </p:stCondLst>
                                  <p:childTnLst>
                                    <p:set>
                                      <p:cBhvr>
                                        <p:cTn id="23" dur="1" fill="hold">
                                          <p:stCondLst>
                                            <p:cond delay="0"/>
                                          </p:stCondLst>
                                        </p:cTn>
                                        <p:tgtEl>
                                          <p:spTgt spid="81923"/>
                                        </p:tgtEl>
                                        <p:attrNameLst>
                                          <p:attrName>style.visibility</p:attrName>
                                        </p:attrNameLst>
                                      </p:cBhvr>
                                      <p:to>
                                        <p:strVal val="visible"/>
                                      </p:to>
                                    </p:set>
                                    <p:anim calcmode="lin" valueType="num">
                                      <p:cBhvr additive="base">
                                        <p:cTn id="24" dur="500" fill="hold"/>
                                        <p:tgtEl>
                                          <p:spTgt spid="81923"/>
                                        </p:tgtEl>
                                        <p:attrNameLst>
                                          <p:attrName>ppt_x</p:attrName>
                                        </p:attrNameLst>
                                      </p:cBhvr>
                                      <p:tavLst>
                                        <p:tav tm="0">
                                          <p:val>
                                            <p:strVal val="1+#ppt_w/2"/>
                                          </p:val>
                                        </p:tav>
                                        <p:tav tm="100000">
                                          <p:val>
                                            <p:strVal val="#ppt_x"/>
                                          </p:val>
                                        </p:tav>
                                      </p:tavLst>
                                    </p:anim>
                                    <p:anim calcmode="lin" valueType="num">
                                      <p:cBhvr additive="base">
                                        <p:cTn id="25" dur="500" fill="hold"/>
                                        <p:tgtEl>
                                          <p:spTgt spid="81923"/>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5" presetClass="entr" presetSubtype="0"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anim calcmode="lin" valueType="num">
                                      <p:cBhvr>
                                        <p:cTn id="30" dur="1000" fill="hold"/>
                                        <p:tgtEl>
                                          <p:spTgt spid="23"/>
                                        </p:tgtEl>
                                        <p:attrNameLst>
                                          <p:attrName>ppt_w</p:attrName>
                                        </p:attrNameLst>
                                      </p:cBhvr>
                                      <p:tavLst>
                                        <p:tav tm="0">
                                          <p:val>
                                            <p:fltVal val="0"/>
                                          </p:val>
                                        </p:tav>
                                        <p:tav tm="100000">
                                          <p:val>
                                            <p:strVal val="#ppt_w"/>
                                          </p:val>
                                        </p:tav>
                                      </p:tavLst>
                                    </p:anim>
                                    <p:anim calcmode="lin" valueType="num">
                                      <p:cBhvr>
                                        <p:cTn id="31" dur="1000" fill="hold"/>
                                        <p:tgtEl>
                                          <p:spTgt spid="23"/>
                                        </p:tgtEl>
                                        <p:attrNameLst>
                                          <p:attrName>ppt_h</p:attrName>
                                        </p:attrNameLst>
                                      </p:cBhvr>
                                      <p:tavLst>
                                        <p:tav tm="0">
                                          <p:val>
                                            <p:fltVal val="0"/>
                                          </p:val>
                                        </p:tav>
                                        <p:tav tm="100000">
                                          <p:val>
                                            <p:strVal val="#ppt_h"/>
                                          </p:val>
                                        </p:tav>
                                      </p:tavLst>
                                    </p:anim>
                                    <p:anim calcmode="lin" valueType="num">
                                      <p:cBhvr>
                                        <p:cTn id="32"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33" dur="1000" fill="hold"/>
                                        <p:tgtEl>
                                          <p:spTgt spid="2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82007"/>
                                        </p:tgtEl>
                                        <p:attrNameLst>
                                          <p:attrName>style.visibility</p:attrName>
                                        </p:attrNameLst>
                                      </p:cBhvr>
                                      <p:to>
                                        <p:strVal val="visible"/>
                                      </p:to>
                                    </p:set>
                                    <p:anim calcmode="lin" valueType="num">
                                      <p:cBhvr additive="base">
                                        <p:cTn id="38" dur="500" fill="hold"/>
                                        <p:tgtEl>
                                          <p:spTgt spid="82007"/>
                                        </p:tgtEl>
                                        <p:attrNameLst>
                                          <p:attrName>ppt_x</p:attrName>
                                        </p:attrNameLst>
                                      </p:cBhvr>
                                      <p:tavLst>
                                        <p:tav tm="0">
                                          <p:val>
                                            <p:strVal val="#ppt_x"/>
                                          </p:val>
                                        </p:tav>
                                        <p:tav tm="100000">
                                          <p:val>
                                            <p:strVal val="#ppt_x"/>
                                          </p:val>
                                        </p:tav>
                                      </p:tavLst>
                                    </p:anim>
                                    <p:anim calcmode="lin" valueType="num">
                                      <p:cBhvr additive="base">
                                        <p:cTn id="39" dur="500" fill="hold"/>
                                        <p:tgtEl>
                                          <p:spTgt spid="82007"/>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82008"/>
                                        </p:tgtEl>
                                        <p:attrNameLst>
                                          <p:attrName>style.visibility</p:attrName>
                                        </p:attrNameLst>
                                      </p:cBhvr>
                                      <p:to>
                                        <p:strVal val="visible"/>
                                      </p:to>
                                    </p:set>
                                    <p:anim calcmode="lin" valueType="num">
                                      <p:cBhvr additive="base">
                                        <p:cTn id="44" dur="500" fill="hold"/>
                                        <p:tgtEl>
                                          <p:spTgt spid="82008"/>
                                        </p:tgtEl>
                                        <p:attrNameLst>
                                          <p:attrName>ppt_x</p:attrName>
                                        </p:attrNameLst>
                                      </p:cBhvr>
                                      <p:tavLst>
                                        <p:tav tm="0">
                                          <p:val>
                                            <p:strVal val="#ppt_x"/>
                                          </p:val>
                                        </p:tav>
                                        <p:tav tm="100000">
                                          <p:val>
                                            <p:strVal val="#ppt_x"/>
                                          </p:val>
                                        </p:tav>
                                      </p:tavLst>
                                    </p:anim>
                                    <p:anim calcmode="lin" valueType="num">
                                      <p:cBhvr additive="base">
                                        <p:cTn id="45" dur="500" fill="hold"/>
                                        <p:tgtEl>
                                          <p:spTgt spid="82008"/>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4"/>
                                        </p:tgtEl>
                                        <p:attrNameLst>
                                          <p:attrName>style.visibility</p:attrName>
                                        </p:attrNameLst>
                                      </p:cBhvr>
                                      <p:to>
                                        <p:strVal val="visible"/>
                                      </p:to>
                                    </p:set>
                                    <p:anim calcmode="lin" valueType="num">
                                      <p:cBhvr additive="base">
                                        <p:cTn id="50" dur="500" fill="hold"/>
                                        <p:tgtEl>
                                          <p:spTgt spid="4"/>
                                        </p:tgtEl>
                                        <p:attrNameLst>
                                          <p:attrName>ppt_x</p:attrName>
                                        </p:attrNameLst>
                                      </p:cBhvr>
                                      <p:tavLst>
                                        <p:tav tm="0">
                                          <p:val>
                                            <p:strVal val="#ppt_x"/>
                                          </p:val>
                                        </p:tav>
                                        <p:tav tm="100000">
                                          <p:val>
                                            <p:strVal val="#ppt_x"/>
                                          </p:val>
                                        </p:tav>
                                      </p:tavLst>
                                    </p:anim>
                                    <p:anim calcmode="lin" valueType="num">
                                      <p:cBhvr additive="base">
                                        <p:cTn id="5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82009"/>
                                        </p:tgtEl>
                                        <p:attrNameLst>
                                          <p:attrName>style.visibility</p:attrName>
                                        </p:attrNameLst>
                                      </p:cBhvr>
                                      <p:to>
                                        <p:strVal val="visible"/>
                                      </p:to>
                                    </p:set>
                                    <p:animEffect transition="in" filter="wipe(left)">
                                      <p:cBhvr>
                                        <p:cTn id="56" dur="500"/>
                                        <p:tgtEl>
                                          <p:spTgt spid="82009"/>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2010"/>
                                        </p:tgtEl>
                                        <p:attrNameLst>
                                          <p:attrName>style.visibility</p:attrName>
                                        </p:attrNameLst>
                                      </p:cBhvr>
                                      <p:to>
                                        <p:strVal val="visible"/>
                                      </p:to>
                                    </p:set>
                                    <p:anim calcmode="lin" valueType="num">
                                      <p:cBhvr additive="base">
                                        <p:cTn id="61" dur="500" fill="hold"/>
                                        <p:tgtEl>
                                          <p:spTgt spid="82010"/>
                                        </p:tgtEl>
                                        <p:attrNameLst>
                                          <p:attrName>ppt_x</p:attrName>
                                        </p:attrNameLst>
                                      </p:cBhvr>
                                      <p:tavLst>
                                        <p:tav tm="0">
                                          <p:val>
                                            <p:strVal val="#ppt_x"/>
                                          </p:val>
                                        </p:tav>
                                        <p:tav tm="100000">
                                          <p:val>
                                            <p:strVal val="#ppt_x"/>
                                          </p:val>
                                        </p:tav>
                                      </p:tavLst>
                                    </p:anim>
                                    <p:anim calcmode="lin" valueType="num">
                                      <p:cBhvr additive="base">
                                        <p:cTn id="62" dur="500" fill="hold"/>
                                        <p:tgtEl>
                                          <p:spTgt spid="8201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wipe(left)">
                                      <p:cBhvr>
                                        <p:cTn id="67" dur="5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3"/>
                                        </p:tgtEl>
                                        <p:attrNameLst>
                                          <p:attrName>style.visibility</p:attrName>
                                        </p:attrNameLst>
                                      </p:cBhvr>
                                      <p:to>
                                        <p:strVal val="visible"/>
                                      </p:to>
                                    </p:set>
                                    <p:animEffect transition="in" filter="wipe(up)">
                                      <p:cBhvr>
                                        <p:cTn id="72" dur="500"/>
                                        <p:tgtEl>
                                          <p:spTgt spid="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wipe(left)">
                                      <p:cBhvr>
                                        <p:cTn id="7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utoUpdateAnimBg="0"/>
      <p:bldP spid="81923" grpId="0" autoUpdateAnimBg="0"/>
      <p:bldP spid="82007" grpId="0" autoUpdateAnimBg="0"/>
      <p:bldP spid="82009" grpId="0" autoUpdateAnimBg="0"/>
      <p:bldP spid="82010"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C604261A-0717-4207-A09B-10AADBDA23E5}" type="slidenum">
              <a:rPr lang="en-US" altLang="zh-CN" smtClean="0"/>
              <a:pPr>
                <a:defRPr/>
              </a:pPr>
              <a:t>73</a:t>
            </a:fld>
            <a:endParaRPr lang="en-US" altLang="zh-CN" dirty="0"/>
          </a:p>
        </p:txBody>
      </p:sp>
      <p:sp>
        <p:nvSpPr>
          <p:cNvPr id="3" name="Text Box 81"/>
          <p:cNvSpPr txBox="1">
            <a:spLocks noChangeArrowheads="1"/>
          </p:cNvSpPr>
          <p:nvPr/>
        </p:nvSpPr>
        <p:spPr bwMode="auto">
          <a:xfrm>
            <a:off x="611188" y="908050"/>
            <a:ext cx="6832600" cy="457200"/>
          </a:xfrm>
          <a:prstGeom prst="rect">
            <a:avLst/>
          </a:prstGeom>
          <a:noFill/>
          <a:ln w="9525">
            <a:noFill/>
            <a:miter lim="800000"/>
            <a:headEnd/>
            <a:tailEnd/>
          </a:ln>
        </p:spPr>
        <p:txBody>
          <a:bodyPr>
            <a:spAutoFit/>
          </a:bodyPr>
          <a:lstStyle/>
          <a:p>
            <a:pPr eaLnBrk="0" hangingPunct="0"/>
            <a:r>
              <a:rPr lang="zh-CN" altLang="en-US" dirty="0"/>
              <a:t>寻找传导电流与极板间变化电场之间的关系</a:t>
            </a:r>
            <a:endParaRPr lang="zh-CN" altLang="en-US" dirty="0">
              <a:ea typeface="楷体_GB2312" pitchFamily="49" charset="-122"/>
            </a:endParaRPr>
          </a:p>
        </p:txBody>
      </p:sp>
      <p:sp>
        <p:nvSpPr>
          <p:cNvPr id="4" name="Text Box 82"/>
          <p:cNvSpPr txBox="1">
            <a:spLocks noChangeArrowheads="1"/>
          </p:cNvSpPr>
          <p:nvPr/>
        </p:nvSpPr>
        <p:spPr bwMode="auto">
          <a:xfrm>
            <a:off x="395288" y="333375"/>
            <a:ext cx="2838450" cy="457200"/>
          </a:xfrm>
          <a:prstGeom prst="rect">
            <a:avLst/>
          </a:prstGeom>
          <a:noFill/>
          <a:ln w="9525">
            <a:noFill/>
            <a:miter lim="800000"/>
            <a:headEnd/>
            <a:tailEnd/>
          </a:ln>
        </p:spPr>
        <p:txBody>
          <a:bodyPr>
            <a:spAutoFit/>
          </a:bodyPr>
          <a:lstStyle/>
          <a:p>
            <a:pPr eaLnBrk="0" hangingPunct="0">
              <a:buFont typeface="Arial" pitchFamily="34" charset="0"/>
              <a:buChar char="•"/>
            </a:pPr>
            <a:r>
              <a:rPr lang="zh-CN" altLang="en-US" dirty="0">
                <a:solidFill>
                  <a:srgbClr val="FFFF00"/>
                </a:solidFill>
              </a:rPr>
              <a:t>解决问题思路</a:t>
            </a:r>
            <a:r>
              <a:rPr lang="zh-CN" altLang="en-US" dirty="0">
                <a:solidFill>
                  <a:srgbClr val="FFFF00"/>
                </a:solidFill>
                <a:ea typeface="楷体_GB2312" pitchFamily="49" charset="-122"/>
              </a:rPr>
              <a:t>：</a:t>
            </a:r>
          </a:p>
        </p:txBody>
      </p:sp>
      <p:grpSp>
        <p:nvGrpSpPr>
          <p:cNvPr id="86" name="组合 85"/>
          <p:cNvGrpSpPr/>
          <p:nvPr/>
        </p:nvGrpSpPr>
        <p:grpSpPr>
          <a:xfrm>
            <a:off x="6072198" y="2071678"/>
            <a:ext cx="2970213" cy="3517900"/>
            <a:chOff x="6000760" y="1230299"/>
            <a:chExt cx="2970213" cy="3517900"/>
          </a:xfrm>
        </p:grpSpPr>
        <p:grpSp>
          <p:nvGrpSpPr>
            <p:cNvPr id="5" name="Group 7"/>
            <p:cNvGrpSpPr>
              <a:grpSpLocks/>
            </p:cNvGrpSpPr>
            <p:nvPr/>
          </p:nvGrpSpPr>
          <p:grpSpPr bwMode="auto">
            <a:xfrm>
              <a:off x="7261235" y="1579549"/>
              <a:ext cx="1044575" cy="2025650"/>
              <a:chOff x="4373" y="1068"/>
              <a:chExt cx="658" cy="1276"/>
            </a:xfrm>
          </p:grpSpPr>
          <p:grpSp>
            <p:nvGrpSpPr>
              <p:cNvPr id="6" name="Group 8"/>
              <p:cNvGrpSpPr>
                <a:grpSpLocks/>
              </p:cNvGrpSpPr>
              <p:nvPr/>
            </p:nvGrpSpPr>
            <p:grpSpPr bwMode="auto">
              <a:xfrm>
                <a:off x="4377" y="1068"/>
                <a:ext cx="105" cy="116"/>
                <a:chOff x="1539" y="3634"/>
                <a:chExt cx="105" cy="116"/>
              </a:xfrm>
            </p:grpSpPr>
            <p:sp>
              <p:nvSpPr>
                <p:cNvPr id="40" name="Line 9"/>
                <p:cNvSpPr>
                  <a:spLocks noChangeShapeType="1"/>
                </p:cNvSpPr>
                <p:nvPr/>
              </p:nvSpPr>
              <p:spPr bwMode="auto">
                <a:xfrm>
                  <a:off x="1539" y="3686"/>
                  <a:ext cx="105" cy="0"/>
                </a:xfrm>
                <a:prstGeom prst="line">
                  <a:avLst/>
                </a:prstGeom>
                <a:noFill/>
                <a:ln w="9525">
                  <a:solidFill>
                    <a:srgbClr val="66FF33"/>
                  </a:solidFill>
                  <a:round/>
                  <a:headEnd/>
                  <a:tailEnd/>
                </a:ln>
              </p:spPr>
              <p:txBody>
                <a:bodyPr/>
                <a:lstStyle/>
                <a:p>
                  <a:endParaRPr lang="zh-CN" altLang="en-US"/>
                </a:p>
              </p:txBody>
            </p:sp>
            <p:sp>
              <p:nvSpPr>
                <p:cNvPr id="41" name="Line 10"/>
                <p:cNvSpPr>
                  <a:spLocks noChangeShapeType="1"/>
                </p:cNvSpPr>
                <p:nvPr/>
              </p:nvSpPr>
              <p:spPr bwMode="auto">
                <a:xfrm>
                  <a:off x="1582" y="3634"/>
                  <a:ext cx="0" cy="116"/>
                </a:xfrm>
                <a:prstGeom prst="line">
                  <a:avLst/>
                </a:prstGeom>
                <a:noFill/>
                <a:ln w="9525">
                  <a:solidFill>
                    <a:srgbClr val="66FF33"/>
                  </a:solidFill>
                  <a:round/>
                  <a:headEnd/>
                  <a:tailEnd/>
                </a:ln>
              </p:spPr>
              <p:txBody>
                <a:bodyPr/>
                <a:lstStyle/>
                <a:p>
                  <a:endParaRPr lang="zh-CN" altLang="en-US"/>
                </a:p>
              </p:txBody>
            </p:sp>
          </p:grpSp>
          <p:grpSp>
            <p:nvGrpSpPr>
              <p:cNvPr id="7" name="Group 11"/>
              <p:cNvGrpSpPr>
                <a:grpSpLocks/>
              </p:cNvGrpSpPr>
              <p:nvPr/>
            </p:nvGrpSpPr>
            <p:grpSpPr bwMode="auto">
              <a:xfrm>
                <a:off x="4373" y="1214"/>
                <a:ext cx="105" cy="116"/>
                <a:chOff x="1539" y="3634"/>
                <a:chExt cx="105" cy="116"/>
              </a:xfrm>
            </p:grpSpPr>
            <p:sp>
              <p:nvSpPr>
                <p:cNvPr id="38" name="Line 12"/>
                <p:cNvSpPr>
                  <a:spLocks noChangeShapeType="1"/>
                </p:cNvSpPr>
                <p:nvPr/>
              </p:nvSpPr>
              <p:spPr bwMode="auto">
                <a:xfrm>
                  <a:off x="1539" y="3686"/>
                  <a:ext cx="105" cy="0"/>
                </a:xfrm>
                <a:prstGeom prst="line">
                  <a:avLst/>
                </a:prstGeom>
                <a:noFill/>
                <a:ln w="9525">
                  <a:solidFill>
                    <a:srgbClr val="66FF33"/>
                  </a:solidFill>
                  <a:round/>
                  <a:headEnd/>
                  <a:tailEnd/>
                </a:ln>
              </p:spPr>
              <p:txBody>
                <a:bodyPr/>
                <a:lstStyle/>
                <a:p>
                  <a:endParaRPr lang="zh-CN" altLang="en-US"/>
                </a:p>
              </p:txBody>
            </p:sp>
            <p:sp>
              <p:nvSpPr>
                <p:cNvPr id="39" name="Line 13"/>
                <p:cNvSpPr>
                  <a:spLocks noChangeShapeType="1"/>
                </p:cNvSpPr>
                <p:nvPr/>
              </p:nvSpPr>
              <p:spPr bwMode="auto">
                <a:xfrm>
                  <a:off x="1582" y="3634"/>
                  <a:ext cx="0" cy="116"/>
                </a:xfrm>
                <a:prstGeom prst="line">
                  <a:avLst/>
                </a:prstGeom>
                <a:noFill/>
                <a:ln w="9525">
                  <a:solidFill>
                    <a:srgbClr val="66FF33"/>
                  </a:solidFill>
                  <a:round/>
                  <a:headEnd/>
                  <a:tailEnd/>
                </a:ln>
              </p:spPr>
              <p:txBody>
                <a:bodyPr/>
                <a:lstStyle/>
                <a:p>
                  <a:endParaRPr lang="zh-CN" altLang="en-US"/>
                </a:p>
              </p:txBody>
            </p:sp>
          </p:grpSp>
          <p:grpSp>
            <p:nvGrpSpPr>
              <p:cNvPr id="8" name="Group 14"/>
              <p:cNvGrpSpPr>
                <a:grpSpLocks/>
              </p:cNvGrpSpPr>
              <p:nvPr/>
            </p:nvGrpSpPr>
            <p:grpSpPr bwMode="auto">
              <a:xfrm>
                <a:off x="4373" y="1364"/>
                <a:ext cx="105" cy="116"/>
                <a:chOff x="1539" y="3634"/>
                <a:chExt cx="105" cy="116"/>
              </a:xfrm>
            </p:grpSpPr>
            <p:sp>
              <p:nvSpPr>
                <p:cNvPr id="36" name="Line 15"/>
                <p:cNvSpPr>
                  <a:spLocks noChangeShapeType="1"/>
                </p:cNvSpPr>
                <p:nvPr/>
              </p:nvSpPr>
              <p:spPr bwMode="auto">
                <a:xfrm>
                  <a:off x="1539" y="3686"/>
                  <a:ext cx="105" cy="0"/>
                </a:xfrm>
                <a:prstGeom prst="line">
                  <a:avLst/>
                </a:prstGeom>
                <a:noFill/>
                <a:ln w="9525">
                  <a:solidFill>
                    <a:srgbClr val="66FF33"/>
                  </a:solidFill>
                  <a:round/>
                  <a:headEnd/>
                  <a:tailEnd/>
                </a:ln>
              </p:spPr>
              <p:txBody>
                <a:bodyPr/>
                <a:lstStyle/>
                <a:p>
                  <a:endParaRPr lang="zh-CN" altLang="en-US"/>
                </a:p>
              </p:txBody>
            </p:sp>
            <p:sp>
              <p:nvSpPr>
                <p:cNvPr id="37" name="Line 16"/>
                <p:cNvSpPr>
                  <a:spLocks noChangeShapeType="1"/>
                </p:cNvSpPr>
                <p:nvPr/>
              </p:nvSpPr>
              <p:spPr bwMode="auto">
                <a:xfrm>
                  <a:off x="1582" y="3634"/>
                  <a:ext cx="0" cy="116"/>
                </a:xfrm>
                <a:prstGeom prst="line">
                  <a:avLst/>
                </a:prstGeom>
                <a:noFill/>
                <a:ln w="9525">
                  <a:solidFill>
                    <a:srgbClr val="66FF33"/>
                  </a:solidFill>
                  <a:round/>
                  <a:headEnd/>
                  <a:tailEnd/>
                </a:ln>
              </p:spPr>
              <p:txBody>
                <a:bodyPr/>
                <a:lstStyle/>
                <a:p>
                  <a:endParaRPr lang="zh-CN" altLang="en-US"/>
                </a:p>
              </p:txBody>
            </p:sp>
          </p:grpSp>
          <p:grpSp>
            <p:nvGrpSpPr>
              <p:cNvPr id="9" name="Group 17"/>
              <p:cNvGrpSpPr>
                <a:grpSpLocks/>
              </p:cNvGrpSpPr>
              <p:nvPr/>
            </p:nvGrpSpPr>
            <p:grpSpPr bwMode="auto">
              <a:xfrm>
                <a:off x="4373" y="1504"/>
                <a:ext cx="105" cy="116"/>
                <a:chOff x="1539" y="3634"/>
                <a:chExt cx="105" cy="116"/>
              </a:xfrm>
            </p:grpSpPr>
            <p:sp>
              <p:nvSpPr>
                <p:cNvPr id="34" name="Line 18"/>
                <p:cNvSpPr>
                  <a:spLocks noChangeShapeType="1"/>
                </p:cNvSpPr>
                <p:nvPr/>
              </p:nvSpPr>
              <p:spPr bwMode="auto">
                <a:xfrm>
                  <a:off x="1539" y="3686"/>
                  <a:ext cx="105" cy="0"/>
                </a:xfrm>
                <a:prstGeom prst="line">
                  <a:avLst/>
                </a:prstGeom>
                <a:noFill/>
                <a:ln w="9525">
                  <a:solidFill>
                    <a:srgbClr val="66FF33"/>
                  </a:solidFill>
                  <a:round/>
                  <a:headEnd/>
                  <a:tailEnd/>
                </a:ln>
              </p:spPr>
              <p:txBody>
                <a:bodyPr/>
                <a:lstStyle/>
                <a:p>
                  <a:endParaRPr lang="zh-CN" altLang="en-US"/>
                </a:p>
              </p:txBody>
            </p:sp>
            <p:sp>
              <p:nvSpPr>
                <p:cNvPr id="35" name="Line 19"/>
                <p:cNvSpPr>
                  <a:spLocks noChangeShapeType="1"/>
                </p:cNvSpPr>
                <p:nvPr/>
              </p:nvSpPr>
              <p:spPr bwMode="auto">
                <a:xfrm>
                  <a:off x="1582" y="3634"/>
                  <a:ext cx="0" cy="116"/>
                </a:xfrm>
                <a:prstGeom prst="line">
                  <a:avLst/>
                </a:prstGeom>
                <a:noFill/>
                <a:ln w="9525">
                  <a:solidFill>
                    <a:srgbClr val="66FF33"/>
                  </a:solidFill>
                  <a:round/>
                  <a:headEnd/>
                  <a:tailEnd/>
                </a:ln>
              </p:spPr>
              <p:txBody>
                <a:bodyPr/>
                <a:lstStyle/>
                <a:p>
                  <a:endParaRPr lang="zh-CN" altLang="en-US"/>
                </a:p>
              </p:txBody>
            </p:sp>
          </p:grpSp>
          <p:grpSp>
            <p:nvGrpSpPr>
              <p:cNvPr id="10" name="Group 20"/>
              <p:cNvGrpSpPr>
                <a:grpSpLocks/>
              </p:cNvGrpSpPr>
              <p:nvPr/>
            </p:nvGrpSpPr>
            <p:grpSpPr bwMode="auto">
              <a:xfrm>
                <a:off x="4379" y="1640"/>
                <a:ext cx="105" cy="116"/>
                <a:chOff x="1539" y="3634"/>
                <a:chExt cx="105" cy="116"/>
              </a:xfrm>
            </p:grpSpPr>
            <p:sp>
              <p:nvSpPr>
                <p:cNvPr id="32" name="Line 21"/>
                <p:cNvSpPr>
                  <a:spLocks noChangeShapeType="1"/>
                </p:cNvSpPr>
                <p:nvPr/>
              </p:nvSpPr>
              <p:spPr bwMode="auto">
                <a:xfrm>
                  <a:off x="1539" y="3686"/>
                  <a:ext cx="105" cy="0"/>
                </a:xfrm>
                <a:prstGeom prst="line">
                  <a:avLst/>
                </a:prstGeom>
                <a:noFill/>
                <a:ln w="9525">
                  <a:solidFill>
                    <a:srgbClr val="66FF33"/>
                  </a:solidFill>
                  <a:round/>
                  <a:headEnd/>
                  <a:tailEnd/>
                </a:ln>
              </p:spPr>
              <p:txBody>
                <a:bodyPr/>
                <a:lstStyle/>
                <a:p>
                  <a:endParaRPr lang="zh-CN" altLang="en-US"/>
                </a:p>
              </p:txBody>
            </p:sp>
            <p:sp>
              <p:nvSpPr>
                <p:cNvPr id="33" name="Line 22"/>
                <p:cNvSpPr>
                  <a:spLocks noChangeShapeType="1"/>
                </p:cNvSpPr>
                <p:nvPr/>
              </p:nvSpPr>
              <p:spPr bwMode="auto">
                <a:xfrm>
                  <a:off x="1582" y="3634"/>
                  <a:ext cx="0" cy="116"/>
                </a:xfrm>
                <a:prstGeom prst="line">
                  <a:avLst/>
                </a:prstGeom>
                <a:noFill/>
                <a:ln w="9525">
                  <a:solidFill>
                    <a:srgbClr val="66FF33"/>
                  </a:solidFill>
                  <a:round/>
                  <a:headEnd/>
                  <a:tailEnd/>
                </a:ln>
              </p:spPr>
              <p:txBody>
                <a:bodyPr/>
                <a:lstStyle/>
                <a:p>
                  <a:endParaRPr lang="zh-CN" altLang="en-US"/>
                </a:p>
              </p:txBody>
            </p:sp>
          </p:grpSp>
          <p:grpSp>
            <p:nvGrpSpPr>
              <p:cNvPr id="11" name="Group 23"/>
              <p:cNvGrpSpPr>
                <a:grpSpLocks/>
              </p:cNvGrpSpPr>
              <p:nvPr/>
            </p:nvGrpSpPr>
            <p:grpSpPr bwMode="auto">
              <a:xfrm>
                <a:off x="4379" y="1790"/>
                <a:ext cx="105" cy="116"/>
                <a:chOff x="1539" y="3634"/>
                <a:chExt cx="105" cy="116"/>
              </a:xfrm>
            </p:grpSpPr>
            <p:sp>
              <p:nvSpPr>
                <p:cNvPr id="30" name="Line 24"/>
                <p:cNvSpPr>
                  <a:spLocks noChangeShapeType="1"/>
                </p:cNvSpPr>
                <p:nvPr/>
              </p:nvSpPr>
              <p:spPr bwMode="auto">
                <a:xfrm>
                  <a:off x="1539" y="3686"/>
                  <a:ext cx="105" cy="0"/>
                </a:xfrm>
                <a:prstGeom prst="line">
                  <a:avLst/>
                </a:prstGeom>
                <a:noFill/>
                <a:ln w="9525">
                  <a:solidFill>
                    <a:srgbClr val="66FF33"/>
                  </a:solidFill>
                  <a:round/>
                  <a:headEnd/>
                  <a:tailEnd/>
                </a:ln>
              </p:spPr>
              <p:txBody>
                <a:bodyPr/>
                <a:lstStyle/>
                <a:p>
                  <a:endParaRPr lang="zh-CN" altLang="en-US"/>
                </a:p>
              </p:txBody>
            </p:sp>
            <p:sp>
              <p:nvSpPr>
                <p:cNvPr id="31" name="Line 25"/>
                <p:cNvSpPr>
                  <a:spLocks noChangeShapeType="1"/>
                </p:cNvSpPr>
                <p:nvPr/>
              </p:nvSpPr>
              <p:spPr bwMode="auto">
                <a:xfrm>
                  <a:off x="1582" y="3634"/>
                  <a:ext cx="0" cy="116"/>
                </a:xfrm>
                <a:prstGeom prst="line">
                  <a:avLst/>
                </a:prstGeom>
                <a:noFill/>
                <a:ln w="9525">
                  <a:solidFill>
                    <a:srgbClr val="66FF33"/>
                  </a:solidFill>
                  <a:round/>
                  <a:headEnd/>
                  <a:tailEnd/>
                </a:ln>
              </p:spPr>
              <p:txBody>
                <a:bodyPr/>
                <a:lstStyle/>
                <a:p>
                  <a:endParaRPr lang="zh-CN" altLang="en-US"/>
                </a:p>
              </p:txBody>
            </p:sp>
          </p:grpSp>
          <p:grpSp>
            <p:nvGrpSpPr>
              <p:cNvPr id="12" name="Group 26"/>
              <p:cNvGrpSpPr>
                <a:grpSpLocks/>
              </p:cNvGrpSpPr>
              <p:nvPr/>
            </p:nvGrpSpPr>
            <p:grpSpPr bwMode="auto">
              <a:xfrm>
                <a:off x="4375" y="1946"/>
                <a:ext cx="105" cy="116"/>
                <a:chOff x="1539" y="3634"/>
                <a:chExt cx="105" cy="116"/>
              </a:xfrm>
            </p:grpSpPr>
            <p:sp>
              <p:nvSpPr>
                <p:cNvPr id="28" name="Line 27"/>
                <p:cNvSpPr>
                  <a:spLocks noChangeShapeType="1"/>
                </p:cNvSpPr>
                <p:nvPr/>
              </p:nvSpPr>
              <p:spPr bwMode="auto">
                <a:xfrm>
                  <a:off x="1539" y="3686"/>
                  <a:ext cx="105" cy="0"/>
                </a:xfrm>
                <a:prstGeom prst="line">
                  <a:avLst/>
                </a:prstGeom>
                <a:noFill/>
                <a:ln w="9525">
                  <a:solidFill>
                    <a:srgbClr val="66FF33"/>
                  </a:solidFill>
                  <a:round/>
                  <a:headEnd/>
                  <a:tailEnd/>
                </a:ln>
              </p:spPr>
              <p:txBody>
                <a:bodyPr/>
                <a:lstStyle/>
                <a:p>
                  <a:endParaRPr lang="zh-CN" altLang="en-US"/>
                </a:p>
              </p:txBody>
            </p:sp>
            <p:sp>
              <p:nvSpPr>
                <p:cNvPr id="29" name="Line 28"/>
                <p:cNvSpPr>
                  <a:spLocks noChangeShapeType="1"/>
                </p:cNvSpPr>
                <p:nvPr/>
              </p:nvSpPr>
              <p:spPr bwMode="auto">
                <a:xfrm>
                  <a:off x="1582" y="3634"/>
                  <a:ext cx="0" cy="116"/>
                </a:xfrm>
                <a:prstGeom prst="line">
                  <a:avLst/>
                </a:prstGeom>
                <a:noFill/>
                <a:ln w="9525">
                  <a:solidFill>
                    <a:srgbClr val="66FF33"/>
                  </a:solidFill>
                  <a:round/>
                  <a:headEnd/>
                  <a:tailEnd/>
                </a:ln>
              </p:spPr>
              <p:txBody>
                <a:bodyPr/>
                <a:lstStyle/>
                <a:p>
                  <a:endParaRPr lang="zh-CN" altLang="en-US"/>
                </a:p>
              </p:txBody>
            </p:sp>
          </p:grpSp>
          <p:grpSp>
            <p:nvGrpSpPr>
              <p:cNvPr id="13" name="Group 29"/>
              <p:cNvGrpSpPr>
                <a:grpSpLocks/>
              </p:cNvGrpSpPr>
              <p:nvPr/>
            </p:nvGrpSpPr>
            <p:grpSpPr bwMode="auto">
              <a:xfrm>
                <a:off x="4381" y="2082"/>
                <a:ext cx="105" cy="116"/>
                <a:chOff x="1539" y="3634"/>
                <a:chExt cx="105" cy="116"/>
              </a:xfrm>
            </p:grpSpPr>
            <p:sp>
              <p:nvSpPr>
                <p:cNvPr id="26" name="Line 30"/>
                <p:cNvSpPr>
                  <a:spLocks noChangeShapeType="1"/>
                </p:cNvSpPr>
                <p:nvPr/>
              </p:nvSpPr>
              <p:spPr bwMode="auto">
                <a:xfrm>
                  <a:off x="1539" y="3686"/>
                  <a:ext cx="105" cy="0"/>
                </a:xfrm>
                <a:prstGeom prst="line">
                  <a:avLst/>
                </a:prstGeom>
                <a:noFill/>
                <a:ln w="9525">
                  <a:solidFill>
                    <a:srgbClr val="66FF33"/>
                  </a:solidFill>
                  <a:round/>
                  <a:headEnd/>
                  <a:tailEnd/>
                </a:ln>
              </p:spPr>
              <p:txBody>
                <a:bodyPr/>
                <a:lstStyle/>
                <a:p>
                  <a:endParaRPr lang="zh-CN" altLang="en-US"/>
                </a:p>
              </p:txBody>
            </p:sp>
            <p:sp>
              <p:nvSpPr>
                <p:cNvPr id="27" name="Line 31"/>
                <p:cNvSpPr>
                  <a:spLocks noChangeShapeType="1"/>
                </p:cNvSpPr>
                <p:nvPr/>
              </p:nvSpPr>
              <p:spPr bwMode="auto">
                <a:xfrm>
                  <a:off x="1582" y="3634"/>
                  <a:ext cx="0" cy="116"/>
                </a:xfrm>
                <a:prstGeom prst="line">
                  <a:avLst/>
                </a:prstGeom>
                <a:noFill/>
                <a:ln w="9525">
                  <a:solidFill>
                    <a:srgbClr val="66FF33"/>
                  </a:solidFill>
                  <a:round/>
                  <a:headEnd/>
                  <a:tailEnd/>
                </a:ln>
              </p:spPr>
              <p:txBody>
                <a:bodyPr/>
                <a:lstStyle/>
                <a:p>
                  <a:endParaRPr lang="zh-CN" altLang="en-US"/>
                </a:p>
              </p:txBody>
            </p:sp>
          </p:grpSp>
          <p:grpSp>
            <p:nvGrpSpPr>
              <p:cNvPr id="14" name="Group 32"/>
              <p:cNvGrpSpPr>
                <a:grpSpLocks/>
              </p:cNvGrpSpPr>
              <p:nvPr/>
            </p:nvGrpSpPr>
            <p:grpSpPr bwMode="auto">
              <a:xfrm>
                <a:off x="4377" y="2228"/>
                <a:ext cx="105" cy="116"/>
                <a:chOff x="1539" y="3634"/>
                <a:chExt cx="105" cy="116"/>
              </a:xfrm>
            </p:grpSpPr>
            <p:sp>
              <p:nvSpPr>
                <p:cNvPr id="24" name="Line 33"/>
                <p:cNvSpPr>
                  <a:spLocks noChangeShapeType="1"/>
                </p:cNvSpPr>
                <p:nvPr/>
              </p:nvSpPr>
              <p:spPr bwMode="auto">
                <a:xfrm>
                  <a:off x="1539" y="3686"/>
                  <a:ext cx="105" cy="0"/>
                </a:xfrm>
                <a:prstGeom prst="line">
                  <a:avLst/>
                </a:prstGeom>
                <a:noFill/>
                <a:ln w="9525">
                  <a:solidFill>
                    <a:srgbClr val="66FF33"/>
                  </a:solidFill>
                  <a:round/>
                  <a:headEnd/>
                  <a:tailEnd/>
                </a:ln>
              </p:spPr>
              <p:txBody>
                <a:bodyPr/>
                <a:lstStyle/>
                <a:p>
                  <a:endParaRPr lang="zh-CN" altLang="en-US"/>
                </a:p>
              </p:txBody>
            </p:sp>
            <p:sp>
              <p:nvSpPr>
                <p:cNvPr id="25" name="Line 34"/>
                <p:cNvSpPr>
                  <a:spLocks noChangeShapeType="1"/>
                </p:cNvSpPr>
                <p:nvPr/>
              </p:nvSpPr>
              <p:spPr bwMode="auto">
                <a:xfrm>
                  <a:off x="1582" y="3634"/>
                  <a:ext cx="0" cy="116"/>
                </a:xfrm>
                <a:prstGeom prst="line">
                  <a:avLst/>
                </a:prstGeom>
                <a:noFill/>
                <a:ln w="9525">
                  <a:solidFill>
                    <a:srgbClr val="66FF33"/>
                  </a:solidFill>
                  <a:round/>
                  <a:headEnd/>
                  <a:tailEnd/>
                </a:ln>
              </p:spPr>
              <p:txBody>
                <a:bodyPr/>
                <a:lstStyle/>
                <a:p>
                  <a:endParaRPr lang="zh-CN" altLang="en-US"/>
                </a:p>
              </p:txBody>
            </p:sp>
          </p:grpSp>
          <p:sp>
            <p:nvSpPr>
              <p:cNvPr id="15" name="Line 35"/>
              <p:cNvSpPr>
                <a:spLocks noChangeShapeType="1"/>
              </p:cNvSpPr>
              <p:nvPr/>
            </p:nvSpPr>
            <p:spPr bwMode="auto">
              <a:xfrm>
                <a:off x="4912" y="1131"/>
                <a:ext cx="115" cy="0"/>
              </a:xfrm>
              <a:prstGeom prst="line">
                <a:avLst/>
              </a:prstGeom>
              <a:noFill/>
              <a:ln w="9525">
                <a:solidFill>
                  <a:srgbClr val="66FF33"/>
                </a:solidFill>
                <a:round/>
                <a:headEnd/>
                <a:tailEnd/>
              </a:ln>
            </p:spPr>
            <p:txBody>
              <a:bodyPr/>
              <a:lstStyle/>
              <a:p>
                <a:endParaRPr lang="zh-CN" altLang="en-US"/>
              </a:p>
            </p:txBody>
          </p:sp>
          <p:sp>
            <p:nvSpPr>
              <p:cNvPr id="16" name="Line 36"/>
              <p:cNvSpPr>
                <a:spLocks noChangeShapeType="1"/>
              </p:cNvSpPr>
              <p:nvPr/>
            </p:nvSpPr>
            <p:spPr bwMode="auto">
              <a:xfrm>
                <a:off x="4908" y="1257"/>
                <a:ext cx="115" cy="0"/>
              </a:xfrm>
              <a:prstGeom prst="line">
                <a:avLst/>
              </a:prstGeom>
              <a:noFill/>
              <a:ln w="9525">
                <a:solidFill>
                  <a:srgbClr val="66FF33"/>
                </a:solidFill>
                <a:round/>
                <a:headEnd/>
                <a:tailEnd/>
              </a:ln>
            </p:spPr>
            <p:txBody>
              <a:bodyPr/>
              <a:lstStyle/>
              <a:p>
                <a:endParaRPr lang="zh-CN" altLang="en-US"/>
              </a:p>
            </p:txBody>
          </p:sp>
          <p:sp>
            <p:nvSpPr>
              <p:cNvPr id="17" name="Line 37"/>
              <p:cNvSpPr>
                <a:spLocks noChangeShapeType="1"/>
              </p:cNvSpPr>
              <p:nvPr/>
            </p:nvSpPr>
            <p:spPr bwMode="auto">
              <a:xfrm>
                <a:off x="4914" y="1413"/>
                <a:ext cx="115" cy="0"/>
              </a:xfrm>
              <a:prstGeom prst="line">
                <a:avLst/>
              </a:prstGeom>
              <a:noFill/>
              <a:ln w="9525">
                <a:solidFill>
                  <a:srgbClr val="66FF33"/>
                </a:solidFill>
                <a:round/>
                <a:headEnd/>
                <a:tailEnd/>
              </a:ln>
            </p:spPr>
            <p:txBody>
              <a:bodyPr/>
              <a:lstStyle/>
              <a:p>
                <a:endParaRPr lang="zh-CN" altLang="en-US"/>
              </a:p>
            </p:txBody>
          </p:sp>
          <p:sp>
            <p:nvSpPr>
              <p:cNvPr id="18" name="Line 38"/>
              <p:cNvSpPr>
                <a:spLocks noChangeShapeType="1"/>
              </p:cNvSpPr>
              <p:nvPr/>
            </p:nvSpPr>
            <p:spPr bwMode="auto">
              <a:xfrm>
                <a:off x="4910" y="1549"/>
                <a:ext cx="115" cy="0"/>
              </a:xfrm>
              <a:prstGeom prst="line">
                <a:avLst/>
              </a:prstGeom>
              <a:noFill/>
              <a:ln w="9525">
                <a:solidFill>
                  <a:srgbClr val="66FF33"/>
                </a:solidFill>
                <a:round/>
                <a:headEnd/>
                <a:tailEnd/>
              </a:ln>
            </p:spPr>
            <p:txBody>
              <a:bodyPr/>
              <a:lstStyle/>
              <a:p>
                <a:endParaRPr lang="zh-CN" altLang="en-US"/>
              </a:p>
            </p:txBody>
          </p:sp>
          <p:sp>
            <p:nvSpPr>
              <p:cNvPr id="19" name="Line 39"/>
              <p:cNvSpPr>
                <a:spLocks noChangeShapeType="1"/>
              </p:cNvSpPr>
              <p:nvPr/>
            </p:nvSpPr>
            <p:spPr bwMode="auto">
              <a:xfrm>
                <a:off x="4916" y="1685"/>
                <a:ext cx="115" cy="0"/>
              </a:xfrm>
              <a:prstGeom prst="line">
                <a:avLst/>
              </a:prstGeom>
              <a:noFill/>
              <a:ln w="9525">
                <a:solidFill>
                  <a:srgbClr val="66FF33"/>
                </a:solidFill>
                <a:round/>
                <a:headEnd/>
                <a:tailEnd/>
              </a:ln>
            </p:spPr>
            <p:txBody>
              <a:bodyPr/>
              <a:lstStyle/>
              <a:p>
                <a:endParaRPr lang="zh-CN" altLang="en-US"/>
              </a:p>
            </p:txBody>
          </p:sp>
          <p:sp>
            <p:nvSpPr>
              <p:cNvPr id="20" name="Line 40"/>
              <p:cNvSpPr>
                <a:spLocks noChangeShapeType="1"/>
              </p:cNvSpPr>
              <p:nvPr/>
            </p:nvSpPr>
            <p:spPr bwMode="auto">
              <a:xfrm>
                <a:off x="4912" y="1831"/>
                <a:ext cx="115" cy="0"/>
              </a:xfrm>
              <a:prstGeom prst="line">
                <a:avLst/>
              </a:prstGeom>
              <a:noFill/>
              <a:ln w="9525">
                <a:solidFill>
                  <a:srgbClr val="66FF33"/>
                </a:solidFill>
                <a:round/>
                <a:headEnd/>
                <a:tailEnd/>
              </a:ln>
            </p:spPr>
            <p:txBody>
              <a:bodyPr/>
              <a:lstStyle/>
              <a:p>
                <a:endParaRPr lang="zh-CN" altLang="en-US"/>
              </a:p>
            </p:txBody>
          </p:sp>
          <p:sp>
            <p:nvSpPr>
              <p:cNvPr id="21" name="Line 41"/>
              <p:cNvSpPr>
                <a:spLocks noChangeShapeType="1"/>
              </p:cNvSpPr>
              <p:nvPr/>
            </p:nvSpPr>
            <p:spPr bwMode="auto">
              <a:xfrm>
                <a:off x="4908" y="1997"/>
                <a:ext cx="115" cy="0"/>
              </a:xfrm>
              <a:prstGeom prst="line">
                <a:avLst/>
              </a:prstGeom>
              <a:noFill/>
              <a:ln w="9525">
                <a:solidFill>
                  <a:srgbClr val="66FF33"/>
                </a:solidFill>
                <a:round/>
                <a:headEnd/>
                <a:tailEnd/>
              </a:ln>
            </p:spPr>
            <p:txBody>
              <a:bodyPr/>
              <a:lstStyle/>
              <a:p>
                <a:endParaRPr lang="zh-CN" altLang="en-US"/>
              </a:p>
            </p:txBody>
          </p:sp>
          <p:sp>
            <p:nvSpPr>
              <p:cNvPr id="22" name="Line 42"/>
              <p:cNvSpPr>
                <a:spLocks noChangeShapeType="1"/>
              </p:cNvSpPr>
              <p:nvPr/>
            </p:nvSpPr>
            <p:spPr bwMode="auto">
              <a:xfrm>
                <a:off x="4914" y="2133"/>
                <a:ext cx="115" cy="0"/>
              </a:xfrm>
              <a:prstGeom prst="line">
                <a:avLst/>
              </a:prstGeom>
              <a:noFill/>
              <a:ln w="9525">
                <a:solidFill>
                  <a:srgbClr val="66FF33"/>
                </a:solidFill>
                <a:round/>
                <a:headEnd/>
                <a:tailEnd/>
              </a:ln>
            </p:spPr>
            <p:txBody>
              <a:bodyPr/>
              <a:lstStyle/>
              <a:p>
                <a:endParaRPr lang="zh-CN" altLang="en-US"/>
              </a:p>
            </p:txBody>
          </p:sp>
          <p:sp>
            <p:nvSpPr>
              <p:cNvPr id="23" name="Line 43"/>
              <p:cNvSpPr>
                <a:spLocks noChangeShapeType="1"/>
              </p:cNvSpPr>
              <p:nvPr/>
            </p:nvSpPr>
            <p:spPr bwMode="auto">
              <a:xfrm>
                <a:off x="4914" y="2273"/>
                <a:ext cx="115" cy="0"/>
              </a:xfrm>
              <a:prstGeom prst="line">
                <a:avLst/>
              </a:prstGeom>
              <a:noFill/>
              <a:ln w="9525">
                <a:solidFill>
                  <a:srgbClr val="66FF33"/>
                </a:solidFill>
                <a:round/>
                <a:headEnd/>
                <a:tailEnd/>
              </a:ln>
            </p:spPr>
            <p:txBody>
              <a:bodyPr/>
              <a:lstStyle/>
              <a:p>
                <a:endParaRPr lang="zh-CN" altLang="en-US"/>
              </a:p>
            </p:txBody>
          </p:sp>
        </p:grpSp>
        <p:grpSp>
          <p:nvGrpSpPr>
            <p:cNvPr id="42" name="Group 44"/>
            <p:cNvGrpSpPr>
              <a:grpSpLocks/>
            </p:cNvGrpSpPr>
            <p:nvPr/>
          </p:nvGrpSpPr>
          <p:grpSpPr bwMode="auto">
            <a:xfrm>
              <a:off x="6000760" y="1571612"/>
              <a:ext cx="2970213" cy="3176587"/>
              <a:chOff x="3579" y="920"/>
              <a:chExt cx="1871" cy="2001"/>
            </a:xfrm>
          </p:grpSpPr>
          <p:sp>
            <p:nvSpPr>
              <p:cNvPr id="43" name="Line 45"/>
              <p:cNvSpPr>
                <a:spLocks noChangeShapeType="1"/>
              </p:cNvSpPr>
              <p:nvPr/>
            </p:nvSpPr>
            <p:spPr bwMode="auto">
              <a:xfrm flipV="1">
                <a:off x="4570" y="2465"/>
                <a:ext cx="167" cy="0"/>
              </a:xfrm>
              <a:prstGeom prst="line">
                <a:avLst/>
              </a:prstGeom>
              <a:noFill/>
              <a:ln w="28575">
                <a:solidFill>
                  <a:schemeClr val="bg1"/>
                </a:solidFill>
                <a:round/>
                <a:headEnd/>
                <a:tailEnd/>
              </a:ln>
            </p:spPr>
            <p:txBody>
              <a:bodyPr/>
              <a:lstStyle/>
              <a:p>
                <a:endParaRPr lang="zh-CN" altLang="en-US"/>
              </a:p>
            </p:txBody>
          </p:sp>
          <p:sp>
            <p:nvSpPr>
              <p:cNvPr id="44" name="Text Box 46"/>
              <p:cNvSpPr txBox="1">
                <a:spLocks noChangeArrowheads="1"/>
              </p:cNvSpPr>
              <p:nvPr/>
            </p:nvSpPr>
            <p:spPr bwMode="auto">
              <a:xfrm>
                <a:off x="4411" y="2633"/>
                <a:ext cx="723" cy="288"/>
              </a:xfrm>
              <a:prstGeom prst="rect">
                <a:avLst/>
              </a:prstGeom>
              <a:noFill/>
              <a:ln w="9525">
                <a:noFill/>
                <a:miter lim="800000"/>
                <a:headEnd/>
                <a:tailEnd/>
              </a:ln>
            </p:spPr>
            <p:txBody>
              <a:bodyPr>
                <a:spAutoFit/>
              </a:bodyPr>
              <a:lstStyle/>
              <a:p>
                <a:pPr>
                  <a:spcBef>
                    <a:spcPct val="50000"/>
                  </a:spcBef>
                </a:pPr>
                <a:endParaRPr kumimoji="1" lang="zh-CN" altLang="zh-CN" b="0"/>
              </a:p>
            </p:txBody>
          </p:sp>
          <p:grpSp>
            <p:nvGrpSpPr>
              <p:cNvPr id="45" name="Group 47"/>
              <p:cNvGrpSpPr>
                <a:grpSpLocks/>
              </p:cNvGrpSpPr>
              <p:nvPr/>
            </p:nvGrpSpPr>
            <p:grpSpPr bwMode="auto">
              <a:xfrm>
                <a:off x="3579" y="920"/>
                <a:ext cx="1871" cy="1673"/>
                <a:chOff x="3579" y="920"/>
                <a:chExt cx="1871" cy="1673"/>
              </a:xfrm>
            </p:grpSpPr>
            <p:sp>
              <p:nvSpPr>
                <p:cNvPr id="46" name="Rectangle 48"/>
                <p:cNvSpPr>
                  <a:spLocks noChangeArrowheads="1"/>
                </p:cNvSpPr>
                <p:nvPr/>
              </p:nvSpPr>
              <p:spPr bwMode="auto">
                <a:xfrm>
                  <a:off x="5017" y="920"/>
                  <a:ext cx="168" cy="1268"/>
                </a:xfrm>
                <a:prstGeom prst="rect">
                  <a:avLst/>
                </a:prstGeom>
                <a:solidFill>
                  <a:srgbClr val="FF3399"/>
                </a:solidFill>
                <a:ln w="9525">
                  <a:solidFill>
                    <a:srgbClr val="66FF33"/>
                  </a:solidFill>
                  <a:miter lim="800000"/>
                  <a:headEnd/>
                  <a:tailEnd/>
                </a:ln>
              </p:spPr>
              <p:txBody>
                <a:bodyPr wrap="none" anchor="ctr"/>
                <a:lstStyle/>
                <a:p>
                  <a:endParaRPr lang="zh-CN" altLang="en-US"/>
                </a:p>
              </p:txBody>
            </p:sp>
            <p:sp>
              <p:nvSpPr>
                <p:cNvPr id="47" name="Rectangle 49"/>
                <p:cNvSpPr>
                  <a:spLocks noChangeArrowheads="1"/>
                </p:cNvSpPr>
                <p:nvPr/>
              </p:nvSpPr>
              <p:spPr bwMode="auto">
                <a:xfrm>
                  <a:off x="4199" y="922"/>
                  <a:ext cx="168" cy="1268"/>
                </a:xfrm>
                <a:prstGeom prst="rect">
                  <a:avLst/>
                </a:prstGeom>
                <a:solidFill>
                  <a:srgbClr val="FF3399"/>
                </a:solidFill>
                <a:ln w="9525">
                  <a:solidFill>
                    <a:srgbClr val="66FF33"/>
                  </a:solidFill>
                  <a:miter lim="800000"/>
                  <a:headEnd/>
                  <a:tailEnd/>
                </a:ln>
              </p:spPr>
              <p:txBody>
                <a:bodyPr wrap="none" anchor="ctr"/>
                <a:lstStyle/>
                <a:p>
                  <a:endParaRPr lang="zh-CN" altLang="en-US"/>
                </a:p>
              </p:txBody>
            </p:sp>
            <p:sp>
              <p:nvSpPr>
                <p:cNvPr id="48" name="Line 50"/>
                <p:cNvSpPr>
                  <a:spLocks noChangeShapeType="1"/>
                </p:cNvSpPr>
                <p:nvPr/>
              </p:nvSpPr>
              <p:spPr bwMode="auto">
                <a:xfrm flipV="1">
                  <a:off x="5189" y="1628"/>
                  <a:ext cx="251" cy="0"/>
                </a:xfrm>
                <a:prstGeom prst="line">
                  <a:avLst/>
                </a:prstGeom>
                <a:noFill/>
                <a:ln w="28575">
                  <a:solidFill>
                    <a:schemeClr val="bg1"/>
                  </a:solidFill>
                  <a:round/>
                  <a:headEnd/>
                  <a:tailEnd/>
                </a:ln>
              </p:spPr>
              <p:txBody>
                <a:bodyPr/>
                <a:lstStyle/>
                <a:p>
                  <a:endParaRPr lang="zh-CN" altLang="en-US"/>
                </a:p>
              </p:txBody>
            </p:sp>
            <p:sp>
              <p:nvSpPr>
                <p:cNvPr id="49" name="Line 51"/>
                <p:cNvSpPr>
                  <a:spLocks noChangeShapeType="1"/>
                </p:cNvSpPr>
                <p:nvPr/>
              </p:nvSpPr>
              <p:spPr bwMode="auto">
                <a:xfrm>
                  <a:off x="5439" y="1628"/>
                  <a:ext cx="0" cy="838"/>
                </a:xfrm>
                <a:prstGeom prst="line">
                  <a:avLst/>
                </a:prstGeom>
                <a:noFill/>
                <a:ln w="28575">
                  <a:solidFill>
                    <a:schemeClr val="bg1"/>
                  </a:solidFill>
                  <a:round/>
                  <a:headEnd/>
                  <a:tailEnd/>
                </a:ln>
              </p:spPr>
              <p:txBody>
                <a:bodyPr/>
                <a:lstStyle/>
                <a:p>
                  <a:endParaRPr lang="zh-CN" altLang="en-US"/>
                </a:p>
              </p:txBody>
            </p:sp>
            <p:sp>
              <p:nvSpPr>
                <p:cNvPr id="50" name="Line 52"/>
                <p:cNvSpPr>
                  <a:spLocks noChangeShapeType="1"/>
                </p:cNvSpPr>
                <p:nvPr/>
              </p:nvSpPr>
              <p:spPr bwMode="auto">
                <a:xfrm>
                  <a:off x="4958" y="2466"/>
                  <a:ext cx="492" cy="0"/>
                </a:xfrm>
                <a:prstGeom prst="line">
                  <a:avLst/>
                </a:prstGeom>
                <a:noFill/>
                <a:ln w="28575">
                  <a:solidFill>
                    <a:schemeClr val="bg1"/>
                  </a:solidFill>
                  <a:round/>
                  <a:headEnd/>
                  <a:tailEnd/>
                </a:ln>
              </p:spPr>
              <p:txBody>
                <a:bodyPr/>
                <a:lstStyle/>
                <a:p>
                  <a:endParaRPr lang="zh-CN" altLang="en-US"/>
                </a:p>
              </p:txBody>
            </p:sp>
            <p:grpSp>
              <p:nvGrpSpPr>
                <p:cNvPr id="51" name="Group 53"/>
                <p:cNvGrpSpPr>
                  <a:grpSpLocks/>
                </p:cNvGrpSpPr>
                <p:nvPr/>
              </p:nvGrpSpPr>
              <p:grpSpPr bwMode="auto">
                <a:xfrm>
                  <a:off x="4507" y="2342"/>
                  <a:ext cx="66" cy="251"/>
                  <a:chOff x="4461" y="3385"/>
                  <a:chExt cx="66" cy="251"/>
                </a:xfrm>
              </p:grpSpPr>
              <p:sp>
                <p:nvSpPr>
                  <p:cNvPr id="68" name="Line 54"/>
                  <p:cNvSpPr>
                    <a:spLocks noChangeShapeType="1"/>
                  </p:cNvSpPr>
                  <p:nvPr/>
                </p:nvSpPr>
                <p:spPr bwMode="auto">
                  <a:xfrm>
                    <a:off x="4461" y="3385"/>
                    <a:ext cx="0" cy="251"/>
                  </a:xfrm>
                  <a:prstGeom prst="line">
                    <a:avLst/>
                  </a:prstGeom>
                  <a:noFill/>
                  <a:ln w="28575">
                    <a:solidFill>
                      <a:schemeClr val="bg1"/>
                    </a:solidFill>
                    <a:round/>
                    <a:headEnd/>
                    <a:tailEnd/>
                  </a:ln>
                </p:spPr>
                <p:txBody>
                  <a:bodyPr/>
                  <a:lstStyle/>
                  <a:p>
                    <a:endParaRPr lang="zh-CN" altLang="en-US"/>
                  </a:p>
                </p:txBody>
              </p:sp>
              <p:sp>
                <p:nvSpPr>
                  <p:cNvPr id="69" name="Line 55"/>
                  <p:cNvSpPr>
                    <a:spLocks noChangeShapeType="1"/>
                  </p:cNvSpPr>
                  <p:nvPr/>
                </p:nvSpPr>
                <p:spPr bwMode="auto">
                  <a:xfrm>
                    <a:off x="4527" y="3436"/>
                    <a:ext cx="0" cy="157"/>
                  </a:xfrm>
                  <a:prstGeom prst="line">
                    <a:avLst/>
                  </a:prstGeom>
                  <a:noFill/>
                  <a:ln w="28575">
                    <a:solidFill>
                      <a:schemeClr val="bg1"/>
                    </a:solidFill>
                    <a:round/>
                    <a:headEnd/>
                    <a:tailEnd/>
                  </a:ln>
                </p:spPr>
                <p:txBody>
                  <a:bodyPr/>
                  <a:lstStyle/>
                  <a:p>
                    <a:endParaRPr lang="zh-CN" altLang="en-US"/>
                  </a:p>
                </p:txBody>
              </p:sp>
            </p:grpSp>
            <p:sp>
              <p:nvSpPr>
                <p:cNvPr id="52" name="Line 56"/>
                <p:cNvSpPr>
                  <a:spLocks noChangeShapeType="1"/>
                </p:cNvSpPr>
                <p:nvPr/>
              </p:nvSpPr>
              <p:spPr bwMode="auto">
                <a:xfrm flipV="1">
                  <a:off x="4716" y="2277"/>
                  <a:ext cx="189" cy="188"/>
                </a:xfrm>
                <a:prstGeom prst="line">
                  <a:avLst/>
                </a:prstGeom>
                <a:noFill/>
                <a:ln w="28575">
                  <a:solidFill>
                    <a:schemeClr val="bg1"/>
                  </a:solidFill>
                  <a:round/>
                  <a:headEnd/>
                  <a:tailEnd/>
                </a:ln>
              </p:spPr>
              <p:txBody>
                <a:bodyPr/>
                <a:lstStyle/>
                <a:p>
                  <a:endParaRPr lang="zh-CN" altLang="en-US"/>
                </a:p>
              </p:txBody>
            </p:sp>
            <p:sp>
              <p:nvSpPr>
                <p:cNvPr id="53" name="Freeform 57"/>
                <p:cNvSpPr>
                  <a:spLocks/>
                </p:cNvSpPr>
                <p:nvPr/>
              </p:nvSpPr>
              <p:spPr bwMode="auto">
                <a:xfrm>
                  <a:off x="4780" y="2230"/>
                  <a:ext cx="231" cy="151"/>
                </a:xfrm>
                <a:custGeom>
                  <a:avLst/>
                  <a:gdLst>
                    <a:gd name="T0" fmla="*/ 0 w 231"/>
                    <a:gd name="T1" fmla="*/ 67 h 151"/>
                    <a:gd name="T2" fmla="*/ 157 w 231"/>
                    <a:gd name="T3" fmla="*/ 14 h 151"/>
                    <a:gd name="T4" fmla="*/ 231 w 231"/>
                    <a:gd name="T5" fmla="*/ 151 h 151"/>
                    <a:gd name="T6" fmla="*/ 0 60000 65536"/>
                    <a:gd name="T7" fmla="*/ 0 60000 65536"/>
                    <a:gd name="T8" fmla="*/ 0 60000 65536"/>
                    <a:gd name="T9" fmla="*/ 0 w 231"/>
                    <a:gd name="T10" fmla="*/ 0 h 151"/>
                    <a:gd name="T11" fmla="*/ 231 w 231"/>
                    <a:gd name="T12" fmla="*/ 151 h 151"/>
                  </a:gdLst>
                  <a:ahLst/>
                  <a:cxnLst>
                    <a:cxn ang="T6">
                      <a:pos x="T0" y="T1"/>
                    </a:cxn>
                    <a:cxn ang="T7">
                      <a:pos x="T2" y="T3"/>
                    </a:cxn>
                    <a:cxn ang="T8">
                      <a:pos x="T4" y="T5"/>
                    </a:cxn>
                  </a:cxnLst>
                  <a:rect l="T9" t="T10" r="T11" b="T12"/>
                  <a:pathLst>
                    <a:path w="231" h="151">
                      <a:moveTo>
                        <a:pt x="0" y="67"/>
                      </a:moveTo>
                      <a:cubicBezTo>
                        <a:pt x="59" y="33"/>
                        <a:pt x="119" y="0"/>
                        <a:pt x="157" y="14"/>
                      </a:cubicBezTo>
                      <a:cubicBezTo>
                        <a:pt x="195" y="28"/>
                        <a:pt x="213" y="89"/>
                        <a:pt x="231" y="151"/>
                      </a:cubicBezTo>
                    </a:path>
                  </a:pathLst>
                </a:custGeom>
                <a:noFill/>
                <a:ln w="28575">
                  <a:solidFill>
                    <a:srgbClr val="FFFF00"/>
                  </a:solidFill>
                  <a:round/>
                  <a:headEnd/>
                  <a:tailEnd type="triangle" w="sm" len="med"/>
                </a:ln>
              </p:spPr>
              <p:txBody>
                <a:bodyPr/>
                <a:lstStyle/>
                <a:p>
                  <a:endParaRPr lang="zh-CN" altLang="en-US"/>
                </a:p>
              </p:txBody>
            </p:sp>
            <p:sp>
              <p:nvSpPr>
                <p:cNvPr id="54" name="Text Box 58"/>
                <p:cNvSpPr txBox="1">
                  <a:spLocks noChangeArrowheads="1"/>
                </p:cNvSpPr>
                <p:nvPr/>
              </p:nvSpPr>
              <p:spPr bwMode="auto">
                <a:xfrm>
                  <a:off x="4982" y="2151"/>
                  <a:ext cx="315" cy="327"/>
                </a:xfrm>
                <a:prstGeom prst="rect">
                  <a:avLst/>
                </a:prstGeom>
                <a:noFill/>
                <a:ln w="9525">
                  <a:noFill/>
                  <a:miter lim="800000"/>
                  <a:headEnd/>
                  <a:tailEnd/>
                </a:ln>
              </p:spPr>
              <p:txBody>
                <a:bodyPr>
                  <a:spAutoFit/>
                </a:bodyPr>
                <a:lstStyle/>
                <a:p>
                  <a:pPr>
                    <a:spcBef>
                      <a:spcPct val="50000"/>
                    </a:spcBef>
                  </a:pPr>
                  <a:r>
                    <a:rPr kumimoji="1" lang="en-US" altLang="zh-CN" sz="2800" i="1"/>
                    <a:t>k</a:t>
                  </a:r>
                  <a:endParaRPr kumimoji="1" lang="en-US" altLang="zh-CN" sz="2800" b="0" i="1">
                    <a:solidFill>
                      <a:schemeClr val="tx1"/>
                    </a:solidFill>
                  </a:endParaRPr>
                </a:p>
              </p:txBody>
            </p:sp>
            <p:grpSp>
              <p:nvGrpSpPr>
                <p:cNvPr id="55" name="Group 59"/>
                <p:cNvGrpSpPr>
                  <a:grpSpLocks/>
                </p:cNvGrpSpPr>
                <p:nvPr/>
              </p:nvGrpSpPr>
              <p:grpSpPr bwMode="auto">
                <a:xfrm>
                  <a:off x="3777" y="1628"/>
                  <a:ext cx="2" cy="837"/>
                  <a:chOff x="3917" y="1771"/>
                  <a:chExt cx="2" cy="837"/>
                </a:xfrm>
              </p:grpSpPr>
              <p:sp>
                <p:nvSpPr>
                  <p:cNvPr id="66" name="Line 60"/>
                  <p:cNvSpPr>
                    <a:spLocks noChangeShapeType="1"/>
                  </p:cNvSpPr>
                  <p:nvPr/>
                </p:nvSpPr>
                <p:spPr bwMode="auto">
                  <a:xfrm>
                    <a:off x="3917" y="1771"/>
                    <a:ext cx="0" cy="837"/>
                  </a:xfrm>
                  <a:prstGeom prst="line">
                    <a:avLst/>
                  </a:prstGeom>
                  <a:noFill/>
                  <a:ln w="28575">
                    <a:solidFill>
                      <a:schemeClr val="bg1"/>
                    </a:solidFill>
                    <a:round/>
                    <a:headEnd/>
                    <a:tailEnd/>
                  </a:ln>
                </p:spPr>
                <p:txBody>
                  <a:bodyPr/>
                  <a:lstStyle/>
                  <a:p>
                    <a:endParaRPr lang="zh-CN" altLang="en-US"/>
                  </a:p>
                </p:txBody>
              </p:sp>
              <p:sp>
                <p:nvSpPr>
                  <p:cNvPr id="67" name="Line 61"/>
                  <p:cNvSpPr>
                    <a:spLocks noChangeShapeType="1"/>
                  </p:cNvSpPr>
                  <p:nvPr/>
                </p:nvSpPr>
                <p:spPr bwMode="auto">
                  <a:xfrm flipV="1">
                    <a:off x="3919" y="2157"/>
                    <a:ext cx="0" cy="209"/>
                  </a:xfrm>
                  <a:prstGeom prst="line">
                    <a:avLst/>
                  </a:prstGeom>
                  <a:noFill/>
                  <a:ln w="28575">
                    <a:solidFill>
                      <a:schemeClr val="bg1"/>
                    </a:solidFill>
                    <a:round/>
                    <a:headEnd/>
                    <a:tailEnd type="triangle" w="med" len="med"/>
                  </a:ln>
                </p:spPr>
                <p:txBody>
                  <a:bodyPr/>
                  <a:lstStyle/>
                  <a:p>
                    <a:endParaRPr lang="zh-CN" altLang="en-US"/>
                  </a:p>
                </p:txBody>
              </p:sp>
            </p:grpSp>
            <p:sp>
              <p:nvSpPr>
                <p:cNvPr id="56" name="Line 62"/>
                <p:cNvSpPr>
                  <a:spLocks noChangeShapeType="1"/>
                </p:cNvSpPr>
                <p:nvPr/>
              </p:nvSpPr>
              <p:spPr bwMode="auto">
                <a:xfrm>
                  <a:off x="3783" y="2453"/>
                  <a:ext cx="733" cy="0"/>
                </a:xfrm>
                <a:prstGeom prst="line">
                  <a:avLst/>
                </a:prstGeom>
                <a:noFill/>
                <a:ln w="28575">
                  <a:solidFill>
                    <a:schemeClr val="bg1"/>
                  </a:solidFill>
                  <a:round/>
                  <a:headEnd/>
                  <a:tailEnd/>
                </a:ln>
              </p:spPr>
              <p:txBody>
                <a:bodyPr/>
                <a:lstStyle/>
                <a:p>
                  <a:endParaRPr lang="zh-CN" altLang="en-US"/>
                </a:p>
              </p:txBody>
            </p:sp>
            <p:sp>
              <p:nvSpPr>
                <p:cNvPr id="57" name="Text Box 63"/>
                <p:cNvSpPr txBox="1">
                  <a:spLocks noChangeArrowheads="1"/>
                </p:cNvSpPr>
                <p:nvPr/>
              </p:nvSpPr>
              <p:spPr bwMode="auto">
                <a:xfrm>
                  <a:off x="3579" y="1878"/>
                  <a:ext cx="325" cy="327"/>
                </a:xfrm>
                <a:prstGeom prst="rect">
                  <a:avLst/>
                </a:prstGeom>
                <a:noFill/>
                <a:ln w="9525">
                  <a:noFill/>
                  <a:miter lim="800000"/>
                  <a:headEnd/>
                  <a:tailEnd/>
                </a:ln>
              </p:spPr>
              <p:txBody>
                <a:bodyPr>
                  <a:spAutoFit/>
                </a:bodyPr>
                <a:lstStyle/>
                <a:p>
                  <a:pPr>
                    <a:spcBef>
                      <a:spcPct val="50000"/>
                    </a:spcBef>
                  </a:pPr>
                  <a:r>
                    <a:rPr kumimoji="1" lang="en-US" altLang="zh-CN" sz="2800" i="1"/>
                    <a:t>I</a:t>
                  </a:r>
                  <a:endParaRPr kumimoji="1" lang="en-US" altLang="zh-CN" sz="2800" b="0" i="1">
                    <a:solidFill>
                      <a:schemeClr val="tx1"/>
                    </a:solidFill>
                  </a:endParaRPr>
                </a:p>
              </p:txBody>
            </p:sp>
            <p:sp>
              <p:nvSpPr>
                <p:cNvPr id="58" name="Line 64"/>
                <p:cNvSpPr>
                  <a:spLocks noChangeShapeType="1"/>
                </p:cNvSpPr>
                <p:nvPr/>
              </p:nvSpPr>
              <p:spPr bwMode="auto">
                <a:xfrm>
                  <a:off x="4095" y="1628"/>
                  <a:ext cx="105" cy="1"/>
                </a:xfrm>
                <a:prstGeom prst="line">
                  <a:avLst/>
                </a:prstGeom>
                <a:noFill/>
                <a:ln w="28575">
                  <a:solidFill>
                    <a:schemeClr val="bg1"/>
                  </a:solidFill>
                  <a:round/>
                  <a:headEnd/>
                  <a:tailEnd/>
                </a:ln>
              </p:spPr>
              <p:txBody>
                <a:bodyPr/>
                <a:lstStyle/>
                <a:p>
                  <a:endParaRPr lang="zh-CN" altLang="en-US"/>
                </a:p>
              </p:txBody>
            </p:sp>
            <p:grpSp>
              <p:nvGrpSpPr>
                <p:cNvPr id="59" name="Group 65"/>
                <p:cNvGrpSpPr>
                  <a:grpSpLocks/>
                </p:cNvGrpSpPr>
                <p:nvPr/>
              </p:nvGrpSpPr>
              <p:grpSpPr bwMode="auto">
                <a:xfrm>
                  <a:off x="3765" y="1200"/>
                  <a:ext cx="333" cy="853"/>
                  <a:chOff x="3765" y="1200"/>
                  <a:chExt cx="333" cy="853"/>
                </a:xfrm>
              </p:grpSpPr>
              <p:grpSp>
                <p:nvGrpSpPr>
                  <p:cNvPr id="60" name="Group 66"/>
                  <p:cNvGrpSpPr>
                    <a:grpSpLocks/>
                  </p:cNvGrpSpPr>
                  <p:nvPr/>
                </p:nvGrpSpPr>
                <p:grpSpPr bwMode="auto">
                  <a:xfrm>
                    <a:off x="3777" y="1200"/>
                    <a:ext cx="321" cy="853"/>
                    <a:chOff x="3777" y="1200"/>
                    <a:chExt cx="321" cy="853"/>
                  </a:xfrm>
                </p:grpSpPr>
                <p:grpSp>
                  <p:nvGrpSpPr>
                    <p:cNvPr id="62" name="Group 67"/>
                    <p:cNvGrpSpPr>
                      <a:grpSpLocks/>
                    </p:cNvGrpSpPr>
                    <p:nvPr/>
                  </p:nvGrpSpPr>
                  <p:grpSpPr bwMode="auto">
                    <a:xfrm>
                      <a:off x="3920" y="1205"/>
                      <a:ext cx="178" cy="848"/>
                      <a:chOff x="2088" y="1747"/>
                      <a:chExt cx="178" cy="848"/>
                    </a:xfrm>
                  </p:grpSpPr>
                  <p:sp>
                    <p:nvSpPr>
                      <p:cNvPr id="64" name="Oval 68"/>
                      <p:cNvSpPr>
                        <a:spLocks noChangeArrowheads="1"/>
                      </p:cNvSpPr>
                      <p:nvPr/>
                    </p:nvSpPr>
                    <p:spPr bwMode="auto">
                      <a:xfrm>
                        <a:off x="2088" y="1747"/>
                        <a:ext cx="178" cy="848"/>
                      </a:xfrm>
                      <a:prstGeom prst="ellipse">
                        <a:avLst/>
                      </a:prstGeom>
                      <a:noFill/>
                      <a:ln w="28575">
                        <a:solidFill>
                          <a:srgbClr val="FF9933"/>
                        </a:solidFill>
                        <a:round/>
                        <a:headEnd/>
                        <a:tailEnd/>
                      </a:ln>
                    </p:spPr>
                    <p:txBody>
                      <a:bodyPr wrap="none" anchor="ctr"/>
                      <a:lstStyle/>
                      <a:p>
                        <a:endParaRPr lang="zh-CN" altLang="en-US"/>
                      </a:p>
                    </p:txBody>
                  </p:sp>
                  <p:sp>
                    <p:nvSpPr>
                      <p:cNvPr id="65" name="Freeform 69"/>
                      <p:cNvSpPr>
                        <a:spLocks/>
                      </p:cNvSpPr>
                      <p:nvPr/>
                    </p:nvSpPr>
                    <p:spPr bwMode="auto">
                      <a:xfrm>
                        <a:off x="2228" y="2304"/>
                        <a:ext cx="27" cy="209"/>
                      </a:xfrm>
                      <a:custGeom>
                        <a:avLst/>
                        <a:gdLst>
                          <a:gd name="T0" fmla="*/ 732 w 24"/>
                          <a:gd name="T1" fmla="*/ 0 h 189"/>
                          <a:gd name="T2" fmla="*/ 732 w 24"/>
                          <a:gd name="T3" fmla="*/ 2136 h 189"/>
                          <a:gd name="T4" fmla="*/ 0 w 24"/>
                          <a:gd name="T5" fmla="*/ 3858 h 189"/>
                          <a:gd name="T6" fmla="*/ 0 60000 65536"/>
                          <a:gd name="T7" fmla="*/ 0 60000 65536"/>
                          <a:gd name="T8" fmla="*/ 0 60000 65536"/>
                          <a:gd name="T9" fmla="*/ 0 w 24"/>
                          <a:gd name="T10" fmla="*/ 0 h 189"/>
                          <a:gd name="T11" fmla="*/ 24 w 24"/>
                          <a:gd name="T12" fmla="*/ 189 h 189"/>
                        </a:gdLst>
                        <a:ahLst/>
                        <a:cxnLst>
                          <a:cxn ang="T6">
                            <a:pos x="T0" y="T1"/>
                          </a:cxn>
                          <a:cxn ang="T7">
                            <a:pos x="T2" y="T3"/>
                          </a:cxn>
                          <a:cxn ang="T8">
                            <a:pos x="T4" y="T5"/>
                          </a:cxn>
                        </a:cxnLst>
                        <a:rect l="T9" t="T10" r="T11" b="T12"/>
                        <a:pathLst>
                          <a:path w="24" h="189">
                            <a:moveTo>
                              <a:pt x="21" y="0"/>
                            </a:moveTo>
                            <a:cubicBezTo>
                              <a:pt x="22" y="37"/>
                              <a:pt x="24" y="74"/>
                              <a:pt x="21" y="105"/>
                            </a:cubicBezTo>
                            <a:cubicBezTo>
                              <a:pt x="18" y="136"/>
                              <a:pt x="9" y="162"/>
                              <a:pt x="0" y="189"/>
                            </a:cubicBezTo>
                          </a:path>
                        </a:pathLst>
                      </a:custGeom>
                      <a:noFill/>
                      <a:ln w="19050">
                        <a:solidFill>
                          <a:srgbClr val="FF9933"/>
                        </a:solidFill>
                        <a:round/>
                        <a:headEnd/>
                        <a:tailEnd type="triangle" w="med" len="med"/>
                      </a:ln>
                    </p:spPr>
                    <p:txBody>
                      <a:bodyPr/>
                      <a:lstStyle/>
                      <a:p>
                        <a:endParaRPr lang="zh-CN" altLang="en-US"/>
                      </a:p>
                    </p:txBody>
                  </p:sp>
                </p:grpSp>
                <p:sp>
                  <p:nvSpPr>
                    <p:cNvPr id="63" name="Text Box 70"/>
                    <p:cNvSpPr txBox="1">
                      <a:spLocks noChangeArrowheads="1"/>
                    </p:cNvSpPr>
                    <p:nvPr/>
                  </p:nvSpPr>
                  <p:spPr bwMode="auto">
                    <a:xfrm>
                      <a:off x="3777" y="1200"/>
                      <a:ext cx="236" cy="327"/>
                    </a:xfrm>
                    <a:prstGeom prst="rect">
                      <a:avLst/>
                    </a:prstGeom>
                    <a:noFill/>
                    <a:ln w="9525">
                      <a:noFill/>
                      <a:miter lim="800000"/>
                      <a:headEnd/>
                      <a:tailEnd/>
                    </a:ln>
                  </p:spPr>
                  <p:txBody>
                    <a:bodyPr>
                      <a:spAutoFit/>
                    </a:bodyPr>
                    <a:lstStyle/>
                    <a:p>
                      <a:pPr>
                        <a:spcBef>
                          <a:spcPct val="50000"/>
                        </a:spcBef>
                      </a:pPr>
                      <a:r>
                        <a:rPr kumimoji="1" lang="en-US" altLang="zh-CN" sz="2800" i="1"/>
                        <a:t>l</a:t>
                      </a:r>
                    </a:p>
                  </p:txBody>
                </p:sp>
              </p:grpSp>
              <p:sp>
                <p:nvSpPr>
                  <p:cNvPr id="61" name="Line 71"/>
                  <p:cNvSpPr>
                    <a:spLocks noChangeShapeType="1"/>
                  </p:cNvSpPr>
                  <p:nvPr/>
                </p:nvSpPr>
                <p:spPr bwMode="auto">
                  <a:xfrm>
                    <a:off x="3765" y="1626"/>
                    <a:ext cx="241" cy="0"/>
                  </a:xfrm>
                  <a:prstGeom prst="line">
                    <a:avLst/>
                  </a:prstGeom>
                  <a:noFill/>
                  <a:ln w="28575">
                    <a:solidFill>
                      <a:schemeClr val="bg1"/>
                    </a:solidFill>
                    <a:round/>
                    <a:headEnd/>
                    <a:tailEnd/>
                  </a:ln>
                </p:spPr>
                <p:txBody>
                  <a:bodyPr/>
                  <a:lstStyle/>
                  <a:p>
                    <a:endParaRPr lang="zh-CN" altLang="en-US"/>
                  </a:p>
                </p:txBody>
              </p:sp>
            </p:grpSp>
          </p:grpSp>
        </p:grpSp>
        <p:grpSp>
          <p:nvGrpSpPr>
            <p:cNvPr id="70" name="Group 72"/>
            <p:cNvGrpSpPr>
              <a:grpSpLocks/>
            </p:cNvGrpSpPr>
            <p:nvPr/>
          </p:nvGrpSpPr>
          <p:grpSpPr bwMode="auto">
            <a:xfrm>
              <a:off x="7018348" y="1771637"/>
              <a:ext cx="222250" cy="1606550"/>
              <a:chOff x="4220" y="1046"/>
              <a:chExt cx="140" cy="1012"/>
            </a:xfrm>
          </p:grpSpPr>
          <p:sp>
            <p:nvSpPr>
              <p:cNvPr id="71" name="Line 73"/>
              <p:cNvSpPr>
                <a:spLocks noChangeShapeType="1"/>
              </p:cNvSpPr>
              <p:nvPr/>
            </p:nvSpPr>
            <p:spPr bwMode="auto">
              <a:xfrm>
                <a:off x="4223" y="1046"/>
                <a:ext cx="122" cy="0"/>
              </a:xfrm>
              <a:prstGeom prst="line">
                <a:avLst/>
              </a:prstGeom>
              <a:noFill/>
              <a:ln w="9525">
                <a:solidFill>
                  <a:schemeClr val="bg1"/>
                </a:solidFill>
                <a:round/>
                <a:headEnd/>
                <a:tailEnd type="triangle" w="med" len="med"/>
              </a:ln>
            </p:spPr>
            <p:txBody>
              <a:bodyPr wrap="none" anchor="ctr"/>
              <a:lstStyle/>
              <a:p>
                <a:endParaRPr lang="zh-CN" altLang="en-US"/>
              </a:p>
            </p:txBody>
          </p:sp>
          <p:sp>
            <p:nvSpPr>
              <p:cNvPr id="72" name="Line 74"/>
              <p:cNvSpPr>
                <a:spLocks noChangeShapeType="1"/>
              </p:cNvSpPr>
              <p:nvPr/>
            </p:nvSpPr>
            <p:spPr bwMode="auto">
              <a:xfrm>
                <a:off x="4229" y="1562"/>
                <a:ext cx="122" cy="0"/>
              </a:xfrm>
              <a:prstGeom prst="line">
                <a:avLst/>
              </a:prstGeom>
              <a:noFill/>
              <a:ln w="9525">
                <a:solidFill>
                  <a:schemeClr val="bg1"/>
                </a:solidFill>
                <a:round/>
                <a:headEnd/>
                <a:tailEnd type="triangle" w="med" len="med"/>
              </a:ln>
            </p:spPr>
            <p:txBody>
              <a:bodyPr wrap="none" anchor="ctr"/>
              <a:lstStyle/>
              <a:p>
                <a:endParaRPr lang="zh-CN" altLang="en-US"/>
              </a:p>
            </p:txBody>
          </p:sp>
          <p:sp>
            <p:nvSpPr>
              <p:cNvPr id="73" name="Line 75"/>
              <p:cNvSpPr>
                <a:spLocks noChangeShapeType="1"/>
              </p:cNvSpPr>
              <p:nvPr/>
            </p:nvSpPr>
            <p:spPr bwMode="auto">
              <a:xfrm>
                <a:off x="4238" y="1815"/>
                <a:ext cx="122" cy="0"/>
              </a:xfrm>
              <a:prstGeom prst="line">
                <a:avLst/>
              </a:prstGeom>
              <a:noFill/>
              <a:ln w="9525">
                <a:solidFill>
                  <a:schemeClr val="bg1"/>
                </a:solidFill>
                <a:round/>
                <a:headEnd/>
                <a:tailEnd type="triangle" w="med" len="med"/>
              </a:ln>
            </p:spPr>
            <p:txBody>
              <a:bodyPr wrap="none" anchor="ctr"/>
              <a:lstStyle/>
              <a:p>
                <a:endParaRPr lang="zh-CN" altLang="en-US"/>
              </a:p>
            </p:txBody>
          </p:sp>
          <p:sp>
            <p:nvSpPr>
              <p:cNvPr id="74" name="Line 76"/>
              <p:cNvSpPr>
                <a:spLocks noChangeShapeType="1"/>
              </p:cNvSpPr>
              <p:nvPr/>
            </p:nvSpPr>
            <p:spPr bwMode="auto">
              <a:xfrm>
                <a:off x="4220" y="1296"/>
                <a:ext cx="122" cy="0"/>
              </a:xfrm>
              <a:prstGeom prst="line">
                <a:avLst/>
              </a:prstGeom>
              <a:noFill/>
              <a:ln w="9525">
                <a:solidFill>
                  <a:schemeClr val="bg1"/>
                </a:solidFill>
                <a:round/>
                <a:headEnd/>
                <a:tailEnd type="triangle" w="med" len="med"/>
              </a:ln>
            </p:spPr>
            <p:txBody>
              <a:bodyPr wrap="none" anchor="ctr"/>
              <a:lstStyle/>
              <a:p>
                <a:endParaRPr lang="zh-CN" altLang="en-US"/>
              </a:p>
            </p:txBody>
          </p:sp>
          <p:sp>
            <p:nvSpPr>
              <p:cNvPr id="75" name="Line 77"/>
              <p:cNvSpPr>
                <a:spLocks noChangeShapeType="1"/>
              </p:cNvSpPr>
              <p:nvPr/>
            </p:nvSpPr>
            <p:spPr bwMode="auto">
              <a:xfrm>
                <a:off x="4234" y="2058"/>
                <a:ext cx="122" cy="0"/>
              </a:xfrm>
              <a:prstGeom prst="line">
                <a:avLst/>
              </a:prstGeom>
              <a:noFill/>
              <a:ln w="9525">
                <a:solidFill>
                  <a:schemeClr val="bg1"/>
                </a:solidFill>
                <a:round/>
                <a:headEnd/>
                <a:tailEnd type="triangle" w="med" len="med"/>
              </a:ln>
            </p:spPr>
            <p:txBody>
              <a:bodyPr wrap="none" anchor="ctr"/>
              <a:lstStyle/>
              <a:p>
                <a:endParaRPr lang="zh-CN" altLang="en-US"/>
              </a:p>
            </p:txBody>
          </p:sp>
        </p:grpSp>
        <p:grpSp>
          <p:nvGrpSpPr>
            <p:cNvPr id="76" name="Group 78"/>
            <p:cNvGrpSpPr>
              <a:grpSpLocks/>
            </p:cNvGrpSpPr>
            <p:nvPr/>
          </p:nvGrpSpPr>
          <p:grpSpPr bwMode="auto">
            <a:xfrm>
              <a:off x="7427923" y="2666987"/>
              <a:ext cx="793750" cy="476250"/>
              <a:chOff x="4478" y="1566"/>
              <a:chExt cx="500" cy="300"/>
            </a:xfrm>
          </p:grpSpPr>
          <p:grpSp>
            <p:nvGrpSpPr>
              <p:cNvPr id="77" name="Group 79"/>
              <p:cNvGrpSpPr>
                <a:grpSpLocks/>
              </p:cNvGrpSpPr>
              <p:nvPr/>
            </p:nvGrpSpPr>
            <p:grpSpPr bwMode="auto">
              <a:xfrm>
                <a:off x="4590" y="1578"/>
                <a:ext cx="333" cy="288"/>
                <a:chOff x="3467" y="2700"/>
                <a:chExt cx="333" cy="288"/>
              </a:xfrm>
            </p:grpSpPr>
            <p:sp>
              <p:nvSpPr>
                <p:cNvPr id="79" name="Text Box 80"/>
                <p:cNvSpPr txBox="1">
                  <a:spLocks noChangeArrowheads="1"/>
                </p:cNvSpPr>
                <p:nvPr/>
              </p:nvSpPr>
              <p:spPr bwMode="auto">
                <a:xfrm>
                  <a:off x="3467" y="2700"/>
                  <a:ext cx="333" cy="288"/>
                </a:xfrm>
                <a:prstGeom prst="rect">
                  <a:avLst/>
                </a:prstGeom>
                <a:noFill/>
                <a:ln w="9525">
                  <a:noFill/>
                  <a:miter lim="800000"/>
                  <a:headEnd/>
                  <a:tailEnd/>
                </a:ln>
              </p:spPr>
              <p:txBody>
                <a:bodyPr>
                  <a:spAutoFit/>
                </a:bodyPr>
                <a:lstStyle/>
                <a:p>
                  <a:pPr>
                    <a:spcBef>
                      <a:spcPct val="50000"/>
                    </a:spcBef>
                  </a:pPr>
                  <a:r>
                    <a:rPr kumimoji="1" lang="en-US" altLang="zh-CN" i="1"/>
                    <a:t>E</a:t>
                  </a:r>
                  <a:endParaRPr kumimoji="1" lang="en-US" altLang="zh-CN" b="0">
                    <a:solidFill>
                      <a:schemeClr val="tx1"/>
                    </a:solidFill>
                  </a:endParaRPr>
                </a:p>
              </p:txBody>
            </p:sp>
            <p:sp>
              <p:nvSpPr>
                <p:cNvPr id="80" name="Line 81"/>
                <p:cNvSpPr>
                  <a:spLocks noChangeShapeType="1"/>
                </p:cNvSpPr>
                <p:nvPr/>
              </p:nvSpPr>
              <p:spPr bwMode="auto">
                <a:xfrm>
                  <a:off x="3545" y="2744"/>
                  <a:ext cx="133" cy="0"/>
                </a:xfrm>
                <a:prstGeom prst="line">
                  <a:avLst/>
                </a:prstGeom>
                <a:noFill/>
                <a:ln w="9525">
                  <a:solidFill>
                    <a:schemeClr val="bg1"/>
                  </a:solidFill>
                  <a:round/>
                  <a:headEnd/>
                  <a:tailEnd type="triangle" w="sm" len="med"/>
                </a:ln>
              </p:spPr>
              <p:txBody>
                <a:bodyPr wrap="none" anchor="ctr"/>
                <a:lstStyle/>
                <a:p>
                  <a:endParaRPr lang="zh-CN" altLang="en-US"/>
                </a:p>
              </p:txBody>
            </p:sp>
          </p:grpSp>
          <p:sp>
            <p:nvSpPr>
              <p:cNvPr id="78" name="Line 82"/>
              <p:cNvSpPr>
                <a:spLocks noChangeShapeType="1"/>
              </p:cNvSpPr>
              <p:nvPr/>
            </p:nvSpPr>
            <p:spPr bwMode="auto">
              <a:xfrm>
                <a:off x="4478" y="1566"/>
                <a:ext cx="500" cy="0"/>
              </a:xfrm>
              <a:prstGeom prst="line">
                <a:avLst/>
              </a:prstGeom>
              <a:noFill/>
              <a:ln w="28575">
                <a:solidFill>
                  <a:schemeClr val="bg1"/>
                </a:solidFill>
                <a:round/>
                <a:headEnd/>
                <a:tailEnd type="triangle" w="sm" len="med"/>
              </a:ln>
            </p:spPr>
            <p:txBody>
              <a:bodyPr wrap="none" anchor="ctr"/>
              <a:lstStyle/>
              <a:p>
                <a:endParaRPr lang="zh-CN" altLang="en-US"/>
              </a:p>
            </p:txBody>
          </p:sp>
        </p:grpSp>
        <p:grpSp>
          <p:nvGrpSpPr>
            <p:cNvPr id="81" name="Group 91"/>
            <p:cNvGrpSpPr>
              <a:grpSpLocks/>
            </p:cNvGrpSpPr>
            <p:nvPr/>
          </p:nvGrpSpPr>
          <p:grpSpPr bwMode="auto">
            <a:xfrm>
              <a:off x="6246823" y="1230299"/>
              <a:ext cx="1809750" cy="2627313"/>
              <a:chOff x="3734" y="705"/>
              <a:chExt cx="1140" cy="1655"/>
            </a:xfrm>
          </p:grpSpPr>
          <p:grpSp>
            <p:nvGrpSpPr>
              <p:cNvPr id="82" name="Group 92"/>
              <p:cNvGrpSpPr>
                <a:grpSpLocks/>
              </p:cNvGrpSpPr>
              <p:nvPr/>
            </p:nvGrpSpPr>
            <p:grpSpPr bwMode="auto">
              <a:xfrm>
                <a:off x="3990" y="705"/>
                <a:ext cx="884" cy="1655"/>
                <a:chOff x="3990" y="705"/>
                <a:chExt cx="806" cy="1655"/>
              </a:xfrm>
            </p:grpSpPr>
            <p:sp>
              <p:nvSpPr>
                <p:cNvPr id="84" name="Freeform 93"/>
                <p:cNvSpPr>
                  <a:spLocks/>
                </p:cNvSpPr>
                <p:nvPr/>
              </p:nvSpPr>
              <p:spPr bwMode="auto">
                <a:xfrm>
                  <a:off x="3990" y="726"/>
                  <a:ext cx="596" cy="1634"/>
                </a:xfrm>
                <a:custGeom>
                  <a:avLst/>
                  <a:gdLst>
                    <a:gd name="T0" fmla="*/ 11 w 596"/>
                    <a:gd name="T1" fmla="*/ 482 h 1634"/>
                    <a:gd name="T2" fmla="*/ 63 w 596"/>
                    <a:gd name="T3" fmla="*/ 168 h 1634"/>
                    <a:gd name="T4" fmla="*/ 199 w 596"/>
                    <a:gd name="T5" fmla="*/ 21 h 1634"/>
                    <a:gd name="T6" fmla="*/ 419 w 596"/>
                    <a:gd name="T7" fmla="*/ 42 h 1634"/>
                    <a:gd name="T8" fmla="*/ 545 w 596"/>
                    <a:gd name="T9" fmla="*/ 220 h 1634"/>
                    <a:gd name="T10" fmla="*/ 576 w 596"/>
                    <a:gd name="T11" fmla="*/ 807 h 1634"/>
                    <a:gd name="T12" fmla="*/ 566 w 596"/>
                    <a:gd name="T13" fmla="*/ 1487 h 1634"/>
                    <a:gd name="T14" fmla="*/ 398 w 596"/>
                    <a:gd name="T15" fmla="*/ 1613 h 1634"/>
                    <a:gd name="T16" fmla="*/ 293 w 596"/>
                    <a:gd name="T17" fmla="*/ 1613 h 1634"/>
                    <a:gd name="T18" fmla="*/ 126 w 596"/>
                    <a:gd name="T19" fmla="*/ 1529 h 1634"/>
                    <a:gd name="T20" fmla="*/ 63 w 596"/>
                    <a:gd name="T21" fmla="*/ 1498 h 1634"/>
                    <a:gd name="T22" fmla="*/ 0 w 596"/>
                    <a:gd name="T23" fmla="*/ 1309 h 16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96"/>
                    <a:gd name="T37" fmla="*/ 0 h 1634"/>
                    <a:gd name="T38" fmla="*/ 596 w 596"/>
                    <a:gd name="T39" fmla="*/ 1634 h 16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96" h="1634">
                      <a:moveTo>
                        <a:pt x="11" y="482"/>
                      </a:moveTo>
                      <a:cubicBezTo>
                        <a:pt x="21" y="363"/>
                        <a:pt x="32" y="245"/>
                        <a:pt x="63" y="168"/>
                      </a:cubicBezTo>
                      <a:cubicBezTo>
                        <a:pt x="94" y="91"/>
                        <a:pt x="140" y="42"/>
                        <a:pt x="199" y="21"/>
                      </a:cubicBezTo>
                      <a:cubicBezTo>
                        <a:pt x="258" y="0"/>
                        <a:pt x="361" y="9"/>
                        <a:pt x="419" y="42"/>
                      </a:cubicBezTo>
                      <a:cubicBezTo>
                        <a:pt x="477" y="75"/>
                        <a:pt x="519" y="93"/>
                        <a:pt x="545" y="220"/>
                      </a:cubicBezTo>
                      <a:cubicBezTo>
                        <a:pt x="571" y="347"/>
                        <a:pt x="573" y="596"/>
                        <a:pt x="576" y="807"/>
                      </a:cubicBezTo>
                      <a:cubicBezTo>
                        <a:pt x="579" y="1018"/>
                        <a:pt x="596" y="1353"/>
                        <a:pt x="566" y="1487"/>
                      </a:cubicBezTo>
                      <a:cubicBezTo>
                        <a:pt x="536" y="1621"/>
                        <a:pt x="443" y="1592"/>
                        <a:pt x="398" y="1613"/>
                      </a:cubicBezTo>
                      <a:cubicBezTo>
                        <a:pt x="353" y="1634"/>
                        <a:pt x="338" y="1627"/>
                        <a:pt x="293" y="1613"/>
                      </a:cubicBezTo>
                      <a:cubicBezTo>
                        <a:pt x="248" y="1599"/>
                        <a:pt x="164" y="1548"/>
                        <a:pt x="126" y="1529"/>
                      </a:cubicBezTo>
                      <a:cubicBezTo>
                        <a:pt x="88" y="1510"/>
                        <a:pt x="84" y="1535"/>
                        <a:pt x="63" y="1498"/>
                      </a:cubicBezTo>
                      <a:cubicBezTo>
                        <a:pt x="42" y="1461"/>
                        <a:pt x="21" y="1385"/>
                        <a:pt x="0" y="1309"/>
                      </a:cubicBezTo>
                    </a:path>
                  </a:pathLst>
                </a:custGeom>
                <a:noFill/>
                <a:ln w="28575">
                  <a:solidFill>
                    <a:srgbClr val="FFFF99"/>
                  </a:solidFill>
                  <a:round/>
                  <a:headEnd/>
                  <a:tailEnd/>
                </a:ln>
              </p:spPr>
              <p:txBody>
                <a:bodyPr/>
                <a:lstStyle/>
                <a:p>
                  <a:endParaRPr lang="zh-CN" altLang="en-US"/>
                </a:p>
              </p:txBody>
            </p:sp>
            <p:sp>
              <p:nvSpPr>
                <p:cNvPr id="85" name="Text Box 94"/>
                <p:cNvSpPr txBox="1">
                  <a:spLocks noChangeArrowheads="1"/>
                </p:cNvSpPr>
                <p:nvPr/>
              </p:nvSpPr>
              <p:spPr bwMode="auto">
                <a:xfrm>
                  <a:off x="4503" y="705"/>
                  <a:ext cx="293" cy="327"/>
                </a:xfrm>
                <a:prstGeom prst="rect">
                  <a:avLst/>
                </a:prstGeom>
                <a:noFill/>
                <a:ln w="9525">
                  <a:noFill/>
                  <a:miter lim="800000"/>
                  <a:headEnd/>
                  <a:tailEnd/>
                </a:ln>
              </p:spPr>
              <p:txBody>
                <a:bodyPr>
                  <a:spAutoFit/>
                </a:bodyPr>
                <a:lstStyle/>
                <a:p>
                  <a:pPr>
                    <a:spcBef>
                      <a:spcPct val="50000"/>
                    </a:spcBef>
                  </a:pPr>
                  <a:r>
                    <a:rPr kumimoji="1" lang="en-US" altLang="zh-CN" i="1"/>
                    <a:t>S</a:t>
                  </a:r>
                  <a:r>
                    <a:rPr kumimoji="1" lang="en-US" altLang="zh-CN" sz="2800" baseline="-25000"/>
                    <a:t>2</a:t>
                  </a:r>
                  <a:endParaRPr kumimoji="1" lang="en-US" altLang="zh-CN" sz="2800" b="0">
                    <a:solidFill>
                      <a:schemeClr val="tx1"/>
                    </a:solidFill>
                  </a:endParaRPr>
                </a:p>
              </p:txBody>
            </p:sp>
          </p:grpSp>
          <p:sp>
            <p:nvSpPr>
              <p:cNvPr id="83" name="Text Box 95"/>
              <p:cNvSpPr txBox="1">
                <a:spLocks noChangeArrowheads="1"/>
              </p:cNvSpPr>
              <p:nvPr/>
            </p:nvSpPr>
            <p:spPr bwMode="auto">
              <a:xfrm>
                <a:off x="3734" y="950"/>
                <a:ext cx="299" cy="288"/>
              </a:xfrm>
              <a:prstGeom prst="rect">
                <a:avLst/>
              </a:prstGeom>
              <a:noFill/>
              <a:ln w="28575">
                <a:noFill/>
                <a:miter lim="800000"/>
                <a:headEnd/>
                <a:tailEnd type="none" w="sm" len="med"/>
              </a:ln>
            </p:spPr>
            <p:txBody>
              <a:bodyPr wrap="none">
                <a:spAutoFit/>
              </a:bodyPr>
              <a:lstStyle/>
              <a:p>
                <a:pPr>
                  <a:spcBef>
                    <a:spcPct val="50000"/>
                  </a:spcBef>
                </a:pPr>
                <a:r>
                  <a:rPr kumimoji="1" lang="en-US" altLang="zh-CN" i="1"/>
                  <a:t>S</a:t>
                </a:r>
                <a:r>
                  <a:rPr kumimoji="1" lang="en-US" altLang="zh-CN" sz="2800" baseline="-25000"/>
                  <a:t>1</a:t>
                </a:r>
              </a:p>
            </p:txBody>
          </p:sp>
        </p:grpSp>
      </p:grpSp>
      <p:graphicFrame>
        <p:nvGraphicFramePr>
          <p:cNvPr id="82008" name="Object 88"/>
          <p:cNvGraphicFramePr>
            <a:graphicFrameLocks noChangeAspect="1"/>
          </p:cNvGraphicFramePr>
          <p:nvPr/>
        </p:nvGraphicFramePr>
        <p:xfrm>
          <a:off x="2643174" y="1571612"/>
          <a:ext cx="2000264" cy="869080"/>
        </p:xfrm>
        <a:graphic>
          <a:graphicData uri="http://schemas.openxmlformats.org/presentationml/2006/ole">
            <mc:AlternateContent xmlns:mc="http://schemas.openxmlformats.org/markup-compatibility/2006">
              <mc:Choice xmlns:v="urn:schemas-microsoft-com:vml" Requires="v">
                <p:oleObj spid="_x0000_s128070" name="公式" r:id="rId3" imgW="1866600" imgH="812520" progId="Equation.3">
                  <p:embed/>
                </p:oleObj>
              </mc:Choice>
              <mc:Fallback>
                <p:oleObj name="公式" r:id="rId3" imgW="1866600" imgH="812520" progId="Equation.3">
                  <p:embed/>
                  <p:pic>
                    <p:nvPicPr>
                      <p:cNvPr id="0" name="Object 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3174" y="1571612"/>
                        <a:ext cx="2000264" cy="869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84" name="Object 88"/>
          <p:cNvGraphicFramePr>
            <a:graphicFrameLocks noChangeAspect="1"/>
          </p:cNvGraphicFramePr>
          <p:nvPr/>
        </p:nvGraphicFramePr>
        <p:xfrm>
          <a:off x="2428860" y="3786190"/>
          <a:ext cx="2428892" cy="1031424"/>
        </p:xfrm>
        <a:graphic>
          <a:graphicData uri="http://schemas.openxmlformats.org/presentationml/2006/ole">
            <mc:AlternateContent xmlns:mc="http://schemas.openxmlformats.org/markup-compatibility/2006">
              <mc:Choice xmlns:v="urn:schemas-microsoft-com:vml" Requires="v">
                <p:oleObj spid="_x0000_s128071" name="公式" r:id="rId5" imgW="2031840" imgH="863280" progId="Equation.3">
                  <p:embed/>
                </p:oleObj>
              </mc:Choice>
              <mc:Fallback>
                <p:oleObj name="公式" r:id="rId5" imgW="2031840" imgH="8632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8860" y="3786190"/>
                        <a:ext cx="2428892" cy="10314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 name="TextBox 88"/>
          <p:cNvSpPr txBox="1"/>
          <p:nvPr/>
        </p:nvSpPr>
        <p:spPr>
          <a:xfrm>
            <a:off x="571472" y="2714620"/>
            <a:ext cx="2659702" cy="461665"/>
          </a:xfrm>
          <a:prstGeom prst="rect">
            <a:avLst/>
          </a:prstGeom>
          <a:noFill/>
        </p:spPr>
        <p:txBody>
          <a:bodyPr wrap="none" rtlCol="0">
            <a:spAutoFit/>
          </a:bodyPr>
          <a:lstStyle/>
          <a:p>
            <a:r>
              <a:rPr lang="zh-CN" altLang="en-US" dirty="0" smtClean="0"/>
              <a:t>对上式两边求导：</a:t>
            </a:r>
            <a:endParaRPr lang="zh-CN" altLang="en-US" dirty="0"/>
          </a:p>
        </p:txBody>
      </p:sp>
      <p:graphicFrame>
        <p:nvGraphicFramePr>
          <p:cNvPr id="81985" name="Object 88"/>
          <p:cNvGraphicFramePr>
            <a:graphicFrameLocks noChangeAspect="1"/>
          </p:cNvGraphicFramePr>
          <p:nvPr/>
        </p:nvGraphicFramePr>
        <p:xfrm>
          <a:off x="3071802" y="2500306"/>
          <a:ext cx="2640013" cy="1058862"/>
        </p:xfrm>
        <a:graphic>
          <a:graphicData uri="http://schemas.openxmlformats.org/presentationml/2006/ole">
            <mc:AlternateContent xmlns:mc="http://schemas.openxmlformats.org/markup-compatibility/2006">
              <mc:Choice xmlns:v="urn:schemas-microsoft-com:vml" Requires="v">
                <p:oleObj spid="_x0000_s128072" name="公式" r:id="rId7" imgW="2463480" imgH="990360" progId="Equation.3">
                  <p:embed/>
                </p:oleObj>
              </mc:Choice>
              <mc:Fallback>
                <p:oleObj name="公式" r:id="rId7" imgW="2463480" imgH="99036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1802" y="2500306"/>
                        <a:ext cx="2640013" cy="1058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 name="TextBox 90"/>
          <p:cNvSpPr txBox="1"/>
          <p:nvPr/>
        </p:nvSpPr>
        <p:spPr>
          <a:xfrm>
            <a:off x="642910" y="3929066"/>
            <a:ext cx="1731564" cy="461665"/>
          </a:xfrm>
          <a:prstGeom prst="rect">
            <a:avLst/>
          </a:prstGeom>
          <a:noFill/>
        </p:spPr>
        <p:txBody>
          <a:bodyPr wrap="none" rtlCol="0">
            <a:spAutoFit/>
          </a:bodyPr>
          <a:lstStyle/>
          <a:p>
            <a:r>
              <a:rPr lang="zh-CN" altLang="en-US" dirty="0" smtClean="0"/>
              <a:t>代入方程：</a:t>
            </a:r>
            <a:endParaRPr lang="zh-CN" altLang="en-US" dirty="0"/>
          </a:p>
        </p:txBody>
      </p:sp>
      <p:graphicFrame>
        <p:nvGraphicFramePr>
          <p:cNvPr id="81986" name="Object 5"/>
          <p:cNvGraphicFramePr>
            <a:graphicFrameLocks noChangeAspect="1"/>
          </p:cNvGraphicFramePr>
          <p:nvPr/>
        </p:nvGraphicFramePr>
        <p:xfrm>
          <a:off x="1785918" y="5084781"/>
          <a:ext cx="3224213" cy="1058863"/>
        </p:xfrm>
        <a:graphic>
          <a:graphicData uri="http://schemas.openxmlformats.org/presentationml/2006/ole">
            <mc:AlternateContent xmlns:mc="http://schemas.openxmlformats.org/markup-compatibility/2006">
              <mc:Choice xmlns:v="urn:schemas-microsoft-com:vml" Requires="v">
                <p:oleObj spid="_x0000_s128073" name="公式" r:id="rId9" imgW="3009600" imgH="990360" progId="Equation.3">
                  <p:embed/>
                </p:oleObj>
              </mc:Choice>
              <mc:Fallback>
                <p:oleObj name="公式" r:id="rId9" imgW="3009600" imgH="99036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85918" y="5084781"/>
                        <a:ext cx="3224213" cy="1058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 name="TextBox 92"/>
          <p:cNvSpPr txBox="1"/>
          <p:nvPr/>
        </p:nvSpPr>
        <p:spPr>
          <a:xfrm>
            <a:off x="571472" y="1643050"/>
            <a:ext cx="2040943" cy="461665"/>
          </a:xfrm>
          <a:prstGeom prst="rect">
            <a:avLst/>
          </a:prstGeom>
          <a:noFill/>
        </p:spPr>
        <p:txBody>
          <a:bodyPr wrap="none" rtlCol="0">
            <a:spAutoFit/>
          </a:bodyPr>
          <a:lstStyle/>
          <a:p>
            <a:r>
              <a:rPr lang="zh-CN" altLang="en-US" dirty="0" smtClean="0"/>
              <a:t>根据高斯定理</a:t>
            </a:r>
            <a:endParaRPr lang="zh-CN" altLang="en-US" dirty="0"/>
          </a:p>
        </p:txBody>
      </p:sp>
      <p:sp>
        <p:nvSpPr>
          <p:cNvPr id="94" name="TextBox 93"/>
          <p:cNvSpPr txBox="1"/>
          <p:nvPr/>
        </p:nvSpPr>
        <p:spPr>
          <a:xfrm>
            <a:off x="571472" y="5357826"/>
            <a:ext cx="1112805" cy="461665"/>
          </a:xfrm>
          <a:prstGeom prst="rect">
            <a:avLst/>
          </a:prstGeom>
          <a:noFill/>
        </p:spPr>
        <p:txBody>
          <a:bodyPr wrap="none" rtlCol="0">
            <a:spAutoFit/>
          </a:bodyPr>
          <a:lstStyle/>
          <a:p>
            <a:r>
              <a:rPr lang="zh-CN" altLang="en-US" dirty="0" smtClean="0"/>
              <a:t>得到：</a:t>
            </a:r>
            <a:endParaRPr lang="zh-CN" altLang="en-US" dirty="0"/>
          </a:p>
        </p:txBody>
      </p:sp>
      <p:sp>
        <p:nvSpPr>
          <p:cNvPr id="95" name="TextBox 94"/>
          <p:cNvSpPr txBox="1"/>
          <p:nvPr/>
        </p:nvSpPr>
        <p:spPr>
          <a:xfrm>
            <a:off x="5214942" y="5370533"/>
            <a:ext cx="3276859" cy="461665"/>
          </a:xfrm>
          <a:prstGeom prst="rect">
            <a:avLst/>
          </a:prstGeom>
          <a:noFill/>
        </p:spPr>
        <p:txBody>
          <a:bodyPr wrap="none" rtlCol="0">
            <a:spAutoFit/>
          </a:bodyPr>
          <a:lstStyle/>
          <a:p>
            <a:r>
              <a:rPr lang="en-US" altLang="zh-CN" dirty="0" smtClean="0">
                <a:solidFill>
                  <a:srgbClr val="FFFF00"/>
                </a:solidFill>
              </a:rPr>
              <a:t>—</a:t>
            </a:r>
            <a:r>
              <a:rPr lang="zh-CN" altLang="en-US" dirty="0" smtClean="0">
                <a:solidFill>
                  <a:srgbClr val="FFFF00"/>
                </a:solidFill>
              </a:rPr>
              <a:t>满足稳恒电流的条件</a:t>
            </a:r>
            <a:endParaRPr lang="zh-CN" altLang="en-US" dirty="0">
              <a:solidFill>
                <a:srgbClr val="FFFF00"/>
              </a:solidFill>
            </a:endParaRPr>
          </a:p>
        </p:txBody>
      </p:sp>
      <p:sp>
        <p:nvSpPr>
          <p:cNvPr id="96" name="TextBox 95"/>
          <p:cNvSpPr txBox="1"/>
          <p:nvPr/>
        </p:nvSpPr>
        <p:spPr>
          <a:xfrm>
            <a:off x="4714876" y="1571612"/>
            <a:ext cx="2555508" cy="461665"/>
          </a:xfrm>
          <a:prstGeom prst="rect">
            <a:avLst/>
          </a:prstGeom>
          <a:noFill/>
        </p:spPr>
        <p:txBody>
          <a:bodyPr wrap="none" rtlCol="0">
            <a:spAutoFit/>
          </a:bodyPr>
          <a:lstStyle/>
          <a:p>
            <a:r>
              <a:rPr lang="en-US" altLang="zh-CN" dirty="0" smtClean="0"/>
              <a:t>(</a:t>
            </a:r>
            <a:r>
              <a:rPr lang="zh-CN" altLang="en-US" dirty="0" smtClean="0"/>
              <a:t>极板上的电荷量</a:t>
            </a:r>
            <a:r>
              <a:rPr lang="en-US" altLang="zh-CN"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93"/>
                                        </p:tgtEl>
                                        <p:attrNameLst>
                                          <p:attrName>style.visibility</p:attrName>
                                        </p:attrNameLst>
                                      </p:cBhvr>
                                      <p:to>
                                        <p:strVal val="visible"/>
                                      </p:to>
                                    </p:set>
                                    <p:animEffect transition="in" filter="blinds(horizontal)">
                                      <p:cBhvr>
                                        <p:cTn id="13" dur="500"/>
                                        <p:tgtEl>
                                          <p:spTgt spid="93"/>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82008"/>
                                        </p:tgtEl>
                                        <p:attrNameLst>
                                          <p:attrName>style.visibility</p:attrName>
                                        </p:attrNameLst>
                                      </p:cBhvr>
                                      <p:to>
                                        <p:strVal val="visible"/>
                                      </p:to>
                                    </p:set>
                                    <p:animEffect transition="in" filter="checkerboard(across)">
                                      <p:cBhvr>
                                        <p:cTn id="18" dur="500"/>
                                        <p:tgtEl>
                                          <p:spTgt spid="82008"/>
                                        </p:tgtEl>
                                      </p:cBhvr>
                                    </p:animEffect>
                                  </p:childTnLst>
                                </p:cTn>
                              </p:par>
                            </p:childTnLst>
                          </p:cTn>
                        </p:par>
                        <p:par>
                          <p:cTn id="19" fill="hold">
                            <p:stCondLst>
                              <p:cond delay="500"/>
                            </p:stCondLst>
                            <p:childTnLst>
                              <p:par>
                                <p:cTn id="20" presetID="3" presetClass="entr" presetSubtype="10" fill="hold" grpId="0" nodeType="afterEffect">
                                  <p:stCondLst>
                                    <p:cond delay="0"/>
                                  </p:stCondLst>
                                  <p:childTnLst>
                                    <p:set>
                                      <p:cBhvr>
                                        <p:cTn id="21" dur="1" fill="hold">
                                          <p:stCondLst>
                                            <p:cond delay="0"/>
                                          </p:stCondLst>
                                        </p:cTn>
                                        <p:tgtEl>
                                          <p:spTgt spid="96"/>
                                        </p:tgtEl>
                                        <p:attrNameLst>
                                          <p:attrName>style.visibility</p:attrName>
                                        </p:attrNameLst>
                                      </p:cBhvr>
                                      <p:to>
                                        <p:strVal val="visible"/>
                                      </p:to>
                                    </p:set>
                                    <p:animEffect transition="in" filter="blinds(horizontal)">
                                      <p:cBhvr>
                                        <p:cTn id="22" dur="500"/>
                                        <p:tgtEl>
                                          <p:spTgt spid="96"/>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89"/>
                                        </p:tgtEl>
                                        <p:attrNameLst>
                                          <p:attrName>style.visibility</p:attrName>
                                        </p:attrNameLst>
                                      </p:cBhvr>
                                      <p:to>
                                        <p:strVal val="visible"/>
                                      </p:to>
                                    </p:set>
                                    <p:animEffect transition="in" filter="checkerboard(across)">
                                      <p:cBhvr>
                                        <p:cTn id="27" dur="500"/>
                                        <p:tgtEl>
                                          <p:spTgt spid="8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1985"/>
                                        </p:tgtEl>
                                        <p:attrNameLst>
                                          <p:attrName>style.visibility</p:attrName>
                                        </p:attrNameLst>
                                      </p:cBhvr>
                                      <p:to>
                                        <p:strVal val="visible"/>
                                      </p:to>
                                    </p:set>
                                    <p:animEffect transition="in" filter="blinds(horizontal)">
                                      <p:cBhvr>
                                        <p:cTn id="32" dur="500"/>
                                        <p:tgtEl>
                                          <p:spTgt spid="81985"/>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1"/>
                                        </p:tgtEl>
                                        <p:attrNameLst>
                                          <p:attrName>style.visibility</p:attrName>
                                        </p:attrNameLst>
                                      </p:cBhvr>
                                      <p:to>
                                        <p:strVal val="visible"/>
                                      </p:to>
                                    </p:set>
                                    <p:anim calcmode="lin" valueType="num">
                                      <p:cBhvr additive="base">
                                        <p:cTn id="37" dur="500" fill="hold"/>
                                        <p:tgtEl>
                                          <p:spTgt spid="91"/>
                                        </p:tgtEl>
                                        <p:attrNameLst>
                                          <p:attrName>ppt_x</p:attrName>
                                        </p:attrNameLst>
                                      </p:cBhvr>
                                      <p:tavLst>
                                        <p:tav tm="0">
                                          <p:val>
                                            <p:strVal val="#ppt_x"/>
                                          </p:val>
                                        </p:tav>
                                        <p:tav tm="100000">
                                          <p:val>
                                            <p:strVal val="#ppt_x"/>
                                          </p:val>
                                        </p:tav>
                                      </p:tavLst>
                                    </p:anim>
                                    <p:anim calcmode="lin" valueType="num">
                                      <p:cBhvr additive="base">
                                        <p:cTn id="38"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nodeType="clickEffect">
                                  <p:stCondLst>
                                    <p:cond delay="0"/>
                                  </p:stCondLst>
                                  <p:childTnLst>
                                    <p:set>
                                      <p:cBhvr>
                                        <p:cTn id="42" dur="1" fill="hold">
                                          <p:stCondLst>
                                            <p:cond delay="0"/>
                                          </p:stCondLst>
                                        </p:cTn>
                                        <p:tgtEl>
                                          <p:spTgt spid="81984"/>
                                        </p:tgtEl>
                                        <p:attrNameLst>
                                          <p:attrName>style.visibility</p:attrName>
                                        </p:attrNameLst>
                                      </p:cBhvr>
                                      <p:to>
                                        <p:strVal val="visible"/>
                                      </p:to>
                                    </p:set>
                                    <p:animEffect transition="in" filter="checkerboard(across)">
                                      <p:cBhvr>
                                        <p:cTn id="43" dur="500"/>
                                        <p:tgtEl>
                                          <p:spTgt spid="81984"/>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94"/>
                                        </p:tgtEl>
                                        <p:attrNameLst>
                                          <p:attrName>style.visibility</p:attrName>
                                        </p:attrNameLst>
                                      </p:cBhvr>
                                      <p:to>
                                        <p:strVal val="visible"/>
                                      </p:to>
                                    </p:set>
                                    <p:anim calcmode="lin" valueType="num">
                                      <p:cBhvr additive="base">
                                        <p:cTn id="48" dur="500" fill="hold"/>
                                        <p:tgtEl>
                                          <p:spTgt spid="94"/>
                                        </p:tgtEl>
                                        <p:attrNameLst>
                                          <p:attrName>ppt_x</p:attrName>
                                        </p:attrNameLst>
                                      </p:cBhvr>
                                      <p:tavLst>
                                        <p:tav tm="0">
                                          <p:val>
                                            <p:strVal val="#ppt_x"/>
                                          </p:val>
                                        </p:tav>
                                        <p:tav tm="100000">
                                          <p:val>
                                            <p:strVal val="#ppt_x"/>
                                          </p:val>
                                        </p:tav>
                                      </p:tavLst>
                                    </p:anim>
                                    <p:anim calcmode="lin" valueType="num">
                                      <p:cBhvr additive="base">
                                        <p:cTn id="49"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81986"/>
                                        </p:tgtEl>
                                        <p:attrNameLst>
                                          <p:attrName>style.visibility</p:attrName>
                                        </p:attrNameLst>
                                      </p:cBhvr>
                                      <p:to>
                                        <p:strVal val="visible"/>
                                      </p:to>
                                    </p:set>
                                    <p:anim calcmode="lin" valueType="num">
                                      <p:cBhvr additive="base">
                                        <p:cTn id="54" dur="500" fill="hold"/>
                                        <p:tgtEl>
                                          <p:spTgt spid="81986"/>
                                        </p:tgtEl>
                                        <p:attrNameLst>
                                          <p:attrName>ppt_x</p:attrName>
                                        </p:attrNameLst>
                                      </p:cBhvr>
                                      <p:tavLst>
                                        <p:tav tm="0">
                                          <p:val>
                                            <p:strVal val="#ppt_x"/>
                                          </p:val>
                                        </p:tav>
                                        <p:tav tm="100000">
                                          <p:val>
                                            <p:strVal val="#ppt_x"/>
                                          </p:val>
                                        </p:tav>
                                      </p:tavLst>
                                    </p:anim>
                                    <p:anim calcmode="lin" valueType="num">
                                      <p:cBhvr additive="base">
                                        <p:cTn id="55" dur="500" fill="hold"/>
                                        <p:tgtEl>
                                          <p:spTgt spid="81986"/>
                                        </p:tgtEl>
                                        <p:attrNameLst>
                                          <p:attrName>ppt_y</p:attrName>
                                        </p:attrNameLst>
                                      </p:cBhvr>
                                      <p:tavLst>
                                        <p:tav tm="0">
                                          <p:val>
                                            <p:strVal val="1+#ppt_h/2"/>
                                          </p:val>
                                        </p:tav>
                                        <p:tav tm="100000">
                                          <p:val>
                                            <p:strVal val="#ppt_y"/>
                                          </p:val>
                                        </p:tav>
                                      </p:tavLst>
                                    </p:anim>
                                  </p:childTnLst>
                                </p:cTn>
                              </p:par>
                            </p:childTnLst>
                          </p:cTn>
                        </p:par>
                        <p:par>
                          <p:cTn id="56" fill="hold">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95"/>
                                        </p:tgtEl>
                                        <p:attrNameLst>
                                          <p:attrName>style.visibility</p:attrName>
                                        </p:attrNameLst>
                                      </p:cBhvr>
                                      <p:to>
                                        <p:strVal val="visible"/>
                                      </p:to>
                                    </p:set>
                                    <p:animEffect transition="in" filter="wipe(left)">
                                      <p:cBhvr>
                                        <p:cTn id="59" dur="10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89" grpId="0"/>
      <p:bldP spid="91" grpId="0"/>
      <p:bldP spid="93" grpId="0"/>
      <p:bldP spid="94" grpId="0"/>
      <p:bldP spid="95" grpId="0"/>
      <p:bldP spid="9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灯片编号占位符 3"/>
          <p:cNvSpPr>
            <a:spLocks noGrp="1"/>
          </p:cNvSpPr>
          <p:nvPr>
            <p:ph type="sldNum" sz="quarter" idx="12"/>
          </p:nvPr>
        </p:nvSpPr>
        <p:spPr/>
        <p:txBody>
          <a:bodyPr/>
          <a:lstStyle/>
          <a:p>
            <a:pPr>
              <a:defRPr/>
            </a:pPr>
            <a:fld id="{58DA5A0D-8C25-4A5E-92E5-8A20F8A124E0}" type="slidenum">
              <a:rPr lang="en-US" altLang="zh-CN"/>
              <a:pPr>
                <a:defRPr/>
              </a:pPr>
              <a:t>74</a:t>
            </a:fld>
            <a:endParaRPr lang="en-US" altLang="zh-CN"/>
          </a:p>
        </p:txBody>
      </p:sp>
      <p:sp>
        <p:nvSpPr>
          <p:cNvPr id="84994" name="Text Box 2"/>
          <p:cNvSpPr txBox="1">
            <a:spLocks noChangeArrowheads="1"/>
          </p:cNvSpPr>
          <p:nvPr/>
        </p:nvSpPr>
        <p:spPr bwMode="auto">
          <a:xfrm>
            <a:off x="512763" y="2457450"/>
            <a:ext cx="2403475"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a:solidFill>
                  <a:srgbClr val="FF0000"/>
                </a:solidFill>
              </a:rPr>
              <a:t>位移电流密度：</a:t>
            </a:r>
            <a:endParaRPr kumimoji="1" lang="zh-CN" altLang="en-US" b="0">
              <a:solidFill>
                <a:srgbClr val="FF0000"/>
              </a:solidFill>
            </a:endParaRPr>
          </a:p>
        </p:txBody>
      </p:sp>
      <p:sp>
        <p:nvSpPr>
          <p:cNvPr id="84995" name="Text Box 3"/>
          <p:cNvSpPr txBox="1">
            <a:spLocks noChangeArrowheads="1"/>
          </p:cNvSpPr>
          <p:nvPr/>
        </p:nvSpPr>
        <p:spPr bwMode="auto">
          <a:xfrm>
            <a:off x="539750" y="3644900"/>
            <a:ext cx="2378075"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a:solidFill>
                  <a:srgbClr val="FF0000"/>
                </a:solidFill>
              </a:rPr>
              <a:t>位移电流强度：</a:t>
            </a:r>
            <a:endParaRPr kumimoji="1" lang="zh-CN" altLang="en-US" b="0">
              <a:solidFill>
                <a:srgbClr val="FF0000"/>
              </a:solidFill>
            </a:endParaRPr>
          </a:p>
        </p:txBody>
      </p:sp>
      <p:sp>
        <p:nvSpPr>
          <p:cNvPr id="84996" name="Text Box 4"/>
          <p:cNvSpPr txBox="1">
            <a:spLocks noChangeArrowheads="1"/>
          </p:cNvSpPr>
          <p:nvPr/>
        </p:nvSpPr>
        <p:spPr bwMode="auto">
          <a:xfrm>
            <a:off x="377825" y="4640263"/>
            <a:ext cx="8494713" cy="1516062"/>
          </a:xfrm>
          <a:prstGeom prst="rect">
            <a:avLst/>
          </a:prstGeom>
          <a:noFill/>
          <a:ln w="9525">
            <a:noFill/>
            <a:miter lim="800000"/>
            <a:headEnd/>
            <a:tailEnd/>
          </a:ln>
        </p:spPr>
        <p:txBody>
          <a:bodyPr>
            <a:spAutoFit/>
          </a:bodyPr>
          <a:lstStyle/>
          <a:p>
            <a:pPr>
              <a:lnSpc>
                <a:spcPct val="130000"/>
              </a:lnSpc>
              <a:spcBef>
                <a:spcPct val="50000"/>
              </a:spcBef>
            </a:pPr>
            <a:r>
              <a:rPr kumimoji="1" lang="zh-CN" altLang="en-US"/>
              <a:t>即</a:t>
            </a:r>
            <a:r>
              <a:rPr kumimoji="1" lang="en-US" altLang="zh-CN"/>
              <a:t>:</a:t>
            </a:r>
            <a:r>
              <a:rPr kumimoji="1" lang="zh-CN" altLang="en-US"/>
              <a:t>电场中某点的位移电流密度等于该点电位移矢量对时间的变化率；通过电场中某曲面的位移电流强度等于通过该曲面的电位移通量对时间的变化率。 </a:t>
            </a:r>
          </a:p>
        </p:txBody>
      </p:sp>
      <p:sp>
        <p:nvSpPr>
          <p:cNvPr id="84997" name="Text Box 5"/>
          <p:cNvSpPr txBox="1">
            <a:spLocks noChangeArrowheads="1"/>
          </p:cNvSpPr>
          <p:nvPr/>
        </p:nvSpPr>
        <p:spPr bwMode="auto">
          <a:xfrm>
            <a:off x="385763" y="1054100"/>
            <a:ext cx="5435600" cy="1041400"/>
          </a:xfrm>
          <a:prstGeom prst="rect">
            <a:avLst/>
          </a:prstGeom>
          <a:noFill/>
          <a:ln w="9525">
            <a:noFill/>
            <a:miter lim="800000"/>
            <a:headEnd/>
            <a:tailEnd/>
          </a:ln>
        </p:spPr>
        <p:txBody>
          <a:bodyPr>
            <a:spAutoFit/>
          </a:bodyPr>
          <a:lstStyle/>
          <a:p>
            <a:pPr>
              <a:lnSpc>
                <a:spcPct val="130000"/>
              </a:lnSpc>
              <a:spcBef>
                <a:spcPct val="50000"/>
              </a:spcBef>
            </a:pPr>
            <a:r>
              <a:rPr kumimoji="1" lang="en-US" altLang="zh-CN" b="0"/>
              <a:t>         </a:t>
            </a:r>
            <a:r>
              <a:rPr kumimoji="1" lang="zh-CN" altLang="en-US"/>
              <a:t>把变化的电场看作是一种电流，这就是麦克斯韦位移电流的概念。</a:t>
            </a:r>
          </a:p>
        </p:txBody>
      </p:sp>
      <p:grpSp>
        <p:nvGrpSpPr>
          <p:cNvPr id="65545" name="Group 6"/>
          <p:cNvGrpSpPr>
            <a:grpSpLocks/>
          </p:cNvGrpSpPr>
          <p:nvPr/>
        </p:nvGrpSpPr>
        <p:grpSpPr bwMode="auto">
          <a:xfrm>
            <a:off x="5857884" y="357166"/>
            <a:ext cx="2970212" cy="3576638"/>
            <a:chOff x="3623" y="228"/>
            <a:chExt cx="1871" cy="2253"/>
          </a:xfrm>
        </p:grpSpPr>
        <p:grpSp>
          <p:nvGrpSpPr>
            <p:cNvPr id="65547" name="Group 7"/>
            <p:cNvGrpSpPr>
              <a:grpSpLocks/>
            </p:cNvGrpSpPr>
            <p:nvPr/>
          </p:nvGrpSpPr>
          <p:grpSpPr bwMode="auto">
            <a:xfrm>
              <a:off x="4417" y="485"/>
              <a:ext cx="658" cy="1276"/>
              <a:chOff x="4373" y="1068"/>
              <a:chExt cx="658" cy="1276"/>
            </a:xfrm>
          </p:grpSpPr>
          <p:grpSp>
            <p:nvGrpSpPr>
              <p:cNvPr id="65589" name="Group 8"/>
              <p:cNvGrpSpPr>
                <a:grpSpLocks/>
              </p:cNvGrpSpPr>
              <p:nvPr/>
            </p:nvGrpSpPr>
            <p:grpSpPr bwMode="auto">
              <a:xfrm>
                <a:off x="4377" y="1068"/>
                <a:ext cx="105" cy="116"/>
                <a:chOff x="1539" y="3634"/>
                <a:chExt cx="105" cy="116"/>
              </a:xfrm>
            </p:grpSpPr>
            <p:sp>
              <p:nvSpPr>
                <p:cNvPr id="65623" name="Line 9"/>
                <p:cNvSpPr>
                  <a:spLocks noChangeShapeType="1"/>
                </p:cNvSpPr>
                <p:nvPr/>
              </p:nvSpPr>
              <p:spPr bwMode="auto">
                <a:xfrm>
                  <a:off x="1539" y="3686"/>
                  <a:ext cx="105" cy="0"/>
                </a:xfrm>
                <a:prstGeom prst="line">
                  <a:avLst/>
                </a:prstGeom>
                <a:noFill/>
                <a:ln w="9525">
                  <a:solidFill>
                    <a:srgbClr val="66FF33"/>
                  </a:solidFill>
                  <a:round/>
                  <a:headEnd/>
                  <a:tailEnd/>
                </a:ln>
              </p:spPr>
              <p:txBody>
                <a:bodyPr/>
                <a:lstStyle/>
                <a:p>
                  <a:endParaRPr lang="zh-CN" altLang="en-US"/>
                </a:p>
              </p:txBody>
            </p:sp>
            <p:sp>
              <p:nvSpPr>
                <p:cNvPr id="65624" name="Line 10"/>
                <p:cNvSpPr>
                  <a:spLocks noChangeShapeType="1"/>
                </p:cNvSpPr>
                <p:nvPr/>
              </p:nvSpPr>
              <p:spPr bwMode="auto">
                <a:xfrm>
                  <a:off x="1582" y="3634"/>
                  <a:ext cx="0" cy="116"/>
                </a:xfrm>
                <a:prstGeom prst="line">
                  <a:avLst/>
                </a:prstGeom>
                <a:noFill/>
                <a:ln w="9525">
                  <a:solidFill>
                    <a:srgbClr val="66FF33"/>
                  </a:solidFill>
                  <a:round/>
                  <a:headEnd/>
                  <a:tailEnd/>
                </a:ln>
              </p:spPr>
              <p:txBody>
                <a:bodyPr/>
                <a:lstStyle/>
                <a:p>
                  <a:endParaRPr lang="zh-CN" altLang="en-US"/>
                </a:p>
              </p:txBody>
            </p:sp>
          </p:grpSp>
          <p:grpSp>
            <p:nvGrpSpPr>
              <p:cNvPr id="65590" name="Group 11"/>
              <p:cNvGrpSpPr>
                <a:grpSpLocks/>
              </p:cNvGrpSpPr>
              <p:nvPr/>
            </p:nvGrpSpPr>
            <p:grpSpPr bwMode="auto">
              <a:xfrm>
                <a:off x="4373" y="1214"/>
                <a:ext cx="105" cy="116"/>
                <a:chOff x="1539" y="3634"/>
                <a:chExt cx="105" cy="116"/>
              </a:xfrm>
            </p:grpSpPr>
            <p:sp>
              <p:nvSpPr>
                <p:cNvPr id="65621" name="Line 12"/>
                <p:cNvSpPr>
                  <a:spLocks noChangeShapeType="1"/>
                </p:cNvSpPr>
                <p:nvPr/>
              </p:nvSpPr>
              <p:spPr bwMode="auto">
                <a:xfrm>
                  <a:off x="1539" y="3686"/>
                  <a:ext cx="105" cy="0"/>
                </a:xfrm>
                <a:prstGeom prst="line">
                  <a:avLst/>
                </a:prstGeom>
                <a:noFill/>
                <a:ln w="9525">
                  <a:solidFill>
                    <a:srgbClr val="66FF33"/>
                  </a:solidFill>
                  <a:round/>
                  <a:headEnd/>
                  <a:tailEnd/>
                </a:ln>
              </p:spPr>
              <p:txBody>
                <a:bodyPr/>
                <a:lstStyle/>
                <a:p>
                  <a:endParaRPr lang="zh-CN" altLang="en-US"/>
                </a:p>
              </p:txBody>
            </p:sp>
            <p:sp>
              <p:nvSpPr>
                <p:cNvPr id="65622" name="Line 13"/>
                <p:cNvSpPr>
                  <a:spLocks noChangeShapeType="1"/>
                </p:cNvSpPr>
                <p:nvPr/>
              </p:nvSpPr>
              <p:spPr bwMode="auto">
                <a:xfrm>
                  <a:off x="1582" y="3634"/>
                  <a:ext cx="0" cy="116"/>
                </a:xfrm>
                <a:prstGeom prst="line">
                  <a:avLst/>
                </a:prstGeom>
                <a:noFill/>
                <a:ln w="9525">
                  <a:solidFill>
                    <a:srgbClr val="66FF33"/>
                  </a:solidFill>
                  <a:round/>
                  <a:headEnd/>
                  <a:tailEnd/>
                </a:ln>
              </p:spPr>
              <p:txBody>
                <a:bodyPr/>
                <a:lstStyle/>
                <a:p>
                  <a:endParaRPr lang="zh-CN" altLang="en-US"/>
                </a:p>
              </p:txBody>
            </p:sp>
          </p:grpSp>
          <p:grpSp>
            <p:nvGrpSpPr>
              <p:cNvPr id="65591" name="Group 14"/>
              <p:cNvGrpSpPr>
                <a:grpSpLocks/>
              </p:cNvGrpSpPr>
              <p:nvPr/>
            </p:nvGrpSpPr>
            <p:grpSpPr bwMode="auto">
              <a:xfrm>
                <a:off x="4373" y="1364"/>
                <a:ext cx="105" cy="116"/>
                <a:chOff x="1539" y="3634"/>
                <a:chExt cx="105" cy="116"/>
              </a:xfrm>
            </p:grpSpPr>
            <p:sp>
              <p:nvSpPr>
                <p:cNvPr id="65619" name="Line 15"/>
                <p:cNvSpPr>
                  <a:spLocks noChangeShapeType="1"/>
                </p:cNvSpPr>
                <p:nvPr/>
              </p:nvSpPr>
              <p:spPr bwMode="auto">
                <a:xfrm>
                  <a:off x="1539" y="3686"/>
                  <a:ext cx="105" cy="0"/>
                </a:xfrm>
                <a:prstGeom prst="line">
                  <a:avLst/>
                </a:prstGeom>
                <a:noFill/>
                <a:ln w="9525">
                  <a:solidFill>
                    <a:srgbClr val="66FF33"/>
                  </a:solidFill>
                  <a:round/>
                  <a:headEnd/>
                  <a:tailEnd/>
                </a:ln>
              </p:spPr>
              <p:txBody>
                <a:bodyPr/>
                <a:lstStyle/>
                <a:p>
                  <a:endParaRPr lang="zh-CN" altLang="en-US"/>
                </a:p>
              </p:txBody>
            </p:sp>
            <p:sp>
              <p:nvSpPr>
                <p:cNvPr id="65620" name="Line 16"/>
                <p:cNvSpPr>
                  <a:spLocks noChangeShapeType="1"/>
                </p:cNvSpPr>
                <p:nvPr/>
              </p:nvSpPr>
              <p:spPr bwMode="auto">
                <a:xfrm>
                  <a:off x="1582" y="3634"/>
                  <a:ext cx="0" cy="116"/>
                </a:xfrm>
                <a:prstGeom prst="line">
                  <a:avLst/>
                </a:prstGeom>
                <a:noFill/>
                <a:ln w="9525">
                  <a:solidFill>
                    <a:srgbClr val="66FF33"/>
                  </a:solidFill>
                  <a:round/>
                  <a:headEnd/>
                  <a:tailEnd/>
                </a:ln>
              </p:spPr>
              <p:txBody>
                <a:bodyPr/>
                <a:lstStyle/>
                <a:p>
                  <a:endParaRPr lang="zh-CN" altLang="en-US"/>
                </a:p>
              </p:txBody>
            </p:sp>
          </p:grpSp>
          <p:grpSp>
            <p:nvGrpSpPr>
              <p:cNvPr id="65592" name="Group 17"/>
              <p:cNvGrpSpPr>
                <a:grpSpLocks/>
              </p:cNvGrpSpPr>
              <p:nvPr/>
            </p:nvGrpSpPr>
            <p:grpSpPr bwMode="auto">
              <a:xfrm>
                <a:off x="4373" y="1504"/>
                <a:ext cx="105" cy="116"/>
                <a:chOff x="1539" y="3634"/>
                <a:chExt cx="105" cy="116"/>
              </a:xfrm>
            </p:grpSpPr>
            <p:sp>
              <p:nvSpPr>
                <p:cNvPr id="65617" name="Line 18"/>
                <p:cNvSpPr>
                  <a:spLocks noChangeShapeType="1"/>
                </p:cNvSpPr>
                <p:nvPr/>
              </p:nvSpPr>
              <p:spPr bwMode="auto">
                <a:xfrm>
                  <a:off x="1539" y="3686"/>
                  <a:ext cx="105" cy="0"/>
                </a:xfrm>
                <a:prstGeom prst="line">
                  <a:avLst/>
                </a:prstGeom>
                <a:noFill/>
                <a:ln w="9525">
                  <a:solidFill>
                    <a:srgbClr val="66FF33"/>
                  </a:solidFill>
                  <a:round/>
                  <a:headEnd/>
                  <a:tailEnd/>
                </a:ln>
              </p:spPr>
              <p:txBody>
                <a:bodyPr/>
                <a:lstStyle/>
                <a:p>
                  <a:endParaRPr lang="zh-CN" altLang="en-US"/>
                </a:p>
              </p:txBody>
            </p:sp>
            <p:sp>
              <p:nvSpPr>
                <p:cNvPr id="65618" name="Line 19"/>
                <p:cNvSpPr>
                  <a:spLocks noChangeShapeType="1"/>
                </p:cNvSpPr>
                <p:nvPr/>
              </p:nvSpPr>
              <p:spPr bwMode="auto">
                <a:xfrm>
                  <a:off x="1582" y="3634"/>
                  <a:ext cx="0" cy="116"/>
                </a:xfrm>
                <a:prstGeom prst="line">
                  <a:avLst/>
                </a:prstGeom>
                <a:noFill/>
                <a:ln w="9525">
                  <a:solidFill>
                    <a:srgbClr val="66FF33"/>
                  </a:solidFill>
                  <a:round/>
                  <a:headEnd/>
                  <a:tailEnd/>
                </a:ln>
              </p:spPr>
              <p:txBody>
                <a:bodyPr/>
                <a:lstStyle/>
                <a:p>
                  <a:endParaRPr lang="zh-CN" altLang="en-US"/>
                </a:p>
              </p:txBody>
            </p:sp>
          </p:grpSp>
          <p:grpSp>
            <p:nvGrpSpPr>
              <p:cNvPr id="65593" name="Group 20"/>
              <p:cNvGrpSpPr>
                <a:grpSpLocks/>
              </p:cNvGrpSpPr>
              <p:nvPr/>
            </p:nvGrpSpPr>
            <p:grpSpPr bwMode="auto">
              <a:xfrm>
                <a:off x="4379" y="1640"/>
                <a:ext cx="105" cy="116"/>
                <a:chOff x="1539" y="3634"/>
                <a:chExt cx="105" cy="116"/>
              </a:xfrm>
            </p:grpSpPr>
            <p:sp>
              <p:nvSpPr>
                <p:cNvPr id="65615" name="Line 21"/>
                <p:cNvSpPr>
                  <a:spLocks noChangeShapeType="1"/>
                </p:cNvSpPr>
                <p:nvPr/>
              </p:nvSpPr>
              <p:spPr bwMode="auto">
                <a:xfrm>
                  <a:off x="1539" y="3686"/>
                  <a:ext cx="105" cy="0"/>
                </a:xfrm>
                <a:prstGeom prst="line">
                  <a:avLst/>
                </a:prstGeom>
                <a:noFill/>
                <a:ln w="9525">
                  <a:solidFill>
                    <a:srgbClr val="66FF33"/>
                  </a:solidFill>
                  <a:round/>
                  <a:headEnd/>
                  <a:tailEnd/>
                </a:ln>
              </p:spPr>
              <p:txBody>
                <a:bodyPr/>
                <a:lstStyle/>
                <a:p>
                  <a:endParaRPr lang="zh-CN" altLang="en-US"/>
                </a:p>
              </p:txBody>
            </p:sp>
            <p:sp>
              <p:nvSpPr>
                <p:cNvPr id="65616" name="Line 22"/>
                <p:cNvSpPr>
                  <a:spLocks noChangeShapeType="1"/>
                </p:cNvSpPr>
                <p:nvPr/>
              </p:nvSpPr>
              <p:spPr bwMode="auto">
                <a:xfrm>
                  <a:off x="1582" y="3634"/>
                  <a:ext cx="0" cy="116"/>
                </a:xfrm>
                <a:prstGeom prst="line">
                  <a:avLst/>
                </a:prstGeom>
                <a:noFill/>
                <a:ln w="9525">
                  <a:solidFill>
                    <a:srgbClr val="66FF33"/>
                  </a:solidFill>
                  <a:round/>
                  <a:headEnd/>
                  <a:tailEnd/>
                </a:ln>
              </p:spPr>
              <p:txBody>
                <a:bodyPr/>
                <a:lstStyle/>
                <a:p>
                  <a:endParaRPr lang="zh-CN" altLang="en-US"/>
                </a:p>
              </p:txBody>
            </p:sp>
          </p:grpSp>
          <p:grpSp>
            <p:nvGrpSpPr>
              <p:cNvPr id="65594" name="Group 23"/>
              <p:cNvGrpSpPr>
                <a:grpSpLocks/>
              </p:cNvGrpSpPr>
              <p:nvPr/>
            </p:nvGrpSpPr>
            <p:grpSpPr bwMode="auto">
              <a:xfrm>
                <a:off x="4379" y="1790"/>
                <a:ext cx="105" cy="116"/>
                <a:chOff x="1539" y="3634"/>
                <a:chExt cx="105" cy="116"/>
              </a:xfrm>
            </p:grpSpPr>
            <p:sp>
              <p:nvSpPr>
                <p:cNvPr id="65613" name="Line 24"/>
                <p:cNvSpPr>
                  <a:spLocks noChangeShapeType="1"/>
                </p:cNvSpPr>
                <p:nvPr/>
              </p:nvSpPr>
              <p:spPr bwMode="auto">
                <a:xfrm>
                  <a:off x="1539" y="3686"/>
                  <a:ext cx="105" cy="0"/>
                </a:xfrm>
                <a:prstGeom prst="line">
                  <a:avLst/>
                </a:prstGeom>
                <a:noFill/>
                <a:ln w="9525">
                  <a:solidFill>
                    <a:srgbClr val="66FF33"/>
                  </a:solidFill>
                  <a:round/>
                  <a:headEnd/>
                  <a:tailEnd/>
                </a:ln>
              </p:spPr>
              <p:txBody>
                <a:bodyPr/>
                <a:lstStyle/>
                <a:p>
                  <a:endParaRPr lang="zh-CN" altLang="en-US"/>
                </a:p>
              </p:txBody>
            </p:sp>
            <p:sp>
              <p:nvSpPr>
                <p:cNvPr id="65614" name="Line 25"/>
                <p:cNvSpPr>
                  <a:spLocks noChangeShapeType="1"/>
                </p:cNvSpPr>
                <p:nvPr/>
              </p:nvSpPr>
              <p:spPr bwMode="auto">
                <a:xfrm>
                  <a:off x="1582" y="3634"/>
                  <a:ext cx="0" cy="116"/>
                </a:xfrm>
                <a:prstGeom prst="line">
                  <a:avLst/>
                </a:prstGeom>
                <a:noFill/>
                <a:ln w="9525">
                  <a:solidFill>
                    <a:srgbClr val="66FF33"/>
                  </a:solidFill>
                  <a:round/>
                  <a:headEnd/>
                  <a:tailEnd/>
                </a:ln>
              </p:spPr>
              <p:txBody>
                <a:bodyPr/>
                <a:lstStyle/>
                <a:p>
                  <a:endParaRPr lang="zh-CN" altLang="en-US"/>
                </a:p>
              </p:txBody>
            </p:sp>
          </p:grpSp>
          <p:grpSp>
            <p:nvGrpSpPr>
              <p:cNvPr id="65595" name="Group 26"/>
              <p:cNvGrpSpPr>
                <a:grpSpLocks/>
              </p:cNvGrpSpPr>
              <p:nvPr/>
            </p:nvGrpSpPr>
            <p:grpSpPr bwMode="auto">
              <a:xfrm>
                <a:off x="4375" y="1946"/>
                <a:ext cx="105" cy="116"/>
                <a:chOff x="1539" y="3634"/>
                <a:chExt cx="105" cy="116"/>
              </a:xfrm>
            </p:grpSpPr>
            <p:sp>
              <p:nvSpPr>
                <p:cNvPr id="65611" name="Line 27"/>
                <p:cNvSpPr>
                  <a:spLocks noChangeShapeType="1"/>
                </p:cNvSpPr>
                <p:nvPr/>
              </p:nvSpPr>
              <p:spPr bwMode="auto">
                <a:xfrm>
                  <a:off x="1539" y="3686"/>
                  <a:ext cx="105" cy="0"/>
                </a:xfrm>
                <a:prstGeom prst="line">
                  <a:avLst/>
                </a:prstGeom>
                <a:noFill/>
                <a:ln w="9525">
                  <a:solidFill>
                    <a:srgbClr val="66FF33"/>
                  </a:solidFill>
                  <a:round/>
                  <a:headEnd/>
                  <a:tailEnd/>
                </a:ln>
              </p:spPr>
              <p:txBody>
                <a:bodyPr/>
                <a:lstStyle/>
                <a:p>
                  <a:endParaRPr lang="zh-CN" altLang="en-US"/>
                </a:p>
              </p:txBody>
            </p:sp>
            <p:sp>
              <p:nvSpPr>
                <p:cNvPr id="65612" name="Line 28"/>
                <p:cNvSpPr>
                  <a:spLocks noChangeShapeType="1"/>
                </p:cNvSpPr>
                <p:nvPr/>
              </p:nvSpPr>
              <p:spPr bwMode="auto">
                <a:xfrm>
                  <a:off x="1582" y="3634"/>
                  <a:ext cx="0" cy="116"/>
                </a:xfrm>
                <a:prstGeom prst="line">
                  <a:avLst/>
                </a:prstGeom>
                <a:noFill/>
                <a:ln w="9525">
                  <a:solidFill>
                    <a:srgbClr val="66FF33"/>
                  </a:solidFill>
                  <a:round/>
                  <a:headEnd/>
                  <a:tailEnd/>
                </a:ln>
              </p:spPr>
              <p:txBody>
                <a:bodyPr/>
                <a:lstStyle/>
                <a:p>
                  <a:endParaRPr lang="zh-CN" altLang="en-US"/>
                </a:p>
              </p:txBody>
            </p:sp>
          </p:grpSp>
          <p:grpSp>
            <p:nvGrpSpPr>
              <p:cNvPr id="65596" name="Group 29"/>
              <p:cNvGrpSpPr>
                <a:grpSpLocks/>
              </p:cNvGrpSpPr>
              <p:nvPr/>
            </p:nvGrpSpPr>
            <p:grpSpPr bwMode="auto">
              <a:xfrm>
                <a:off x="4381" y="2082"/>
                <a:ext cx="105" cy="116"/>
                <a:chOff x="1539" y="3634"/>
                <a:chExt cx="105" cy="116"/>
              </a:xfrm>
            </p:grpSpPr>
            <p:sp>
              <p:nvSpPr>
                <p:cNvPr id="65609" name="Line 30"/>
                <p:cNvSpPr>
                  <a:spLocks noChangeShapeType="1"/>
                </p:cNvSpPr>
                <p:nvPr/>
              </p:nvSpPr>
              <p:spPr bwMode="auto">
                <a:xfrm>
                  <a:off x="1539" y="3686"/>
                  <a:ext cx="105" cy="0"/>
                </a:xfrm>
                <a:prstGeom prst="line">
                  <a:avLst/>
                </a:prstGeom>
                <a:noFill/>
                <a:ln w="9525">
                  <a:solidFill>
                    <a:srgbClr val="66FF33"/>
                  </a:solidFill>
                  <a:round/>
                  <a:headEnd/>
                  <a:tailEnd/>
                </a:ln>
              </p:spPr>
              <p:txBody>
                <a:bodyPr/>
                <a:lstStyle/>
                <a:p>
                  <a:endParaRPr lang="zh-CN" altLang="en-US"/>
                </a:p>
              </p:txBody>
            </p:sp>
            <p:sp>
              <p:nvSpPr>
                <p:cNvPr id="65610" name="Line 31"/>
                <p:cNvSpPr>
                  <a:spLocks noChangeShapeType="1"/>
                </p:cNvSpPr>
                <p:nvPr/>
              </p:nvSpPr>
              <p:spPr bwMode="auto">
                <a:xfrm>
                  <a:off x="1582" y="3634"/>
                  <a:ext cx="0" cy="116"/>
                </a:xfrm>
                <a:prstGeom prst="line">
                  <a:avLst/>
                </a:prstGeom>
                <a:noFill/>
                <a:ln w="9525">
                  <a:solidFill>
                    <a:srgbClr val="66FF33"/>
                  </a:solidFill>
                  <a:round/>
                  <a:headEnd/>
                  <a:tailEnd/>
                </a:ln>
              </p:spPr>
              <p:txBody>
                <a:bodyPr/>
                <a:lstStyle/>
                <a:p>
                  <a:endParaRPr lang="zh-CN" altLang="en-US"/>
                </a:p>
              </p:txBody>
            </p:sp>
          </p:grpSp>
          <p:grpSp>
            <p:nvGrpSpPr>
              <p:cNvPr id="65597" name="Group 32"/>
              <p:cNvGrpSpPr>
                <a:grpSpLocks/>
              </p:cNvGrpSpPr>
              <p:nvPr/>
            </p:nvGrpSpPr>
            <p:grpSpPr bwMode="auto">
              <a:xfrm>
                <a:off x="4377" y="2228"/>
                <a:ext cx="105" cy="116"/>
                <a:chOff x="1539" y="3634"/>
                <a:chExt cx="105" cy="116"/>
              </a:xfrm>
            </p:grpSpPr>
            <p:sp>
              <p:nvSpPr>
                <p:cNvPr id="65607" name="Line 33"/>
                <p:cNvSpPr>
                  <a:spLocks noChangeShapeType="1"/>
                </p:cNvSpPr>
                <p:nvPr/>
              </p:nvSpPr>
              <p:spPr bwMode="auto">
                <a:xfrm>
                  <a:off x="1539" y="3686"/>
                  <a:ext cx="105" cy="0"/>
                </a:xfrm>
                <a:prstGeom prst="line">
                  <a:avLst/>
                </a:prstGeom>
                <a:noFill/>
                <a:ln w="9525">
                  <a:solidFill>
                    <a:srgbClr val="66FF33"/>
                  </a:solidFill>
                  <a:round/>
                  <a:headEnd/>
                  <a:tailEnd/>
                </a:ln>
              </p:spPr>
              <p:txBody>
                <a:bodyPr/>
                <a:lstStyle/>
                <a:p>
                  <a:endParaRPr lang="zh-CN" altLang="en-US"/>
                </a:p>
              </p:txBody>
            </p:sp>
            <p:sp>
              <p:nvSpPr>
                <p:cNvPr id="65608" name="Line 34"/>
                <p:cNvSpPr>
                  <a:spLocks noChangeShapeType="1"/>
                </p:cNvSpPr>
                <p:nvPr/>
              </p:nvSpPr>
              <p:spPr bwMode="auto">
                <a:xfrm>
                  <a:off x="1582" y="3634"/>
                  <a:ext cx="0" cy="116"/>
                </a:xfrm>
                <a:prstGeom prst="line">
                  <a:avLst/>
                </a:prstGeom>
                <a:noFill/>
                <a:ln w="9525">
                  <a:solidFill>
                    <a:srgbClr val="66FF33"/>
                  </a:solidFill>
                  <a:round/>
                  <a:headEnd/>
                  <a:tailEnd/>
                </a:ln>
              </p:spPr>
              <p:txBody>
                <a:bodyPr/>
                <a:lstStyle/>
                <a:p>
                  <a:endParaRPr lang="zh-CN" altLang="en-US"/>
                </a:p>
              </p:txBody>
            </p:sp>
          </p:grpSp>
          <p:sp>
            <p:nvSpPr>
              <p:cNvPr id="65598" name="Line 35"/>
              <p:cNvSpPr>
                <a:spLocks noChangeShapeType="1"/>
              </p:cNvSpPr>
              <p:nvPr/>
            </p:nvSpPr>
            <p:spPr bwMode="auto">
              <a:xfrm>
                <a:off x="4912" y="1131"/>
                <a:ext cx="115" cy="0"/>
              </a:xfrm>
              <a:prstGeom prst="line">
                <a:avLst/>
              </a:prstGeom>
              <a:noFill/>
              <a:ln w="9525">
                <a:solidFill>
                  <a:srgbClr val="66FF33"/>
                </a:solidFill>
                <a:round/>
                <a:headEnd/>
                <a:tailEnd/>
              </a:ln>
            </p:spPr>
            <p:txBody>
              <a:bodyPr/>
              <a:lstStyle/>
              <a:p>
                <a:endParaRPr lang="zh-CN" altLang="en-US"/>
              </a:p>
            </p:txBody>
          </p:sp>
          <p:sp>
            <p:nvSpPr>
              <p:cNvPr id="65599" name="Line 36"/>
              <p:cNvSpPr>
                <a:spLocks noChangeShapeType="1"/>
              </p:cNvSpPr>
              <p:nvPr/>
            </p:nvSpPr>
            <p:spPr bwMode="auto">
              <a:xfrm>
                <a:off x="4908" y="1257"/>
                <a:ext cx="115" cy="0"/>
              </a:xfrm>
              <a:prstGeom prst="line">
                <a:avLst/>
              </a:prstGeom>
              <a:noFill/>
              <a:ln w="9525">
                <a:solidFill>
                  <a:srgbClr val="66FF33"/>
                </a:solidFill>
                <a:round/>
                <a:headEnd/>
                <a:tailEnd/>
              </a:ln>
            </p:spPr>
            <p:txBody>
              <a:bodyPr/>
              <a:lstStyle/>
              <a:p>
                <a:endParaRPr lang="zh-CN" altLang="en-US"/>
              </a:p>
            </p:txBody>
          </p:sp>
          <p:sp>
            <p:nvSpPr>
              <p:cNvPr id="65600" name="Line 37"/>
              <p:cNvSpPr>
                <a:spLocks noChangeShapeType="1"/>
              </p:cNvSpPr>
              <p:nvPr/>
            </p:nvSpPr>
            <p:spPr bwMode="auto">
              <a:xfrm>
                <a:off x="4914" y="1413"/>
                <a:ext cx="115" cy="0"/>
              </a:xfrm>
              <a:prstGeom prst="line">
                <a:avLst/>
              </a:prstGeom>
              <a:noFill/>
              <a:ln w="9525">
                <a:solidFill>
                  <a:srgbClr val="66FF33"/>
                </a:solidFill>
                <a:round/>
                <a:headEnd/>
                <a:tailEnd/>
              </a:ln>
            </p:spPr>
            <p:txBody>
              <a:bodyPr/>
              <a:lstStyle/>
              <a:p>
                <a:endParaRPr lang="zh-CN" altLang="en-US"/>
              </a:p>
            </p:txBody>
          </p:sp>
          <p:sp>
            <p:nvSpPr>
              <p:cNvPr id="65601" name="Line 38"/>
              <p:cNvSpPr>
                <a:spLocks noChangeShapeType="1"/>
              </p:cNvSpPr>
              <p:nvPr/>
            </p:nvSpPr>
            <p:spPr bwMode="auto">
              <a:xfrm>
                <a:off x="4910" y="1549"/>
                <a:ext cx="115" cy="0"/>
              </a:xfrm>
              <a:prstGeom prst="line">
                <a:avLst/>
              </a:prstGeom>
              <a:noFill/>
              <a:ln w="9525">
                <a:solidFill>
                  <a:srgbClr val="66FF33"/>
                </a:solidFill>
                <a:round/>
                <a:headEnd/>
                <a:tailEnd/>
              </a:ln>
            </p:spPr>
            <p:txBody>
              <a:bodyPr/>
              <a:lstStyle/>
              <a:p>
                <a:endParaRPr lang="zh-CN" altLang="en-US"/>
              </a:p>
            </p:txBody>
          </p:sp>
          <p:sp>
            <p:nvSpPr>
              <p:cNvPr id="65602" name="Line 39"/>
              <p:cNvSpPr>
                <a:spLocks noChangeShapeType="1"/>
              </p:cNvSpPr>
              <p:nvPr/>
            </p:nvSpPr>
            <p:spPr bwMode="auto">
              <a:xfrm>
                <a:off x="4916" y="1685"/>
                <a:ext cx="115" cy="0"/>
              </a:xfrm>
              <a:prstGeom prst="line">
                <a:avLst/>
              </a:prstGeom>
              <a:noFill/>
              <a:ln w="9525">
                <a:solidFill>
                  <a:srgbClr val="66FF33"/>
                </a:solidFill>
                <a:round/>
                <a:headEnd/>
                <a:tailEnd/>
              </a:ln>
            </p:spPr>
            <p:txBody>
              <a:bodyPr/>
              <a:lstStyle/>
              <a:p>
                <a:endParaRPr lang="zh-CN" altLang="en-US"/>
              </a:p>
            </p:txBody>
          </p:sp>
          <p:sp>
            <p:nvSpPr>
              <p:cNvPr id="65603" name="Line 40"/>
              <p:cNvSpPr>
                <a:spLocks noChangeShapeType="1"/>
              </p:cNvSpPr>
              <p:nvPr/>
            </p:nvSpPr>
            <p:spPr bwMode="auto">
              <a:xfrm>
                <a:off x="4912" y="1831"/>
                <a:ext cx="115" cy="0"/>
              </a:xfrm>
              <a:prstGeom prst="line">
                <a:avLst/>
              </a:prstGeom>
              <a:noFill/>
              <a:ln w="9525">
                <a:solidFill>
                  <a:srgbClr val="66FF33"/>
                </a:solidFill>
                <a:round/>
                <a:headEnd/>
                <a:tailEnd/>
              </a:ln>
            </p:spPr>
            <p:txBody>
              <a:bodyPr/>
              <a:lstStyle/>
              <a:p>
                <a:endParaRPr lang="zh-CN" altLang="en-US"/>
              </a:p>
            </p:txBody>
          </p:sp>
          <p:sp>
            <p:nvSpPr>
              <p:cNvPr id="65604" name="Line 41"/>
              <p:cNvSpPr>
                <a:spLocks noChangeShapeType="1"/>
              </p:cNvSpPr>
              <p:nvPr/>
            </p:nvSpPr>
            <p:spPr bwMode="auto">
              <a:xfrm>
                <a:off x="4908" y="1997"/>
                <a:ext cx="115" cy="0"/>
              </a:xfrm>
              <a:prstGeom prst="line">
                <a:avLst/>
              </a:prstGeom>
              <a:noFill/>
              <a:ln w="9525">
                <a:solidFill>
                  <a:srgbClr val="66FF33"/>
                </a:solidFill>
                <a:round/>
                <a:headEnd/>
                <a:tailEnd/>
              </a:ln>
            </p:spPr>
            <p:txBody>
              <a:bodyPr/>
              <a:lstStyle/>
              <a:p>
                <a:endParaRPr lang="zh-CN" altLang="en-US"/>
              </a:p>
            </p:txBody>
          </p:sp>
          <p:sp>
            <p:nvSpPr>
              <p:cNvPr id="65605" name="Line 42"/>
              <p:cNvSpPr>
                <a:spLocks noChangeShapeType="1"/>
              </p:cNvSpPr>
              <p:nvPr/>
            </p:nvSpPr>
            <p:spPr bwMode="auto">
              <a:xfrm>
                <a:off x="4914" y="2133"/>
                <a:ext cx="115" cy="0"/>
              </a:xfrm>
              <a:prstGeom prst="line">
                <a:avLst/>
              </a:prstGeom>
              <a:noFill/>
              <a:ln w="9525">
                <a:solidFill>
                  <a:srgbClr val="66FF33"/>
                </a:solidFill>
                <a:round/>
                <a:headEnd/>
                <a:tailEnd/>
              </a:ln>
            </p:spPr>
            <p:txBody>
              <a:bodyPr/>
              <a:lstStyle/>
              <a:p>
                <a:endParaRPr lang="zh-CN" altLang="en-US"/>
              </a:p>
            </p:txBody>
          </p:sp>
          <p:sp>
            <p:nvSpPr>
              <p:cNvPr id="65606" name="Line 43"/>
              <p:cNvSpPr>
                <a:spLocks noChangeShapeType="1"/>
              </p:cNvSpPr>
              <p:nvPr/>
            </p:nvSpPr>
            <p:spPr bwMode="auto">
              <a:xfrm>
                <a:off x="4914" y="2273"/>
                <a:ext cx="115" cy="0"/>
              </a:xfrm>
              <a:prstGeom prst="line">
                <a:avLst/>
              </a:prstGeom>
              <a:noFill/>
              <a:ln w="9525">
                <a:solidFill>
                  <a:srgbClr val="66FF33"/>
                </a:solidFill>
                <a:round/>
                <a:headEnd/>
                <a:tailEnd/>
              </a:ln>
            </p:spPr>
            <p:txBody>
              <a:bodyPr/>
              <a:lstStyle/>
              <a:p>
                <a:endParaRPr lang="zh-CN" altLang="en-US"/>
              </a:p>
            </p:txBody>
          </p:sp>
        </p:grpSp>
        <p:grpSp>
          <p:nvGrpSpPr>
            <p:cNvPr id="65548" name="Group 44"/>
            <p:cNvGrpSpPr>
              <a:grpSpLocks/>
            </p:cNvGrpSpPr>
            <p:nvPr/>
          </p:nvGrpSpPr>
          <p:grpSpPr bwMode="auto">
            <a:xfrm>
              <a:off x="3623" y="480"/>
              <a:ext cx="1871" cy="2001"/>
              <a:chOff x="3579" y="920"/>
              <a:chExt cx="1871" cy="2001"/>
            </a:xfrm>
          </p:grpSpPr>
          <p:sp>
            <p:nvSpPr>
              <p:cNvPr id="65562" name="Line 45"/>
              <p:cNvSpPr>
                <a:spLocks noChangeShapeType="1"/>
              </p:cNvSpPr>
              <p:nvPr/>
            </p:nvSpPr>
            <p:spPr bwMode="auto">
              <a:xfrm flipV="1">
                <a:off x="4570" y="2465"/>
                <a:ext cx="167" cy="0"/>
              </a:xfrm>
              <a:prstGeom prst="line">
                <a:avLst/>
              </a:prstGeom>
              <a:noFill/>
              <a:ln w="28575">
                <a:solidFill>
                  <a:schemeClr val="bg1"/>
                </a:solidFill>
                <a:round/>
                <a:headEnd/>
                <a:tailEnd/>
              </a:ln>
            </p:spPr>
            <p:txBody>
              <a:bodyPr/>
              <a:lstStyle/>
              <a:p>
                <a:endParaRPr lang="zh-CN" altLang="en-US"/>
              </a:p>
            </p:txBody>
          </p:sp>
          <p:sp>
            <p:nvSpPr>
              <p:cNvPr id="65563" name="Text Box 46"/>
              <p:cNvSpPr txBox="1">
                <a:spLocks noChangeArrowheads="1"/>
              </p:cNvSpPr>
              <p:nvPr/>
            </p:nvSpPr>
            <p:spPr bwMode="auto">
              <a:xfrm>
                <a:off x="4411" y="2633"/>
                <a:ext cx="723" cy="288"/>
              </a:xfrm>
              <a:prstGeom prst="rect">
                <a:avLst/>
              </a:prstGeom>
              <a:noFill/>
              <a:ln w="9525">
                <a:noFill/>
                <a:miter lim="800000"/>
                <a:headEnd/>
                <a:tailEnd/>
              </a:ln>
            </p:spPr>
            <p:txBody>
              <a:bodyPr>
                <a:spAutoFit/>
              </a:bodyPr>
              <a:lstStyle/>
              <a:p>
                <a:pPr>
                  <a:spcBef>
                    <a:spcPct val="50000"/>
                  </a:spcBef>
                </a:pPr>
                <a:endParaRPr kumimoji="1" lang="zh-CN" altLang="zh-CN" b="0"/>
              </a:p>
            </p:txBody>
          </p:sp>
          <p:grpSp>
            <p:nvGrpSpPr>
              <p:cNvPr id="65564" name="Group 47"/>
              <p:cNvGrpSpPr>
                <a:grpSpLocks/>
              </p:cNvGrpSpPr>
              <p:nvPr/>
            </p:nvGrpSpPr>
            <p:grpSpPr bwMode="auto">
              <a:xfrm>
                <a:off x="3579" y="920"/>
                <a:ext cx="1871" cy="1673"/>
                <a:chOff x="3579" y="920"/>
                <a:chExt cx="1871" cy="1673"/>
              </a:xfrm>
            </p:grpSpPr>
            <p:sp>
              <p:nvSpPr>
                <p:cNvPr id="65565" name="Rectangle 48"/>
                <p:cNvSpPr>
                  <a:spLocks noChangeArrowheads="1"/>
                </p:cNvSpPr>
                <p:nvPr/>
              </p:nvSpPr>
              <p:spPr bwMode="auto">
                <a:xfrm>
                  <a:off x="5017" y="920"/>
                  <a:ext cx="168" cy="1268"/>
                </a:xfrm>
                <a:prstGeom prst="rect">
                  <a:avLst/>
                </a:prstGeom>
                <a:solidFill>
                  <a:srgbClr val="FF3399"/>
                </a:solidFill>
                <a:ln w="9525">
                  <a:solidFill>
                    <a:srgbClr val="66FF33"/>
                  </a:solidFill>
                  <a:miter lim="800000"/>
                  <a:headEnd/>
                  <a:tailEnd/>
                </a:ln>
              </p:spPr>
              <p:txBody>
                <a:bodyPr wrap="none" anchor="ctr"/>
                <a:lstStyle/>
                <a:p>
                  <a:endParaRPr lang="zh-CN" altLang="en-US"/>
                </a:p>
              </p:txBody>
            </p:sp>
            <p:sp>
              <p:nvSpPr>
                <p:cNvPr id="65566" name="Rectangle 49"/>
                <p:cNvSpPr>
                  <a:spLocks noChangeArrowheads="1"/>
                </p:cNvSpPr>
                <p:nvPr/>
              </p:nvSpPr>
              <p:spPr bwMode="auto">
                <a:xfrm>
                  <a:off x="4199" y="922"/>
                  <a:ext cx="168" cy="1268"/>
                </a:xfrm>
                <a:prstGeom prst="rect">
                  <a:avLst/>
                </a:prstGeom>
                <a:solidFill>
                  <a:srgbClr val="FF3399"/>
                </a:solidFill>
                <a:ln w="9525">
                  <a:solidFill>
                    <a:srgbClr val="66FF33"/>
                  </a:solidFill>
                  <a:miter lim="800000"/>
                  <a:headEnd/>
                  <a:tailEnd/>
                </a:ln>
              </p:spPr>
              <p:txBody>
                <a:bodyPr wrap="none" anchor="ctr"/>
                <a:lstStyle/>
                <a:p>
                  <a:endParaRPr lang="zh-CN" altLang="en-US"/>
                </a:p>
              </p:txBody>
            </p:sp>
            <p:sp>
              <p:nvSpPr>
                <p:cNvPr id="65567" name="Line 50"/>
                <p:cNvSpPr>
                  <a:spLocks noChangeShapeType="1"/>
                </p:cNvSpPr>
                <p:nvPr/>
              </p:nvSpPr>
              <p:spPr bwMode="auto">
                <a:xfrm flipV="1">
                  <a:off x="5189" y="1628"/>
                  <a:ext cx="251" cy="0"/>
                </a:xfrm>
                <a:prstGeom prst="line">
                  <a:avLst/>
                </a:prstGeom>
                <a:noFill/>
                <a:ln w="28575">
                  <a:solidFill>
                    <a:schemeClr val="bg1"/>
                  </a:solidFill>
                  <a:round/>
                  <a:headEnd/>
                  <a:tailEnd/>
                </a:ln>
              </p:spPr>
              <p:txBody>
                <a:bodyPr/>
                <a:lstStyle/>
                <a:p>
                  <a:endParaRPr lang="zh-CN" altLang="en-US"/>
                </a:p>
              </p:txBody>
            </p:sp>
            <p:sp>
              <p:nvSpPr>
                <p:cNvPr id="65568" name="Line 51"/>
                <p:cNvSpPr>
                  <a:spLocks noChangeShapeType="1"/>
                </p:cNvSpPr>
                <p:nvPr/>
              </p:nvSpPr>
              <p:spPr bwMode="auto">
                <a:xfrm>
                  <a:off x="5439" y="1628"/>
                  <a:ext cx="0" cy="838"/>
                </a:xfrm>
                <a:prstGeom prst="line">
                  <a:avLst/>
                </a:prstGeom>
                <a:noFill/>
                <a:ln w="28575">
                  <a:solidFill>
                    <a:schemeClr val="bg1"/>
                  </a:solidFill>
                  <a:round/>
                  <a:headEnd/>
                  <a:tailEnd/>
                </a:ln>
              </p:spPr>
              <p:txBody>
                <a:bodyPr/>
                <a:lstStyle/>
                <a:p>
                  <a:endParaRPr lang="zh-CN" altLang="en-US"/>
                </a:p>
              </p:txBody>
            </p:sp>
            <p:sp>
              <p:nvSpPr>
                <p:cNvPr id="65569" name="Line 52"/>
                <p:cNvSpPr>
                  <a:spLocks noChangeShapeType="1"/>
                </p:cNvSpPr>
                <p:nvPr/>
              </p:nvSpPr>
              <p:spPr bwMode="auto">
                <a:xfrm>
                  <a:off x="4958" y="2466"/>
                  <a:ext cx="492" cy="0"/>
                </a:xfrm>
                <a:prstGeom prst="line">
                  <a:avLst/>
                </a:prstGeom>
                <a:noFill/>
                <a:ln w="28575">
                  <a:solidFill>
                    <a:schemeClr val="bg1"/>
                  </a:solidFill>
                  <a:round/>
                  <a:headEnd/>
                  <a:tailEnd/>
                </a:ln>
              </p:spPr>
              <p:txBody>
                <a:bodyPr/>
                <a:lstStyle/>
                <a:p>
                  <a:endParaRPr lang="zh-CN" altLang="en-US"/>
                </a:p>
              </p:txBody>
            </p:sp>
            <p:grpSp>
              <p:nvGrpSpPr>
                <p:cNvPr id="65570" name="Group 53"/>
                <p:cNvGrpSpPr>
                  <a:grpSpLocks/>
                </p:cNvGrpSpPr>
                <p:nvPr/>
              </p:nvGrpSpPr>
              <p:grpSpPr bwMode="auto">
                <a:xfrm>
                  <a:off x="4507" y="2342"/>
                  <a:ext cx="66" cy="251"/>
                  <a:chOff x="4461" y="3385"/>
                  <a:chExt cx="66" cy="251"/>
                </a:xfrm>
              </p:grpSpPr>
              <p:sp>
                <p:nvSpPr>
                  <p:cNvPr id="65587" name="Line 54"/>
                  <p:cNvSpPr>
                    <a:spLocks noChangeShapeType="1"/>
                  </p:cNvSpPr>
                  <p:nvPr/>
                </p:nvSpPr>
                <p:spPr bwMode="auto">
                  <a:xfrm>
                    <a:off x="4461" y="3385"/>
                    <a:ext cx="0" cy="251"/>
                  </a:xfrm>
                  <a:prstGeom prst="line">
                    <a:avLst/>
                  </a:prstGeom>
                  <a:noFill/>
                  <a:ln w="28575">
                    <a:solidFill>
                      <a:schemeClr val="bg1"/>
                    </a:solidFill>
                    <a:round/>
                    <a:headEnd/>
                    <a:tailEnd/>
                  </a:ln>
                </p:spPr>
                <p:txBody>
                  <a:bodyPr/>
                  <a:lstStyle/>
                  <a:p>
                    <a:endParaRPr lang="zh-CN" altLang="en-US"/>
                  </a:p>
                </p:txBody>
              </p:sp>
              <p:sp>
                <p:nvSpPr>
                  <p:cNvPr id="65588" name="Line 55"/>
                  <p:cNvSpPr>
                    <a:spLocks noChangeShapeType="1"/>
                  </p:cNvSpPr>
                  <p:nvPr/>
                </p:nvSpPr>
                <p:spPr bwMode="auto">
                  <a:xfrm>
                    <a:off x="4527" y="3436"/>
                    <a:ext cx="0" cy="157"/>
                  </a:xfrm>
                  <a:prstGeom prst="line">
                    <a:avLst/>
                  </a:prstGeom>
                  <a:noFill/>
                  <a:ln w="28575">
                    <a:solidFill>
                      <a:schemeClr val="bg1"/>
                    </a:solidFill>
                    <a:round/>
                    <a:headEnd/>
                    <a:tailEnd/>
                  </a:ln>
                </p:spPr>
                <p:txBody>
                  <a:bodyPr/>
                  <a:lstStyle/>
                  <a:p>
                    <a:endParaRPr lang="zh-CN" altLang="en-US"/>
                  </a:p>
                </p:txBody>
              </p:sp>
            </p:grpSp>
            <p:sp>
              <p:nvSpPr>
                <p:cNvPr id="65571" name="Line 56"/>
                <p:cNvSpPr>
                  <a:spLocks noChangeShapeType="1"/>
                </p:cNvSpPr>
                <p:nvPr/>
              </p:nvSpPr>
              <p:spPr bwMode="auto">
                <a:xfrm flipV="1">
                  <a:off x="4716" y="2277"/>
                  <a:ext cx="189" cy="188"/>
                </a:xfrm>
                <a:prstGeom prst="line">
                  <a:avLst/>
                </a:prstGeom>
                <a:noFill/>
                <a:ln w="28575">
                  <a:solidFill>
                    <a:schemeClr val="bg1"/>
                  </a:solidFill>
                  <a:round/>
                  <a:headEnd/>
                  <a:tailEnd/>
                </a:ln>
              </p:spPr>
              <p:txBody>
                <a:bodyPr/>
                <a:lstStyle/>
                <a:p>
                  <a:endParaRPr lang="zh-CN" altLang="en-US"/>
                </a:p>
              </p:txBody>
            </p:sp>
            <p:sp>
              <p:nvSpPr>
                <p:cNvPr id="65572" name="Freeform 57"/>
                <p:cNvSpPr>
                  <a:spLocks/>
                </p:cNvSpPr>
                <p:nvPr/>
              </p:nvSpPr>
              <p:spPr bwMode="auto">
                <a:xfrm>
                  <a:off x="4780" y="2230"/>
                  <a:ext cx="231" cy="151"/>
                </a:xfrm>
                <a:custGeom>
                  <a:avLst/>
                  <a:gdLst>
                    <a:gd name="T0" fmla="*/ 0 w 231"/>
                    <a:gd name="T1" fmla="*/ 67 h 151"/>
                    <a:gd name="T2" fmla="*/ 157 w 231"/>
                    <a:gd name="T3" fmla="*/ 14 h 151"/>
                    <a:gd name="T4" fmla="*/ 231 w 231"/>
                    <a:gd name="T5" fmla="*/ 151 h 151"/>
                    <a:gd name="T6" fmla="*/ 0 60000 65536"/>
                    <a:gd name="T7" fmla="*/ 0 60000 65536"/>
                    <a:gd name="T8" fmla="*/ 0 60000 65536"/>
                    <a:gd name="T9" fmla="*/ 0 w 231"/>
                    <a:gd name="T10" fmla="*/ 0 h 151"/>
                    <a:gd name="T11" fmla="*/ 231 w 231"/>
                    <a:gd name="T12" fmla="*/ 151 h 151"/>
                  </a:gdLst>
                  <a:ahLst/>
                  <a:cxnLst>
                    <a:cxn ang="T6">
                      <a:pos x="T0" y="T1"/>
                    </a:cxn>
                    <a:cxn ang="T7">
                      <a:pos x="T2" y="T3"/>
                    </a:cxn>
                    <a:cxn ang="T8">
                      <a:pos x="T4" y="T5"/>
                    </a:cxn>
                  </a:cxnLst>
                  <a:rect l="T9" t="T10" r="T11" b="T12"/>
                  <a:pathLst>
                    <a:path w="231" h="151">
                      <a:moveTo>
                        <a:pt x="0" y="67"/>
                      </a:moveTo>
                      <a:cubicBezTo>
                        <a:pt x="59" y="33"/>
                        <a:pt x="119" y="0"/>
                        <a:pt x="157" y="14"/>
                      </a:cubicBezTo>
                      <a:cubicBezTo>
                        <a:pt x="195" y="28"/>
                        <a:pt x="213" y="89"/>
                        <a:pt x="231" y="151"/>
                      </a:cubicBezTo>
                    </a:path>
                  </a:pathLst>
                </a:custGeom>
                <a:noFill/>
                <a:ln w="28575">
                  <a:solidFill>
                    <a:srgbClr val="FFFF00"/>
                  </a:solidFill>
                  <a:round/>
                  <a:headEnd/>
                  <a:tailEnd type="triangle" w="sm" len="med"/>
                </a:ln>
              </p:spPr>
              <p:txBody>
                <a:bodyPr/>
                <a:lstStyle/>
                <a:p>
                  <a:endParaRPr lang="zh-CN" altLang="en-US"/>
                </a:p>
              </p:txBody>
            </p:sp>
            <p:sp>
              <p:nvSpPr>
                <p:cNvPr id="65573" name="Text Box 58"/>
                <p:cNvSpPr txBox="1">
                  <a:spLocks noChangeArrowheads="1"/>
                </p:cNvSpPr>
                <p:nvPr/>
              </p:nvSpPr>
              <p:spPr bwMode="auto">
                <a:xfrm>
                  <a:off x="4982" y="2151"/>
                  <a:ext cx="315" cy="327"/>
                </a:xfrm>
                <a:prstGeom prst="rect">
                  <a:avLst/>
                </a:prstGeom>
                <a:noFill/>
                <a:ln w="9525">
                  <a:noFill/>
                  <a:miter lim="800000"/>
                  <a:headEnd/>
                  <a:tailEnd/>
                </a:ln>
              </p:spPr>
              <p:txBody>
                <a:bodyPr>
                  <a:spAutoFit/>
                </a:bodyPr>
                <a:lstStyle/>
                <a:p>
                  <a:pPr>
                    <a:spcBef>
                      <a:spcPct val="50000"/>
                    </a:spcBef>
                  </a:pPr>
                  <a:r>
                    <a:rPr kumimoji="1" lang="en-US" altLang="zh-CN" sz="2800" i="1"/>
                    <a:t>k</a:t>
                  </a:r>
                  <a:endParaRPr kumimoji="1" lang="en-US" altLang="zh-CN" sz="2800" b="0" i="1">
                    <a:solidFill>
                      <a:schemeClr val="tx1"/>
                    </a:solidFill>
                  </a:endParaRPr>
                </a:p>
              </p:txBody>
            </p:sp>
            <p:grpSp>
              <p:nvGrpSpPr>
                <p:cNvPr id="65574" name="Group 59"/>
                <p:cNvGrpSpPr>
                  <a:grpSpLocks/>
                </p:cNvGrpSpPr>
                <p:nvPr/>
              </p:nvGrpSpPr>
              <p:grpSpPr bwMode="auto">
                <a:xfrm>
                  <a:off x="3773" y="1628"/>
                  <a:ext cx="4" cy="837"/>
                  <a:chOff x="3913" y="1771"/>
                  <a:chExt cx="4" cy="837"/>
                </a:xfrm>
              </p:grpSpPr>
              <p:sp>
                <p:nvSpPr>
                  <p:cNvPr id="65585" name="Line 60"/>
                  <p:cNvSpPr>
                    <a:spLocks noChangeShapeType="1"/>
                  </p:cNvSpPr>
                  <p:nvPr/>
                </p:nvSpPr>
                <p:spPr bwMode="auto">
                  <a:xfrm>
                    <a:off x="3917" y="1771"/>
                    <a:ext cx="0" cy="837"/>
                  </a:xfrm>
                  <a:prstGeom prst="line">
                    <a:avLst/>
                  </a:prstGeom>
                  <a:noFill/>
                  <a:ln w="28575">
                    <a:solidFill>
                      <a:schemeClr val="bg1"/>
                    </a:solidFill>
                    <a:round/>
                    <a:headEnd/>
                    <a:tailEnd/>
                  </a:ln>
                </p:spPr>
                <p:txBody>
                  <a:bodyPr/>
                  <a:lstStyle/>
                  <a:p>
                    <a:endParaRPr lang="zh-CN" altLang="en-US"/>
                  </a:p>
                </p:txBody>
              </p:sp>
              <p:sp>
                <p:nvSpPr>
                  <p:cNvPr id="65586" name="Line 61"/>
                  <p:cNvSpPr>
                    <a:spLocks noChangeShapeType="1"/>
                  </p:cNvSpPr>
                  <p:nvPr/>
                </p:nvSpPr>
                <p:spPr bwMode="auto">
                  <a:xfrm flipV="1">
                    <a:off x="3913" y="2157"/>
                    <a:ext cx="0" cy="209"/>
                  </a:xfrm>
                  <a:prstGeom prst="line">
                    <a:avLst/>
                  </a:prstGeom>
                  <a:noFill/>
                  <a:ln w="28575">
                    <a:solidFill>
                      <a:schemeClr val="bg1"/>
                    </a:solidFill>
                    <a:round/>
                    <a:headEnd/>
                    <a:tailEnd type="triangle" w="med" len="med"/>
                  </a:ln>
                </p:spPr>
                <p:txBody>
                  <a:bodyPr/>
                  <a:lstStyle/>
                  <a:p>
                    <a:endParaRPr lang="zh-CN" altLang="en-US"/>
                  </a:p>
                </p:txBody>
              </p:sp>
            </p:grpSp>
            <p:sp>
              <p:nvSpPr>
                <p:cNvPr id="65575" name="Line 62"/>
                <p:cNvSpPr>
                  <a:spLocks noChangeShapeType="1"/>
                </p:cNvSpPr>
                <p:nvPr/>
              </p:nvSpPr>
              <p:spPr bwMode="auto">
                <a:xfrm>
                  <a:off x="3783" y="2453"/>
                  <a:ext cx="733" cy="0"/>
                </a:xfrm>
                <a:prstGeom prst="line">
                  <a:avLst/>
                </a:prstGeom>
                <a:noFill/>
                <a:ln w="28575">
                  <a:solidFill>
                    <a:schemeClr val="bg1"/>
                  </a:solidFill>
                  <a:round/>
                  <a:headEnd/>
                  <a:tailEnd/>
                </a:ln>
              </p:spPr>
              <p:txBody>
                <a:bodyPr/>
                <a:lstStyle/>
                <a:p>
                  <a:endParaRPr lang="zh-CN" altLang="en-US"/>
                </a:p>
              </p:txBody>
            </p:sp>
            <p:sp>
              <p:nvSpPr>
                <p:cNvPr id="65576" name="Text Box 63"/>
                <p:cNvSpPr txBox="1">
                  <a:spLocks noChangeArrowheads="1"/>
                </p:cNvSpPr>
                <p:nvPr/>
              </p:nvSpPr>
              <p:spPr bwMode="auto">
                <a:xfrm>
                  <a:off x="3579" y="1878"/>
                  <a:ext cx="325" cy="327"/>
                </a:xfrm>
                <a:prstGeom prst="rect">
                  <a:avLst/>
                </a:prstGeom>
                <a:noFill/>
                <a:ln w="9525">
                  <a:noFill/>
                  <a:miter lim="800000"/>
                  <a:headEnd/>
                  <a:tailEnd/>
                </a:ln>
              </p:spPr>
              <p:txBody>
                <a:bodyPr>
                  <a:spAutoFit/>
                </a:bodyPr>
                <a:lstStyle/>
                <a:p>
                  <a:pPr>
                    <a:spcBef>
                      <a:spcPct val="50000"/>
                    </a:spcBef>
                  </a:pPr>
                  <a:r>
                    <a:rPr kumimoji="1" lang="en-US" altLang="zh-CN" sz="2800" i="1"/>
                    <a:t>I</a:t>
                  </a:r>
                  <a:endParaRPr kumimoji="1" lang="en-US" altLang="zh-CN" sz="2800" b="0" i="1">
                    <a:solidFill>
                      <a:schemeClr val="tx1"/>
                    </a:solidFill>
                  </a:endParaRPr>
                </a:p>
              </p:txBody>
            </p:sp>
            <p:sp>
              <p:nvSpPr>
                <p:cNvPr id="65577" name="Line 64"/>
                <p:cNvSpPr>
                  <a:spLocks noChangeShapeType="1"/>
                </p:cNvSpPr>
                <p:nvPr/>
              </p:nvSpPr>
              <p:spPr bwMode="auto">
                <a:xfrm>
                  <a:off x="4095" y="1631"/>
                  <a:ext cx="105" cy="1"/>
                </a:xfrm>
                <a:prstGeom prst="line">
                  <a:avLst/>
                </a:prstGeom>
                <a:noFill/>
                <a:ln w="28575">
                  <a:solidFill>
                    <a:schemeClr val="bg1"/>
                  </a:solidFill>
                  <a:round/>
                  <a:headEnd/>
                  <a:tailEnd/>
                </a:ln>
              </p:spPr>
              <p:txBody>
                <a:bodyPr/>
                <a:lstStyle/>
                <a:p>
                  <a:endParaRPr lang="zh-CN" altLang="en-US"/>
                </a:p>
              </p:txBody>
            </p:sp>
            <p:grpSp>
              <p:nvGrpSpPr>
                <p:cNvPr id="65578" name="Group 65"/>
                <p:cNvGrpSpPr>
                  <a:grpSpLocks/>
                </p:cNvGrpSpPr>
                <p:nvPr/>
              </p:nvGrpSpPr>
              <p:grpSpPr bwMode="auto">
                <a:xfrm>
                  <a:off x="3765" y="1200"/>
                  <a:ext cx="333" cy="853"/>
                  <a:chOff x="3765" y="1200"/>
                  <a:chExt cx="333" cy="853"/>
                </a:xfrm>
              </p:grpSpPr>
              <p:grpSp>
                <p:nvGrpSpPr>
                  <p:cNvPr id="65579" name="Group 66"/>
                  <p:cNvGrpSpPr>
                    <a:grpSpLocks/>
                  </p:cNvGrpSpPr>
                  <p:nvPr/>
                </p:nvGrpSpPr>
                <p:grpSpPr bwMode="auto">
                  <a:xfrm>
                    <a:off x="3777" y="1200"/>
                    <a:ext cx="321" cy="853"/>
                    <a:chOff x="3777" y="1200"/>
                    <a:chExt cx="321" cy="853"/>
                  </a:xfrm>
                </p:grpSpPr>
                <p:grpSp>
                  <p:nvGrpSpPr>
                    <p:cNvPr id="65581" name="Group 67"/>
                    <p:cNvGrpSpPr>
                      <a:grpSpLocks/>
                    </p:cNvGrpSpPr>
                    <p:nvPr/>
                  </p:nvGrpSpPr>
                  <p:grpSpPr bwMode="auto">
                    <a:xfrm>
                      <a:off x="3920" y="1205"/>
                      <a:ext cx="178" cy="848"/>
                      <a:chOff x="2088" y="1747"/>
                      <a:chExt cx="178" cy="848"/>
                    </a:xfrm>
                  </p:grpSpPr>
                  <p:sp>
                    <p:nvSpPr>
                      <p:cNvPr id="65583" name="Oval 68"/>
                      <p:cNvSpPr>
                        <a:spLocks noChangeArrowheads="1"/>
                      </p:cNvSpPr>
                      <p:nvPr/>
                    </p:nvSpPr>
                    <p:spPr bwMode="auto">
                      <a:xfrm>
                        <a:off x="2088" y="1747"/>
                        <a:ext cx="178" cy="848"/>
                      </a:xfrm>
                      <a:prstGeom prst="ellipse">
                        <a:avLst/>
                      </a:prstGeom>
                      <a:noFill/>
                      <a:ln w="28575">
                        <a:solidFill>
                          <a:srgbClr val="FF9933"/>
                        </a:solidFill>
                        <a:round/>
                        <a:headEnd/>
                        <a:tailEnd/>
                      </a:ln>
                    </p:spPr>
                    <p:txBody>
                      <a:bodyPr wrap="none" anchor="ctr"/>
                      <a:lstStyle/>
                      <a:p>
                        <a:endParaRPr lang="zh-CN" altLang="en-US"/>
                      </a:p>
                    </p:txBody>
                  </p:sp>
                  <p:sp>
                    <p:nvSpPr>
                      <p:cNvPr id="65584" name="Freeform 69"/>
                      <p:cNvSpPr>
                        <a:spLocks/>
                      </p:cNvSpPr>
                      <p:nvPr/>
                    </p:nvSpPr>
                    <p:spPr bwMode="auto">
                      <a:xfrm>
                        <a:off x="2228" y="2304"/>
                        <a:ext cx="27" cy="209"/>
                      </a:xfrm>
                      <a:custGeom>
                        <a:avLst/>
                        <a:gdLst>
                          <a:gd name="T0" fmla="*/ 732 w 24"/>
                          <a:gd name="T1" fmla="*/ 0 h 189"/>
                          <a:gd name="T2" fmla="*/ 732 w 24"/>
                          <a:gd name="T3" fmla="*/ 2136 h 189"/>
                          <a:gd name="T4" fmla="*/ 0 w 24"/>
                          <a:gd name="T5" fmla="*/ 3858 h 189"/>
                          <a:gd name="T6" fmla="*/ 0 60000 65536"/>
                          <a:gd name="T7" fmla="*/ 0 60000 65536"/>
                          <a:gd name="T8" fmla="*/ 0 60000 65536"/>
                          <a:gd name="T9" fmla="*/ 0 w 24"/>
                          <a:gd name="T10" fmla="*/ 0 h 189"/>
                          <a:gd name="T11" fmla="*/ 24 w 24"/>
                          <a:gd name="T12" fmla="*/ 189 h 189"/>
                        </a:gdLst>
                        <a:ahLst/>
                        <a:cxnLst>
                          <a:cxn ang="T6">
                            <a:pos x="T0" y="T1"/>
                          </a:cxn>
                          <a:cxn ang="T7">
                            <a:pos x="T2" y="T3"/>
                          </a:cxn>
                          <a:cxn ang="T8">
                            <a:pos x="T4" y="T5"/>
                          </a:cxn>
                        </a:cxnLst>
                        <a:rect l="T9" t="T10" r="T11" b="T12"/>
                        <a:pathLst>
                          <a:path w="24" h="189">
                            <a:moveTo>
                              <a:pt x="21" y="0"/>
                            </a:moveTo>
                            <a:cubicBezTo>
                              <a:pt x="22" y="37"/>
                              <a:pt x="24" y="74"/>
                              <a:pt x="21" y="105"/>
                            </a:cubicBezTo>
                            <a:cubicBezTo>
                              <a:pt x="18" y="136"/>
                              <a:pt x="9" y="162"/>
                              <a:pt x="0" y="189"/>
                            </a:cubicBezTo>
                          </a:path>
                        </a:pathLst>
                      </a:custGeom>
                      <a:noFill/>
                      <a:ln w="19050">
                        <a:solidFill>
                          <a:srgbClr val="FF9933"/>
                        </a:solidFill>
                        <a:round/>
                        <a:headEnd/>
                        <a:tailEnd type="triangle" w="med" len="med"/>
                      </a:ln>
                    </p:spPr>
                    <p:txBody>
                      <a:bodyPr/>
                      <a:lstStyle/>
                      <a:p>
                        <a:endParaRPr lang="zh-CN" altLang="en-US"/>
                      </a:p>
                    </p:txBody>
                  </p:sp>
                </p:grpSp>
                <p:sp>
                  <p:nvSpPr>
                    <p:cNvPr id="65582" name="Text Box 70"/>
                    <p:cNvSpPr txBox="1">
                      <a:spLocks noChangeArrowheads="1"/>
                    </p:cNvSpPr>
                    <p:nvPr/>
                  </p:nvSpPr>
                  <p:spPr bwMode="auto">
                    <a:xfrm>
                      <a:off x="3777" y="1200"/>
                      <a:ext cx="236" cy="327"/>
                    </a:xfrm>
                    <a:prstGeom prst="rect">
                      <a:avLst/>
                    </a:prstGeom>
                    <a:noFill/>
                    <a:ln w="9525">
                      <a:noFill/>
                      <a:miter lim="800000"/>
                      <a:headEnd/>
                      <a:tailEnd/>
                    </a:ln>
                  </p:spPr>
                  <p:txBody>
                    <a:bodyPr>
                      <a:spAutoFit/>
                    </a:bodyPr>
                    <a:lstStyle/>
                    <a:p>
                      <a:pPr>
                        <a:spcBef>
                          <a:spcPct val="50000"/>
                        </a:spcBef>
                      </a:pPr>
                      <a:r>
                        <a:rPr kumimoji="1" lang="en-US" altLang="zh-CN" sz="2800" i="1"/>
                        <a:t>l</a:t>
                      </a:r>
                    </a:p>
                  </p:txBody>
                </p:sp>
              </p:grpSp>
              <p:sp>
                <p:nvSpPr>
                  <p:cNvPr id="65580" name="Line 71"/>
                  <p:cNvSpPr>
                    <a:spLocks noChangeShapeType="1"/>
                  </p:cNvSpPr>
                  <p:nvPr/>
                </p:nvSpPr>
                <p:spPr bwMode="auto">
                  <a:xfrm>
                    <a:off x="3765" y="1626"/>
                    <a:ext cx="241" cy="0"/>
                  </a:xfrm>
                  <a:prstGeom prst="line">
                    <a:avLst/>
                  </a:prstGeom>
                  <a:noFill/>
                  <a:ln w="28575">
                    <a:solidFill>
                      <a:schemeClr val="bg1"/>
                    </a:solidFill>
                    <a:round/>
                    <a:headEnd/>
                    <a:tailEnd/>
                  </a:ln>
                </p:spPr>
                <p:txBody>
                  <a:bodyPr/>
                  <a:lstStyle/>
                  <a:p>
                    <a:endParaRPr lang="zh-CN" altLang="en-US"/>
                  </a:p>
                </p:txBody>
              </p:sp>
            </p:grpSp>
          </p:grpSp>
        </p:grpSp>
        <p:grpSp>
          <p:nvGrpSpPr>
            <p:cNvPr id="65549" name="Group 72"/>
            <p:cNvGrpSpPr>
              <a:grpSpLocks/>
            </p:cNvGrpSpPr>
            <p:nvPr/>
          </p:nvGrpSpPr>
          <p:grpSpPr bwMode="auto">
            <a:xfrm>
              <a:off x="4522" y="1170"/>
              <a:ext cx="500" cy="300"/>
              <a:chOff x="4478" y="1566"/>
              <a:chExt cx="500" cy="300"/>
            </a:xfrm>
          </p:grpSpPr>
          <p:grpSp>
            <p:nvGrpSpPr>
              <p:cNvPr id="65558" name="Group 73"/>
              <p:cNvGrpSpPr>
                <a:grpSpLocks/>
              </p:cNvGrpSpPr>
              <p:nvPr/>
            </p:nvGrpSpPr>
            <p:grpSpPr bwMode="auto">
              <a:xfrm>
                <a:off x="4590" y="1578"/>
                <a:ext cx="333" cy="288"/>
                <a:chOff x="3467" y="2700"/>
                <a:chExt cx="333" cy="288"/>
              </a:xfrm>
            </p:grpSpPr>
            <p:sp>
              <p:nvSpPr>
                <p:cNvPr id="65560" name="Text Box 74"/>
                <p:cNvSpPr txBox="1">
                  <a:spLocks noChangeArrowheads="1"/>
                </p:cNvSpPr>
                <p:nvPr/>
              </p:nvSpPr>
              <p:spPr bwMode="auto">
                <a:xfrm>
                  <a:off x="3467" y="2700"/>
                  <a:ext cx="333" cy="288"/>
                </a:xfrm>
                <a:prstGeom prst="rect">
                  <a:avLst/>
                </a:prstGeom>
                <a:noFill/>
                <a:ln w="9525">
                  <a:noFill/>
                  <a:miter lim="800000"/>
                  <a:headEnd/>
                  <a:tailEnd/>
                </a:ln>
              </p:spPr>
              <p:txBody>
                <a:bodyPr>
                  <a:spAutoFit/>
                </a:bodyPr>
                <a:lstStyle/>
                <a:p>
                  <a:pPr>
                    <a:spcBef>
                      <a:spcPct val="50000"/>
                    </a:spcBef>
                  </a:pPr>
                  <a:r>
                    <a:rPr kumimoji="1" lang="en-US" altLang="zh-CN" i="1"/>
                    <a:t>E</a:t>
                  </a:r>
                  <a:endParaRPr kumimoji="1" lang="en-US" altLang="zh-CN" b="0">
                    <a:solidFill>
                      <a:schemeClr val="tx1"/>
                    </a:solidFill>
                  </a:endParaRPr>
                </a:p>
              </p:txBody>
            </p:sp>
            <p:sp>
              <p:nvSpPr>
                <p:cNvPr id="65561" name="Line 75"/>
                <p:cNvSpPr>
                  <a:spLocks noChangeShapeType="1"/>
                </p:cNvSpPr>
                <p:nvPr/>
              </p:nvSpPr>
              <p:spPr bwMode="auto">
                <a:xfrm>
                  <a:off x="3557" y="2744"/>
                  <a:ext cx="113" cy="0"/>
                </a:xfrm>
                <a:prstGeom prst="line">
                  <a:avLst/>
                </a:prstGeom>
                <a:noFill/>
                <a:ln w="9525">
                  <a:solidFill>
                    <a:schemeClr val="bg1"/>
                  </a:solidFill>
                  <a:round/>
                  <a:headEnd/>
                  <a:tailEnd type="triangle" w="med" len="med"/>
                </a:ln>
              </p:spPr>
              <p:txBody>
                <a:bodyPr wrap="none" anchor="ctr"/>
                <a:lstStyle/>
                <a:p>
                  <a:endParaRPr lang="zh-CN" altLang="en-US"/>
                </a:p>
              </p:txBody>
            </p:sp>
          </p:grpSp>
          <p:sp>
            <p:nvSpPr>
              <p:cNvPr id="65559" name="Line 76"/>
              <p:cNvSpPr>
                <a:spLocks noChangeShapeType="1"/>
              </p:cNvSpPr>
              <p:nvPr/>
            </p:nvSpPr>
            <p:spPr bwMode="auto">
              <a:xfrm>
                <a:off x="4478" y="1566"/>
                <a:ext cx="500" cy="0"/>
              </a:xfrm>
              <a:prstGeom prst="line">
                <a:avLst/>
              </a:prstGeom>
              <a:noFill/>
              <a:ln w="28575">
                <a:solidFill>
                  <a:schemeClr val="bg1"/>
                </a:solidFill>
                <a:round/>
                <a:headEnd/>
                <a:tailEnd type="triangle" w="sm" len="med"/>
              </a:ln>
            </p:spPr>
            <p:txBody>
              <a:bodyPr wrap="none" anchor="ctr"/>
              <a:lstStyle/>
              <a:p>
                <a:endParaRPr lang="zh-CN" altLang="en-US"/>
              </a:p>
            </p:txBody>
          </p:sp>
        </p:grpSp>
        <p:sp>
          <p:nvSpPr>
            <p:cNvPr id="65550" name="Text Box 77"/>
            <p:cNvSpPr txBox="1">
              <a:spLocks noChangeArrowheads="1"/>
            </p:cNvSpPr>
            <p:nvPr/>
          </p:nvSpPr>
          <p:spPr bwMode="auto">
            <a:xfrm>
              <a:off x="4310" y="231"/>
              <a:ext cx="388" cy="327"/>
            </a:xfrm>
            <a:prstGeom prst="rect">
              <a:avLst/>
            </a:prstGeom>
            <a:noFill/>
            <a:ln w="9525">
              <a:noFill/>
              <a:miter lim="800000"/>
              <a:headEnd/>
              <a:tailEnd/>
            </a:ln>
          </p:spPr>
          <p:txBody>
            <a:bodyPr>
              <a:spAutoFit/>
            </a:bodyPr>
            <a:lstStyle/>
            <a:p>
              <a:pPr>
                <a:spcBef>
                  <a:spcPct val="50000"/>
                </a:spcBef>
              </a:pPr>
              <a:r>
                <a:rPr kumimoji="1" lang="en-US" altLang="zh-CN" sz="2800" b="0"/>
                <a:t>+</a:t>
              </a:r>
              <a:r>
                <a:rPr kumimoji="1" lang="en-US" altLang="zh-CN" sz="2800" i="1"/>
                <a:t>q</a:t>
              </a:r>
              <a:endParaRPr kumimoji="1" lang="en-US" altLang="zh-CN" sz="2800" b="0"/>
            </a:p>
          </p:txBody>
        </p:sp>
        <p:sp>
          <p:nvSpPr>
            <p:cNvPr id="65551" name="Text Box 78"/>
            <p:cNvSpPr txBox="1">
              <a:spLocks noChangeArrowheads="1"/>
            </p:cNvSpPr>
            <p:nvPr/>
          </p:nvSpPr>
          <p:spPr bwMode="auto">
            <a:xfrm>
              <a:off x="4807" y="228"/>
              <a:ext cx="388" cy="327"/>
            </a:xfrm>
            <a:prstGeom prst="rect">
              <a:avLst/>
            </a:prstGeom>
            <a:noFill/>
            <a:ln w="9525">
              <a:noFill/>
              <a:miter lim="800000"/>
              <a:headEnd/>
              <a:tailEnd/>
            </a:ln>
          </p:spPr>
          <p:txBody>
            <a:bodyPr>
              <a:spAutoFit/>
            </a:bodyPr>
            <a:lstStyle/>
            <a:p>
              <a:pPr>
                <a:spcBef>
                  <a:spcPct val="50000"/>
                </a:spcBef>
              </a:pPr>
              <a:r>
                <a:rPr kumimoji="1" lang="en-US" altLang="zh-CN" sz="2800" b="0"/>
                <a:t>-</a:t>
              </a:r>
              <a:r>
                <a:rPr kumimoji="1" lang="en-US" altLang="zh-CN" sz="2800" i="1"/>
                <a:t>q</a:t>
              </a:r>
              <a:endParaRPr kumimoji="1" lang="en-US" altLang="zh-CN" sz="2800" b="0"/>
            </a:p>
          </p:txBody>
        </p:sp>
        <p:grpSp>
          <p:nvGrpSpPr>
            <p:cNvPr id="65552" name="Group 79"/>
            <p:cNvGrpSpPr>
              <a:grpSpLocks/>
            </p:cNvGrpSpPr>
            <p:nvPr/>
          </p:nvGrpSpPr>
          <p:grpSpPr bwMode="auto">
            <a:xfrm>
              <a:off x="4264" y="617"/>
              <a:ext cx="140" cy="1012"/>
              <a:chOff x="4220" y="1046"/>
              <a:chExt cx="140" cy="1012"/>
            </a:xfrm>
          </p:grpSpPr>
          <p:sp>
            <p:nvSpPr>
              <p:cNvPr id="65553" name="Line 80"/>
              <p:cNvSpPr>
                <a:spLocks noChangeShapeType="1"/>
              </p:cNvSpPr>
              <p:nvPr/>
            </p:nvSpPr>
            <p:spPr bwMode="auto">
              <a:xfrm>
                <a:off x="4223" y="1046"/>
                <a:ext cx="122" cy="0"/>
              </a:xfrm>
              <a:prstGeom prst="line">
                <a:avLst/>
              </a:prstGeom>
              <a:noFill/>
              <a:ln w="9525">
                <a:solidFill>
                  <a:schemeClr val="bg1"/>
                </a:solidFill>
                <a:round/>
                <a:headEnd/>
                <a:tailEnd type="triangle" w="med" len="med"/>
              </a:ln>
            </p:spPr>
            <p:txBody>
              <a:bodyPr wrap="none" anchor="ctr"/>
              <a:lstStyle/>
              <a:p>
                <a:endParaRPr lang="zh-CN" altLang="en-US"/>
              </a:p>
            </p:txBody>
          </p:sp>
          <p:sp>
            <p:nvSpPr>
              <p:cNvPr id="65554" name="Line 81"/>
              <p:cNvSpPr>
                <a:spLocks noChangeShapeType="1"/>
              </p:cNvSpPr>
              <p:nvPr/>
            </p:nvSpPr>
            <p:spPr bwMode="auto">
              <a:xfrm>
                <a:off x="4229" y="1562"/>
                <a:ext cx="122" cy="0"/>
              </a:xfrm>
              <a:prstGeom prst="line">
                <a:avLst/>
              </a:prstGeom>
              <a:noFill/>
              <a:ln w="9525">
                <a:solidFill>
                  <a:schemeClr val="bg1"/>
                </a:solidFill>
                <a:round/>
                <a:headEnd/>
                <a:tailEnd type="triangle" w="med" len="med"/>
              </a:ln>
            </p:spPr>
            <p:txBody>
              <a:bodyPr wrap="none" anchor="ctr"/>
              <a:lstStyle/>
              <a:p>
                <a:endParaRPr lang="zh-CN" altLang="en-US"/>
              </a:p>
            </p:txBody>
          </p:sp>
          <p:sp>
            <p:nvSpPr>
              <p:cNvPr id="65555" name="Line 82"/>
              <p:cNvSpPr>
                <a:spLocks noChangeShapeType="1"/>
              </p:cNvSpPr>
              <p:nvPr/>
            </p:nvSpPr>
            <p:spPr bwMode="auto">
              <a:xfrm>
                <a:off x="4238" y="1815"/>
                <a:ext cx="122" cy="0"/>
              </a:xfrm>
              <a:prstGeom prst="line">
                <a:avLst/>
              </a:prstGeom>
              <a:noFill/>
              <a:ln w="9525">
                <a:solidFill>
                  <a:schemeClr val="bg1"/>
                </a:solidFill>
                <a:round/>
                <a:headEnd/>
                <a:tailEnd type="triangle" w="med" len="med"/>
              </a:ln>
            </p:spPr>
            <p:txBody>
              <a:bodyPr wrap="none" anchor="ctr"/>
              <a:lstStyle/>
              <a:p>
                <a:endParaRPr lang="zh-CN" altLang="en-US"/>
              </a:p>
            </p:txBody>
          </p:sp>
          <p:sp>
            <p:nvSpPr>
              <p:cNvPr id="65556" name="Line 83"/>
              <p:cNvSpPr>
                <a:spLocks noChangeShapeType="1"/>
              </p:cNvSpPr>
              <p:nvPr/>
            </p:nvSpPr>
            <p:spPr bwMode="auto">
              <a:xfrm>
                <a:off x="4220" y="1296"/>
                <a:ext cx="122" cy="0"/>
              </a:xfrm>
              <a:prstGeom prst="line">
                <a:avLst/>
              </a:prstGeom>
              <a:noFill/>
              <a:ln w="9525">
                <a:solidFill>
                  <a:schemeClr val="bg1"/>
                </a:solidFill>
                <a:round/>
                <a:headEnd/>
                <a:tailEnd type="triangle" w="med" len="med"/>
              </a:ln>
            </p:spPr>
            <p:txBody>
              <a:bodyPr wrap="none" anchor="ctr"/>
              <a:lstStyle/>
              <a:p>
                <a:endParaRPr lang="zh-CN" altLang="en-US"/>
              </a:p>
            </p:txBody>
          </p:sp>
          <p:sp>
            <p:nvSpPr>
              <p:cNvPr id="65557" name="Line 84"/>
              <p:cNvSpPr>
                <a:spLocks noChangeShapeType="1"/>
              </p:cNvSpPr>
              <p:nvPr/>
            </p:nvSpPr>
            <p:spPr bwMode="auto">
              <a:xfrm>
                <a:off x="4234" y="2058"/>
                <a:ext cx="122" cy="0"/>
              </a:xfrm>
              <a:prstGeom prst="line">
                <a:avLst/>
              </a:prstGeom>
              <a:noFill/>
              <a:ln w="9525">
                <a:solidFill>
                  <a:schemeClr val="bg1"/>
                </a:solidFill>
                <a:round/>
                <a:headEnd/>
                <a:tailEnd type="triangle" w="med" len="med"/>
              </a:ln>
            </p:spPr>
            <p:txBody>
              <a:bodyPr wrap="none" anchor="ctr"/>
              <a:lstStyle/>
              <a:p>
                <a:endParaRPr lang="zh-CN" altLang="en-US"/>
              </a:p>
            </p:txBody>
          </p:sp>
        </p:grpSp>
      </p:grpSp>
      <p:sp>
        <p:nvSpPr>
          <p:cNvPr id="65546" name="Text Box 85"/>
          <p:cNvSpPr txBox="1">
            <a:spLocks noChangeArrowheads="1"/>
          </p:cNvSpPr>
          <p:nvPr/>
        </p:nvSpPr>
        <p:spPr bwMode="auto">
          <a:xfrm>
            <a:off x="323850" y="549275"/>
            <a:ext cx="3292475" cy="457200"/>
          </a:xfrm>
          <a:prstGeom prst="rect">
            <a:avLst/>
          </a:prstGeom>
          <a:noFill/>
          <a:ln w="9525">
            <a:noFill/>
            <a:miter lim="800000"/>
            <a:headEnd/>
            <a:tailEnd/>
          </a:ln>
        </p:spPr>
        <p:txBody>
          <a:bodyPr>
            <a:spAutoFit/>
          </a:bodyPr>
          <a:lstStyle/>
          <a:p>
            <a:pPr eaLnBrk="0" hangingPunct="0"/>
            <a:r>
              <a:rPr lang="en-US" altLang="zh-CN" b="0">
                <a:solidFill>
                  <a:srgbClr val="FFFF00"/>
                </a:solidFill>
              </a:rPr>
              <a:t>  </a:t>
            </a:r>
            <a:r>
              <a:rPr lang="en-US" altLang="zh-CN">
                <a:solidFill>
                  <a:srgbClr val="FFFF00"/>
                </a:solidFill>
              </a:rPr>
              <a:t>2.</a:t>
            </a:r>
            <a:r>
              <a:rPr lang="zh-CN" altLang="en-US">
                <a:solidFill>
                  <a:srgbClr val="FFFF00"/>
                </a:solidFill>
              </a:rPr>
              <a:t>位移电流的概念 </a:t>
            </a:r>
            <a:r>
              <a:rPr lang="zh-CN" altLang="en-US" b="0">
                <a:solidFill>
                  <a:srgbClr val="FFFF00"/>
                </a:solidFill>
              </a:rPr>
              <a:t> </a:t>
            </a:r>
          </a:p>
        </p:txBody>
      </p:sp>
      <p:graphicFrame>
        <p:nvGraphicFramePr>
          <p:cNvPr id="85078" name="Object 86"/>
          <p:cNvGraphicFramePr>
            <a:graphicFrameLocks noChangeAspect="1"/>
          </p:cNvGraphicFramePr>
          <p:nvPr/>
        </p:nvGraphicFramePr>
        <p:xfrm>
          <a:off x="3143240" y="3643314"/>
          <a:ext cx="2079625" cy="627062"/>
        </p:xfrm>
        <a:graphic>
          <a:graphicData uri="http://schemas.openxmlformats.org/presentationml/2006/ole">
            <mc:AlternateContent xmlns:mc="http://schemas.openxmlformats.org/markup-compatibility/2006">
              <mc:Choice xmlns:v="urn:schemas-microsoft-com:vml" Requires="v">
                <p:oleObj spid="_x0000_s65589" name="公式" r:id="rId3" imgW="1930320" imgH="583920" progId="Equation.3">
                  <p:embed/>
                </p:oleObj>
              </mc:Choice>
              <mc:Fallback>
                <p:oleObj name="公式" r:id="rId3" imgW="1930320" imgH="583920" progId="Equation.3">
                  <p:embed/>
                  <p:pic>
                    <p:nvPicPr>
                      <p:cNvPr id="0" name="Object 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3643314"/>
                        <a:ext cx="2079625" cy="627062"/>
                      </a:xfrm>
                      <a:prstGeom prst="rect">
                        <a:avLst/>
                      </a:prstGeom>
                      <a:noFill/>
                      <a:ln w="28575">
                        <a:solidFill>
                          <a:srgbClr val="66FF33"/>
                        </a:solidFill>
                        <a:miter lim="800000"/>
                        <a:headEnd/>
                        <a:tailEnd/>
                      </a:ln>
                      <a:extLst>
                        <a:ext uri="{909E8E84-426E-40DD-AFC4-6F175D3DCCD1}">
                          <a14:hiddenFill xmlns:a14="http://schemas.microsoft.com/office/drawing/2010/main">
                            <a:solidFill>
                              <a:srgbClr val="0000CC"/>
                            </a:solidFill>
                          </a14:hiddenFill>
                        </a:ext>
                      </a:extLst>
                    </p:spPr>
                  </p:pic>
                </p:oleObj>
              </mc:Fallback>
            </mc:AlternateContent>
          </a:graphicData>
        </a:graphic>
      </p:graphicFrame>
      <p:graphicFrame>
        <p:nvGraphicFramePr>
          <p:cNvPr id="85079" name="Object 87"/>
          <p:cNvGraphicFramePr>
            <a:graphicFrameLocks noChangeAspect="1"/>
          </p:cNvGraphicFramePr>
          <p:nvPr/>
        </p:nvGraphicFramePr>
        <p:xfrm>
          <a:off x="3116263" y="2360613"/>
          <a:ext cx="1146175" cy="841375"/>
        </p:xfrm>
        <a:graphic>
          <a:graphicData uri="http://schemas.openxmlformats.org/presentationml/2006/ole">
            <mc:AlternateContent xmlns:mc="http://schemas.openxmlformats.org/markup-compatibility/2006">
              <mc:Choice xmlns:v="urn:schemas-microsoft-com:vml" Requires="v">
                <p:oleObj spid="_x0000_s65590" name="公式" r:id="rId5" imgW="1180800" imgH="863280" progId="Equation.3">
                  <p:embed/>
                </p:oleObj>
              </mc:Choice>
              <mc:Fallback>
                <p:oleObj name="公式" r:id="rId5" imgW="1180800" imgH="863280" progId="Equation.3">
                  <p:embed/>
                  <p:pic>
                    <p:nvPicPr>
                      <p:cNvPr id="0" name="Object 8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16263" y="2360613"/>
                        <a:ext cx="1146175" cy="841375"/>
                      </a:xfrm>
                      <a:prstGeom prst="rect">
                        <a:avLst/>
                      </a:prstGeom>
                      <a:noFill/>
                      <a:ln w="28575">
                        <a:solidFill>
                          <a:srgbClr val="66FF33"/>
                        </a:solidFill>
                        <a:miter lim="800000"/>
                        <a:headEnd/>
                        <a:tailEnd/>
                      </a:ln>
                      <a:extLst>
                        <a:ext uri="{909E8E84-426E-40DD-AFC4-6F175D3DCCD1}">
                          <a14:hiddenFill xmlns:a14="http://schemas.microsoft.com/office/drawing/2010/main">
                            <a:solidFill>
                              <a:srgbClr val="0000CC"/>
                            </a:solidFill>
                          </a14:hiddenFill>
                        </a:ext>
                      </a:extLst>
                    </p:spPr>
                  </p:pic>
                </p:oleObj>
              </mc:Fallback>
            </mc:AlternateContent>
          </a:graphicData>
        </a:graphic>
      </p:graphicFrame>
      <p:graphicFrame>
        <p:nvGraphicFramePr>
          <p:cNvPr id="84024" name="Object 56"/>
          <p:cNvGraphicFramePr>
            <a:graphicFrameLocks noChangeAspect="1"/>
          </p:cNvGraphicFramePr>
          <p:nvPr/>
        </p:nvGraphicFramePr>
        <p:xfrm>
          <a:off x="5286380" y="3500438"/>
          <a:ext cx="2916238" cy="950912"/>
        </p:xfrm>
        <a:graphic>
          <a:graphicData uri="http://schemas.openxmlformats.org/presentationml/2006/ole">
            <mc:AlternateContent xmlns:mc="http://schemas.openxmlformats.org/markup-compatibility/2006">
              <mc:Choice xmlns:v="urn:schemas-microsoft-com:vml" Requires="v">
                <p:oleObj spid="_x0000_s65591" name="公式" r:id="rId7" imgW="2806560" imgH="914400" progId="Equation.3">
                  <p:embed/>
                </p:oleObj>
              </mc:Choice>
              <mc:Fallback>
                <p:oleObj name="公式" r:id="rId7" imgW="2806560" imgH="914400" progId="Equation.3">
                  <p:embed/>
                  <p:pic>
                    <p:nvPicPr>
                      <p:cNvPr id="0" name="Object 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6380" y="3500438"/>
                        <a:ext cx="2916238" cy="950912"/>
                      </a:xfrm>
                      <a:prstGeom prst="rect">
                        <a:avLst/>
                      </a:prstGeom>
                      <a:solidFill>
                        <a:srgbClr val="333399"/>
                      </a:solidFill>
                      <a:ln>
                        <a:noFill/>
                      </a:ln>
                      <a:extLst>
                        <a:ext uri="{91240B29-F687-4F45-9708-019B960494DF}">
                          <a14:hiddenLine xmlns:a14="http://schemas.microsoft.com/office/drawing/2010/main" w="28575">
                            <a:solidFill>
                              <a:srgbClr val="66FF33"/>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4997"/>
                                        </p:tgtEl>
                                        <p:attrNameLst>
                                          <p:attrName>style.visibility</p:attrName>
                                        </p:attrNameLst>
                                      </p:cBhvr>
                                      <p:to>
                                        <p:strVal val="visible"/>
                                      </p:to>
                                    </p:set>
                                    <p:animEffect transition="in" filter="wipe(up)">
                                      <p:cBhvr>
                                        <p:cTn id="7" dur="500"/>
                                        <p:tgtEl>
                                          <p:spTgt spid="8499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4994"/>
                                        </p:tgtEl>
                                        <p:attrNameLst>
                                          <p:attrName>style.visibility</p:attrName>
                                        </p:attrNameLst>
                                      </p:cBhvr>
                                      <p:to>
                                        <p:strVal val="visible"/>
                                      </p:to>
                                    </p:set>
                                    <p:animEffect transition="in" filter="wipe(left)">
                                      <p:cBhvr>
                                        <p:cTn id="12" dur="500"/>
                                        <p:tgtEl>
                                          <p:spTgt spid="8499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5079"/>
                                        </p:tgtEl>
                                        <p:attrNameLst>
                                          <p:attrName>style.visibility</p:attrName>
                                        </p:attrNameLst>
                                      </p:cBhvr>
                                      <p:to>
                                        <p:strVal val="visible"/>
                                      </p:to>
                                    </p:set>
                                    <p:anim calcmode="lin" valueType="num">
                                      <p:cBhvr additive="base">
                                        <p:cTn id="17" dur="500" fill="hold"/>
                                        <p:tgtEl>
                                          <p:spTgt spid="85079"/>
                                        </p:tgtEl>
                                        <p:attrNameLst>
                                          <p:attrName>ppt_x</p:attrName>
                                        </p:attrNameLst>
                                      </p:cBhvr>
                                      <p:tavLst>
                                        <p:tav tm="0">
                                          <p:val>
                                            <p:strVal val="#ppt_x"/>
                                          </p:val>
                                        </p:tav>
                                        <p:tav tm="100000">
                                          <p:val>
                                            <p:strVal val="#ppt_x"/>
                                          </p:val>
                                        </p:tav>
                                      </p:tavLst>
                                    </p:anim>
                                    <p:anim calcmode="lin" valueType="num">
                                      <p:cBhvr additive="base">
                                        <p:cTn id="18" dur="500" fill="hold"/>
                                        <p:tgtEl>
                                          <p:spTgt spid="8507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84995"/>
                                        </p:tgtEl>
                                        <p:attrNameLst>
                                          <p:attrName>style.visibility</p:attrName>
                                        </p:attrNameLst>
                                      </p:cBhvr>
                                      <p:to>
                                        <p:strVal val="visible"/>
                                      </p:to>
                                    </p:set>
                                    <p:animEffect transition="in" filter="wipe(left)">
                                      <p:cBhvr>
                                        <p:cTn id="23" dur="500"/>
                                        <p:tgtEl>
                                          <p:spTgt spid="84995"/>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85078"/>
                                        </p:tgtEl>
                                        <p:attrNameLst>
                                          <p:attrName>style.visibility</p:attrName>
                                        </p:attrNameLst>
                                      </p:cBhvr>
                                      <p:to>
                                        <p:strVal val="visible"/>
                                      </p:to>
                                    </p:set>
                                    <p:animEffect transition="in" filter="checkerboard(across)">
                                      <p:cBhvr>
                                        <p:cTn id="28" dur="500"/>
                                        <p:tgtEl>
                                          <p:spTgt spid="85078"/>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84024"/>
                                        </p:tgtEl>
                                        <p:attrNameLst>
                                          <p:attrName>style.visibility</p:attrName>
                                        </p:attrNameLst>
                                      </p:cBhvr>
                                      <p:to>
                                        <p:strVal val="visible"/>
                                      </p:to>
                                    </p:set>
                                    <p:animEffect transition="in" filter="checkerboard(across)">
                                      <p:cBhvr>
                                        <p:cTn id="33" dur="500"/>
                                        <p:tgtEl>
                                          <p:spTgt spid="8402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84996"/>
                                        </p:tgtEl>
                                        <p:attrNameLst>
                                          <p:attrName>style.visibility</p:attrName>
                                        </p:attrNameLst>
                                      </p:cBhvr>
                                      <p:to>
                                        <p:strVal val="visible"/>
                                      </p:to>
                                    </p:set>
                                    <p:animEffect transition="in" filter="wipe(up)">
                                      <p:cBhvr>
                                        <p:cTn id="38" dur="500"/>
                                        <p:tgtEl>
                                          <p:spTgt spid="84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animBg="1" autoUpdateAnimBg="0"/>
      <p:bldP spid="84995" grpId="0" animBg="1" autoUpdateAnimBg="0"/>
      <p:bldP spid="84996" grpId="0" autoUpdateAnimBg="0"/>
      <p:bldP spid="84997"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灯片编号占位符 3"/>
          <p:cNvSpPr>
            <a:spLocks noGrp="1"/>
          </p:cNvSpPr>
          <p:nvPr>
            <p:ph type="sldNum" sz="quarter" idx="12"/>
          </p:nvPr>
        </p:nvSpPr>
        <p:spPr/>
        <p:txBody>
          <a:bodyPr/>
          <a:lstStyle/>
          <a:p>
            <a:pPr>
              <a:defRPr/>
            </a:pPr>
            <a:fld id="{B0BD48D7-D83F-4DAF-9AEE-5354F4FE9AF6}" type="slidenum">
              <a:rPr lang="en-US" altLang="zh-CN"/>
              <a:pPr>
                <a:defRPr/>
              </a:pPr>
              <a:t>75</a:t>
            </a:fld>
            <a:endParaRPr lang="en-US" altLang="zh-CN"/>
          </a:p>
        </p:txBody>
      </p:sp>
      <p:sp>
        <p:nvSpPr>
          <p:cNvPr id="66566" name="Text Box 2"/>
          <p:cNvSpPr txBox="1">
            <a:spLocks noChangeArrowheads="1"/>
          </p:cNvSpPr>
          <p:nvPr/>
        </p:nvSpPr>
        <p:spPr bwMode="auto">
          <a:xfrm>
            <a:off x="881063" y="519113"/>
            <a:ext cx="1704975" cy="457200"/>
          </a:xfrm>
          <a:prstGeom prst="rect">
            <a:avLst/>
          </a:prstGeom>
          <a:noFill/>
          <a:ln w="9525">
            <a:noFill/>
            <a:miter lim="800000"/>
            <a:headEnd/>
            <a:tailEnd/>
          </a:ln>
        </p:spPr>
        <p:txBody>
          <a:bodyPr>
            <a:spAutoFit/>
          </a:bodyPr>
          <a:lstStyle/>
          <a:p>
            <a:pPr>
              <a:spcBef>
                <a:spcPct val="50000"/>
              </a:spcBef>
            </a:pPr>
            <a:r>
              <a:rPr kumimoji="1" lang="zh-CN" altLang="en-US"/>
              <a:t>全电流</a:t>
            </a:r>
            <a:r>
              <a:rPr kumimoji="1" lang="en-US" altLang="zh-CN"/>
              <a:t>=</a:t>
            </a:r>
            <a:endParaRPr kumimoji="1" lang="en-US" altLang="zh-CN" b="0">
              <a:solidFill>
                <a:schemeClr val="tx1"/>
              </a:solidFill>
            </a:endParaRPr>
          </a:p>
        </p:txBody>
      </p:sp>
      <p:sp>
        <p:nvSpPr>
          <p:cNvPr id="86019" name="Text Box 3"/>
          <p:cNvSpPr txBox="1">
            <a:spLocks noChangeArrowheads="1"/>
          </p:cNvSpPr>
          <p:nvPr/>
        </p:nvSpPr>
        <p:spPr bwMode="auto">
          <a:xfrm>
            <a:off x="923925" y="1009650"/>
            <a:ext cx="3424238" cy="457200"/>
          </a:xfrm>
          <a:prstGeom prst="rect">
            <a:avLst/>
          </a:prstGeom>
          <a:noFill/>
          <a:ln w="9525">
            <a:noFill/>
            <a:miter lim="800000"/>
            <a:headEnd/>
            <a:tailEnd/>
          </a:ln>
        </p:spPr>
        <p:txBody>
          <a:bodyPr>
            <a:spAutoFit/>
          </a:bodyPr>
          <a:lstStyle/>
          <a:p>
            <a:pPr>
              <a:spcBef>
                <a:spcPct val="50000"/>
              </a:spcBef>
            </a:pPr>
            <a:r>
              <a:rPr kumimoji="1" lang="zh-CN" altLang="en-US">
                <a:solidFill>
                  <a:srgbClr val="FFFF00"/>
                </a:solidFill>
              </a:rPr>
              <a:t>全电流总是连续的。</a:t>
            </a:r>
          </a:p>
        </p:txBody>
      </p:sp>
      <p:sp>
        <p:nvSpPr>
          <p:cNvPr id="86020" name="Text Box 4"/>
          <p:cNvSpPr txBox="1">
            <a:spLocks noChangeArrowheads="1"/>
          </p:cNvSpPr>
          <p:nvPr/>
        </p:nvSpPr>
        <p:spPr bwMode="auto">
          <a:xfrm>
            <a:off x="454025" y="1552575"/>
            <a:ext cx="5868988" cy="457200"/>
          </a:xfrm>
          <a:prstGeom prst="rect">
            <a:avLst/>
          </a:prstGeom>
          <a:noFill/>
          <a:ln w="9525">
            <a:noFill/>
            <a:miter lim="800000"/>
            <a:headEnd/>
            <a:tailEnd/>
          </a:ln>
        </p:spPr>
        <p:txBody>
          <a:bodyPr>
            <a:spAutoFit/>
          </a:bodyPr>
          <a:lstStyle/>
          <a:p>
            <a:pPr algn="just">
              <a:spcBef>
                <a:spcPct val="50000"/>
              </a:spcBef>
            </a:pPr>
            <a:r>
              <a:rPr kumimoji="1" lang="en-US" altLang="zh-CN" b="0">
                <a:solidFill>
                  <a:schemeClr val="tx1"/>
                </a:solidFill>
              </a:rPr>
              <a:t>      </a:t>
            </a:r>
            <a:r>
              <a:rPr kumimoji="1" lang="zh-CN" altLang="en-US"/>
              <a:t>因此</a:t>
            </a:r>
            <a:r>
              <a:rPr kumimoji="1" lang="en-US" altLang="zh-CN">
                <a:cs typeface="Times New Roman" pitchFamily="18" charset="0"/>
              </a:rPr>
              <a:t>,  </a:t>
            </a:r>
            <a:r>
              <a:rPr kumimoji="1" lang="zh-CN" altLang="en-US"/>
              <a:t>安培环路定律的一般形式为</a:t>
            </a:r>
          </a:p>
        </p:txBody>
      </p:sp>
      <p:sp>
        <p:nvSpPr>
          <p:cNvPr id="86021" name="Text Box 5"/>
          <p:cNvSpPr txBox="1">
            <a:spLocks noChangeArrowheads="1"/>
          </p:cNvSpPr>
          <p:nvPr/>
        </p:nvSpPr>
        <p:spPr bwMode="auto">
          <a:xfrm>
            <a:off x="2443163" y="2925763"/>
            <a:ext cx="1436687" cy="466725"/>
          </a:xfrm>
          <a:prstGeom prst="rect">
            <a:avLst/>
          </a:prstGeom>
          <a:noFill/>
          <a:ln w="9525">
            <a:solidFill>
              <a:srgbClr val="FF0000"/>
            </a:solidFill>
            <a:miter lim="800000"/>
            <a:headEnd/>
            <a:tailEnd/>
          </a:ln>
        </p:spPr>
        <p:txBody>
          <a:bodyPr>
            <a:spAutoFit/>
          </a:bodyPr>
          <a:lstStyle/>
          <a:p>
            <a:pPr>
              <a:spcBef>
                <a:spcPct val="50000"/>
              </a:spcBef>
            </a:pPr>
            <a:r>
              <a:rPr kumimoji="1" lang="zh-CN" altLang="en-US"/>
              <a:t>传导电流</a:t>
            </a:r>
          </a:p>
        </p:txBody>
      </p:sp>
      <p:sp>
        <p:nvSpPr>
          <p:cNvPr id="86022" name="Text Box 6"/>
          <p:cNvSpPr txBox="1">
            <a:spLocks noChangeArrowheads="1"/>
          </p:cNvSpPr>
          <p:nvPr/>
        </p:nvSpPr>
        <p:spPr bwMode="auto">
          <a:xfrm>
            <a:off x="4016375" y="2930525"/>
            <a:ext cx="1439863" cy="466725"/>
          </a:xfrm>
          <a:prstGeom prst="rect">
            <a:avLst/>
          </a:prstGeom>
          <a:noFill/>
          <a:ln w="9525">
            <a:solidFill>
              <a:srgbClr val="FF0000"/>
            </a:solidFill>
            <a:miter lim="800000"/>
            <a:headEnd/>
            <a:tailEnd/>
          </a:ln>
        </p:spPr>
        <p:txBody>
          <a:bodyPr>
            <a:spAutoFit/>
          </a:bodyPr>
          <a:lstStyle/>
          <a:p>
            <a:pPr>
              <a:spcBef>
                <a:spcPct val="50000"/>
              </a:spcBef>
            </a:pPr>
            <a:r>
              <a:rPr kumimoji="1" lang="zh-CN" altLang="en-US"/>
              <a:t>位移电流</a:t>
            </a:r>
            <a:endParaRPr kumimoji="1" lang="zh-CN" altLang="en-US" b="0">
              <a:solidFill>
                <a:schemeClr val="tx1"/>
              </a:solidFill>
            </a:endParaRPr>
          </a:p>
        </p:txBody>
      </p:sp>
      <p:graphicFrame>
        <p:nvGraphicFramePr>
          <p:cNvPr id="86023" name="Object 7"/>
          <p:cNvGraphicFramePr>
            <a:graphicFrameLocks noChangeAspect="1"/>
          </p:cNvGraphicFramePr>
          <p:nvPr/>
        </p:nvGraphicFramePr>
        <p:xfrm>
          <a:off x="1428728" y="2034081"/>
          <a:ext cx="3303589" cy="847231"/>
        </p:xfrm>
        <a:graphic>
          <a:graphicData uri="http://schemas.openxmlformats.org/presentationml/2006/ole">
            <mc:AlternateContent xmlns:mc="http://schemas.openxmlformats.org/markup-compatibility/2006">
              <mc:Choice xmlns:v="urn:schemas-microsoft-com:vml" Requires="v">
                <p:oleObj spid="_x0000_s66613" name="公式" r:id="rId3" imgW="3301920" imgH="838080" progId="Equation.3">
                  <p:embed/>
                </p:oleObj>
              </mc:Choice>
              <mc:Fallback>
                <p:oleObj name="公式" r:id="rId3" imgW="3301920" imgH="83808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28" y="2034081"/>
                        <a:ext cx="3303589" cy="847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024" name="Object 8"/>
          <p:cNvGraphicFramePr>
            <a:graphicFrameLocks noChangeAspect="1"/>
          </p:cNvGraphicFramePr>
          <p:nvPr/>
        </p:nvGraphicFramePr>
        <p:xfrm>
          <a:off x="1047750" y="5446713"/>
          <a:ext cx="2214563" cy="622300"/>
        </p:xfrm>
        <a:graphic>
          <a:graphicData uri="http://schemas.openxmlformats.org/presentationml/2006/ole">
            <mc:AlternateContent xmlns:mc="http://schemas.openxmlformats.org/markup-compatibility/2006">
              <mc:Choice xmlns:v="urn:schemas-microsoft-com:vml" Requires="v">
                <p:oleObj spid="_x0000_s66614" name="公式" r:id="rId5" imgW="2171520" imgH="583920" progId="Equation.3">
                  <p:embed/>
                </p:oleObj>
              </mc:Choice>
              <mc:Fallback>
                <p:oleObj name="公式" r:id="rId5" imgW="2171520" imgH="58392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7750" y="5446713"/>
                        <a:ext cx="2214563"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25" name="AutoShape 9"/>
          <p:cNvSpPr>
            <a:spLocks/>
          </p:cNvSpPr>
          <p:nvPr/>
        </p:nvSpPr>
        <p:spPr bwMode="auto">
          <a:xfrm>
            <a:off x="3376613" y="5337175"/>
            <a:ext cx="200025" cy="942975"/>
          </a:xfrm>
          <a:prstGeom prst="leftBrace">
            <a:avLst>
              <a:gd name="adj1" fmla="val 39286"/>
              <a:gd name="adj2" fmla="val 50000"/>
            </a:avLst>
          </a:prstGeom>
          <a:noFill/>
          <a:ln w="38100">
            <a:solidFill>
              <a:srgbClr val="00FF00"/>
            </a:solidFill>
            <a:round/>
            <a:headEnd/>
            <a:tailEnd/>
          </a:ln>
        </p:spPr>
        <p:txBody>
          <a:bodyPr wrap="none" anchor="ctr"/>
          <a:lstStyle/>
          <a:p>
            <a:endParaRPr lang="zh-CN" altLang="en-US"/>
          </a:p>
        </p:txBody>
      </p:sp>
      <p:grpSp>
        <p:nvGrpSpPr>
          <p:cNvPr id="66572" name="Group 10"/>
          <p:cNvGrpSpPr>
            <a:grpSpLocks/>
          </p:cNvGrpSpPr>
          <p:nvPr/>
        </p:nvGrpSpPr>
        <p:grpSpPr bwMode="auto">
          <a:xfrm>
            <a:off x="5867400" y="549275"/>
            <a:ext cx="2970213" cy="2997200"/>
            <a:chOff x="3651" y="315"/>
            <a:chExt cx="1871" cy="1888"/>
          </a:xfrm>
        </p:grpSpPr>
        <p:grpSp>
          <p:nvGrpSpPr>
            <p:cNvPr id="66579" name="Group 11"/>
            <p:cNvGrpSpPr>
              <a:grpSpLocks/>
            </p:cNvGrpSpPr>
            <p:nvPr/>
          </p:nvGrpSpPr>
          <p:grpSpPr bwMode="auto">
            <a:xfrm>
              <a:off x="4449" y="535"/>
              <a:ext cx="105" cy="116"/>
              <a:chOff x="1539" y="3634"/>
              <a:chExt cx="105" cy="116"/>
            </a:xfrm>
          </p:grpSpPr>
          <p:sp>
            <p:nvSpPr>
              <p:cNvPr id="66648" name="Line 12"/>
              <p:cNvSpPr>
                <a:spLocks noChangeShapeType="1"/>
              </p:cNvSpPr>
              <p:nvPr/>
            </p:nvSpPr>
            <p:spPr bwMode="auto">
              <a:xfrm>
                <a:off x="1539" y="3686"/>
                <a:ext cx="105" cy="0"/>
              </a:xfrm>
              <a:prstGeom prst="line">
                <a:avLst/>
              </a:prstGeom>
              <a:noFill/>
              <a:ln w="9525">
                <a:solidFill>
                  <a:srgbClr val="66FF33"/>
                </a:solidFill>
                <a:round/>
                <a:headEnd/>
                <a:tailEnd/>
              </a:ln>
            </p:spPr>
            <p:txBody>
              <a:bodyPr/>
              <a:lstStyle/>
              <a:p>
                <a:endParaRPr lang="zh-CN" altLang="en-US"/>
              </a:p>
            </p:txBody>
          </p:sp>
          <p:sp>
            <p:nvSpPr>
              <p:cNvPr id="66649" name="Line 13"/>
              <p:cNvSpPr>
                <a:spLocks noChangeShapeType="1"/>
              </p:cNvSpPr>
              <p:nvPr/>
            </p:nvSpPr>
            <p:spPr bwMode="auto">
              <a:xfrm>
                <a:off x="1582" y="3634"/>
                <a:ext cx="0" cy="116"/>
              </a:xfrm>
              <a:prstGeom prst="line">
                <a:avLst/>
              </a:prstGeom>
              <a:noFill/>
              <a:ln w="9525">
                <a:solidFill>
                  <a:srgbClr val="66FF33"/>
                </a:solidFill>
                <a:round/>
                <a:headEnd/>
                <a:tailEnd/>
              </a:ln>
            </p:spPr>
            <p:txBody>
              <a:bodyPr/>
              <a:lstStyle/>
              <a:p>
                <a:endParaRPr lang="zh-CN" altLang="en-US"/>
              </a:p>
            </p:txBody>
          </p:sp>
        </p:grpSp>
        <p:grpSp>
          <p:nvGrpSpPr>
            <p:cNvPr id="66580" name="Group 14"/>
            <p:cNvGrpSpPr>
              <a:grpSpLocks/>
            </p:cNvGrpSpPr>
            <p:nvPr/>
          </p:nvGrpSpPr>
          <p:grpSpPr bwMode="auto">
            <a:xfrm>
              <a:off x="4445" y="681"/>
              <a:ext cx="105" cy="116"/>
              <a:chOff x="1539" y="3634"/>
              <a:chExt cx="105" cy="116"/>
            </a:xfrm>
          </p:grpSpPr>
          <p:sp>
            <p:nvSpPr>
              <p:cNvPr id="66646" name="Line 15"/>
              <p:cNvSpPr>
                <a:spLocks noChangeShapeType="1"/>
              </p:cNvSpPr>
              <p:nvPr/>
            </p:nvSpPr>
            <p:spPr bwMode="auto">
              <a:xfrm>
                <a:off x="1539" y="3686"/>
                <a:ext cx="105" cy="0"/>
              </a:xfrm>
              <a:prstGeom prst="line">
                <a:avLst/>
              </a:prstGeom>
              <a:noFill/>
              <a:ln w="9525">
                <a:solidFill>
                  <a:srgbClr val="66FF33"/>
                </a:solidFill>
                <a:round/>
                <a:headEnd/>
                <a:tailEnd/>
              </a:ln>
            </p:spPr>
            <p:txBody>
              <a:bodyPr/>
              <a:lstStyle/>
              <a:p>
                <a:endParaRPr lang="zh-CN" altLang="en-US"/>
              </a:p>
            </p:txBody>
          </p:sp>
          <p:sp>
            <p:nvSpPr>
              <p:cNvPr id="66647" name="Line 16"/>
              <p:cNvSpPr>
                <a:spLocks noChangeShapeType="1"/>
              </p:cNvSpPr>
              <p:nvPr/>
            </p:nvSpPr>
            <p:spPr bwMode="auto">
              <a:xfrm>
                <a:off x="1582" y="3634"/>
                <a:ext cx="0" cy="116"/>
              </a:xfrm>
              <a:prstGeom prst="line">
                <a:avLst/>
              </a:prstGeom>
              <a:noFill/>
              <a:ln w="9525">
                <a:solidFill>
                  <a:srgbClr val="66FF33"/>
                </a:solidFill>
                <a:round/>
                <a:headEnd/>
                <a:tailEnd/>
              </a:ln>
            </p:spPr>
            <p:txBody>
              <a:bodyPr/>
              <a:lstStyle/>
              <a:p>
                <a:endParaRPr lang="zh-CN" altLang="en-US"/>
              </a:p>
            </p:txBody>
          </p:sp>
        </p:grpSp>
        <p:grpSp>
          <p:nvGrpSpPr>
            <p:cNvPr id="66581" name="Group 17"/>
            <p:cNvGrpSpPr>
              <a:grpSpLocks/>
            </p:cNvGrpSpPr>
            <p:nvPr/>
          </p:nvGrpSpPr>
          <p:grpSpPr bwMode="auto">
            <a:xfrm>
              <a:off x="4445" y="831"/>
              <a:ext cx="105" cy="116"/>
              <a:chOff x="1539" y="3634"/>
              <a:chExt cx="105" cy="116"/>
            </a:xfrm>
          </p:grpSpPr>
          <p:sp>
            <p:nvSpPr>
              <p:cNvPr id="66644" name="Line 18"/>
              <p:cNvSpPr>
                <a:spLocks noChangeShapeType="1"/>
              </p:cNvSpPr>
              <p:nvPr/>
            </p:nvSpPr>
            <p:spPr bwMode="auto">
              <a:xfrm>
                <a:off x="1539" y="3686"/>
                <a:ext cx="105" cy="0"/>
              </a:xfrm>
              <a:prstGeom prst="line">
                <a:avLst/>
              </a:prstGeom>
              <a:noFill/>
              <a:ln w="9525">
                <a:solidFill>
                  <a:srgbClr val="66FF33"/>
                </a:solidFill>
                <a:round/>
                <a:headEnd/>
                <a:tailEnd/>
              </a:ln>
            </p:spPr>
            <p:txBody>
              <a:bodyPr/>
              <a:lstStyle/>
              <a:p>
                <a:endParaRPr lang="zh-CN" altLang="en-US"/>
              </a:p>
            </p:txBody>
          </p:sp>
          <p:sp>
            <p:nvSpPr>
              <p:cNvPr id="66645" name="Line 19"/>
              <p:cNvSpPr>
                <a:spLocks noChangeShapeType="1"/>
              </p:cNvSpPr>
              <p:nvPr/>
            </p:nvSpPr>
            <p:spPr bwMode="auto">
              <a:xfrm>
                <a:off x="1582" y="3634"/>
                <a:ext cx="0" cy="116"/>
              </a:xfrm>
              <a:prstGeom prst="line">
                <a:avLst/>
              </a:prstGeom>
              <a:noFill/>
              <a:ln w="9525">
                <a:solidFill>
                  <a:srgbClr val="66FF33"/>
                </a:solidFill>
                <a:round/>
                <a:headEnd/>
                <a:tailEnd/>
              </a:ln>
            </p:spPr>
            <p:txBody>
              <a:bodyPr/>
              <a:lstStyle/>
              <a:p>
                <a:endParaRPr lang="zh-CN" altLang="en-US"/>
              </a:p>
            </p:txBody>
          </p:sp>
        </p:grpSp>
        <p:grpSp>
          <p:nvGrpSpPr>
            <p:cNvPr id="66582" name="Group 20"/>
            <p:cNvGrpSpPr>
              <a:grpSpLocks/>
            </p:cNvGrpSpPr>
            <p:nvPr/>
          </p:nvGrpSpPr>
          <p:grpSpPr bwMode="auto">
            <a:xfrm>
              <a:off x="4445" y="971"/>
              <a:ext cx="105" cy="116"/>
              <a:chOff x="1539" y="3634"/>
              <a:chExt cx="105" cy="116"/>
            </a:xfrm>
          </p:grpSpPr>
          <p:sp>
            <p:nvSpPr>
              <p:cNvPr id="66642" name="Line 21"/>
              <p:cNvSpPr>
                <a:spLocks noChangeShapeType="1"/>
              </p:cNvSpPr>
              <p:nvPr/>
            </p:nvSpPr>
            <p:spPr bwMode="auto">
              <a:xfrm>
                <a:off x="1539" y="3686"/>
                <a:ext cx="105" cy="0"/>
              </a:xfrm>
              <a:prstGeom prst="line">
                <a:avLst/>
              </a:prstGeom>
              <a:noFill/>
              <a:ln w="9525">
                <a:solidFill>
                  <a:srgbClr val="66FF33"/>
                </a:solidFill>
                <a:round/>
                <a:headEnd/>
                <a:tailEnd/>
              </a:ln>
            </p:spPr>
            <p:txBody>
              <a:bodyPr/>
              <a:lstStyle/>
              <a:p>
                <a:endParaRPr lang="zh-CN" altLang="en-US"/>
              </a:p>
            </p:txBody>
          </p:sp>
          <p:sp>
            <p:nvSpPr>
              <p:cNvPr id="66643" name="Line 22"/>
              <p:cNvSpPr>
                <a:spLocks noChangeShapeType="1"/>
              </p:cNvSpPr>
              <p:nvPr/>
            </p:nvSpPr>
            <p:spPr bwMode="auto">
              <a:xfrm>
                <a:off x="1582" y="3634"/>
                <a:ext cx="0" cy="116"/>
              </a:xfrm>
              <a:prstGeom prst="line">
                <a:avLst/>
              </a:prstGeom>
              <a:noFill/>
              <a:ln w="9525">
                <a:solidFill>
                  <a:srgbClr val="66FF33"/>
                </a:solidFill>
                <a:round/>
                <a:headEnd/>
                <a:tailEnd/>
              </a:ln>
            </p:spPr>
            <p:txBody>
              <a:bodyPr/>
              <a:lstStyle/>
              <a:p>
                <a:endParaRPr lang="zh-CN" altLang="en-US"/>
              </a:p>
            </p:txBody>
          </p:sp>
        </p:grpSp>
        <p:grpSp>
          <p:nvGrpSpPr>
            <p:cNvPr id="66583" name="Group 23"/>
            <p:cNvGrpSpPr>
              <a:grpSpLocks/>
            </p:cNvGrpSpPr>
            <p:nvPr/>
          </p:nvGrpSpPr>
          <p:grpSpPr bwMode="auto">
            <a:xfrm>
              <a:off x="4451" y="1107"/>
              <a:ext cx="105" cy="116"/>
              <a:chOff x="1539" y="3634"/>
              <a:chExt cx="105" cy="116"/>
            </a:xfrm>
          </p:grpSpPr>
          <p:sp>
            <p:nvSpPr>
              <p:cNvPr id="66640" name="Line 24"/>
              <p:cNvSpPr>
                <a:spLocks noChangeShapeType="1"/>
              </p:cNvSpPr>
              <p:nvPr/>
            </p:nvSpPr>
            <p:spPr bwMode="auto">
              <a:xfrm>
                <a:off x="1539" y="3686"/>
                <a:ext cx="105" cy="0"/>
              </a:xfrm>
              <a:prstGeom prst="line">
                <a:avLst/>
              </a:prstGeom>
              <a:noFill/>
              <a:ln w="9525">
                <a:solidFill>
                  <a:srgbClr val="66FF33"/>
                </a:solidFill>
                <a:round/>
                <a:headEnd/>
                <a:tailEnd/>
              </a:ln>
            </p:spPr>
            <p:txBody>
              <a:bodyPr/>
              <a:lstStyle/>
              <a:p>
                <a:endParaRPr lang="zh-CN" altLang="en-US"/>
              </a:p>
            </p:txBody>
          </p:sp>
          <p:sp>
            <p:nvSpPr>
              <p:cNvPr id="66641" name="Line 25"/>
              <p:cNvSpPr>
                <a:spLocks noChangeShapeType="1"/>
              </p:cNvSpPr>
              <p:nvPr/>
            </p:nvSpPr>
            <p:spPr bwMode="auto">
              <a:xfrm>
                <a:off x="1582" y="3634"/>
                <a:ext cx="0" cy="116"/>
              </a:xfrm>
              <a:prstGeom prst="line">
                <a:avLst/>
              </a:prstGeom>
              <a:noFill/>
              <a:ln w="9525">
                <a:solidFill>
                  <a:srgbClr val="66FF33"/>
                </a:solidFill>
                <a:round/>
                <a:headEnd/>
                <a:tailEnd/>
              </a:ln>
            </p:spPr>
            <p:txBody>
              <a:bodyPr/>
              <a:lstStyle/>
              <a:p>
                <a:endParaRPr lang="zh-CN" altLang="en-US"/>
              </a:p>
            </p:txBody>
          </p:sp>
        </p:grpSp>
        <p:grpSp>
          <p:nvGrpSpPr>
            <p:cNvPr id="66584" name="Group 26"/>
            <p:cNvGrpSpPr>
              <a:grpSpLocks/>
            </p:cNvGrpSpPr>
            <p:nvPr/>
          </p:nvGrpSpPr>
          <p:grpSpPr bwMode="auto">
            <a:xfrm>
              <a:off x="4451" y="1257"/>
              <a:ext cx="105" cy="116"/>
              <a:chOff x="1539" y="3634"/>
              <a:chExt cx="105" cy="116"/>
            </a:xfrm>
          </p:grpSpPr>
          <p:sp>
            <p:nvSpPr>
              <p:cNvPr id="66638" name="Line 27"/>
              <p:cNvSpPr>
                <a:spLocks noChangeShapeType="1"/>
              </p:cNvSpPr>
              <p:nvPr/>
            </p:nvSpPr>
            <p:spPr bwMode="auto">
              <a:xfrm>
                <a:off x="1539" y="3686"/>
                <a:ext cx="105" cy="0"/>
              </a:xfrm>
              <a:prstGeom prst="line">
                <a:avLst/>
              </a:prstGeom>
              <a:noFill/>
              <a:ln w="9525">
                <a:solidFill>
                  <a:srgbClr val="66FF33"/>
                </a:solidFill>
                <a:round/>
                <a:headEnd/>
                <a:tailEnd/>
              </a:ln>
            </p:spPr>
            <p:txBody>
              <a:bodyPr/>
              <a:lstStyle/>
              <a:p>
                <a:endParaRPr lang="zh-CN" altLang="en-US"/>
              </a:p>
            </p:txBody>
          </p:sp>
          <p:sp>
            <p:nvSpPr>
              <p:cNvPr id="66639" name="Line 28"/>
              <p:cNvSpPr>
                <a:spLocks noChangeShapeType="1"/>
              </p:cNvSpPr>
              <p:nvPr/>
            </p:nvSpPr>
            <p:spPr bwMode="auto">
              <a:xfrm>
                <a:off x="1582" y="3634"/>
                <a:ext cx="0" cy="116"/>
              </a:xfrm>
              <a:prstGeom prst="line">
                <a:avLst/>
              </a:prstGeom>
              <a:noFill/>
              <a:ln w="9525">
                <a:solidFill>
                  <a:srgbClr val="66FF33"/>
                </a:solidFill>
                <a:round/>
                <a:headEnd/>
                <a:tailEnd/>
              </a:ln>
            </p:spPr>
            <p:txBody>
              <a:bodyPr/>
              <a:lstStyle/>
              <a:p>
                <a:endParaRPr lang="zh-CN" altLang="en-US"/>
              </a:p>
            </p:txBody>
          </p:sp>
        </p:grpSp>
        <p:grpSp>
          <p:nvGrpSpPr>
            <p:cNvPr id="66585" name="Group 29"/>
            <p:cNvGrpSpPr>
              <a:grpSpLocks/>
            </p:cNvGrpSpPr>
            <p:nvPr/>
          </p:nvGrpSpPr>
          <p:grpSpPr bwMode="auto">
            <a:xfrm>
              <a:off x="4447" y="1413"/>
              <a:ext cx="105" cy="116"/>
              <a:chOff x="1539" y="3634"/>
              <a:chExt cx="105" cy="116"/>
            </a:xfrm>
          </p:grpSpPr>
          <p:sp>
            <p:nvSpPr>
              <p:cNvPr id="66636" name="Line 30"/>
              <p:cNvSpPr>
                <a:spLocks noChangeShapeType="1"/>
              </p:cNvSpPr>
              <p:nvPr/>
            </p:nvSpPr>
            <p:spPr bwMode="auto">
              <a:xfrm>
                <a:off x="1539" y="3686"/>
                <a:ext cx="105" cy="0"/>
              </a:xfrm>
              <a:prstGeom prst="line">
                <a:avLst/>
              </a:prstGeom>
              <a:noFill/>
              <a:ln w="9525">
                <a:solidFill>
                  <a:srgbClr val="66FF33"/>
                </a:solidFill>
                <a:round/>
                <a:headEnd/>
                <a:tailEnd/>
              </a:ln>
            </p:spPr>
            <p:txBody>
              <a:bodyPr/>
              <a:lstStyle/>
              <a:p>
                <a:endParaRPr lang="zh-CN" altLang="en-US"/>
              </a:p>
            </p:txBody>
          </p:sp>
          <p:sp>
            <p:nvSpPr>
              <p:cNvPr id="66637" name="Line 31"/>
              <p:cNvSpPr>
                <a:spLocks noChangeShapeType="1"/>
              </p:cNvSpPr>
              <p:nvPr/>
            </p:nvSpPr>
            <p:spPr bwMode="auto">
              <a:xfrm>
                <a:off x="1582" y="3634"/>
                <a:ext cx="0" cy="116"/>
              </a:xfrm>
              <a:prstGeom prst="line">
                <a:avLst/>
              </a:prstGeom>
              <a:noFill/>
              <a:ln w="9525">
                <a:solidFill>
                  <a:srgbClr val="66FF33"/>
                </a:solidFill>
                <a:round/>
                <a:headEnd/>
                <a:tailEnd/>
              </a:ln>
            </p:spPr>
            <p:txBody>
              <a:bodyPr/>
              <a:lstStyle/>
              <a:p>
                <a:endParaRPr lang="zh-CN" altLang="en-US"/>
              </a:p>
            </p:txBody>
          </p:sp>
        </p:grpSp>
        <p:grpSp>
          <p:nvGrpSpPr>
            <p:cNvPr id="66586" name="Group 32"/>
            <p:cNvGrpSpPr>
              <a:grpSpLocks/>
            </p:cNvGrpSpPr>
            <p:nvPr/>
          </p:nvGrpSpPr>
          <p:grpSpPr bwMode="auto">
            <a:xfrm>
              <a:off x="4453" y="1549"/>
              <a:ext cx="105" cy="116"/>
              <a:chOff x="1539" y="3634"/>
              <a:chExt cx="105" cy="116"/>
            </a:xfrm>
          </p:grpSpPr>
          <p:sp>
            <p:nvSpPr>
              <p:cNvPr id="66634" name="Line 33"/>
              <p:cNvSpPr>
                <a:spLocks noChangeShapeType="1"/>
              </p:cNvSpPr>
              <p:nvPr/>
            </p:nvSpPr>
            <p:spPr bwMode="auto">
              <a:xfrm>
                <a:off x="1539" y="3686"/>
                <a:ext cx="105" cy="0"/>
              </a:xfrm>
              <a:prstGeom prst="line">
                <a:avLst/>
              </a:prstGeom>
              <a:noFill/>
              <a:ln w="9525">
                <a:solidFill>
                  <a:srgbClr val="66FF33"/>
                </a:solidFill>
                <a:round/>
                <a:headEnd/>
                <a:tailEnd/>
              </a:ln>
            </p:spPr>
            <p:txBody>
              <a:bodyPr/>
              <a:lstStyle/>
              <a:p>
                <a:endParaRPr lang="zh-CN" altLang="en-US"/>
              </a:p>
            </p:txBody>
          </p:sp>
          <p:sp>
            <p:nvSpPr>
              <p:cNvPr id="66635" name="Line 34"/>
              <p:cNvSpPr>
                <a:spLocks noChangeShapeType="1"/>
              </p:cNvSpPr>
              <p:nvPr/>
            </p:nvSpPr>
            <p:spPr bwMode="auto">
              <a:xfrm>
                <a:off x="1582" y="3634"/>
                <a:ext cx="0" cy="116"/>
              </a:xfrm>
              <a:prstGeom prst="line">
                <a:avLst/>
              </a:prstGeom>
              <a:noFill/>
              <a:ln w="9525">
                <a:solidFill>
                  <a:srgbClr val="66FF33"/>
                </a:solidFill>
                <a:round/>
                <a:headEnd/>
                <a:tailEnd/>
              </a:ln>
            </p:spPr>
            <p:txBody>
              <a:bodyPr/>
              <a:lstStyle/>
              <a:p>
                <a:endParaRPr lang="zh-CN" altLang="en-US"/>
              </a:p>
            </p:txBody>
          </p:sp>
        </p:grpSp>
        <p:grpSp>
          <p:nvGrpSpPr>
            <p:cNvPr id="66587" name="Group 35"/>
            <p:cNvGrpSpPr>
              <a:grpSpLocks/>
            </p:cNvGrpSpPr>
            <p:nvPr/>
          </p:nvGrpSpPr>
          <p:grpSpPr bwMode="auto">
            <a:xfrm>
              <a:off x="4449" y="1695"/>
              <a:ext cx="105" cy="116"/>
              <a:chOff x="1539" y="3634"/>
              <a:chExt cx="105" cy="116"/>
            </a:xfrm>
          </p:grpSpPr>
          <p:sp>
            <p:nvSpPr>
              <p:cNvPr id="66632" name="Line 36"/>
              <p:cNvSpPr>
                <a:spLocks noChangeShapeType="1"/>
              </p:cNvSpPr>
              <p:nvPr/>
            </p:nvSpPr>
            <p:spPr bwMode="auto">
              <a:xfrm>
                <a:off x="1539" y="3686"/>
                <a:ext cx="105" cy="0"/>
              </a:xfrm>
              <a:prstGeom prst="line">
                <a:avLst/>
              </a:prstGeom>
              <a:noFill/>
              <a:ln w="9525">
                <a:solidFill>
                  <a:srgbClr val="66FF33"/>
                </a:solidFill>
                <a:round/>
                <a:headEnd/>
                <a:tailEnd/>
              </a:ln>
            </p:spPr>
            <p:txBody>
              <a:bodyPr/>
              <a:lstStyle/>
              <a:p>
                <a:endParaRPr lang="zh-CN" altLang="en-US"/>
              </a:p>
            </p:txBody>
          </p:sp>
          <p:sp>
            <p:nvSpPr>
              <p:cNvPr id="66633" name="Line 37"/>
              <p:cNvSpPr>
                <a:spLocks noChangeShapeType="1"/>
              </p:cNvSpPr>
              <p:nvPr/>
            </p:nvSpPr>
            <p:spPr bwMode="auto">
              <a:xfrm>
                <a:off x="1582" y="3634"/>
                <a:ext cx="0" cy="116"/>
              </a:xfrm>
              <a:prstGeom prst="line">
                <a:avLst/>
              </a:prstGeom>
              <a:noFill/>
              <a:ln w="9525">
                <a:solidFill>
                  <a:srgbClr val="66FF33"/>
                </a:solidFill>
                <a:round/>
                <a:headEnd/>
                <a:tailEnd/>
              </a:ln>
            </p:spPr>
            <p:txBody>
              <a:bodyPr/>
              <a:lstStyle/>
              <a:p>
                <a:endParaRPr lang="zh-CN" altLang="en-US"/>
              </a:p>
            </p:txBody>
          </p:sp>
        </p:grpSp>
        <p:sp>
          <p:nvSpPr>
            <p:cNvPr id="66588" name="Line 38"/>
            <p:cNvSpPr>
              <a:spLocks noChangeShapeType="1"/>
            </p:cNvSpPr>
            <p:nvPr/>
          </p:nvSpPr>
          <p:spPr bwMode="auto">
            <a:xfrm>
              <a:off x="4984" y="598"/>
              <a:ext cx="115" cy="0"/>
            </a:xfrm>
            <a:prstGeom prst="line">
              <a:avLst/>
            </a:prstGeom>
            <a:noFill/>
            <a:ln w="9525">
              <a:solidFill>
                <a:srgbClr val="66FF33"/>
              </a:solidFill>
              <a:round/>
              <a:headEnd/>
              <a:tailEnd/>
            </a:ln>
          </p:spPr>
          <p:txBody>
            <a:bodyPr/>
            <a:lstStyle/>
            <a:p>
              <a:endParaRPr lang="zh-CN" altLang="en-US"/>
            </a:p>
          </p:txBody>
        </p:sp>
        <p:sp>
          <p:nvSpPr>
            <p:cNvPr id="66589" name="Line 39"/>
            <p:cNvSpPr>
              <a:spLocks noChangeShapeType="1"/>
            </p:cNvSpPr>
            <p:nvPr/>
          </p:nvSpPr>
          <p:spPr bwMode="auto">
            <a:xfrm>
              <a:off x="4980" y="724"/>
              <a:ext cx="115" cy="0"/>
            </a:xfrm>
            <a:prstGeom prst="line">
              <a:avLst/>
            </a:prstGeom>
            <a:noFill/>
            <a:ln w="9525">
              <a:solidFill>
                <a:srgbClr val="66FF33"/>
              </a:solidFill>
              <a:round/>
              <a:headEnd/>
              <a:tailEnd/>
            </a:ln>
          </p:spPr>
          <p:txBody>
            <a:bodyPr/>
            <a:lstStyle/>
            <a:p>
              <a:endParaRPr lang="zh-CN" altLang="en-US"/>
            </a:p>
          </p:txBody>
        </p:sp>
        <p:sp>
          <p:nvSpPr>
            <p:cNvPr id="66590" name="Line 40"/>
            <p:cNvSpPr>
              <a:spLocks noChangeShapeType="1"/>
            </p:cNvSpPr>
            <p:nvPr/>
          </p:nvSpPr>
          <p:spPr bwMode="auto">
            <a:xfrm>
              <a:off x="4986" y="880"/>
              <a:ext cx="115" cy="0"/>
            </a:xfrm>
            <a:prstGeom prst="line">
              <a:avLst/>
            </a:prstGeom>
            <a:noFill/>
            <a:ln w="9525">
              <a:solidFill>
                <a:srgbClr val="66FF33"/>
              </a:solidFill>
              <a:round/>
              <a:headEnd/>
              <a:tailEnd/>
            </a:ln>
          </p:spPr>
          <p:txBody>
            <a:bodyPr/>
            <a:lstStyle/>
            <a:p>
              <a:endParaRPr lang="zh-CN" altLang="en-US"/>
            </a:p>
          </p:txBody>
        </p:sp>
        <p:sp>
          <p:nvSpPr>
            <p:cNvPr id="66591" name="Line 41"/>
            <p:cNvSpPr>
              <a:spLocks noChangeShapeType="1"/>
            </p:cNvSpPr>
            <p:nvPr/>
          </p:nvSpPr>
          <p:spPr bwMode="auto">
            <a:xfrm>
              <a:off x="4982" y="1016"/>
              <a:ext cx="115" cy="0"/>
            </a:xfrm>
            <a:prstGeom prst="line">
              <a:avLst/>
            </a:prstGeom>
            <a:noFill/>
            <a:ln w="9525">
              <a:solidFill>
                <a:srgbClr val="66FF33"/>
              </a:solidFill>
              <a:round/>
              <a:headEnd/>
              <a:tailEnd/>
            </a:ln>
          </p:spPr>
          <p:txBody>
            <a:bodyPr/>
            <a:lstStyle/>
            <a:p>
              <a:endParaRPr lang="zh-CN" altLang="en-US"/>
            </a:p>
          </p:txBody>
        </p:sp>
        <p:sp>
          <p:nvSpPr>
            <p:cNvPr id="66592" name="Line 42"/>
            <p:cNvSpPr>
              <a:spLocks noChangeShapeType="1"/>
            </p:cNvSpPr>
            <p:nvPr/>
          </p:nvSpPr>
          <p:spPr bwMode="auto">
            <a:xfrm>
              <a:off x="4988" y="1152"/>
              <a:ext cx="115" cy="0"/>
            </a:xfrm>
            <a:prstGeom prst="line">
              <a:avLst/>
            </a:prstGeom>
            <a:noFill/>
            <a:ln w="9525">
              <a:solidFill>
                <a:srgbClr val="66FF33"/>
              </a:solidFill>
              <a:round/>
              <a:headEnd/>
              <a:tailEnd/>
            </a:ln>
          </p:spPr>
          <p:txBody>
            <a:bodyPr/>
            <a:lstStyle/>
            <a:p>
              <a:endParaRPr lang="zh-CN" altLang="en-US"/>
            </a:p>
          </p:txBody>
        </p:sp>
        <p:sp>
          <p:nvSpPr>
            <p:cNvPr id="66593" name="Line 43"/>
            <p:cNvSpPr>
              <a:spLocks noChangeShapeType="1"/>
            </p:cNvSpPr>
            <p:nvPr/>
          </p:nvSpPr>
          <p:spPr bwMode="auto">
            <a:xfrm>
              <a:off x="4984" y="1298"/>
              <a:ext cx="115" cy="0"/>
            </a:xfrm>
            <a:prstGeom prst="line">
              <a:avLst/>
            </a:prstGeom>
            <a:noFill/>
            <a:ln w="9525">
              <a:solidFill>
                <a:srgbClr val="66FF33"/>
              </a:solidFill>
              <a:round/>
              <a:headEnd/>
              <a:tailEnd/>
            </a:ln>
          </p:spPr>
          <p:txBody>
            <a:bodyPr/>
            <a:lstStyle/>
            <a:p>
              <a:endParaRPr lang="zh-CN" altLang="en-US"/>
            </a:p>
          </p:txBody>
        </p:sp>
        <p:sp>
          <p:nvSpPr>
            <p:cNvPr id="66594" name="Line 44"/>
            <p:cNvSpPr>
              <a:spLocks noChangeShapeType="1"/>
            </p:cNvSpPr>
            <p:nvPr/>
          </p:nvSpPr>
          <p:spPr bwMode="auto">
            <a:xfrm>
              <a:off x="4980" y="1464"/>
              <a:ext cx="115" cy="0"/>
            </a:xfrm>
            <a:prstGeom prst="line">
              <a:avLst/>
            </a:prstGeom>
            <a:noFill/>
            <a:ln w="9525">
              <a:solidFill>
                <a:srgbClr val="66FF33"/>
              </a:solidFill>
              <a:round/>
              <a:headEnd/>
              <a:tailEnd/>
            </a:ln>
          </p:spPr>
          <p:txBody>
            <a:bodyPr/>
            <a:lstStyle/>
            <a:p>
              <a:endParaRPr lang="zh-CN" altLang="en-US"/>
            </a:p>
          </p:txBody>
        </p:sp>
        <p:sp>
          <p:nvSpPr>
            <p:cNvPr id="66595" name="Line 45"/>
            <p:cNvSpPr>
              <a:spLocks noChangeShapeType="1"/>
            </p:cNvSpPr>
            <p:nvPr/>
          </p:nvSpPr>
          <p:spPr bwMode="auto">
            <a:xfrm>
              <a:off x="4986" y="1600"/>
              <a:ext cx="115" cy="0"/>
            </a:xfrm>
            <a:prstGeom prst="line">
              <a:avLst/>
            </a:prstGeom>
            <a:noFill/>
            <a:ln w="9525">
              <a:solidFill>
                <a:srgbClr val="66FF33"/>
              </a:solidFill>
              <a:round/>
              <a:headEnd/>
              <a:tailEnd/>
            </a:ln>
          </p:spPr>
          <p:txBody>
            <a:bodyPr/>
            <a:lstStyle/>
            <a:p>
              <a:endParaRPr lang="zh-CN" altLang="en-US"/>
            </a:p>
          </p:txBody>
        </p:sp>
        <p:sp>
          <p:nvSpPr>
            <p:cNvPr id="66596" name="Line 46"/>
            <p:cNvSpPr>
              <a:spLocks noChangeShapeType="1"/>
            </p:cNvSpPr>
            <p:nvPr/>
          </p:nvSpPr>
          <p:spPr bwMode="auto">
            <a:xfrm>
              <a:off x="4986" y="1740"/>
              <a:ext cx="115" cy="0"/>
            </a:xfrm>
            <a:prstGeom prst="line">
              <a:avLst/>
            </a:prstGeom>
            <a:noFill/>
            <a:ln w="9525">
              <a:solidFill>
                <a:srgbClr val="66FF33"/>
              </a:solidFill>
              <a:round/>
              <a:headEnd/>
              <a:tailEnd/>
            </a:ln>
          </p:spPr>
          <p:txBody>
            <a:bodyPr/>
            <a:lstStyle/>
            <a:p>
              <a:endParaRPr lang="zh-CN" altLang="en-US"/>
            </a:p>
          </p:txBody>
        </p:sp>
        <p:sp>
          <p:nvSpPr>
            <p:cNvPr id="66597" name="Line 47"/>
            <p:cNvSpPr>
              <a:spLocks noChangeShapeType="1"/>
            </p:cNvSpPr>
            <p:nvPr/>
          </p:nvSpPr>
          <p:spPr bwMode="auto">
            <a:xfrm flipV="1">
              <a:off x="4642" y="2075"/>
              <a:ext cx="167" cy="0"/>
            </a:xfrm>
            <a:prstGeom prst="line">
              <a:avLst/>
            </a:prstGeom>
            <a:noFill/>
            <a:ln w="28575">
              <a:solidFill>
                <a:schemeClr val="bg1"/>
              </a:solidFill>
              <a:round/>
              <a:headEnd/>
              <a:tailEnd/>
            </a:ln>
          </p:spPr>
          <p:txBody>
            <a:bodyPr/>
            <a:lstStyle/>
            <a:p>
              <a:endParaRPr lang="zh-CN" altLang="en-US"/>
            </a:p>
          </p:txBody>
        </p:sp>
        <p:sp>
          <p:nvSpPr>
            <p:cNvPr id="66598" name="Rectangle 48"/>
            <p:cNvSpPr>
              <a:spLocks noChangeArrowheads="1"/>
            </p:cNvSpPr>
            <p:nvPr/>
          </p:nvSpPr>
          <p:spPr bwMode="auto">
            <a:xfrm>
              <a:off x="5089" y="530"/>
              <a:ext cx="168" cy="1268"/>
            </a:xfrm>
            <a:prstGeom prst="rect">
              <a:avLst/>
            </a:prstGeom>
            <a:solidFill>
              <a:srgbClr val="FF3399"/>
            </a:solidFill>
            <a:ln w="9525">
              <a:solidFill>
                <a:srgbClr val="66FF33"/>
              </a:solidFill>
              <a:miter lim="800000"/>
              <a:headEnd/>
              <a:tailEnd/>
            </a:ln>
          </p:spPr>
          <p:txBody>
            <a:bodyPr wrap="none" anchor="ctr"/>
            <a:lstStyle/>
            <a:p>
              <a:endParaRPr lang="zh-CN" altLang="en-US"/>
            </a:p>
          </p:txBody>
        </p:sp>
        <p:sp>
          <p:nvSpPr>
            <p:cNvPr id="66599" name="Rectangle 49"/>
            <p:cNvSpPr>
              <a:spLocks noChangeArrowheads="1"/>
            </p:cNvSpPr>
            <p:nvPr/>
          </p:nvSpPr>
          <p:spPr bwMode="auto">
            <a:xfrm>
              <a:off x="4271" y="532"/>
              <a:ext cx="168" cy="1268"/>
            </a:xfrm>
            <a:prstGeom prst="rect">
              <a:avLst/>
            </a:prstGeom>
            <a:solidFill>
              <a:srgbClr val="FF3399"/>
            </a:solidFill>
            <a:ln w="9525">
              <a:solidFill>
                <a:srgbClr val="66FF33"/>
              </a:solidFill>
              <a:miter lim="800000"/>
              <a:headEnd/>
              <a:tailEnd/>
            </a:ln>
          </p:spPr>
          <p:txBody>
            <a:bodyPr wrap="none" anchor="ctr"/>
            <a:lstStyle/>
            <a:p>
              <a:endParaRPr lang="zh-CN" altLang="en-US"/>
            </a:p>
          </p:txBody>
        </p:sp>
        <p:sp>
          <p:nvSpPr>
            <p:cNvPr id="66600" name="Line 50"/>
            <p:cNvSpPr>
              <a:spLocks noChangeShapeType="1"/>
            </p:cNvSpPr>
            <p:nvPr/>
          </p:nvSpPr>
          <p:spPr bwMode="auto">
            <a:xfrm flipV="1">
              <a:off x="5261" y="1238"/>
              <a:ext cx="251" cy="0"/>
            </a:xfrm>
            <a:prstGeom prst="line">
              <a:avLst/>
            </a:prstGeom>
            <a:noFill/>
            <a:ln w="28575">
              <a:solidFill>
                <a:schemeClr val="bg1"/>
              </a:solidFill>
              <a:round/>
              <a:headEnd/>
              <a:tailEnd/>
            </a:ln>
          </p:spPr>
          <p:txBody>
            <a:bodyPr/>
            <a:lstStyle/>
            <a:p>
              <a:endParaRPr lang="zh-CN" altLang="en-US"/>
            </a:p>
          </p:txBody>
        </p:sp>
        <p:sp>
          <p:nvSpPr>
            <p:cNvPr id="66601" name="Line 51"/>
            <p:cNvSpPr>
              <a:spLocks noChangeShapeType="1"/>
            </p:cNvSpPr>
            <p:nvPr/>
          </p:nvSpPr>
          <p:spPr bwMode="auto">
            <a:xfrm>
              <a:off x="5511" y="1238"/>
              <a:ext cx="0" cy="838"/>
            </a:xfrm>
            <a:prstGeom prst="line">
              <a:avLst/>
            </a:prstGeom>
            <a:noFill/>
            <a:ln w="28575">
              <a:solidFill>
                <a:schemeClr val="bg1"/>
              </a:solidFill>
              <a:round/>
              <a:headEnd/>
              <a:tailEnd/>
            </a:ln>
          </p:spPr>
          <p:txBody>
            <a:bodyPr/>
            <a:lstStyle/>
            <a:p>
              <a:endParaRPr lang="zh-CN" altLang="en-US"/>
            </a:p>
          </p:txBody>
        </p:sp>
        <p:sp>
          <p:nvSpPr>
            <p:cNvPr id="66602" name="Line 52"/>
            <p:cNvSpPr>
              <a:spLocks noChangeShapeType="1"/>
            </p:cNvSpPr>
            <p:nvPr/>
          </p:nvSpPr>
          <p:spPr bwMode="auto">
            <a:xfrm>
              <a:off x="5030" y="2076"/>
              <a:ext cx="492" cy="0"/>
            </a:xfrm>
            <a:prstGeom prst="line">
              <a:avLst/>
            </a:prstGeom>
            <a:noFill/>
            <a:ln w="28575">
              <a:solidFill>
                <a:schemeClr val="bg1"/>
              </a:solidFill>
              <a:round/>
              <a:headEnd/>
              <a:tailEnd/>
            </a:ln>
          </p:spPr>
          <p:txBody>
            <a:bodyPr/>
            <a:lstStyle/>
            <a:p>
              <a:endParaRPr lang="zh-CN" altLang="en-US"/>
            </a:p>
          </p:txBody>
        </p:sp>
        <p:grpSp>
          <p:nvGrpSpPr>
            <p:cNvPr id="66603" name="Group 53"/>
            <p:cNvGrpSpPr>
              <a:grpSpLocks/>
            </p:cNvGrpSpPr>
            <p:nvPr/>
          </p:nvGrpSpPr>
          <p:grpSpPr bwMode="auto">
            <a:xfrm>
              <a:off x="4579" y="1952"/>
              <a:ext cx="66" cy="251"/>
              <a:chOff x="4461" y="3385"/>
              <a:chExt cx="66" cy="251"/>
            </a:xfrm>
          </p:grpSpPr>
          <p:sp>
            <p:nvSpPr>
              <p:cNvPr id="66630" name="Line 54"/>
              <p:cNvSpPr>
                <a:spLocks noChangeShapeType="1"/>
              </p:cNvSpPr>
              <p:nvPr/>
            </p:nvSpPr>
            <p:spPr bwMode="auto">
              <a:xfrm>
                <a:off x="4461" y="3385"/>
                <a:ext cx="0" cy="251"/>
              </a:xfrm>
              <a:prstGeom prst="line">
                <a:avLst/>
              </a:prstGeom>
              <a:noFill/>
              <a:ln w="28575">
                <a:solidFill>
                  <a:schemeClr val="bg1"/>
                </a:solidFill>
                <a:round/>
                <a:headEnd/>
                <a:tailEnd/>
              </a:ln>
            </p:spPr>
            <p:txBody>
              <a:bodyPr/>
              <a:lstStyle/>
              <a:p>
                <a:endParaRPr lang="zh-CN" altLang="en-US"/>
              </a:p>
            </p:txBody>
          </p:sp>
          <p:sp>
            <p:nvSpPr>
              <p:cNvPr id="66631" name="Line 55"/>
              <p:cNvSpPr>
                <a:spLocks noChangeShapeType="1"/>
              </p:cNvSpPr>
              <p:nvPr/>
            </p:nvSpPr>
            <p:spPr bwMode="auto">
              <a:xfrm>
                <a:off x="4527" y="3436"/>
                <a:ext cx="0" cy="157"/>
              </a:xfrm>
              <a:prstGeom prst="line">
                <a:avLst/>
              </a:prstGeom>
              <a:noFill/>
              <a:ln w="28575">
                <a:solidFill>
                  <a:schemeClr val="bg1"/>
                </a:solidFill>
                <a:round/>
                <a:headEnd/>
                <a:tailEnd/>
              </a:ln>
            </p:spPr>
            <p:txBody>
              <a:bodyPr/>
              <a:lstStyle/>
              <a:p>
                <a:endParaRPr lang="zh-CN" altLang="en-US"/>
              </a:p>
            </p:txBody>
          </p:sp>
        </p:grpSp>
        <p:sp>
          <p:nvSpPr>
            <p:cNvPr id="66604" name="Line 56"/>
            <p:cNvSpPr>
              <a:spLocks noChangeShapeType="1"/>
            </p:cNvSpPr>
            <p:nvPr/>
          </p:nvSpPr>
          <p:spPr bwMode="auto">
            <a:xfrm flipV="1">
              <a:off x="4788" y="1887"/>
              <a:ext cx="189" cy="188"/>
            </a:xfrm>
            <a:prstGeom prst="line">
              <a:avLst/>
            </a:prstGeom>
            <a:noFill/>
            <a:ln w="28575">
              <a:solidFill>
                <a:schemeClr val="bg1"/>
              </a:solidFill>
              <a:round/>
              <a:headEnd/>
              <a:tailEnd/>
            </a:ln>
          </p:spPr>
          <p:txBody>
            <a:bodyPr/>
            <a:lstStyle/>
            <a:p>
              <a:endParaRPr lang="zh-CN" altLang="en-US"/>
            </a:p>
          </p:txBody>
        </p:sp>
        <p:sp>
          <p:nvSpPr>
            <p:cNvPr id="66605" name="Freeform 57"/>
            <p:cNvSpPr>
              <a:spLocks/>
            </p:cNvSpPr>
            <p:nvPr/>
          </p:nvSpPr>
          <p:spPr bwMode="auto">
            <a:xfrm>
              <a:off x="4852" y="1840"/>
              <a:ext cx="231" cy="151"/>
            </a:xfrm>
            <a:custGeom>
              <a:avLst/>
              <a:gdLst>
                <a:gd name="T0" fmla="*/ 0 w 231"/>
                <a:gd name="T1" fmla="*/ 67 h 151"/>
                <a:gd name="T2" fmla="*/ 157 w 231"/>
                <a:gd name="T3" fmla="*/ 14 h 151"/>
                <a:gd name="T4" fmla="*/ 231 w 231"/>
                <a:gd name="T5" fmla="*/ 151 h 151"/>
                <a:gd name="T6" fmla="*/ 0 60000 65536"/>
                <a:gd name="T7" fmla="*/ 0 60000 65536"/>
                <a:gd name="T8" fmla="*/ 0 60000 65536"/>
                <a:gd name="T9" fmla="*/ 0 w 231"/>
                <a:gd name="T10" fmla="*/ 0 h 151"/>
                <a:gd name="T11" fmla="*/ 231 w 231"/>
                <a:gd name="T12" fmla="*/ 151 h 151"/>
              </a:gdLst>
              <a:ahLst/>
              <a:cxnLst>
                <a:cxn ang="T6">
                  <a:pos x="T0" y="T1"/>
                </a:cxn>
                <a:cxn ang="T7">
                  <a:pos x="T2" y="T3"/>
                </a:cxn>
                <a:cxn ang="T8">
                  <a:pos x="T4" y="T5"/>
                </a:cxn>
              </a:cxnLst>
              <a:rect l="T9" t="T10" r="T11" b="T12"/>
              <a:pathLst>
                <a:path w="231" h="151">
                  <a:moveTo>
                    <a:pt x="0" y="67"/>
                  </a:moveTo>
                  <a:cubicBezTo>
                    <a:pt x="59" y="33"/>
                    <a:pt x="119" y="0"/>
                    <a:pt x="157" y="14"/>
                  </a:cubicBezTo>
                  <a:cubicBezTo>
                    <a:pt x="195" y="28"/>
                    <a:pt x="213" y="89"/>
                    <a:pt x="231" y="151"/>
                  </a:cubicBezTo>
                </a:path>
              </a:pathLst>
            </a:custGeom>
            <a:noFill/>
            <a:ln w="28575">
              <a:solidFill>
                <a:srgbClr val="FFFF00"/>
              </a:solidFill>
              <a:round/>
              <a:headEnd/>
              <a:tailEnd type="triangle" w="sm" len="med"/>
            </a:ln>
          </p:spPr>
          <p:txBody>
            <a:bodyPr/>
            <a:lstStyle/>
            <a:p>
              <a:endParaRPr lang="zh-CN" altLang="en-US"/>
            </a:p>
          </p:txBody>
        </p:sp>
        <p:sp>
          <p:nvSpPr>
            <p:cNvPr id="66606" name="Text Box 58"/>
            <p:cNvSpPr txBox="1">
              <a:spLocks noChangeArrowheads="1"/>
            </p:cNvSpPr>
            <p:nvPr/>
          </p:nvSpPr>
          <p:spPr bwMode="auto">
            <a:xfrm>
              <a:off x="5054" y="1761"/>
              <a:ext cx="315" cy="327"/>
            </a:xfrm>
            <a:prstGeom prst="rect">
              <a:avLst/>
            </a:prstGeom>
            <a:noFill/>
            <a:ln w="9525">
              <a:noFill/>
              <a:miter lim="800000"/>
              <a:headEnd/>
              <a:tailEnd/>
            </a:ln>
          </p:spPr>
          <p:txBody>
            <a:bodyPr>
              <a:spAutoFit/>
            </a:bodyPr>
            <a:lstStyle/>
            <a:p>
              <a:pPr>
                <a:spcBef>
                  <a:spcPct val="50000"/>
                </a:spcBef>
              </a:pPr>
              <a:r>
                <a:rPr kumimoji="1" lang="en-US" altLang="zh-CN" sz="2800" i="1"/>
                <a:t>k</a:t>
              </a:r>
              <a:endParaRPr kumimoji="1" lang="en-US" altLang="zh-CN" sz="2800" b="0" i="1">
                <a:solidFill>
                  <a:schemeClr val="tx1"/>
                </a:solidFill>
              </a:endParaRPr>
            </a:p>
          </p:txBody>
        </p:sp>
        <p:grpSp>
          <p:nvGrpSpPr>
            <p:cNvPr id="66607" name="Group 59"/>
            <p:cNvGrpSpPr>
              <a:grpSpLocks/>
            </p:cNvGrpSpPr>
            <p:nvPr/>
          </p:nvGrpSpPr>
          <p:grpSpPr bwMode="auto">
            <a:xfrm>
              <a:off x="3849" y="1238"/>
              <a:ext cx="2" cy="837"/>
              <a:chOff x="3917" y="1771"/>
              <a:chExt cx="2" cy="837"/>
            </a:xfrm>
          </p:grpSpPr>
          <p:sp>
            <p:nvSpPr>
              <p:cNvPr id="66628" name="Line 60"/>
              <p:cNvSpPr>
                <a:spLocks noChangeShapeType="1"/>
              </p:cNvSpPr>
              <p:nvPr/>
            </p:nvSpPr>
            <p:spPr bwMode="auto">
              <a:xfrm>
                <a:off x="3917" y="1771"/>
                <a:ext cx="0" cy="837"/>
              </a:xfrm>
              <a:prstGeom prst="line">
                <a:avLst/>
              </a:prstGeom>
              <a:noFill/>
              <a:ln w="28575">
                <a:solidFill>
                  <a:schemeClr val="bg1"/>
                </a:solidFill>
                <a:round/>
                <a:headEnd/>
                <a:tailEnd/>
              </a:ln>
            </p:spPr>
            <p:txBody>
              <a:bodyPr/>
              <a:lstStyle/>
              <a:p>
                <a:endParaRPr lang="zh-CN" altLang="en-US"/>
              </a:p>
            </p:txBody>
          </p:sp>
          <p:sp>
            <p:nvSpPr>
              <p:cNvPr id="66629" name="Line 61"/>
              <p:cNvSpPr>
                <a:spLocks noChangeShapeType="1"/>
              </p:cNvSpPr>
              <p:nvPr/>
            </p:nvSpPr>
            <p:spPr bwMode="auto">
              <a:xfrm flipV="1">
                <a:off x="3919" y="2157"/>
                <a:ext cx="0" cy="209"/>
              </a:xfrm>
              <a:prstGeom prst="line">
                <a:avLst/>
              </a:prstGeom>
              <a:noFill/>
              <a:ln w="28575">
                <a:solidFill>
                  <a:schemeClr val="bg1"/>
                </a:solidFill>
                <a:round/>
                <a:headEnd/>
                <a:tailEnd type="triangle" w="med" len="med"/>
              </a:ln>
            </p:spPr>
            <p:txBody>
              <a:bodyPr/>
              <a:lstStyle/>
              <a:p>
                <a:endParaRPr lang="zh-CN" altLang="en-US"/>
              </a:p>
            </p:txBody>
          </p:sp>
        </p:grpSp>
        <p:sp>
          <p:nvSpPr>
            <p:cNvPr id="66608" name="Line 62"/>
            <p:cNvSpPr>
              <a:spLocks noChangeShapeType="1"/>
            </p:cNvSpPr>
            <p:nvPr/>
          </p:nvSpPr>
          <p:spPr bwMode="auto">
            <a:xfrm>
              <a:off x="3855" y="2063"/>
              <a:ext cx="733" cy="0"/>
            </a:xfrm>
            <a:prstGeom prst="line">
              <a:avLst/>
            </a:prstGeom>
            <a:noFill/>
            <a:ln w="28575">
              <a:solidFill>
                <a:schemeClr val="bg1"/>
              </a:solidFill>
              <a:round/>
              <a:headEnd/>
              <a:tailEnd/>
            </a:ln>
          </p:spPr>
          <p:txBody>
            <a:bodyPr/>
            <a:lstStyle/>
            <a:p>
              <a:endParaRPr lang="zh-CN" altLang="en-US"/>
            </a:p>
          </p:txBody>
        </p:sp>
        <p:sp>
          <p:nvSpPr>
            <p:cNvPr id="66609" name="Text Box 63"/>
            <p:cNvSpPr txBox="1">
              <a:spLocks noChangeArrowheads="1"/>
            </p:cNvSpPr>
            <p:nvPr/>
          </p:nvSpPr>
          <p:spPr bwMode="auto">
            <a:xfrm>
              <a:off x="3651" y="1488"/>
              <a:ext cx="325" cy="327"/>
            </a:xfrm>
            <a:prstGeom prst="rect">
              <a:avLst/>
            </a:prstGeom>
            <a:noFill/>
            <a:ln w="9525">
              <a:noFill/>
              <a:miter lim="800000"/>
              <a:headEnd/>
              <a:tailEnd/>
            </a:ln>
          </p:spPr>
          <p:txBody>
            <a:bodyPr>
              <a:spAutoFit/>
            </a:bodyPr>
            <a:lstStyle/>
            <a:p>
              <a:pPr>
                <a:spcBef>
                  <a:spcPct val="50000"/>
                </a:spcBef>
              </a:pPr>
              <a:r>
                <a:rPr kumimoji="1" lang="en-US" altLang="zh-CN" sz="2800" i="1"/>
                <a:t>I</a:t>
              </a:r>
              <a:endParaRPr kumimoji="1" lang="en-US" altLang="zh-CN" sz="2800" b="0" i="1">
                <a:solidFill>
                  <a:schemeClr val="tx1"/>
                </a:solidFill>
              </a:endParaRPr>
            </a:p>
          </p:txBody>
        </p:sp>
        <p:sp>
          <p:nvSpPr>
            <p:cNvPr id="66610" name="Line 64"/>
            <p:cNvSpPr>
              <a:spLocks noChangeShapeType="1"/>
            </p:cNvSpPr>
            <p:nvPr/>
          </p:nvSpPr>
          <p:spPr bwMode="auto">
            <a:xfrm>
              <a:off x="4167" y="1241"/>
              <a:ext cx="105" cy="1"/>
            </a:xfrm>
            <a:prstGeom prst="line">
              <a:avLst/>
            </a:prstGeom>
            <a:noFill/>
            <a:ln w="28575">
              <a:solidFill>
                <a:schemeClr val="bg1"/>
              </a:solidFill>
              <a:round/>
              <a:headEnd/>
              <a:tailEnd/>
            </a:ln>
          </p:spPr>
          <p:txBody>
            <a:bodyPr/>
            <a:lstStyle/>
            <a:p>
              <a:endParaRPr lang="zh-CN" altLang="en-US"/>
            </a:p>
          </p:txBody>
        </p:sp>
        <p:grpSp>
          <p:nvGrpSpPr>
            <p:cNvPr id="66611" name="Group 65"/>
            <p:cNvGrpSpPr>
              <a:grpSpLocks/>
            </p:cNvGrpSpPr>
            <p:nvPr/>
          </p:nvGrpSpPr>
          <p:grpSpPr bwMode="auto">
            <a:xfrm>
              <a:off x="3992" y="815"/>
              <a:ext cx="178" cy="848"/>
              <a:chOff x="2088" y="1747"/>
              <a:chExt cx="178" cy="848"/>
            </a:xfrm>
          </p:grpSpPr>
          <p:sp>
            <p:nvSpPr>
              <p:cNvPr id="66626" name="Oval 66"/>
              <p:cNvSpPr>
                <a:spLocks noChangeArrowheads="1"/>
              </p:cNvSpPr>
              <p:nvPr/>
            </p:nvSpPr>
            <p:spPr bwMode="auto">
              <a:xfrm>
                <a:off x="2088" y="1747"/>
                <a:ext cx="178" cy="848"/>
              </a:xfrm>
              <a:prstGeom prst="ellipse">
                <a:avLst/>
              </a:prstGeom>
              <a:noFill/>
              <a:ln w="28575">
                <a:solidFill>
                  <a:srgbClr val="FF9933"/>
                </a:solidFill>
                <a:round/>
                <a:headEnd/>
                <a:tailEnd/>
              </a:ln>
            </p:spPr>
            <p:txBody>
              <a:bodyPr wrap="none" anchor="ctr"/>
              <a:lstStyle/>
              <a:p>
                <a:endParaRPr lang="zh-CN" altLang="en-US"/>
              </a:p>
            </p:txBody>
          </p:sp>
          <p:sp>
            <p:nvSpPr>
              <p:cNvPr id="66627" name="Freeform 67"/>
              <p:cNvSpPr>
                <a:spLocks/>
              </p:cNvSpPr>
              <p:nvPr/>
            </p:nvSpPr>
            <p:spPr bwMode="auto">
              <a:xfrm>
                <a:off x="2228" y="2304"/>
                <a:ext cx="27" cy="209"/>
              </a:xfrm>
              <a:custGeom>
                <a:avLst/>
                <a:gdLst>
                  <a:gd name="T0" fmla="*/ 732 w 24"/>
                  <a:gd name="T1" fmla="*/ 0 h 189"/>
                  <a:gd name="T2" fmla="*/ 732 w 24"/>
                  <a:gd name="T3" fmla="*/ 2136 h 189"/>
                  <a:gd name="T4" fmla="*/ 0 w 24"/>
                  <a:gd name="T5" fmla="*/ 3858 h 189"/>
                  <a:gd name="T6" fmla="*/ 0 60000 65536"/>
                  <a:gd name="T7" fmla="*/ 0 60000 65536"/>
                  <a:gd name="T8" fmla="*/ 0 60000 65536"/>
                  <a:gd name="T9" fmla="*/ 0 w 24"/>
                  <a:gd name="T10" fmla="*/ 0 h 189"/>
                  <a:gd name="T11" fmla="*/ 24 w 24"/>
                  <a:gd name="T12" fmla="*/ 189 h 189"/>
                </a:gdLst>
                <a:ahLst/>
                <a:cxnLst>
                  <a:cxn ang="T6">
                    <a:pos x="T0" y="T1"/>
                  </a:cxn>
                  <a:cxn ang="T7">
                    <a:pos x="T2" y="T3"/>
                  </a:cxn>
                  <a:cxn ang="T8">
                    <a:pos x="T4" y="T5"/>
                  </a:cxn>
                </a:cxnLst>
                <a:rect l="T9" t="T10" r="T11" b="T12"/>
                <a:pathLst>
                  <a:path w="24" h="189">
                    <a:moveTo>
                      <a:pt x="21" y="0"/>
                    </a:moveTo>
                    <a:cubicBezTo>
                      <a:pt x="22" y="37"/>
                      <a:pt x="24" y="74"/>
                      <a:pt x="21" y="105"/>
                    </a:cubicBezTo>
                    <a:cubicBezTo>
                      <a:pt x="18" y="136"/>
                      <a:pt x="9" y="162"/>
                      <a:pt x="0" y="189"/>
                    </a:cubicBezTo>
                  </a:path>
                </a:pathLst>
              </a:custGeom>
              <a:noFill/>
              <a:ln w="19050">
                <a:solidFill>
                  <a:srgbClr val="FF9933"/>
                </a:solidFill>
                <a:round/>
                <a:headEnd/>
                <a:tailEnd type="triangle" w="med" len="med"/>
              </a:ln>
            </p:spPr>
            <p:txBody>
              <a:bodyPr/>
              <a:lstStyle/>
              <a:p>
                <a:endParaRPr lang="zh-CN" altLang="en-US"/>
              </a:p>
            </p:txBody>
          </p:sp>
        </p:grpSp>
        <p:sp>
          <p:nvSpPr>
            <p:cNvPr id="66612" name="Text Box 68"/>
            <p:cNvSpPr txBox="1">
              <a:spLocks noChangeArrowheads="1"/>
            </p:cNvSpPr>
            <p:nvPr/>
          </p:nvSpPr>
          <p:spPr bwMode="auto">
            <a:xfrm>
              <a:off x="3807" y="948"/>
              <a:ext cx="236" cy="327"/>
            </a:xfrm>
            <a:prstGeom prst="rect">
              <a:avLst/>
            </a:prstGeom>
            <a:noFill/>
            <a:ln w="9525">
              <a:noFill/>
              <a:miter lim="800000"/>
              <a:headEnd/>
              <a:tailEnd/>
            </a:ln>
          </p:spPr>
          <p:txBody>
            <a:bodyPr>
              <a:spAutoFit/>
            </a:bodyPr>
            <a:lstStyle/>
            <a:p>
              <a:pPr>
                <a:spcBef>
                  <a:spcPct val="50000"/>
                </a:spcBef>
              </a:pPr>
              <a:r>
                <a:rPr kumimoji="1" lang="en-US" altLang="zh-CN" sz="2800" i="1"/>
                <a:t>l</a:t>
              </a:r>
            </a:p>
          </p:txBody>
        </p:sp>
        <p:sp>
          <p:nvSpPr>
            <p:cNvPr id="66613" name="Line 69"/>
            <p:cNvSpPr>
              <a:spLocks noChangeShapeType="1"/>
            </p:cNvSpPr>
            <p:nvPr/>
          </p:nvSpPr>
          <p:spPr bwMode="auto">
            <a:xfrm>
              <a:off x="3837" y="1236"/>
              <a:ext cx="241" cy="0"/>
            </a:xfrm>
            <a:prstGeom prst="line">
              <a:avLst/>
            </a:prstGeom>
            <a:noFill/>
            <a:ln w="28575">
              <a:solidFill>
                <a:schemeClr val="bg1"/>
              </a:solidFill>
              <a:round/>
              <a:headEnd/>
              <a:tailEnd/>
            </a:ln>
          </p:spPr>
          <p:txBody>
            <a:bodyPr/>
            <a:lstStyle/>
            <a:p>
              <a:endParaRPr lang="zh-CN" altLang="en-US"/>
            </a:p>
          </p:txBody>
        </p:sp>
        <p:sp>
          <p:nvSpPr>
            <p:cNvPr id="66614" name="Line 70"/>
            <p:cNvSpPr>
              <a:spLocks noChangeShapeType="1"/>
            </p:cNvSpPr>
            <p:nvPr/>
          </p:nvSpPr>
          <p:spPr bwMode="auto">
            <a:xfrm>
              <a:off x="4295" y="656"/>
              <a:ext cx="122" cy="0"/>
            </a:xfrm>
            <a:prstGeom prst="line">
              <a:avLst/>
            </a:prstGeom>
            <a:noFill/>
            <a:ln w="9525">
              <a:solidFill>
                <a:schemeClr val="bg1"/>
              </a:solidFill>
              <a:round/>
              <a:headEnd/>
              <a:tailEnd type="triangle" w="med" len="med"/>
            </a:ln>
          </p:spPr>
          <p:txBody>
            <a:bodyPr wrap="none" anchor="ctr"/>
            <a:lstStyle/>
            <a:p>
              <a:endParaRPr lang="zh-CN" altLang="en-US"/>
            </a:p>
          </p:txBody>
        </p:sp>
        <p:sp>
          <p:nvSpPr>
            <p:cNvPr id="66615" name="Line 71"/>
            <p:cNvSpPr>
              <a:spLocks noChangeShapeType="1"/>
            </p:cNvSpPr>
            <p:nvPr/>
          </p:nvSpPr>
          <p:spPr bwMode="auto">
            <a:xfrm>
              <a:off x="4301" y="1172"/>
              <a:ext cx="122" cy="0"/>
            </a:xfrm>
            <a:prstGeom prst="line">
              <a:avLst/>
            </a:prstGeom>
            <a:noFill/>
            <a:ln w="9525">
              <a:solidFill>
                <a:schemeClr val="bg1"/>
              </a:solidFill>
              <a:round/>
              <a:headEnd/>
              <a:tailEnd type="triangle" w="med" len="med"/>
            </a:ln>
          </p:spPr>
          <p:txBody>
            <a:bodyPr wrap="none" anchor="ctr"/>
            <a:lstStyle/>
            <a:p>
              <a:endParaRPr lang="zh-CN" altLang="en-US"/>
            </a:p>
          </p:txBody>
        </p:sp>
        <p:sp>
          <p:nvSpPr>
            <p:cNvPr id="66616" name="Line 72"/>
            <p:cNvSpPr>
              <a:spLocks noChangeShapeType="1"/>
            </p:cNvSpPr>
            <p:nvPr/>
          </p:nvSpPr>
          <p:spPr bwMode="auto">
            <a:xfrm>
              <a:off x="4310" y="1425"/>
              <a:ext cx="122" cy="0"/>
            </a:xfrm>
            <a:prstGeom prst="line">
              <a:avLst/>
            </a:prstGeom>
            <a:noFill/>
            <a:ln w="9525">
              <a:solidFill>
                <a:schemeClr val="bg1"/>
              </a:solidFill>
              <a:round/>
              <a:headEnd/>
              <a:tailEnd type="triangle" w="med" len="med"/>
            </a:ln>
          </p:spPr>
          <p:txBody>
            <a:bodyPr wrap="none" anchor="ctr"/>
            <a:lstStyle/>
            <a:p>
              <a:endParaRPr lang="zh-CN" altLang="en-US"/>
            </a:p>
          </p:txBody>
        </p:sp>
        <p:sp>
          <p:nvSpPr>
            <p:cNvPr id="66617" name="Line 73"/>
            <p:cNvSpPr>
              <a:spLocks noChangeShapeType="1"/>
            </p:cNvSpPr>
            <p:nvPr/>
          </p:nvSpPr>
          <p:spPr bwMode="auto">
            <a:xfrm>
              <a:off x="4292" y="906"/>
              <a:ext cx="122" cy="0"/>
            </a:xfrm>
            <a:prstGeom prst="line">
              <a:avLst/>
            </a:prstGeom>
            <a:noFill/>
            <a:ln w="9525">
              <a:solidFill>
                <a:schemeClr val="bg1"/>
              </a:solidFill>
              <a:round/>
              <a:headEnd/>
              <a:tailEnd type="triangle" w="med" len="med"/>
            </a:ln>
          </p:spPr>
          <p:txBody>
            <a:bodyPr wrap="none" anchor="ctr"/>
            <a:lstStyle/>
            <a:p>
              <a:endParaRPr lang="zh-CN" altLang="en-US"/>
            </a:p>
          </p:txBody>
        </p:sp>
        <p:sp>
          <p:nvSpPr>
            <p:cNvPr id="66618" name="Line 74"/>
            <p:cNvSpPr>
              <a:spLocks noChangeShapeType="1"/>
            </p:cNvSpPr>
            <p:nvPr/>
          </p:nvSpPr>
          <p:spPr bwMode="auto">
            <a:xfrm>
              <a:off x="4306" y="1668"/>
              <a:ext cx="122" cy="0"/>
            </a:xfrm>
            <a:prstGeom prst="line">
              <a:avLst/>
            </a:prstGeom>
            <a:noFill/>
            <a:ln w="9525">
              <a:solidFill>
                <a:schemeClr val="bg1"/>
              </a:solidFill>
              <a:round/>
              <a:headEnd/>
              <a:tailEnd type="triangle" w="med" len="med"/>
            </a:ln>
          </p:spPr>
          <p:txBody>
            <a:bodyPr wrap="none" anchor="ctr"/>
            <a:lstStyle/>
            <a:p>
              <a:endParaRPr lang="zh-CN" altLang="en-US"/>
            </a:p>
          </p:txBody>
        </p:sp>
        <p:grpSp>
          <p:nvGrpSpPr>
            <p:cNvPr id="66619" name="Group 75"/>
            <p:cNvGrpSpPr>
              <a:grpSpLocks/>
            </p:cNvGrpSpPr>
            <p:nvPr/>
          </p:nvGrpSpPr>
          <p:grpSpPr bwMode="auto">
            <a:xfrm>
              <a:off x="4662" y="1232"/>
              <a:ext cx="333" cy="288"/>
              <a:chOff x="3467" y="2700"/>
              <a:chExt cx="333" cy="288"/>
            </a:xfrm>
          </p:grpSpPr>
          <p:sp>
            <p:nvSpPr>
              <p:cNvPr id="66624" name="Text Box 76"/>
              <p:cNvSpPr txBox="1">
                <a:spLocks noChangeArrowheads="1"/>
              </p:cNvSpPr>
              <p:nvPr/>
            </p:nvSpPr>
            <p:spPr bwMode="auto">
              <a:xfrm>
                <a:off x="3467" y="2700"/>
                <a:ext cx="333" cy="288"/>
              </a:xfrm>
              <a:prstGeom prst="rect">
                <a:avLst/>
              </a:prstGeom>
              <a:noFill/>
              <a:ln w="9525">
                <a:noFill/>
                <a:miter lim="800000"/>
                <a:headEnd/>
                <a:tailEnd/>
              </a:ln>
            </p:spPr>
            <p:txBody>
              <a:bodyPr>
                <a:spAutoFit/>
              </a:bodyPr>
              <a:lstStyle/>
              <a:p>
                <a:pPr>
                  <a:spcBef>
                    <a:spcPct val="50000"/>
                  </a:spcBef>
                </a:pPr>
                <a:r>
                  <a:rPr kumimoji="1" lang="en-US" altLang="zh-CN" i="1"/>
                  <a:t>E</a:t>
                </a:r>
                <a:endParaRPr kumimoji="1" lang="en-US" altLang="zh-CN" b="0">
                  <a:solidFill>
                    <a:schemeClr val="tx1"/>
                  </a:solidFill>
                </a:endParaRPr>
              </a:p>
            </p:txBody>
          </p:sp>
          <p:sp>
            <p:nvSpPr>
              <p:cNvPr id="66625" name="Line 77"/>
              <p:cNvSpPr>
                <a:spLocks noChangeShapeType="1"/>
              </p:cNvSpPr>
              <p:nvPr/>
            </p:nvSpPr>
            <p:spPr bwMode="auto">
              <a:xfrm>
                <a:off x="3545" y="2744"/>
                <a:ext cx="133" cy="0"/>
              </a:xfrm>
              <a:prstGeom prst="line">
                <a:avLst/>
              </a:prstGeom>
              <a:noFill/>
              <a:ln w="9525">
                <a:solidFill>
                  <a:schemeClr val="bg1"/>
                </a:solidFill>
                <a:round/>
                <a:headEnd/>
                <a:tailEnd type="triangle" w="sm" len="med"/>
              </a:ln>
            </p:spPr>
            <p:txBody>
              <a:bodyPr wrap="none" anchor="ctr"/>
              <a:lstStyle/>
              <a:p>
                <a:endParaRPr lang="zh-CN" altLang="en-US"/>
              </a:p>
            </p:txBody>
          </p:sp>
        </p:grpSp>
        <p:sp>
          <p:nvSpPr>
            <p:cNvPr id="66620" name="Line 78"/>
            <p:cNvSpPr>
              <a:spLocks noChangeShapeType="1"/>
            </p:cNvSpPr>
            <p:nvPr/>
          </p:nvSpPr>
          <p:spPr bwMode="auto">
            <a:xfrm>
              <a:off x="4550" y="1220"/>
              <a:ext cx="500" cy="0"/>
            </a:xfrm>
            <a:prstGeom prst="line">
              <a:avLst/>
            </a:prstGeom>
            <a:noFill/>
            <a:ln w="28575">
              <a:solidFill>
                <a:schemeClr val="bg1"/>
              </a:solidFill>
              <a:round/>
              <a:headEnd/>
              <a:tailEnd type="triangle" w="sm" len="med"/>
            </a:ln>
          </p:spPr>
          <p:txBody>
            <a:bodyPr wrap="none" anchor="ctr"/>
            <a:lstStyle/>
            <a:p>
              <a:endParaRPr lang="zh-CN" altLang="en-US"/>
            </a:p>
          </p:txBody>
        </p:sp>
        <p:sp>
          <p:nvSpPr>
            <p:cNvPr id="66621" name="Freeform 79"/>
            <p:cNvSpPr>
              <a:spLocks/>
            </p:cNvSpPr>
            <p:nvPr/>
          </p:nvSpPr>
          <p:spPr bwMode="auto">
            <a:xfrm>
              <a:off x="4062" y="336"/>
              <a:ext cx="654" cy="1634"/>
            </a:xfrm>
            <a:custGeom>
              <a:avLst/>
              <a:gdLst>
                <a:gd name="T0" fmla="*/ 165 w 596"/>
                <a:gd name="T1" fmla="*/ 482 h 1634"/>
                <a:gd name="T2" fmla="*/ 1029 w 596"/>
                <a:gd name="T3" fmla="*/ 168 h 1634"/>
                <a:gd name="T4" fmla="*/ 3227 w 596"/>
                <a:gd name="T5" fmla="*/ 21 h 1634"/>
                <a:gd name="T6" fmla="*/ 6795 w 596"/>
                <a:gd name="T7" fmla="*/ 42 h 1634"/>
                <a:gd name="T8" fmla="*/ 8839 w 596"/>
                <a:gd name="T9" fmla="*/ 220 h 1634"/>
                <a:gd name="T10" fmla="*/ 9345 w 596"/>
                <a:gd name="T11" fmla="*/ 807 h 1634"/>
                <a:gd name="T12" fmla="*/ 9174 w 596"/>
                <a:gd name="T13" fmla="*/ 1487 h 1634"/>
                <a:gd name="T14" fmla="*/ 6461 w 596"/>
                <a:gd name="T15" fmla="*/ 1613 h 1634"/>
                <a:gd name="T16" fmla="*/ 4755 w 596"/>
                <a:gd name="T17" fmla="*/ 1613 h 1634"/>
                <a:gd name="T18" fmla="*/ 2031 w 596"/>
                <a:gd name="T19" fmla="*/ 1529 h 1634"/>
                <a:gd name="T20" fmla="*/ 1029 w 596"/>
                <a:gd name="T21" fmla="*/ 1498 h 1634"/>
                <a:gd name="T22" fmla="*/ 0 w 596"/>
                <a:gd name="T23" fmla="*/ 1309 h 16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96"/>
                <a:gd name="T37" fmla="*/ 0 h 1634"/>
                <a:gd name="T38" fmla="*/ 596 w 596"/>
                <a:gd name="T39" fmla="*/ 1634 h 16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96" h="1634">
                  <a:moveTo>
                    <a:pt x="11" y="482"/>
                  </a:moveTo>
                  <a:cubicBezTo>
                    <a:pt x="21" y="363"/>
                    <a:pt x="32" y="245"/>
                    <a:pt x="63" y="168"/>
                  </a:cubicBezTo>
                  <a:cubicBezTo>
                    <a:pt x="94" y="91"/>
                    <a:pt x="140" y="42"/>
                    <a:pt x="199" y="21"/>
                  </a:cubicBezTo>
                  <a:cubicBezTo>
                    <a:pt x="258" y="0"/>
                    <a:pt x="361" y="9"/>
                    <a:pt x="419" y="42"/>
                  </a:cubicBezTo>
                  <a:cubicBezTo>
                    <a:pt x="477" y="75"/>
                    <a:pt x="519" y="93"/>
                    <a:pt x="545" y="220"/>
                  </a:cubicBezTo>
                  <a:cubicBezTo>
                    <a:pt x="571" y="347"/>
                    <a:pt x="573" y="596"/>
                    <a:pt x="576" y="807"/>
                  </a:cubicBezTo>
                  <a:cubicBezTo>
                    <a:pt x="579" y="1018"/>
                    <a:pt x="596" y="1353"/>
                    <a:pt x="566" y="1487"/>
                  </a:cubicBezTo>
                  <a:cubicBezTo>
                    <a:pt x="536" y="1621"/>
                    <a:pt x="443" y="1592"/>
                    <a:pt x="398" y="1613"/>
                  </a:cubicBezTo>
                  <a:cubicBezTo>
                    <a:pt x="353" y="1634"/>
                    <a:pt x="338" y="1627"/>
                    <a:pt x="293" y="1613"/>
                  </a:cubicBezTo>
                  <a:cubicBezTo>
                    <a:pt x="248" y="1599"/>
                    <a:pt x="164" y="1548"/>
                    <a:pt x="126" y="1529"/>
                  </a:cubicBezTo>
                  <a:cubicBezTo>
                    <a:pt x="88" y="1510"/>
                    <a:pt x="84" y="1535"/>
                    <a:pt x="63" y="1498"/>
                  </a:cubicBezTo>
                  <a:cubicBezTo>
                    <a:pt x="42" y="1461"/>
                    <a:pt x="21" y="1385"/>
                    <a:pt x="0" y="1309"/>
                  </a:cubicBezTo>
                </a:path>
              </a:pathLst>
            </a:custGeom>
            <a:noFill/>
            <a:ln w="28575">
              <a:solidFill>
                <a:srgbClr val="FFFF99"/>
              </a:solidFill>
              <a:round/>
              <a:headEnd/>
              <a:tailEnd/>
            </a:ln>
          </p:spPr>
          <p:txBody>
            <a:bodyPr/>
            <a:lstStyle/>
            <a:p>
              <a:endParaRPr lang="zh-CN" altLang="en-US"/>
            </a:p>
          </p:txBody>
        </p:sp>
        <p:sp>
          <p:nvSpPr>
            <p:cNvPr id="66622" name="Text Box 80"/>
            <p:cNvSpPr txBox="1">
              <a:spLocks noChangeArrowheads="1"/>
            </p:cNvSpPr>
            <p:nvPr/>
          </p:nvSpPr>
          <p:spPr bwMode="auto">
            <a:xfrm>
              <a:off x="4625" y="315"/>
              <a:ext cx="321" cy="327"/>
            </a:xfrm>
            <a:prstGeom prst="rect">
              <a:avLst/>
            </a:prstGeom>
            <a:noFill/>
            <a:ln w="9525">
              <a:noFill/>
              <a:miter lim="800000"/>
              <a:headEnd/>
              <a:tailEnd/>
            </a:ln>
          </p:spPr>
          <p:txBody>
            <a:bodyPr>
              <a:spAutoFit/>
            </a:bodyPr>
            <a:lstStyle/>
            <a:p>
              <a:pPr>
                <a:spcBef>
                  <a:spcPct val="50000"/>
                </a:spcBef>
              </a:pPr>
              <a:r>
                <a:rPr kumimoji="1" lang="en-US" altLang="zh-CN" i="1"/>
                <a:t>S</a:t>
              </a:r>
              <a:r>
                <a:rPr kumimoji="1" lang="en-US" altLang="zh-CN" sz="2800" baseline="-25000"/>
                <a:t>2</a:t>
              </a:r>
              <a:endParaRPr kumimoji="1" lang="en-US" altLang="zh-CN" sz="2800" b="0">
                <a:solidFill>
                  <a:schemeClr val="tx1"/>
                </a:solidFill>
              </a:endParaRPr>
            </a:p>
          </p:txBody>
        </p:sp>
        <p:sp>
          <p:nvSpPr>
            <p:cNvPr id="66623" name="Text Box 81"/>
            <p:cNvSpPr txBox="1">
              <a:spLocks noChangeArrowheads="1"/>
            </p:cNvSpPr>
            <p:nvPr/>
          </p:nvSpPr>
          <p:spPr bwMode="auto">
            <a:xfrm>
              <a:off x="3791" y="585"/>
              <a:ext cx="321" cy="327"/>
            </a:xfrm>
            <a:prstGeom prst="rect">
              <a:avLst/>
            </a:prstGeom>
            <a:noFill/>
            <a:ln w="9525">
              <a:noFill/>
              <a:miter lim="800000"/>
              <a:headEnd/>
              <a:tailEnd/>
            </a:ln>
          </p:spPr>
          <p:txBody>
            <a:bodyPr>
              <a:spAutoFit/>
            </a:bodyPr>
            <a:lstStyle/>
            <a:p>
              <a:pPr>
                <a:spcBef>
                  <a:spcPct val="50000"/>
                </a:spcBef>
              </a:pPr>
              <a:r>
                <a:rPr kumimoji="1" lang="en-US" altLang="zh-CN" i="1"/>
                <a:t>S</a:t>
              </a:r>
              <a:r>
                <a:rPr kumimoji="1" lang="en-US" altLang="zh-CN" sz="2800" baseline="-25000"/>
                <a:t>1</a:t>
              </a:r>
              <a:endParaRPr kumimoji="1" lang="en-US" altLang="zh-CN" sz="2800" b="0">
                <a:solidFill>
                  <a:schemeClr val="tx1"/>
                </a:solidFill>
              </a:endParaRPr>
            </a:p>
          </p:txBody>
        </p:sp>
      </p:grpSp>
      <p:sp>
        <p:nvSpPr>
          <p:cNvPr id="86098" name="Text Box 82"/>
          <p:cNvSpPr txBox="1">
            <a:spLocks noChangeArrowheads="1"/>
          </p:cNvSpPr>
          <p:nvPr/>
        </p:nvSpPr>
        <p:spPr bwMode="auto">
          <a:xfrm>
            <a:off x="3673475" y="5795963"/>
            <a:ext cx="2460625" cy="519112"/>
          </a:xfrm>
          <a:prstGeom prst="rect">
            <a:avLst/>
          </a:prstGeom>
          <a:noFill/>
          <a:ln w="9525">
            <a:noFill/>
            <a:miter lim="800000"/>
            <a:headEnd/>
            <a:tailEnd/>
          </a:ln>
        </p:spPr>
        <p:txBody>
          <a:bodyPr>
            <a:spAutoFit/>
          </a:bodyPr>
          <a:lstStyle/>
          <a:p>
            <a:pPr eaLnBrk="0" hangingPunct="0"/>
            <a:r>
              <a:rPr lang="en-US" altLang="zh-CN" sz="2800" i="1"/>
              <a:t>I</a:t>
            </a:r>
            <a:r>
              <a:rPr lang="en-US" altLang="zh-CN" sz="2800" i="1" baseline="-25000"/>
              <a:t>d</a:t>
            </a:r>
            <a:r>
              <a:rPr lang="en-US" altLang="zh-CN" sz="2800"/>
              <a:t>=</a:t>
            </a:r>
            <a:r>
              <a:rPr lang="en-US" altLang="zh-CN" sz="2800" i="1"/>
              <a:t>I</a:t>
            </a:r>
            <a:r>
              <a:rPr lang="en-US" altLang="zh-CN" sz="2800"/>
              <a:t>  </a:t>
            </a:r>
            <a:r>
              <a:rPr lang="en-US" altLang="zh-CN"/>
              <a:t>(</a:t>
            </a:r>
            <a:r>
              <a:rPr lang="zh-CN" altLang="en-US"/>
              <a:t>曲面</a:t>
            </a:r>
            <a:r>
              <a:rPr lang="en-US" altLang="zh-CN" i="1"/>
              <a:t>S</a:t>
            </a:r>
            <a:r>
              <a:rPr lang="en-US" altLang="zh-CN" baseline="-25000"/>
              <a:t>2</a:t>
            </a:r>
            <a:r>
              <a:rPr lang="en-US" altLang="zh-CN"/>
              <a:t>)</a:t>
            </a:r>
          </a:p>
        </p:txBody>
      </p:sp>
      <p:sp>
        <p:nvSpPr>
          <p:cNvPr id="86099" name="Text Box 83"/>
          <p:cNvSpPr txBox="1">
            <a:spLocks noChangeArrowheads="1"/>
          </p:cNvSpPr>
          <p:nvPr/>
        </p:nvSpPr>
        <p:spPr bwMode="auto">
          <a:xfrm>
            <a:off x="3703638" y="5129213"/>
            <a:ext cx="1935162" cy="519112"/>
          </a:xfrm>
          <a:prstGeom prst="rect">
            <a:avLst/>
          </a:prstGeom>
          <a:noFill/>
          <a:ln w="9525">
            <a:noFill/>
            <a:miter lim="800000"/>
            <a:headEnd/>
            <a:tailEnd/>
          </a:ln>
        </p:spPr>
        <p:txBody>
          <a:bodyPr>
            <a:spAutoFit/>
          </a:bodyPr>
          <a:lstStyle/>
          <a:p>
            <a:pPr eaLnBrk="0" hangingPunct="0"/>
            <a:r>
              <a:rPr lang="en-US" altLang="zh-CN" sz="2800" i="1"/>
              <a:t>I   </a:t>
            </a:r>
            <a:r>
              <a:rPr lang="en-US" altLang="zh-CN"/>
              <a:t>(</a:t>
            </a:r>
            <a:r>
              <a:rPr lang="zh-CN" altLang="en-US"/>
              <a:t>圆面</a:t>
            </a:r>
            <a:r>
              <a:rPr lang="en-US" altLang="zh-CN" i="1"/>
              <a:t>S</a:t>
            </a:r>
            <a:r>
              <a:rPr lang="en-US" altLang="zh-CN" baseline="-25000"/>
              <a:t>1</a:t>
            </a:r>
            <a:r>
              <a:rPr lang="en-US" altLang="zh-CN"/>
              <a:t>)</a:t>
            </a:r>
          </a:p>
        </p:txBody>
      </p:sp>
      <p:sp>
        <p:nvSpPr>
          <p:cNvPr id="86100" name="Text Box 84"/>
          <p:cNvSpPr txBox="1">
            <a:spLocks noChangeArrowheads="1"/>
          </p:cNvSpPr>
          <p:nvPr/>
        </p:nvSpPr>
        <p:spPr bwMode="auto">
          <a:xfrm>
            <a:off x="2066925" y="533400"/>
            <a:ext cx="2795588" cy="457200"/>
          </a:xfrm>
          <a:prstGeom prst="rect">
            <a:avLst/>
          </a:prstGeom>
          <a:noFill/>
          <a:ln w="28575">
            <a:noFill/>
            <a:miter lim="800000"/>
            <a:headEnd/>
            <a:tailEnd type="none" w="sm" len="med"/>
          </a:ln>
        </p:spPr>
        <p:txBody>
          <a:bodyPr wrap="none">
            <a:spAutoFit/>
          </a:bodyPr>
          <a:lstStyle/>
          <a:p>
            <a:pPr>
              <a:spcBef>
                <a:spcPct val="50000"/>
              </a:spcBef>
            </a:pPr>
            <a:r>
              <a:rPr kumimoji="1" lang="zh-CN" altLang="en-US"/>
              <a:t>传导电流</a:t>
            </a:r>
            <a:r>
              <a:rPr kumimoji="1" lang="en-US" altLang="zh-CN"/>
              <a:t>+</a:t>
            </a:r>
            <a:r>
              <a:rPr kumimoji="1" lang="zh-CN" altLang="en-US"/>
              <a:t>位移电流</a:t>
            </a:r>
          </a:p>
        </p:txBody>
      </p:sp>
      <p:sp>
        <p:nvSpPr>
          <p:cNvPr id="86101" name="Text Box 85"/>
          <p:cNvSpPr txBox="1">
            <a:spLocks noChangeArrowheads="1"/>
          </p:cNvSpPr>
          <p:nvPr/>
        </p:nvSpPr>
        <p:spPr bwMode="auto">
          <a:xfrm>
            <a:off x="5929313" y="5835650"/>
            <a:ext cx="1614487"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a:solidFill>
                  <a:srgbClr val="FF3300"/>
                </a:solidFill>
                <a:latin typeface="宋体" pitchFamily="2" charset="-122"/>
              </a:rPr>
              <a:t>不矛盾！</a:t>
            </a:r>
          </a:p>
        </p:txBody>
      </p:sp>
      <p:sp>
        <p:nvSpPr>
          <p:cNvPr id="86102" name="Text Box 86"/>
          <p:cNvSpPr txBox="1">
            <a:spLocks noChangeArrowheads="1"/>
          </p:cNvSpPr>
          <p:nvPr/>
        </p:nvSpPr>
        <p:spPr bwMode="auto">
          <a:xfrm>
            <a:off x="895350" y="3368675"/>
            <a:ext cx="1708150" cy="457200"/>
          </a:xfrm>
          <a:prstGeom prst="rect">
            <a:avLst/>
          </a:prstGeom>
          <a:noFill/>
          <a:ln w="28575">
            <a:noFill/>
            <a:miter lim="800000"/>
            <a:headEnd/>
            <a:tailEnd type="none" w="sm" len="med"/>
          </a:ln>
        </p:spPr>
        <p:txBody>
          <a:bodyPr wrap="none">
            <a:spAutoFit/>
          </a:bodyPr>
          <a:lstStyle/>
          <a:p>
            <a:pPr>
              <a:spcBef>
                <a:spcPct val="50000"/>
              </a:spcBef>
            </a:pPr>
            <a:r>
              <a:rPr kumimoji="1" lang="zh-CN" altLang="en-US"/>
              <a:t>上式可写为</a:t>
            </a:r>
          </a:p>
        </p:txBody>
      </p:sp>
      <p:graphicFrame>
        <p:nvGraphicFramePr>
          <p:cNvPr id="86103" name="Object 87"/>
          <p:cNvGraphicFramePr>
            <a:graphicFrameLocks noChangeAspect="1"/>
          </p:cNvGraphicFramePr>
          <p:nvPr/>
        </p:nvGraphicFramePr>
        <p:xfrm>
          <a:off x="1274763" y="3758892"/>
          <a:ext cx="6654823" cy="889308"/>
        </p:xfrm>
        <a:graphic>
          <a:graphicData uri="http://schemas.openxmlformats.org/presentationml/2006/ole">
            <mc:AlternateContent xmlns:mc="http://schemas.openxmlformats.org/markup-compatibility/2006">
              <mc:Choice xmlns:v="urn:schemas-microsoft-com:vml" Requires="v">
                <p:oleObj spid="_x0000_s66615" name="公式" r:id="rId7" imgW="6756120" imgH="863280" progId="Equation.3">
                  <p:embed/>
                </p:oleObj>
              </mc:Choice>
              <mc:Fallback>
                <p:oleObj name="公式" r:id="rId7" imgW="6756120" imgH="863280" progId="Equation.3">
                  <p:embed/>
                  <p:pic>
                    <p:nvPicPr>
                      <p:cNvPr id="0" name="Object 8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74763" y="3758892"/>
                        <a:ext cx="6654823" cy="8893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104" name="Text Box 88"/>
          <p:cNvSpPr txBox="1">
            <a:spLocks noChangeArrowheads="1"/>
          </p:cNvSpPr>
          <p:nvPr/>
        </p:nvSpPr>
        <p:spPr bwMode="auto">
          <a:xfrm>
            <a:off x="879475" y="4632325"/>
            <a:ext cx="4146550" cy="457200"/>
          </a:xfrm>
          <a:prstGeom prst="rect">
            <a:avLst/>
          </a:prstGeom>
          <a:noFill/>
          <a:ln w="28575">
            <a:noFill/>
            <a:miter lim="800000"/>
            <a:headEnd/>
            <a:tailEnd type="none" w="sm" len="med"/>
          </a:ln>
        </p:spPr>
        <p:txBody>
          <a:bodyPr wrap="none">
            <a:spAutoFit/>
          </a:bodyPr>
          <a:lstStyle/>
          <a:p>
            <a:pPr>
              <a:spcBef>
                <a:spcPct val="50000"/>
              </a:spcBef>
            </a:pPr>
            <a:r>
              <a:rPr kumimoji="1" lang="zh-CN" altLang="en-US" dirty="0"/>
              <a:t>又称为</a:t>
            </a:r>
            <a:r>
              <a:rPr kumimoji="1" lang="zh-CN" altLang="en-US" dirty="0">
                <a:solidFill>
                  <a:srgbClr val="FFFF00"/>
                </a:solidFill>
              </a:rPr>
              <a:t>全电流安培环路定理</a:t>
            </a:r>
            <a:r>
              <a:rPr kumimoji="1" lang="zh-CN" altLang="en-US"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6100"/>
                                        </p:tgtEl>
                                        <p:attrNameLst>
                                          <p:attrName>style.visibility</p:attrName>
                                        </p:attrNameLst>
                                      </p:cBhvr>
                                      <p:to>
                                        <p:strVal val="visible"/>
                                      </p:to>
                                    </p:set>
                                    <p:animEffect transition="in" filter="dissolve">
                                      <p:cBhvr>
                                        <p:cTn id="7" dur="500"/>
                                        <p:tgtEl>
                                          <p:spTgt spid="861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6019"/>
                                        </p:tgtEl>
                                        <p:attrNameLst>
                                          <p:attrName>style.visibility</p:attrName>
                                        </p:attrNameLst>
                                      </p:cBhvr>
                                      <p:to>
                                        <p:strVal val="visible"/>
                                      </p:to>
                                    </p:set>
                                    <p:animEffect transition="in" filter="wipe(left)">
                                      <p:cBhvr>
                                        <p:cTn id="12" dur="500"/>
                                        <p:tgtEl>
                                          <p:spTgt spid="860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6020"/>
                                        </p:tgtEl>
                                        <p:attrNameLst>
                                          <p:attrName>style.visibility</p:attrName>
                                        </p:attrNameLst>
                                      </p:cBhvr>
                                      <p:to>
                                        <p:strVal val="visible"/>
                                      </p:to>
                                    </p:set>
                                    <p:animEffect transition="in" filter="wipe(up)">
                                      <p:cBhvr>
                                        <p:cTn id="17" dur="500"/>
                                        <p:tgtEl>
                                          <p:spTgt spid="86020"/>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10" fill="hold" nodeType="clickEffect">
                                  <p:stCondLst>
                                    <p:cond delay="0"/>
                                  </p:stCondLst>
                                  <p:childTnLst>
                                    <p:set>
                                      <p:cBhvr>
                                        <p:cTn id="21" dur="1" fill="hold">
                                          <p:stCondLst>
                                            <p:cond delay="0"/>
                                          </p:stCondLst>
                                        </p:cTn>
                                        <p:tgtEl>
                                          <p:spTgt spid="86023"/>
                                        </p:tgtEl>
                                        <p:attrNameLst>
                                          <p:attrName>style.visibility</p:attrName>
                                        </p:attrNameLst>
                                      </p:cBhvr>
                                      <p:to>
                                        <p:strVal val="visible"/>
                                      </p:to>
                                    </p:set>
                                    <p:anim calcmode="lin" valueType="num">
                                      <p:cBhvr>
                                        <p:cTn id="22" dur="500" fill="hold"/>
                                        <p:tgtEl>
                                          <p:spTgt spid="86023"/>
                                        </p:tgtEl>
                                        <p:attrNameLst>
                                          <p:attrName>ppt_w</p:attrName>
                                        </p:attrNameLst>
                                      </p:cBhvr>
                                      <p:tavLst>
                                        <p:tav tm="0">
                                          <p:val>
                                            <p:fltVal val="0"/>
                                          </p:val>
                                        </p:tav>
                                        <p:tav tm="100000">
                                          <p:val>
                                            <p:strVal val="#ppt_w"/>
                                          </p:val>
                                        </p:tav>
                                      </p:tavLst>
                                    </p:anim>
                                    <p:anim calcmode="lin" valueType="num">
                                      <p:cBhvr>
                                        <p:cTn id="23" dur="500" fill="hold"/>
                                        <p:tgtEl>
                                          <p:spTgt spid="86023"/>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6021"/>
                                        </p:tgtEl>
                                        <p:attrNameLst>
                                          <p:attrName>style.visibility</p:attrName>
                                        </p:attrNameLst>
                                      </p:cBhvr>
                                      <p:to>
                                        <p:strVal val="visible"/>
                                      </p:to>
                                    </p:set>
                                    <p:animEffect transition="in" filter="wipe(left)">
                                      <p:cBhvr>
                                        <p:cTn id="28" dur="500"/>
                                        <p:tgtEl>
                                          <p:spTgt spid="8602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86022"/>
                                        </p:tgtEl>
                                        <p:attrNameLst>
                                          <p:attrName>style.visibility</p:attrName>
                                        </p:attrNameLst>
                                      </p:cBhvr>
                                      <p:to>
                                        <p:strVal val="visible"/>
                                      </p:to>
                                    </p:set>
                                    <p:animEffect transition="in" filter="wipe(left)">
                                      <p:cBhvr>
                                        <p:cTn id="33" dur="500"/>
                                        <p:tgtEl>
                                          <p:spTgt spid="86022"/>
                                        </p:tgtEl>
                                      </p:cBhvr>
                                    </p:animEffect>
                                  </p:childTnLst>
                                </p:cTn>
                              </p:par>
                            </p:childTnLst>
                          </p:cTn>
                        </p:par>
                      </p:childTnLst>
                    </p:cTn>
                  </p:par>
                  <p:par>
                    <p:cTn id="34" fill="hold">
                      <p:stCondLst>
                        <p:cond delay="indefinite"/>
                      </p:stCondLst>
                      <p:childTnLst>
                        <p:par>
                          <p:cTn id="35" fill="hold">
                            <p:stCondLst>
                              <p:cond delay="0"/>
                            </p:stCondLst>
                            <p:childTnLst>
                              <p:par>
                                <p:cTn id="36" presetID="41" presetClass="entr" presetSubtype="0" fill="hold" grpId="0" nodeType="clickEffect">
                                  <p:stCondLst>
                                    <p:cond delay="0"/>
                                  </p:stCondLst>
                                  <p:iterate type="lt">
                                    <p:tmPct val="10000"/>
                                  </p:iterate>
                                  <p:childTnLst>
                                    <p:set>
                                      <p:cBhvr>
                                        <p:cTn id="37" dur="1" fill="hold">
                                          <p:stCondLst>
                                            <p:cond delay="0"/>
                                          </p:stCondLst>
                                        </p:cTn>
                                        <p:tgtEl>
                                          <p:spTgt spid="86102"/>
                                        </p:tgtEl>
                                        <p:attrNameLst>
                                          <p:attrName>style.visibility</p:attrName>
                                        </p:attrNameLst>
                                      </p:cBhvr>
                                      <p:to>
                                        <p:strVal val="visible"/>
                                      </p:to>
                                    </p:set>
                                    <p:anim calcmode="lin" valueType="num">
                                      <p:cBhvr>
                                        <p:cTn id="38" dur="500" fill="hold"/>
                                        <p:tgtEl>
                                          <p:spTgt spid="86102"/>
                                        </p:tgtEl>
                                        <p:attrNameLst>
                                          <p:attrName>ppt_x</p:attrName>
                                        </p:attrNameLst>
                                      </p:cBhvr>
                                      <p:tavLst>
                                        <p:tav tm="0">
                                          <p:val>
                                            <p:strVal val="#ppt_x"/>
                                          </p:val>
                                        </p:tav>
                                        <p:tav tm="50000">
                                          <p:val>
                                            <p:strVal val="#ppt_x+.1"/>
                                          </p:val>
                                        </p:tav>
                                        <p:tav tm="100000">
                                          <p:val>
                                            <p:strVal val="#ppt_x"/>
                                          </p:val>
                                        </p:tav>
                                      </p:tavLst>
                                    </p:anim>
                                    <p:anim calcmode="lin" valueType="num">
                                      <p:cBhvr>
                                        <p:cTn id="39" dur="500" fill="hold"/>
                                        <p:tgtEl>
                                          <p:spTgt spid="86102"/>
                                        </p:tgtEl>
                                        <p:attrNameLst>
                                          <p:attrName>ppt_y</p:attrName>
                                        </p:attrNameLst>
                                      </p:cBhvr>
                                      <p:tavLst>
                                        <p:tav tm="0">
                                          <p:val>
                                            <p:strVal val="#ppt_y"/>
                                          </p:val>
                                        </p:tav>
                                        <p:tav tm="100000">
                                          <p:val>
                                            <p:strVal val="#ppt_y"/>
                                          </p:val>
                                        </p:tav>
                                      </p:tavLst>
                                    </p:anim>
                                    <p:anim calcmode="lin" valueType="num">
                                      <p:cBhvr>
                                        <p:cTn id="40" dur="500" fill="hold"/>
                                        <p:tgtEl>
                                          <p:spTgt spid="86102"/>
                                        </p:tgtEl>
                                        <p:attrNameLst>
                                          <p:attrName>ppt_h</p:attrName>
                                        </p:attrNameLst>
                                      </p:cBhvr>
                                      <p:tavLst>
                                        <p:tav tm="0">
                                          <p:val>
                                            <p:strVal val="#ppt_h/10"/>
                                          </p:val>
                                        </p:tav>
                                        <p:tav tm="50000">
                                          <p:val>
                                            <p:strVal val="#ppt_h+.01"/>
                                          </p:val>
                                        </p:tav>
                                        <p:tav tm="100000">
                                          <p:val>
                                            <p:strVal val="#ppt_h"/>
                                          </p:val>
                                        </p:tav>
                                      </p:tavLst>
                                    </p:anim>
                                    <p:anim calcmode="lin" valueType="num">
                                      <p:cBhvr>
                                        <p:cTn id="41" dur="500" fill="hold"/>
                                        <p:tgtEl>
                                          <p:spTgt spid="86102"/>
                                        </p:tgtEl>
                                        <p:attrNameLst>
                                          <p:attrName>ppt_w</p:attrName>
                                        </p:attrNameLst>
                                      </p:cBhvr>
                                      <p:tavLst>
                                        <p:tav tm="0">
                                          <p:val>
                                            <p:strVal val="#ppt_w/10"/>
                                          </p:val>
                                        </p:tav>
                                        <p:tav tm="50000">
                                          <p:val>
                                            <p:strVal val="#ppt_w+.01"/>
                                          </p:val>
                                        </p:tav>
                                        <p:tav tm="100000">
                                          <p:val>
                                            <p:strVal val="#ppt_w"/>
                                          </p:val>
                                        </p:tav>
                                      </p:tavLst>
                                    </p:anim>
                                    <p:animEffect transition="in" filter="fade">
                                      <p:cBhvr>
                                        <p:cTn id="42" dur="500" tmFilter="0,0; .5, 1; 1, 1"/>
                                        <p:tgtEl>
                                          <p:spTgt spid="86102"/>
                                        </p:tgtEl>
                                      </p:cBhvr>
                                    </p:animEffect>
                                  </p:childTnLst>
                                </p:cTn>
                              </p:par>
                            </p:childTnLst>
                          </p:cTn>
                        </p:par>
                      </p:childTnLst>
                    </p:cTn>
                  </p:par>
                  <p:par>
                    <p:cTn id="43" fill="hold">
                      <p:stCondLst>
                        <p:cond delay="indefinite"/>
                      </p:stCondLst>
                      <p:childTnLst>
                        <p:par>
                          <p:cTn id="44" fill="hold">
                            <p:stCondLst>
                              <p:cond delay="0"/>
                            </p:stCondLst>
                            <p:childTnLst>
                              <p:par>
                                <p:cTn id="45" presetID="17" presetClass="entr" presetSubtype="10" fill="hold" nodeType="clickEffect">
                                  <p:stCondLst>
                                    <p:cond delay="0"/>
                                  </p:stCondLst>
                                  <p:childTnLst>
                                    <p:set>
                                      <p:cBhvr>
                                        <p:cTn id="46" dur="1" fill="hold">
                                          <p:stCondLst>
                                            <p:cond delay="0"/>
                                          </p:stCondLst>
                                        </p:cTn>
                                        <p:tgtEl>
                                          <p:spTgt spid="86103"/>
                                        </p:tgtEl>
                                        <p:attrNameLst>
                                          <p:attrName>style.visibility</p:attrName>
                                        </p:attrNameLst>
                                      </p:cBhvr>
                                      <p:to>
                                        <p:strVal val="visible"/>
                                      </p:to>
                                    </p:set>
                                    <p:anim calcmode="lin" valueType="num">
                                      <p:cBhvr>
                                        <p:cTn id="47" dur="500" fill="hold"/>
                                        <p:tgtEl>
                                          <p:spTgt spid="86103"/>
                                        </p:tgtEl>
                                        <p:attrNameLst>
                                          <p:attrName>ppt_w</p:attrName>
                                        </p:attrNameLst>
                                      </p:cBhvr>
                                      <p:tavLst>
                                        <p:tav tm="0">
                                          <p:val>
                                            <p:fltVal val="0"/>
                                          </p:val>
                                        </p:tav>
                                        <p:tav tm="100000">
                                          <p:val>
                                            <p:strVal val="#ppt_w"/>
                                          </p:val>
                                        </p:tav>
                                      </p:tavLst>
                                    </p:anim>
                                    <p:anim calcmode="lin" valueType="num">
                                      <p:cBhvr>
                                        <p:cTn id="48" dur="500" fill="hold"/>
                                        <p:tgtEl>
                                          <p:spTgt spid="86103"/>
                                        </p:tgtEl>
                                        <p:attrNameLst>
                                          <p:attrName>ppt_h</p:attrName>
                                        </p:attrNameLst>
                                      </p:cBhvr>
                                      <p:tavLst>
                                        <p:tav tm="0">
                                          <p:val>
                                            <p:strVal val="#ppt_h"/>
                                          </p:val>
                                        </p:tav>
                                        <p:tav tm="100000">
                                          <p:val>
                                            <p:strVal val="#ppt_h"/>
                                          </p:val>
                                        </p:tav>
                                      </p:tavLst>
                                    </p:anim>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86104"/>
                                        </p:tgtEl>
                                        <p:attrNameLst>
                                          <p:attrName>style.visibility</p:attrName>
                                        </p:attrNameLst>
                                      </p:cBhvr>
                                      <p:to>
                                        <p:strVal val="visible"/>
                                      </p:to>
                                    </p:set>
                                    <p:animEffect transition="in" filter="wipe(left)">
                                      <p:cBhvr>
                                        <p:cTn id="52" dur="1000"/>
                                        <p:tgtEl>
                                          <p:spTgt spid="86104"/>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86024"/>
                                        </p:tgtEl>
                                        <p:attrNameLst>
                                          <p:attrName>style.visibility</p:attrName>
                                        </p:attrNameLst>
                                      </p:cBhvr>
                                      <p:to>
                                        <p:strVal val="visible"/>
                                      </p:to>
                                    </p:set>
                                    <p:animEffect transition="in" filter="checkerboard(across)">
                                      <p:cBhvr>
                                        <p:cTn id="57" dur="500"/>
                                        <p:tgtEl>
                                          <p:spTgt spid="86024"/>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86025"/>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3" fill="hold" grpId="0" nodeType="clickEffect">
                                  <p:stCondLst>
                                    <p:cond delay="0"/>
                                  </p:stCondLst>
                                  <p:childTnLst>
                                    <p:set>
                                      <p:cBhvr>
                                        <p:cTn id="65" dur="1" fill="hold">
                                          <p:stCondLst>
                                            <p:cond delay="0"/>
                                          </p:stCondLst>
                                        </p:cTn>
                                        <p:tgtEl>
                                          <p:spTgt spid="86099"/>
                                        </p:tgtEl>
                                        <p:attrNameLst>
                                          <p:attrName>style.visibility</p:attrName>
                                        </p:attrNameLst>
                                      </p:cBhvr>
                                      <p:to>
                                        <p:strVal val="visible"/>
                                      </p:to>
                                    </p:set>
                                    <p:anim calcmode="lin" valueType="num">
                                      <p:cBhvr additive="base">
                                        <p:cTn id="66" dur="500" fill="hold"/>
                                        <p:tgtEl>
                                          <p:spTgt spid="86099"/>
                                        </p:tgtEl>
                                        <p:attrNameLst>
                                          <p:attrName>ppt_x</p:attrName>
                                        </p:attrNameLst>
                                      </p:cBhvr>
                                      <p:tavLst>
                                        <p:tav tm="0">
                                          <p:val>
                                            <p:strVal val="1+#ppt_w/2"/>
                                          </p:val>
                                        </p:tav>
                                        <p:tav tm="100000">
                                          <p:val>
                                            <p:strVal val="#ppt_x"/>
                                          </p:val>
                                        </p:tav>
                                      </p:tavLst>
                                    </p:anim>
                                    <p:anim calcmode="lin" valueType="num">
                                      <p:cBhvr additive="base">
                                        <p:cTn id="67" dur="500" fill="hold"/>
                                        <p:tgtEl>
                                          <p:spTgt spid="86099"/>
                                        </p:tgtEl>
                                        <p:attrNameLst>
                                          <p:attrName>ppt_y</p:attrName>
                                        </p:attrNameLst>
                                      </p:cBhvr>
                                      <p:tavLst>
                                        <p:tav tm="0">
                                          <p:val>
                                            <p:strVal val="0-#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3" fill="hold" grpId="0" nodeType="clickEffect">
                                  <p:stCondLst>
                                    <p:cond delay="0"/>
                                  </p:stCondLst>
                                  <p:childTnLst>
                                    <p:set>
                                      <p:cBhvr>
                                        <p:cTn id="71" dur="1" fill="hold">
                                          <p:stCondLst>
                                            <p:cond delay="0"/>
                                          </p:stCondLst>
                                        </p:cTn>
                                        <p:tgtEl>
                                          <p:spTgt spid="86098"/>
                                        </p:tgtEl>
                                        <p:attrNameLst>
                                          <p:attrName>style.visibility</p:attrName>
                                        </p:attrNameLst>
                                      </p:cBhvr>
                                      <p:to>
                                        <p:strVal val="visible"/>
                                      </p:to>
                                    </p:set>
                                    <p:anim calcmode="lin" valueType="num">
                                      <p:cBhvr additive="base">
                                        <p:cTn id="72" dur="500" fill="hold"/>
                                        <p:tgtEl>
                                          <p:spTgt spid="86098"/>
                                        </p:tgtEl>
                                        <p:attrNameLst>
                                          <p:attrName>ppt_x</p:attrName>
                                        </p:attrNameLst>
                                      </p:cBhvr>
                                      <p:tavLst>
                                        <p:tav tm="0">
                                          <p:val>
                                            <p:strVal val="1+#ppt_w/2"/>
                                          </p:val>
                                        </p:tav>
                                        <p:tav tm="100000">
                                          <p:val>
                                            <p:strVal val="#ppt_x"/>
                                          </p:val>
                                        </p:tav>
                                      </p:tavLst>
                                    </p:anim>
                                    <p:anim calcmode="lin" valueType="num">
                                      <p:cBhvr additive="base">
                                        <p:cTn id="73" dur="500" fill="hold"/>
                                        <p:tgtEl>
                                          <p:spTgt spid="86098"/>
                                        </p:tgtEl>
                                        <p:attrNameLst>
                                          <p:attrName>ppt_y</p:attrName>
                                        </p:attrNameLst>
                                      </p:cBhvr>
                                      <p:tavLst>
                                        <p:tav tm="0">
                                          <p:val>
                                            <p:strVal val="0-#ppt_h/2"/>
                                          </p:val>
                                        </p:tav>
                                        <p:tav tm="100000">
                                          <p:val>
                                            <p:strVal val="#ppt_y"/>
                                          </p:val>
                                        </p:tav>
                                      </p:tavLst>
                                    </p:anim>
                                  </p:childTnLst>
                                </p:cTn>
                              </p:par>
                            </p:childTnLst>
                          </p:cTn>
                        </p:par>
                        <p:par>
                          <p:cTn id="74" fill="hold">
                            <p:stCondLst>
                              <p:cond delay="500"/>
                            </p:stCondLst>
                            <p:childTnLst>
                              <p:par>
                                <p:cTn id="75" presetID="15" presetClass="entr" presetSubtype="0" fill="hold" grpId="0" nodeType="afterEffect">
                                  <p:stCondLst>
                                    <p:cond delay="0"/>
                                  </p:stCondLst>
                                  <p:childTnLst>
                                    <p:set>
                                      <p:cBhvr>
                                        <p:cTn id="76" dur="1" fill="hold">
                                          <p:stCondLst>
                                            <p:cond delay="0"/>
                                          </p:stCondLst>
                                        </p:cTn>
                                        <p:tgtEl>
                                          <p:spTgt spid="86101"/>
                                        </p:tgtEl>
                                        <p:attrNameLst>
                                          <p:attrName>style.visibility</p:attrName>
                                        </p:attrNameLst>
                                      </p:cBhvr>
                                      <p:to>
                                        <p:strVal val="visible"/>
                                      </p:to>
                                    </p:set>
                                    <p:anim calcmode="lin" valueType="num">
                                      <p:cBhvr>
                                        <p:cTn id="77" dur="1000" fill="hold"/>
                                        <p:tgtEl>
                                          <p:spTgt spid="86101"/>
                                        </p:tgtEl>
                                        <p:attrNameLst>
                                          <p:attrName>ppt_w</p:attrName>
                                        </p:attrNameLst>
                                      </p:cBhvr>
                                      <p:tavLst>
                                        <p:tav tm="0">
                                          <p:val>
                                            <p:fltVal val="0"/>
                                          </p:val>
                                        </p:tav>
                                        <p:tav tm="100000">
                                          <p:val>
                                            <p:strVal val="#ppt_w"/>
                                          </p:val>
                                        </p:tav>
                                      </p:tavLst>
                                    </p:anim>
                                    <p:anim calcmode="lin" valueType="num">
                                      <p:cBhvr>
                                        <p:cTn id="78" dur="1000" fill="hold"/>
                                        <p:tgtEl>
                                          <p:spTgt spid="86101"/>
                                        </p:tgtEl>
                                        <p:attrNameLst>
                                          <p:attrName>ppt_h</p:attrName>
                                        </p:attrNameLst>
                                      </p:cBhvr>
                                      <p:tavLst>
                                        <p:tav tm="0">
                                          <p:val>
                                            <p:fltVal val="0"/>
                                          </p:val>
                                        </p:tav>
                                        <p:tav tm="100000">
                                          <p:val>
                                            <p:strVal val="#ppt_h"/>
                                          </p:val>
                                        </p:tav>
                                      </p:tavLst>
                                    </p:anim>
                                    <p:anim calcmode="lin" valueType="num">
                                      <p:cBhvr>
                                        <p:cTn id="79" dur="1000" fill="hold"/>
                                        <p:tgtEl>
                                          <p:spTgt spid="86101"/>
                                        </p:tgtEl>
                                        <p:attrNameLst>
                                          <p:attrName>ppt_x</p:attrName>
                                        </p:attrNameLst>
                                      </p:cBhvr>
                                      <p:tavLst>
                                        <p:tav tm="0" fmla="#ppt_x+(cos(-2*pi*(1-$))*-#ppt_x-sin(-2*pi*(1-$))*(1-#ppt_y))*(1-$)">
                                          <p:val>
                                            <p:fltVal val="0"/>
                                          </p:val>
                                        </p:tav>
                                        <p:tav tm="100000">
                                          <p:val>
                                            <p:fltVal val="1"/>
                                          </p:val>
                                        </p:tav>
                                      </p:tavLst>
                                    </p:anim>
                                    <p:anim calcmode="lin" valueType="num">
                                      <p:cBhvr>
                                        <p:cTn id="80" dur="1000" fill="hold"/>
                                        <p:tgtEl>
                                          <p:spTgt spid="8610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autoUpdateAnimBg="0"/>
      <p:bldP spid="86020" grpId="0" autoUpdateAnimBg="0"/>
      <p:bldP spid="86021" grpId="0" animBg="1" autoUpdateAnimBg="0"/>
      <p:bldP spid="86022" grpId="0" animBg="1" autoUpdateAnimBg="0"/>
      <p:bldP spid="86025" grpId="0" animBg="1"/>
      <p:bldP spid="86098" grpId="0" autoUpdateAnimBg="0"/>
      <p:bldP spid="86099" grpId="0" autoUpdateAnimBg="0"/>
      <p:bldP spid="86100" grpId="0" autoUpdateAnimBg="0"/>
      <p:bldP spid="86101" grpId="0" animBg="1" autoUpdateAnimBg="0"/>
      <p:bldP spid="86102" grpId="0"/>
      <p:bldP spid="8610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3"/>
          <p:cNvSpPr>
            <a:spLocks noGrp="1"/>
          </p:cNvSpPr>
          <p:nvPr>
            <p:ph type="sldNum" sz="quarter" idx="12"/>
          </p:nvPr>
        </p:nvSpPr>
        <p:spPr/>
        <p:txBody>
          <a:bodyPr/>
          <a:lstStyle/>
          <a:p>
            <a:pPr>
              <a:defRPr/>
            </a:pPr>
            <a:fld id="{82BC5102-E671-4EAF-8D41-5E058C90336A}" type="slidenum">
              <a:rPr lang="en-US" altLang="zh-CN"/>
              <a:pPr>
                <a:defRPr/>
              </a:pPr>
              <a:t>76</a:t>
            </a:fld>
            <a:endParaRPr lang="en-US" altLang="zh-CN"/>
          </a:p>
        </p:txBody>
      </p:sp>
      <p:sp>
        <p:nvSpPr>
          <p:cNvPr id="87042" name="Text Box 2"/>
          <p:cNvSpPr txBox="1">
            <a:spLocks noChangeArrowheads="1"/>
          </p:cNvSpPr>
          <p:nvPr/>
        </p:nvSpPr>
        <p:spPr bwMode="auto">
          <a:xfrm>
            <a:off x="400050" y="1111250"/>
            <a:ext cx="8513763" cy="1041400"/>
          </a:xfrm>
          <a:prstGeom prst="rect">
            <a:avLst/>
          </a:prstGeom>
          <a:noFill/>
          <a:ln w="9525">
            <a:noFill/>
            <a:miter lim="800000"/>
            <a:headEnd/>
            <a:tailEnd/>
          </a:ln>
        </p:spPr>
        <p:txBody>
          <a:bodyPr>
            <a:spAutoFit/>
          </a:bodyPr>
          <a:lstStyle/>
          <a:p>
            <a:pPr eaLnBrk="0" hangingPunct="0">
              <a:lnSpc>
                <a:spcPct val="130000"/>
              </a:lnSpc>
            </a:pPr>
            <a:r>
              <a:rPr lang="en-US" altLang="zh-CN" b="0">
                <a:solidFill>
                  <a:schemeClr val="tx1"/>
                </a:solidFill>
              </a:rPr>
              <a:t>        </a:t>
            </a:r>
            <a:r>
              <a:rPr lang="zh-CN" altLang="en-US"/>
              <a:t>麦克斯韦指出：</a:t>
            </a:r>
            <a:r>
              <a:rPr lang="zh-CN" altLang="en-US">
                <a:solidFill>
                  <a:srgbClr val="FFFF00"/>
                </a:solidFill>
              </a:rPr>
              <a:t>位移电流</a:t>
            </a:r>
            <a:r>
              <a:rPr lang="en-US" altLang="zh-CN">
                <a:solidFill>
                  <a:srgbClr val="FFFF00"/>
                </a:solidFill>
              </a:rPr>
              <a:t>(</a:t>
            </a:r>
            <a:r>
              <a:rPr lang="zh-CN" altLang="en-US">
                <a:solidFill>
                  <a:srgbClr val="FFFF00"/>
                </a:solidFill>
              </a:rPr>
              <a:t>变化的电场</a:t>
            </a:r>
            <a:r>
              <a:rPr lang="en-US" altLang="zh-CN">
                <a:solidFill>
                  <a:srgbClr val="FFFF00"/>
                </a:solidFill>
              </a:rPr>
              <a:t>)</a:t>
            </a:r>
            <a:r>
              <a:rPr lang="zh-CN" altLang="en-US">
                <a:solidFill>
                  <a:srgbClr val="FFFF00"/>
                </a:solidFill>
              </a:rPr>
              <a:t>与传导电流一样，也要在周围的空间激发磁场。</a:t>
            </a:r>
          </a:p>
        </p:txBody>
      </p:sp>
      <p:sp>
        <p:nvSpPr>
          <p:cNvPr id="67592" name="Text Box 3"/>
          <p:cNvSpPr txBox="1">
            <a:spLocks noChangeArrowheads="1"/>
          </p:cNvSpPr>
          <p:nvPr/>
        </p:nvSpPr>
        <p:spPr bwMode="auto">
          <a:xfrm>
            <a:off x="534988" y="539750"/>
            <a:ext cx="3208337" cy="457200"/>
          </a:xfrm>
          <a:prstGeom prst="rect">
            <a:avLst/>
          </a:prstGeom>
          <a:noFill/>
          <a:ln w="9525">
            <a:noFill/>
            <a:miter lim="800000"/>
            <a:headEnd/>
            <a:tailEnd/>
          </a:ln>
        </p:spPr>
        <p:txBody>
          <a:bodyPr>
            <a:spAutoFit/>
          </a:bodyPr>
          <a:lstStyle/>
          <a:p>
            <a:pPr eaLnBrk="0" hangingPunct="0"/>
            <a:r>
              <a:rPr lang="en-US" altLang="zh-CN">
                <a:solidFill>
                  <a:srgbClr val="FFFF00"/>
                </a:solidFill>
              </a:rPr>
              <a:t>3.</a:t>
            </a:r>
            <a:r>
              <a:rPr lang="zh-CN" altLang="en-US">
                <a:solidFill>
                  <a:srgbClr val="FFFF00"/>
                </a:solidFill>
              </a:rPr>
              <a:t>位移电流的磁场</a:t>
            </a:r>
          </a:p>
        </p:txBody>
      </p:sp>
      <p:sp>
        <p:nvSpPr>
          <p:cNvPr id="87044" name="Text Box 4"/>
          <p:cNvSpPr txBox="1">
            <a:spLocks noChangeArrowheads="1"/>
          </p:cNvSpPr>
          <p:nvPr/>
        </p:nvSpPr>
        <p:spPr bwMode="auto">
          <a:xfrm>
            <a:off x="546100" y="2339975"/>
            <a:ext cx="8108950" cy="457200"/>
          </a:xfrm>
          <a:prstGeom prst="rect">
            <a:avLst/>
          </a:prstGeom>
          <a:noFill/>
          <a:ln w="28575">
            <a:noFill/>
            <a:miter lim="800000"/>
            <a:headEnd/>
            <a:tailEnd type="none" w="sm" len="med"/>
          </a:ln>
        </p:spPr>
        <p:txBody>
          <a:bodyPr wrap="none">
            <a:spAutoFit/>
          </a:bodyPr>
          <a:lstStyle/>
          <a:p>
            <a:pPr>
              <a:spcBef>
                <a:spcPct val="50000"/>
              </a:spcBef>
            </a:pPr>
            <a:r>
              <a:rPr kumimoji="1" lang="zh-CN" altLang="en-US"/>
              <a:t>若空间磁场仅由位移电流产生，则根据全电流安培环路定理</a:t>
            </a:r>
          </a:p>
        </p:txBody>
      </p:sp>
      <p:graphicFrame>
        <p:nvGraphicFramePr>
          <p:cNvPr id="87045" name="Object 5"/>
          <p:cNvGraphicFramePr>
            <a:graphicFrameLocks noChangeAspect="1"/>
          </p:cNvGraphicFramePr>
          <p:nvPr/>
        </p:nvGraphicFramePr>
        <p:xfrm>
          <a:off x="1822450" y="3070225"/>
          <a:ext cx="2971800" cy="863600"/>
        </p:xfrm>
        <a:graphic>
          <a:graphicData uri="http://schemas.openxmlformats.org/presentationml/2006/ole">
            <mc:AlternateContent xmlns:mc="http://schemas.openxmlformats.org/markup-compatibility/2006">
              <mc:Choice xmlns:v="urn:schemas-microsoft-com:vml" Requires="v">
                <p:oleObj spid="_x0000_s67654" name="公式" r:id="rId3" imgW="2971800" imgH="863280" progId="Equation.3">
                  <p:embed/>
                </p:oleObj>
              </mc:Choice>
              <mc:Fallback>
                <p:oleObj name="公式" r:id="rId3" imgW="2971800" imgH="8632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2450" y="3070225"/>
                        <a:ext cx="297180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
          <p:cNvGrpSpPr>
            <a:grpSpLocks/>
          </p:cNvGrpSpPr>
          <p:nvPr/>
        </p:nvGrpSpPr>
        <p:grpSpPr bwMode="auto">
          <a:xfrm>
            <a:off x="6327775" y="3228975"/>
            <a:ext cx="1882775" cy="2757488"/>
            <a:chOff x="3200" y="2327"/>
            <a:chExt cx="1186" cy="1737"/>
          </a:xfrm>
        </p:grpSpPr>
        <p:grpSp>
          <p:nvGrpSpPr>
            <p:cNvPr id="67597" name="Group 7"/>
            <p:cNvGrpSpPr>
              <a:grpSpLocks/>
            </p:cNvGrpSpPr>
            <p:nvPr/>
          </p:nvGrpSpPr>
          <p:grpSpPr bwMode="auto">
            <a:xfrm>
              <a:off x="3200" y="2926"/>
              <a:ext cx="1061" cy="678"/>
              <a:chOff x="3200" y="2926"/>
              <a:chExt cx="1061" cy="678"/>
            </a:xfrm>
          </p:grpSpPr>
          <p:sp>
            <p:nvSpPr>
              <p:cNvPr id="67609" name="Oval 8"/>
              <p:cNvSpPr>
                <a:spLocks noChangeArrowheads="1"/>
              </p:cNvSpPr>
              <p:nvPr/>
            </p:nvSpPr>
            <p:spPr bwMode="auto">
              <a:xfrm>
                <a:off x="3447" y="3090"/>
                <a:ext cx="585" cy="339"/>
              </a:xfrm>
              <a:prstGeom prst="ellipse">
                <a:avLst/>
              </a:prstGeom>
              <a:noFill/>
              <a:ln w="28575">
                <a:solidFill>
                  <a:srgbClr val="FFFF00"/>
                </a:solidFill>
                <a:round/>
                <a:headEnd/>
                <a:tailEnd type="none" w="sm" len="med"/>
              </a:ln>
            </p:spPr>
            <p:txBody>
              <a:bodyPr wrap="none" anchor="ctr"/>
              <a:lstStyle/>
              <a:p>
                <a:endParaRPr lang="zh-CN" altLang="en-US"/>
              </a:p>
            </p:txBody>
          </p:sp>
          <p:sp>
            <p:nvSpPr>
              <p:cNvPr id="67610" name="Oval 9"/>
              <p:cNvSpPr>
                <a:spLocks noChangeArrowheads="1"/>
              </p:cNvSpPr>
              <p:nvPr/>
            </p:nvSpPr>
            <p:spPr bwMode="auto">
              <a:xfrm>
                <a:off x="3328" y="3016"/>
                <a:ext cx="814" cy="494"/>
              </a:xfrm>
              <a:prstGeom prst="ellipse">
                <a:avLst/>
              </a:prstGeom>
              <a:noFill/>
              <a:ln w="28575">
                <a:solidFill>
                  <a:srgbClr val="FFFF00"/>
                </a:solidFill>
                <a:round/>
                <a:headEnd/>
                <a:tailEnd type="none" w="sm" len="med"/>
              </a:ln>
            </p:spPr>
            <p:txBody>
              <a:bodyPr wrap="none" anchor="ctr"/>
              <a:lstStyle/>
              <a:p>
                <a:endParaRPr lang="zh-CN" altLang="en-US"/>
              </a:p>
            </p:txBody>
          </p:sp>
          <p:sp>
            <p:nvSpPr>
              <p:cNvPr id="67611" name="Oval 10"/>
              <p:cNvSpPr>
                <a:spLocks noChangeArrowheads="1"/>
              </p:cNvSpPr>
              <p:nvPr/>
            </p:nvSpPr>
            <p:spPr bwMode="auto">
              <a:xfrm>
                <a:off x="3200" y="2926"/>
                <a:ext cx="1061" cy="678"/>
              </a:xfrm>
              <a:prstGeom prst="ellipse">
                <a:avLst/>
              </a:prstGeom>
              <a:noFill/>
              <a:ln w="28575">
                <a:solidFill>
                  <a:srgbClr val="FFFF00"/>
                </a:solidFill>
                <a:round/>
                <a:headEnd/>
                <a:tailEnd type="none" w="sm" len="med"/>
              </a:ln>
            </p:spPr>
            <p:txBody>
              <a:bodyPr wrap="none" anchor="ctr"/>
              <a:lstStyle/>
              <a:p>
                <a:endParaRPr lang="zh-CN" altLang="en-US"/>
              </a:p>
            </p:txBody>
          </p:sp>
          <p:sp>
            <p:nvSpPr>
              <p:cNvPr id="67612" name="Freeform 11"/>
              <p:cNvSpPr>
                <a:spLocks/>
              </p:cNvSpPr>
              <p:nvPr/>
            </p:nvSpPr>
            <p:spPr bwMode="auto">
              <a:xfrm>
                <a:off x="3912" y="3324"/>
                <a:ext cx="96" cy="72"/>
              </a:xfrm>
              <a:custGeom>
                <a:avLst/>
                <a:gdLst>
                  <a:gd name="T0" fmla="*/ 0 w 96"/>
                  <a:gd name="T1" fmla="*/ 72 h 72"/>
                  <a:gd name="T2" fmla="*/ 72 w 96"/>
                  <a:gd name="T3" fmla="*/ 30 h 72"/>
                  <a:gd name="T4" fmla="*/ 96 w 96"/>
                  <a:gd name="T5" fmla="*/ 0 h 72"/>
                  <a:gd name="T6" fmla="*/ 0 60000 65536"/>
                  <a:gd name="T7" fmla="*/ 0 60000 65536"/>
                  <a:gd name="T8" fmla="*/ 0 60000 65536"/>
                  <a:gd name="T9" fmla="*/ 0 w 96"/>
                  <a:gd name="T10" fmla="*/ 0 h 72"/>
                  <a:gd name="T11" fmla="*/ 96 w 96"/>
                  <a:gd name="T12" fmla="*/ 72 h 72"/>
                </a:gdLst>
                <a:ahLst/>
                <a:cxnLst>
                  <a:cxn ang="T6">
                    <a:pos x="T0" y="T1"/>
                  </a:cxn>
                  <a:cxn ang="T7">
                    <a:pos x="T2" y="T3"/>
                  </a:cxn>
                  <a:cxn ang="T8">
                    <a:pos x="T4" y="T5"/>
                  </a:cxn>
                </a:cxnLst>
                <a:rect l="T9" t="T10" r="T11" b="T12"/>
                <a:pathLst>
                  <a:path w="96" h="72">
                    <a:moveTo>
                      <a:pt x="0" y="72"/>
                    </a:moveTo>
                    <a:cubicBezTo>
                      <a:pt x="28" y="57"/>
                      <a:pt x="56" y="42"/>
                      <a:pt x="72" y="30"/>
                    </a:cubicBezTo>
                    <a:cubicBezTo>
                      <a:pt x="88" y="18"/>
                      <a:pt x="92" y="5"/>
                      <a:pt x="96" y="0"/>
                    </a:cubicBezTo>
                  </a:path>
                </a:pathLst>
              </a:custGeom>
              <a:noFill/>
              <a:ln w="28575">
                <a:solidFill>
                  <a:srgbClr val="FFFF00"/>
                </a:solidFill>
                <a:round/>
                <a:headEnd/>
                <a:tailEnd type="triangle" w="med" len="med"/>
              </a:ln>
            </p:spPr>
            <p:txBody>
              <a:bodyPr/>
              <a:lstStyle/>
              <a:p>
                <a:endParaRPr lang="zh-CN" altLang="en-US"/>
              </a:p>
            </p:txBody>
          </p:sp>
          <p:sp>
            <p:nvSpPr>
              <p:cNvPr id="67613" name="Freeform 12"/>
              <p:cNvSpPr>
                <a:spLocks/>
              </p:cNvSpPr>
              <p:nvPr/>
            </p:nvSpPr>
            <p:spPr bwMode="auto">
              <a:xfrm>
                <a:off x="3966" y="3396"/>
                <a:ext cx="120" cy="72"/>
              </a:xfrm>
              <a:custGeom>
                <a:avLst/>
                <a:gdLst>
                  <a:gd name="T0" fmla="*/ 0 w 120"/>
                  <a:gd name="T1" fmla="*/ 72 h 72"/>
                  <a:gd name="T2" fmla="*/ 54 w 120"/>
                  <a:gd name="T3" fmla="*/ 48 h 72"/>
                  <a:gd name="T4" fmla="*/ 120 w 120"/>
                  <a:gd name="T5" fmla="*/ 0 h 72"/>
                  <a:gd name="T6" fmla="*/ 0 60000 65536"/>
                  <a:gd name="T7" fmla="*/ 0 60000 65536"/>
                  <a:gd name="T8" fmla="*/ 0 60000 65536"/>
                  <a:gd name="T9" fmla="*/ 0 w 120"/>
                  <a:gd name="T10" fmla="*/ 0 h 72"/>
                  <a:gd name="T11" fmla="*/ 120 w 120"/>
                  <a:gd name="T12" fmla="*/ 72 h 72"/>
                </a:gdLst>
                <a:ahLst/>
                <a:cxnLst>
                  <a:cxn ang="T6">
                    <a:pos x="T0" y="T1"/>
                  </a:cxn>
                  <a:cxn ang="T7">
                    <a:pos x="T2" y="T3"/>
                  </a:cxn>
                  <a:cxn ang="T8">
                    <a:pos x="T4" y="T5"/>
                  </a:cxn>
                </a:cxnLst>
                <a:rect l="T9" t="T10" r="T11" b="T12"/>
                <a:pathLst>
                  <a:path w="120" h="72">
                    <a:moveTo>
                      <a:pt x="0" y="72"/>
                    </a:moveTo>
                    <a:cubicBezTo>
                      <a:pt x="17" y="66"/>
                      <a:pt x="34" y="60"/>
                      <a:pt x="54" y="48"/>
                    </a:cubicBezTo>
                    <a:cubicBezTo>
                      <a:pt x="74" y="36"/>
                      <a:pt x="109" y="8"/>
                      <a:pt x="120" y="0"/>
                    </a:cubicBezTo>
                  </a:path>
                </a:pathLst>
              </a:custGeom>
              <a:noFill/>
              <a:ln w="28575">
                <a:solidFill>
                  <a:srgbClr val="FFFF00"/>
                </a:solidFill>
                <a:round/>
                <a:headEnd/>
                <a:tailEnd type="triangle" w="med" len="med"/>
              </a:ln>
            </p:spPr>
            <p:txBody>
              <a:bodyPr/>
              <a:lstStyle/>
              <a:p>
                <a:endParaRPr lang="zh-CN" altLang="en-US"/>
              </a:p>
            </p:txBody>
          </p:sp>
          <p:sp>
            <p:nvSpPr>
              <p:cNvPr id="67614" name="Freeform 13"/>
              <p:cNvSpPr>
                <a:spLocks/>
              </p:cNvSpPr>
              <p:nvPr/>
            </p:nvSpPr>
            <p:spPr bwMode="auto">
              <a:xfrm>
                <a:off x="4014" y="3498"/>
                <a:ext cx="114" cy="54"/>
              </a:xfrm>
              <a:custGeom>
                <a:avLst/>
                <a:gdLst>
                  <a:gd name="T0" fmla="*/ 0 w 114"/>
                  <a:gd name="T1" fmla="*/ 54 h 54"/>
                  <a:gd name="T2" fmla="*/ 78 w 114"/>
                  <a:gd name="T3" fmla="*/ 24 h 54"/>
                  <a:gd name="T4" fmla="*/ 114 w 114"/>
                  <a:gd name="T5" fmla="*/ 0 h 54"/>
                  <a:gd name="T6" fmla="*/ 0 60000 65536"/>
                  <a:gd name="T7" fmla="*/ 0 60000 65536"/>
                  <a:gd name="T8" fmla="*/ 0 60000 65536"/>
                  <a:gd name="T9" fmla="*/ 0 w 114"/>
                  <a:gd name="T10" fmla="*/ 0 h 54"/>
                  <a:gd name="T11" fmla="*/ 114 w 114"/>
                  <a:gd name="T12" fmla="*/ 54 h 54"/>
                </a:gdLst>
                <a:ahLst/>
                <a:cxnLst>
                  <a:cxn ang="T6">
                    <a:pos x="T0" y="T1"/>
                  </a:cxn>
                  <a:cxn ang="T7">
                    <a:pos x="T2" y="T3"/>
                  </a:cxn>
                  <a:cxn ang="T8">
                    <a:pos x="T4" y="T5"/>
                  </a:cxn>
                </a:cxnLst>
                <a:rect l="T9" t="T10" r="T11" b="T12"/>
                <a:pathLst>
                  <a:path w="114" h="54">
                    <a:moveTo>
                      <a:pt x="0" y="54"/>
                    </a:moveTo>
                    <a:cubicBezTo>
                      <a:pt x="29" y="43"/>
                      <a:pt x="59" y="33"/>
                      <a:pt x="78" y="24"/>
                    </a:cubicBezTo>
                    <a:cubicBezTo>
                      <a:pt x="97" y="15"/>
                      <a:pt x="108" y="4"/>
                      <a:pt x="114" y="0"/>
                    </a:cubicBezTo>
                  </a:path>
                </a:pathLst>
              </a:custGeom>
              <a:noFill/>
              <a:ln w="28575">
                <a:solidFill>
                  <a:srgbClr val="FFFF00"/>
                </a:solidFill>
                <a:round/>
                <a:headEnd/>
                <a:tailEnd type="triangle" w="med" len="med"/>
              </a:ln>
            </p:spPr>
            <p:txBody>
              <a:bodyPr/>
              <a:lstStyle/>
              <a:p>
                <a:endParaRPr lang="zh-CN" altLang="en-US"/>
              </a:p>
            </p:txBody>
          </p:sp>
        </p:grpSp>
        <p:grpSp>
          <p:nvGrpSpPr>
            <p:cNvPr id="67598" name="Group 14"/>
            <p:cNvGrpSpPr>
              <a:grpSpLocks/>
            </p:cNvGrpSpPr>
            <p:nvPr/>
          </p:nvGrpSpPr>
          <p:grpSpPr bwMode="auto">
            <a:xfrm>
              <a:off x="3684" y="2594"/>
              <a:ext cx="116" cy="1470"/>
              <a:chOff x="3684" y="2594"/>
              <a:chExt cx="116" cy="1470"/>
            </a:xfrm>
          </p:grpSpPr>
          <p:grpSp>
            <p:nvGrpSpPr>
              <p:cNvPr id="67599" name="Group 15"/>
              <p:cNvGrpSpPr>
                <a:grpSpLocks/>
              </p:cNvGrpSpPr>
              <p:nvPr/>
            </p:nvGrpSpPr>
            <p:grpSpPr bwMode="auto">
              <a:xfrm>
                <a:off x="3684" y="2594"/>
                <a:ext cx="114" cy="652"/>
                <a:chOff x="3684" y="2594"/>
                <a:chExt cx="114" cy="652"/>
              </a:xfrm>
            </p:grpSpPr>
            <p:sp>
              <p:nvSpPr>
                <p:cNvPr id="67604" name="Rectangle 16"/>
                <p:cNvSpPr>
                  <a:spLocks noChangeArrowheads="1"/>
                </p:cNvSpPr>
                <p:nvPr/>
              </p:nvSpPr>
              <p:spPr bwMode="auto">
                <a:xfrm>
                  <a:off x="3684" y="2892"/>
                  <a:ext cx="114" cy="330"/>
                </a:xfrm>
                <a:prstGeom prst="rect">
                  <a:avLst/>
                </a:prstGeom>
                <a:solidFill>
                  <a:srgbClr val="0000CC"/>
                </a:solidFill>
                <a:ln w="28575">
                  <a:noFill/>
                  <a:miter lim="800000"/>
                  <a:headEnd/>
                  <a:tailEnd type="none" w="sm" len="med"/>
                </a:ln>
              </p:spPr>
              <p:txBody>
                <a:bodyPr wrap="none" anchor="ctr"/>
                <a:lstStyle/>
                <a:p>
                  <a:endParaRPr lang="zh-CN" altLang="en-US"/>
                </a:p>
              </p:txBody>
            </p:sp>
            <p:grpSp>
              <p:nvGrpSpPr>
                <p:cNvPr id="67605" name="Group 17"/>
                <p:cNvGrpSpPr>
                  <a:grpSpLocks/>
                </p:cNvGrpSpPr>
                <p:nvPr/>
              </p:nvGrpSpPr>
              <p:grpSpPr bwMode="auto">
                <a:xfrm>
                  <a:off x="3690" y="2594"/>
                  <a:ext cx="104" cy="652"/>
                  <a:chOff x="3690" y="2594"/>
                  <a:chExt cx="104" cy="652"/>
                </a:xfrm>
              </p:grpSpPr>
              <p:sp>
                <p:nvSpPr>
                  <p:cNvPr id="67606" name="Line 18"/>
                  <p:cNvSpPr>
                    <a:spLocks noChangeShapeType="1"/>
                  </p:cNvSpPr>
                  <p:nvPr/>
                </p:nvSpPr>
                <p:spPr bwMode="auto">
                  <a:xfrm flipV="1">
                    <a:off x="3690" y="2598"/>
                    <a:ext cx="0" cy="648"/>
                  </a:xfrm>
                  <a:prstGeom prst="line">
                    <a:avLst/>
                  </a:prstGeom>
                  <a:noFill/>
                  <a:ln w="28575">
                    <a:solidFill>
                      <a:schemeClr val="bg1"/>
                    </a:solidFill>
                    <a:round/>
                    <a:headEnd/>
                    <a:tailEnd type="triangle" w="sm" len="med"/>
                  </a:ln>
                </p:spPr>
                <p:txBody>
                  <a:bodyPr/>
                  <a:lstStyle/>
                  <a:p>
                    <a:endParaRPr lang="zh-CN" altLang="en-US"/>
                  </a:p>
                </p:txBody>
              </p:sp>
              <p:sp>
                <p:nvSpPr>
                  <p:cNvPr id="67607" name="Line 19"/>
                  <p:cNvSpPr>
                    <a:spLocks noChangeShapeType="1"/>
                  </p:cNvSpPr>
                  <p:nvPr/>
                </p:nvSpPr>
                <p:spPr bwMode="auto">
                  <a:xfrm flipV="1">
                    <a:off x="3742" y="2596"/>
                    <a:ext cx="0" cy="648"/>
                  </a:xfrm>
                  <a:prstGeom prst="line">
                    <a:avLst/>
                  </a:prstGeom>
                  <a:noFill/>
                  <a:ln w="28575">
                    <a:solidFill>
                      <a:schemeClr val="bg1"/>
                    </a:solidFill>
                    <a:round/>
                    <a:headEnd/>
                    <a:tailEnd type="triangle" w="sm" len="med"/>
                  </a:ln>
                </p:spPr>
                <p:txBody>
                  <a:bodyPr/>
                  <a:lstStyle/>
                  <a:p>
                    <a:endParaRPr lang="zh-CN" altLang="en-US"/>
                  </a:p>
                </p:txBody>
              </p:sp>
              <p:sp>
                <p:nvSpPr>
                  <p:cNvPr id="67608" name="Line 20"/>
                  <p:cNvSpPr>
                    <a:spLocks noChangeShapeType="1"/>
                  </p:cNvSpPr>
                  <p:nvPr/>
                </p:nvSpPr>
                <p:spPr bwMode="auto">
                  <a:xfrm flipV="1">
                    <a:off x="3794" y="2594"/>
                    <a:ext cx="0" cy="648"/>
                  </a:xfrm>
                  <a:prstGeom prst="line">
                    <a:avLst/>
                  </a:prstGeom>
                  <a:noFill/>
                  <a:ln w="28575">
                    <a:solidFill>
                      <a:schemeClr val="bg1"/>
                    </a:solidFill>
                    <a:round/>
                    <a:headEnd/>
                    <a:tailEnd type="triangle" w="sm" len="med"/>
                  </a:ln>
                </p:spPr>
                <p:txBody>
                  <a:bodyPr/>
                  <a:lstStyle/>
                  <a:p>
                    <a:endParaRPr lang="zh-CN" altLang="en-US"/>
                  </a:p>
                </p:txBody>
              </p:sp>
            </p:grpSp>
          </p:grpSp>
          <p:grpSp>
            <p:nvGrpSpPr>
              <p:cNvPr id="67600" name="Group 21"/>
              <p:cNvGrpSpPr>
                <a:grpSpLocks/>
              </p:cNvGrpSpPr>
              <p:nvPr/>
            </p:nvGrpSpPr>
            <p:grpSpPr bwMode="auto">
              <a:xfrm>
                <a:off x="3696" y="3610"/>
                <a:ext cx="104" cy="454"/>
                <a:chOff x="3684" y="3262"/>
                <a:chExt cx="104" cy="454"/>
              </a:xfrm>
            </p:grpSpPr>
            <p:sp>
              <p:nvSpPr>
                <p:cNvPr id="67601" name="Line 22"/>
                <p:cNvSpPr>
                  <a:spLocks noChangeShapeType="1"/>
                </p:cNvSpPr>
                <p:nvPr/>
              </p:nvSpPr>
              <p:spPr bwMode="auto">
                <a:xfrm>
                  <a:off x="3684" y="3264"/>
                  <a:ext cx="0" cy="450"/>
                </a:xfrm>
                <a:prstGeom prst="line">
                  <a:avLst/>
                </a:prstGeom>
                <a:noFill/>
                <a:ln w="28575">
                  <a:solidFill>
                    <a:schemeClr val="bg1"/>
                  </a:solidFill>
                  <a:round/>
                  <a:headEnd/>
                  <a:tailEnd type="none" w="sm" len="med"/>
                </a:ln>
              </p:spPr>
              <p:txBody>
                <a:bodyPr/>
                <a:lstStyle/>
                <a:p>
                  <a:endParaRPr lang="zh-CN" altLang="en-US"/>
                </a:p>
              </p:txBody>
            </p:sp>
            <p:sp>
              <p:nvSpPr>
                <p:cNvPr id="67602" name="Line 23"/>
                <p:cNvSpPr>
                  <a:spLocks noChangeShapeType="1"/>
                </p:cNvSpPr>
                <p:nvPr/>
              </p:nvSpPr>
              <p:spPr bwMode="auto">
                <a:xfrm>
                  <a:off x="3736" y="3262"/>
                  <a:ext cx="0" cy="450"/>
                </a:xfrm>
                <a:prstGeom prst="line">
                  <a:avLst/>
                </a:prstGeom>
                <a:noFill/>
                <a:ln w="28575">
                  <a:solidFill>
                    <a:schemeClr val="bg1"/>
                  </a:solidFill>
                  <a:round/>
                  <a:headEnd/>
                  <a:tailEnd type="none" w="sm" len="med"/>
                </a:ln>
              </p:spPr>
              <p:txBody>
                <a:bodyPr/>
                <a:lstStyle/>
                <a:p>
                  <a:endParaRPr lang="zh-CN" altLang="en-US"/>
                </a:p>
              </p:txBody>
            </p:sp>
            <p:sp>
              <p:nvSpPr>
                <p:cNvPr id="67603" name="Line 24"/>
                <p:cNvSpPr>
                  <a:spLocks noChangeShapeType="1"/>
                </p:cNvSpPr>
                <p:nvPr/>
              </p:nvSpPr>
              <p:spPr bwMode="auto">
                <a:xfrm>
                  <a:off x="3788" y="3266"/>
                  <a:ext cx="0" cy="450"/>
                </a:xfrm>
                <a:prstGeom prst="line">
                  <a:avLst/>
                </a:prstGeom>
                <a:noFill/>
                <a:ln w="28575">
                  <a:solidFill>
                    <a:schemeClr val="bg1"/>
                  </a:solidFill>
                  <a:round/>
                  <a:headEnd/>
                  <a:tailEnd type="none" w="sm" len="med"/>
                </a:ln>
              </p:spPr>
              <p:txBody>
                <a:bodyPr/>
                <a:lstStyle/>
                <a:p>
                  <a:endParaRPr lang="zh-CN" altLang="en-US"/>
                </a:p>
              </p:txBody>
            </p:sp>
          </p:grpSp>
        </p:grpSp>
        <p:graphicFrame>
          <p:nvGraphicFramePr>
            <p:cNvPr id="67588" name="Object 25"/>
            <p:cNvGraphicFramePr>
              <a:graphicFrameLocks noChangeAspect="1"/>
            </p:cNvGraphicFramePr>
            <p:nvPr/>
          </p:nvGraphicFramePr>
          <p:xfrm>
            <a:off x="4154" y="3480"/>
            <a:ext cx="232" cy="232"/>
          </p:xfrm>
          <a:graphic>
            <a:graphicData uri="http://schemas.openxmlformats.org/presentationml/2006/ole">
              <mc:AlternateContent xmlns:mc="http://schemas.openxmlformats.org/markup-compatibility/2006">
                <mc:Choice xmlns:v="urn:schemas-microsoft-com:vml" Requires="v">
                  <p:oleObj spid="_x0000_s67655" name="公式" r:id="rId5" imgW="368280" imgH="368280" progId="Equation.3">
                    <p:embed/>
                  </p:oleObj>
                </mc:Choice>
                <mc:Fallback>
                  <p:oleObj name="公式" r:id="rId5" imgW="368280" imgH="368280" progId="Equation.3">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4" y="3480"/>
                          <a:ext cx="232" cy="2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89" name="Object 26"/>
            <p:cNvGraphicFramePr>
              <a:graphicFrameLocks noChangeAspect="1"/>
            </p:cNvGraphicFramePr>
            <p:nvPr/>
          </p:nvGraphicFramePr>
          <p:xfrm>
            <a:off x="3867" y="2327"/>
            <a:ext cx="293" cy="511"/>
          </p:xfrm>
          <a:graphic>
            <a:graphicData uri="http://schemas.openxmlformats.org/presentationml/2006/ole">
              <mc:AlternateContent xmlns:mc="http://schemas.openxmlformats.org/markup-compatibility/2006">
                <mc:Choice xmlns:v="urn:schemas-microsoft-com:vml" Requires="v">
                  <p:oleObj spid="_x0000_s67656" name="公式" r:id="rId7" imgW="495000" imgH="863280" progId="Equation.3">
                    <p:embed/>
                  </p:oleObj>
                </mc:Choice>
                <mc:Fallback>
                  <p:oleObj name="公式" r:id="rId7" imgW="495000" imgH="863280" progId="Equation.3">
                    <p:embed/>
                    <p:pic>
                      <p:nvPicPr>
                        <p:cNvPr id="0" name="Object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67" y="2327"/>
                          <a:ext cx="293" cy="5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87067" name="Text Box 27"/>
          <p:cNvSpPr txBox="1">
            <a:spLocks noChangeArrowheads="1"/>
          </p:cNvSpPr>
          <p:nvPr/>
        </p:nvSpPr>
        <p:spPr bwMode="auto">
          <a:xfrm>
            <a:off x="649288" y="4168775"/>
            <a:ext cx="2317750" cy="457200"/>
          </a:xfrm>
          <a:prstGeom prst="rect">
            <a:avLst/>
          </a:prstGeom>
          <a:noFill/>
          <a:ln w="28575">
            <a:noFill/>
            <a:miter lim="800000"/>
            <a:headEnd/>
            <a:tailEnd type="none" w="sm" len="med"/>
          </a:ln>
        </p:spPr>
        <p:txBody>
          <a:bodyPr wrap="none">
            <a:spAutoFit/>
          </a:bodyPr>
          <a:lstStyle/>
          <a:p>
            <a:pPr>
              <a:spcBef>
                <a:spcPct val="50000"/>
              </a:spcBef>
            </a:pPr>
            <a:r>
              <a:rPr kumimoji="1" lang="zh-CN" altLang="en-US"/>
              <a:t>感应电场的环流</a:t>
            </a:r>
          </a:p>
        </p:txBody>
      </p:sp>
      <p:graphicFrame>
        <p:nvGraphicFramePr>
          <p:cNvPr id="87068" name="Object 28"/>
          <p:cNvGraphicFramePr>
            <a:graphicFrameLocks noChangeAspect="1"/>
          </p:cNvGraphicFramePr>
          <p:nvPr/>
        </p:nvGraphicFramePr>
        <p:xfrm>
          <a:off x="1787525" y="4765675"/>
          <a:ext cx="3162300" cy="881063"/>
        </p:xfrm>
        <a:graphic>
          <a:graphicData uri="http://schemas.openxmlformats.org/presentationml/2006/ole">
            <mc:AlternateContent xmlns:mc="http://schemas.openxmlformats.org/markup-compatibility/2006">
              <mc:Choice xmlns:v="urn:schemas-microsoft-com:vml" Requires="v">
                <p:oleObj spid="_x0000_s67657" name="公式" r:id="rId9" imgW="3098520" imgH="863280" progId="Equation.3">
                  <p:embed/>
                </p:oleObj>
              </mc:Choice>
              <mc:Fallback>
                <p:oleObj name="公式" r:id="rId9" imgW="3098520" imgH="86328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87525" y="4765675"/>
                        <a:ext cx="3162300" cy="881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69" name="Text Box 29"/>
          <p:cNvSpPr txBox="1">
            <a:spLocks noChangeArrowheads="1"/>
          </p:cNvSpPr>
          <p:nvPr/>
        </p:nvSpPr>
        <p:spPr bwMode="auto">
          <a:xfrm>
            <a:off x="684213" y="5734050"/>
            <a:ext cx="3232150" cy="457200"/>
          </a:xfrm>
          <a:prstGeom prst="rect">
            <a:avLst/>
          </a:prstGeom>
          <a:noFill/>
          <a:ln w="28575">
            <a:noFill/>
            <a:miter lim="800000"/>
            <a:headEnd/>
            <a:tailEnd type="none" w="sm" len="med"/>
          </a:ln>
        </p:spPr>
        <p:txBody>
          <a:bodyPr wrap="none">
            <a:spAutoFit/>
          </a:bodyPr>
          <a:lstStyle/>
          <a:p>
            <a:pPr>
              <a:spcBef>
                <a:spcPct val="50000"/>
              </a:spcBef>
            </a:pPr>
            <a:r>
              <a:rPr kumimoji="1" lang="zh-CN" altLang="en-US"/>
              <a:t>上述两方程非常类似。</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87042"/>
                                        </p:tgtEl>
                                        <p:attrNameLst>
                                          <p:attrName>style.visibility</p:attrName>
                                        </p:attrNameLst>
                                      </p:cBhvr>
                                      <p:to>
                                        <p:strVal val="visible"/>
                                      </p:to>
                                    </p:set>
                                    <p:animEffect transition="in" filter="strips(downLeft)">
                                      <p:cBhvr>
                                        <p:cTn id="7" dur="500"/>
                                        <p:tgtEl>
                                          <p:spTgt spid="8704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7044"/>
                                        </p:tgtEl>
                                        <p:attrNameLst>
                                          <p:attrName>style.visibility</p:attrName>
                                        </p:attrNameLst>
                                      </p:cBhvr>
                                      <p:to>
                                        <p:strVal val="visible"/>
                                      </p:to>
                                    </p:set>
                                    <p:animEffect transition="in" filter="checkerboard(across)">
                                      <p:cBhvr>
                                        <p:cTn id="12" dur="500"/>
                                        <p:tgtEl>
                                          <p:spTgt spid="8704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7045"/>
                                        </p:tgtEl>
                                        <p:attrNameLst>
                                          <p:attrName>style.visibility</p:attrName>
                                        </p:attrNameLst>
                                      </p:cBhvr>
                                      <p:to>
                                        <p:strVal val="visible"/>
                                      </p:to>
                                    </p:set>
                                    <p:animEffect transition="in" filter="blinds(horizontal)">
                                      <p:cBhvr>
                                        <p:cTn id="17" dur="500"/>
                                        <p:tgtEl>
                                          <p:spTgt spid="8704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41" presetClass="entr" presetSubtype="0" fill="hold" grpId="0" nodeType="clickEffect">
                                  <p:stCondLst>
                                    <p:cond delay="0"/>
                                  </p:stCondLst>
                                  <p:iterate type="lt">
                                    <p:tmPct val="10000"/>
                                  </p:iterate>
                                  <p:childTnLst>
                                    <p:set>
                                      <p:cBhvr>
                                        <p:cTn id="26" dur="1" fill="hold">
                                          <p:stCondLst>
                                            <p:cond delay="0"/>
                                          </p:stCondLst>
                                        </p:cTn>
                                        <p:tgtEl>
                                          <p:spTgt spid="87067"/>
                                        </p:tgtEl>
                                        <p:attrNameLst>
                                          <p:attrName>style.visibility</p:attrName>
                                        </p:attrNameLst>
                                      </p:cBhvr>
                                      <p:to>
                                        <p:strVal val="visible"/>
                                      </p:to>
                                    </p:set>
                                    <p:anim calcmode="lin" valueType="num">
                                      <p:cBhvr>
                                        <p:cTn id="27" dur="500" fill="hold"/>
                                        <p:tgtEl>
                                          <p:spTgt spid="87067"/>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87067"/>
                                        </p:tgtEl>
                                        <p:attrNameLst>
                                          <p:attrName>ppt_y</p:attrName>
                                        </p:attrNameLst>
                                      </p:cBhvr>
                                      <p:tavLst>
                                        <p:tav tm="0">
                                          <p:val>
                                            <p:strVal val="#ppt_y"/>
                                          </p:val>
                                        </p:tav>
                                        <p:tav tm="100000">
                                          <p:val>
                                            <p:strVal val="#ppt_y"/>
                                          </p:val>
                                        </p:tav>
                                      </p:tavLst>
                                    </p:anim>
                                    <p:anim calcmode="lin" valueType="num">
                                      <p:cBhvr>
                                        <p:cTn id="29" dur="500" fill="hold"/>
                                        <p:tgtEl>
                                          <p:spTgt spid="87067"/>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87067"/>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87067"/>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87068"/>
                                        </p:tgtEl>
                                        <p:attrNameLst>
                                          <p:attrName>style.visibility</p:attrName>
                                        </p:attrNameLst>
                                      </p:cBhvr>
                                      <p:to>
                                        <p:strVal val="visible"/>
                                      </p:to>
                                    </p:set>
                                    <p:animEffect transition="in" filter="blinds(horizontal)">
                                      <p:cBhvr>
                                        <p:cTn id="36" dur="500"/>
                                        <p:tgtEl>
                                          <p:spTgt spid="87068"/>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87069"/>
                                        </p:tgtEl>
                                        <p:attrNameLst>
                                          <p:attrName>style.visibility</p:attrName>
                                        </p:attrNameLst>
                                      </p:cBhvr>
                                      <p:to>
                                        <p:strVal val="visible"/>
                                      </p:to>
                                    </p:set>
                                    <p:anim calcmode="lin" valueType="num">
                                      <p:cBhvr additive="base">
                                        <p:cTn id="41" dur="500" fill="hold"/>
                                        <p:tgtEl>
                                          <p:spTgt spid="87069"/>
                                        </p:tgtEl>
                                        <p:attrNameLst>
                                          <p:attrName>ppt_x</p:attrName>
                                        </p:attrNameLst>
                                      </p:cBhvr>
                                      <p:tavLst>
                                        <p:tav tm="0">
                                          <p:val>
                                            <p:strVal val="#ppt_x"/>
                                          </p:val>
                                        </p:tav>
                                        <p:tav tm="100000">
                                          <p:val>
                                            <p:strVal val="#ppt_x"/>
                                          </p:val>
                                        </p:tav>
                                      </p:tavLst>
                                    </p:anim>
                                    <p:anim calcmode="lin" valueType="num">
                                      <p:cBhvr additive="base">
                                        <p:cTn id="42" dur="500" fill="hold"/>
                                        <p:tgtEl>
                                          <p:spTgt spid="870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p:bldP spid="87044" grpId="0"/>
      <p:bldP spid="87067" grpId="0"/>
      <p:bldP spid="8706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3"/>
          <p:cNvSpPr>
            <a:spLocks noGrp="1"/>
          </p:cNvSpPr>
          <p:nvPr>
            <p:ph type="sldNum" sz="quarter" idx="12"/>
          </p:nvPr>
        </p:nvSpPr>
        <p:spPr/>
        <p:txBody>
          <a:bodyPr/>
          <a:lstStyle/>
          <a:p>
            <a:pPr>
              <a:defRPr/>
            </a:pPr>
            <a:fld id="{D593A266-44B7-4C76-9FAB-FD3C19FB76D3}" type="slidenum">
              <a:rPr lang="en-US" altLang="zh-CN"/>
              <a:pPr>
                <a:defRPr/>
              </a:pPr>
              <a:t>77</a:t>
            </a:fld>
            <a:endParaRPr lang="en-US" altLang="zh-CN"/>
          </a:p>
        </p:txBody>
      </p:sp>
      <p:sp>
        <p:nvSpPr>
          <p:cNvPr id="68613" name="Text Box 2"/>
          <p:cNvSpPr txBox="1">
            <a:spLocks noChangeArrowheads="1"/>
          </p:cNvSpPr>
          <p:nvPr/>
        </p:nvSpPr>
        <p:spPr bwMode="auto">
          <a:xfrm>
            <a:off x="323850" y="307975"/>
            <a:ext cx="4032250" cy="457200"/>
          </a:xfrm>
          <a:prstGeom prst="rect">
            <a:avLst/>
          </a:prstGeom>
          <a:solidFill>
            <a:schemeClr val="bg1"/>
          </a:solidFill>
          <a:ln w="9525">
            <a:noFill/>
            <a:miter lim="800000"/>
            <a:headEnd/>
            <a:tailEnd/>
          </a:ln>
        </p:spPr>
        <p:txBody>
          <a:bodyPr>
            <a:spAutoFit/>
          </a:bodyPr>
          <a:lstStyle/>
          <a:p>
            <a:r>
              <a:rPr kumimoji="1" lang="zh-CN" altLang="en-US">
                <a:solidFill>
                  <a:srgbClr val="FF0000"/>
                </a:solidFill>
              </a:rPr>
              <a:t>传导电流与位移电流的</a:t>
            </a:r>
            <a:r>
              <a:rPr kumimoji="1" lang="zh-CN" altLang="en-US">
                <a:solidFill>
                  <a:srgbClr val="FF0000"/>
                </a:solidFill>
                <a:latin typeface="宋体" pitchFamily="2" charset="-122"/>
              </a:rPr>
              <a:t>比较</a:t>
            </a:r>
          </a:p>
        </p:txBody>
      </p:sp>
      <p:grpSp>
        <p:nvGrpSpPr>
          <p:cNvPr id="2" name="Group 25"/>
          <p:cNvGrpSpPr>
            <a:grpSpLocks/>
          </p:cNvGrpSpPr>
          <p:nvPr/>
        </p:nvGrpSpPr>
        <p:grpSpPr bwMode="auto">
          <a:xfrm>
            <a:off x="381000" y="990600"/>
            <a:ext cx="8391525" cy="5114925"/>
            <a:chOff x="240" y="624"/>
            <a:chExt cx="5286" cy="3222"/>
          </a:xfrm>
        </p:grpSpPr>
        <p:sp>
          <p:nvSpPr>
            <p:cNvPr id="68615" name="Text Box 4"/>
            <p:cNvSpPr txBox="1">
              <a:spLocks noChangeArrowheads="1"/>
            </p:cNvSpPr>
            <p:nvPr/>
          </p:nvSpPr>
          <p:spPr bwMode="auto">
            <a:xfrm>
              <a:off x="396" y="1494"/>
              <a:ext cx="566" cy="327"/>
            </a:xfrm>
            <a:prstGeom prst="rect">
              <a:avLst/>
            </a:prstGeom>
            <a:noFill/>
            <a:ln w="28575">
              <a:noFill/>
              <a:miter lim="800000"/>
              <a:headEnd/>
              <a:tailEnd/>
            </a:ln>
          </p:spPr>
          <p:txBody>
            <a:bodyPr wrap="none">
              <a:spAutoFit/>
            </a:bodyPr>
            <a:lstStyle/>
            <a:p>
              <a:pPr eaLnBrk="0" hangingPunct="0">
                <a:defRPr/>
              </a:pPr>
              <a:r>
                <a:rPr lang="zh-CN" altLang="en-US" sz="2800">
                  <a:latin typeface="+mn-ea"/>
                  <a:ea typeface="+mn-ea"/>
                </a:rPr>
                <a:t>起源</a:t>
              </a:r>
            </a:p>
          </p:txBody>
        </p:sp>
        <p:sp>
          <p:nvSpPr>
            <p:cNvPr id="68616" name="Text Box 5"/>
            <p:cNvSpPr txBox="1">
              <a:spLocks noChangeArrowheads="1"/>
            </p:cNvSpPr>
            <p:nvPr/>
          </p:nvSpPr>
          <p:spPr bwMode="auto">
            <a:xfrm>
              <a:off x="424" y="2643"/>
              <a:ext cx="566" cy="327"/>
            </a:xfrm>
            <a:prstGeom prst="rect">
              <a:avLst/>
            </a:prstGeom>
            <a:noFill/>
            <a:ln w="28575">
              <a:noFill/>
              <a:miter lim="800000"/>
              <a:headEnd/>
              <a:tailEnd/>
            </a:ln>
          </p:spPr>
          <p:txBody>
            <a:bodyPr wrap="none">
              <a:spAutoFit/>
            </a:bodyPr>
            <a:lstStyle/>
            <a:p>
              <a:pPr eaLnBrk="0" hangingPunct="0">
                <a:defRPr/>
              </a:pPr>
              <a:r>
                <a:rPr lang="zh-CN" altLang="en-US" sz="2800" dirty="0">
                  <a:latin typeface="+mn-ea"/>
                  <a:ea typeface="+mn-ea"/>
                </a:rPr>
                <a:t>特点</a:t>
              </a:r>
            </a:p>
          </p:txBody>
        </p:sp>
        <p:sp>
          <p:nvSpPr>
            <p:cNvPr id="68617" name="Text Box 6"/>
            <p:cNvSpPr txBox="1">
              <a:spLocks noChangeArrowheads="1"/>
            </p:cNvSpPr>
            <p:nvPr/>
          </p:nvSpPr>
          <p:spPr bwMode="auto">
            <a:xfrm>
              <a:off x="336" y="3408"/>
              <a:ext cx="791" cy="327"/>
            </a:xfrm>
            <a:prstGeom prst="rect">
              <a:avLst/>
            </a:prstGeom>
            <a:noFill/>
            <a:ln w="28575">
              <a:noFill/>
              <a:miter lim="800000"/>
              <a:headEnd/>
              <a:tailEnd/>
            </a:ln>
          </p:spPr>
          <p:txBody>
            <a:bodyPr wrap="none">
              <a:spAutoFit/>
            </a:bodyPr>
            <a:lstStyle/>
            <a:p>
              <a:pPr eaLnBrk="0" hangingPunct="0">
                <a:defRPr/>
              </a:pPr>
              <a:r>
                <a:rPr lang="zh-CN" altLang="en-US" sz="2800" dirty="0">
                  <a:latin typeface="+mn-ea"/>
                  <a:ea typeface="+mn-ea"/>
                </a:rPr>
                <a:t>共同点</a:t>
              </a:r>
            </a:p>
          </p:txBody>
        </p:sp>
        <p:sp>
          <p:nvSpPr>
            <p:cNvPr id="68618" name="Text Box 7"/>
            <p:cNvSpPr txBox="1">
              <a:spLocks noChangeArrowheads="1"/>
            </p:cNvSpPr>
            <p:nvPr/>
          </p:nvSpPr>
          <p:spPr bwMode="auto">
            <a:xfrm>
              <a:off x="1590" y="704"/>
              <a:ext cx="1059" cy="291"/>
            </a:xfrm>
            <a:prstGeom prst="rect">
              <a:avLst/>
            </a:prstGeom>
            <a:noFill/>
            <a:ln w="28575">
              <a:noFill/>
              <a:miter lim="800000"/>
              <a:headEnd/>
              <a:tailEnd/>
            </a:ln>
          </p:spPr>
          <p:txBody>
            <a:bodyPr wrap="none">
              <a:spAutoFit/>
            </a:bodyPr>
            <a:lstStyle/>
            <a:p>
              <a:pPr eaLnBrk="0" hangingPunct="0"/>
              <a:r>
                <a:rPr lang="zh-CN" altLang="en-US">
                  <a:solidFill>
                    <a:srgbClr val="FFFF00"/>
                  </a:solidFill>
                  <a:latin typeface="宋体" pitchFamily="2" charset="-122"/>
                </a:rPr>
                <a:t>传导电流</a:t>
              </a:r>
              <a:r>
                <a:rPr lang="en-US" altLang="zh-CN" i="1">
                  <a:solidFill>
                    <a:srgbClr val="FFFF00"/>
                  </a:solidFill>
                  <a:latin typeface="宋体" pitchFamily="2" charset="-122"/>
                </a:rPr>
                <a:t>I</a:t>
              </a:r>
              <a:r>
                <a:rPr lang="en-US" altLang="zh-CN" baseline="-25000">
                  <a:solidFill>
                    <a:srgbClr val="FFFF00"/>
                  </a:solidFill>
                  <a:latin typeface="宋体" pitchFamily="2" charset="-122"/>
                </a:rPr>
                <a:t>0</a:t>
              </a:r>
              <a:endParaRPr lang="en-US" altLang="zh-CN" baseline="-25000">
                <a:solidFill>
                  <a:srgbClr val="FFFF00"/>
                </a:solidFill>
                <a:latin typeface="宋体" pitchFamily="2" charset="-122"/>
                <a:ea typeface="楷体_GB2312" pitchFamily="49" charset="-122"/>
              </a:endParaRPr>
            </a:p>
          </p:txBody>
        </p:sp>
        <p:sp>
          <p:nvSpPr>
            <p:cNvPr id="68619" name="Text Box 8"/>
            <p:cNvSpPr txBox="1">
              <a:spLocks noChangeArrowheads="1"/>
            </p:cNvSpPr>
            <p:nvPr/>
          </p:nvSpPr>
          <p:spPr bwMode="auto">
            <a:xfrm>
              <a:off x="3702" y="668"/>
              <a:ext cx="1059" cy="291"/>
            </a:xfrm>
            <a:prstGeom prst="rect">
              <a:avLst/>
            </a:prstGeom>
            <a:noFill/>
            <a:ln w="28575">
              <a:noFill/>
              <a:miter lim="800000"/>
              <a:headEnd/>
              <a:tailEnd/>
            </a:ln>
          </p:spPr>
          <p:txBody>
            <a:bodyPr wrap="none">
              <a:spAutoFit/>
            </a:bodyPr>
            <a:lstStyle/>
            <a:p>
              <a:pPr eaLnBrk="0" hangingPunct="0">
                <a:defRPr/>
              </a:pPr>
              <a:r>
                <a:rPr lang="zh-CN" altLang="en-US">
                  <a:solidFill>
                    <a:srgbClr val="FFFF00"/>
                  </a:solidFill>
                  <a:latin typeface="+mn-ea"/>
                  <a:ea typeface="+mn-ea"/>
                </a:rPr>
                <a:t>位移电流</a:t>
              </a:r>
              <a:r>
                <a:rPr lang="en-US" altLang="zh-CN" i="1">
                  <a:solidFill>
                    <a:srgbClr val="FFFF00"/>
                  </a:solidFill>
                  <a:latin typeface="+mn-ea"/>
                  <a:ea typeface="+mn-ea"/>
                </a:rPr>
                <a:t>I</a:t>
              </a:r>
              <a:r>
                <a:rPr lang="en-US" altLang="zh-CN" baseline="-25000">
                  <a:solidFill>
                    <a:srgbClr val="FFFF00"/>
                  </a:solidFill>
                  <a:latin typeface="+mn-ea"/>
                  <a:ea typeface="+mn-ea"/>
                </a:rPr>
                <a:t>d</a:t>
              </a:r>
            </a:p>
          </p:txBody>
        </p:sp>
        <p:sp>
          <p:nvSpPr>
            <p:cNvPr id="68620" name="Line 9"/>
            <p:cNvSpPr>
              <a:spLocks noChangeShapeType="1"/>
            </p:cNvSpPr>
            <p:nvPr/>
          </p:nvSpPr>
          <p:spPr bwMode="auto">
            <a:xfrm>
              <a:off x="246" y="1008"/>
              <a:ext cx="5280" cy="0"/>
            </a:xfrm>
            <a:prstGeom prst="line">
              <a:avLst/>
            </a:prstGeom>
            <a:noFill/>
            <a:ln w="28575">
              <a:solidFill>
                <a:srgbClr val="66FF33"/>
              </a:solidFill>
              <a:round/>
              <a:headEnd/>
              <a:tailEnd/>
            </a:ln>
          </p:spPr>
          <p:txBody>
            <a:bodyPr wrap="none" anchor="ctr"/>
            <a:lstStyle/>
            <a:p>
              <a:pPr>
                <a:defRPr/>
              </a:pPr>
              <a:endParaRPr lang="zh-CN" altLang="en-US">
                <a:latin typeface="+mn-ea"/>
                <a:ea typeface="+mn-ea"/>
              </a:endParaRPr>
            </a:p>
          </p:txBody>
        </p:sp>
        <p:sp>
          <p:nvSpPr>
            <p:cNvPr id="68621" name="Line 10"/>
            <p:cNvSpPr>
              <a:spLocks noChangeShapeType="1"/>
            </p:cNvSpPr>
            <p:nvPr/>
          </p:nvSpPr>
          <p:spPr bwMode="auto">
            <a:xfrm>
              <a:off x="246" y="2310"/>
              <a:ext cx="5280" cy="0"/>
            </a:xfrm>
            <a:prstGeom prst="line">
              <a:avLst/>
            </a:prstGeom>
            <a:noFill/>
            <a:ln w="28575">
              <a:solidFill>
                <a:srgbClr val="66FF33"/>
              </a:solidFill>
              <a:round/>
              <a:headEnd/>
              <a:tailEnd/>
            </a:ln>
          </p:spPr>
          <p:txBody>
            <a:bodyPr wrap="none" anchor="ctr"/>
            <a:lstStyle/>
            <a:p>
              <a:pPr>
                <a:defRPr/>
              </a:pPr>
              <a:endParaRPr lang="zh-CN" altLang="en-US">
                <a:latin typeface="+mn-ea"/>
                <a:ea typeface="+mn-ea"/>
              </a:endParaRPr>
            </a:p>
          </p:txBody>
        </p:sp>
        <p:sp>
          <p:nvSpPr>
            <p:cNvPr id="68622" name="Line 11"/>
            <p:cNvSpPr>
              <a:spLocks noChangeShapeType="1"/>
            </p:cNvSpPr>
            <p:nvPr/>
          </p:nvSpPr>
          <p:spPr bwMode="auto">
            <a:xfrm>
              <a:off x="240" y="3306"/>
              <a:ext cx="5280" cy="0"/>
            </a:xfrm>
            <a:prstGeom prst="line">
              <a:avLst/>
            </a:prstGeom>
            <a:noFill/>
            <a:ln w="28575">
              <a:solidFill>
                <a:srgbClr val="66FF33"/>
              </a:solidFill>
              <a:round/>
              <a:headEnd/>
              <a:tailEnd/>
            </a:ln>
          </p:spPr>
          <p:txBody>
            <a:bodyPr wrap="none" anchor="ctr"/>
            <a:lstStyle/>
            <a:p>
              <a:pPr>
                <a:defRPr/>
              </a:pPr>
              <a:endParaRPr lang="zh-CN" altLang="en-US">
                <a:latin typeface="+mn-ea"/>
                <a:ea typeface="+mn-ea"/>
              </a:endParaRPr>
            </a:p>
          </p:txBody>
        </p:sp>
        <p:sp>
          <p:nvSpPr>
            <p:cNvPr id="68623" name="Line 12"/>
            <p:cNvSpPr>
              <a:spLocks noChangeShapeType="1"/>
            </p:cNvSpPr>
            <p:nvPr/>
          </p:nvSpPr>
          <p:spPr bwMode="auto">
            <a:xfrm>
              <a:off x="240" y="3840"/>
              <a:ext cx="5280" cy="0"/>
            </a:xfrm>
            <a:prstGeom prst="line">
              <a:avLst/>
            </a:prstGeom>
            <a:noFill/>
            <a:ln w="28575">
              <a:solidFill>
                <a:srgbClr val="66FF33"/>
              </a:solidFill>
              <a:round/>
              <a:headEnd/>
              <a:tailEnd/>
            </a:ln>
          </p:spPr>
          <p:txBody>
            <a:bodyPr wrap="none" anchor="ctr"/>
            <a:lstStyle/>
            <a:p>
              <a:pPr>
                <a:defRPr/>
              </a:pPr>
              <a:endParaRPr lang="zh-CN" altLang="en-US">
                <a:latin typeface="+mn-ea"/>
                <a:ea typeface="+mn-ea"/>
              </a:endParaRPr>
            </a:p>
          </p:txBody>
        </p:sp>
        <p:sp>
          <p:nvSpPr>
            <p:cNvPr id="68624" name="Line 13"/>
            <p:cNvSpPr>
              <a:spLocks noChangeShapeType="1"/>
            </p:cNvSpPr>
            <p:nvPr/>
          </p:nvSpPr>
          <p:spPr bwMode="auto">
            <a:xfrm>
              <a:off x="1206" y="624"/>
              <a:ext cx="0" cy="3204"/>
            </a:xfrm>
            <a:prstGeom prst="line">
              <a:avLst/>
            </a:prstGeom>
            <a:noFill/>
            <a:ln w="28575">
              <a:solidFill>
                <a:srgbClr val="66FF33"/>
              </a:solidFill>
              <a:round/>
              <a:headEnd/>
              <a:tailEnd/>
            </a:ln>
          </p:spPr>
          <p:txBody>
            <a:bodyPr wrap="none" anchor="ctr"/>
            <a:lstStyle/>
            <a:p>
              <a:pPr>
                <a:defRPr/>
              </a:pPr>
              <a:endParaRPr lang="zh-CN" altLang="en-US">
                <a:latin typeface="+mn-ea"/>
                <a:ea typeface="+mn-ea"/>
              </a:endParaRPr>
            </a:p>
          </p:txBody>
        </p:sp>
        <p:sp>
          <p:nvSpPr>
            <p:cNvPr id="68625" name="Line 14"/>
            <p:cNvSpPr>
              <a:spLocks noChangeShapeType="1"/>
            </p:cNvSpPr>
            <p:nvPr/>
          </p:nvSpPr>
          <p:spPr bwMode="auto">
            <a:xfrm>
              <a:off x="3276" y="624"/>
              <a:ext cx="0" cy="2688"/>
            </a:xfrm>
            <a:prstGeom prst="line">
              <a:avLst/>
            </a:prstGeom>
            <a:noFill/>
            <a:ln w="28575">
              <a:solidFill>
                <a:srgbClr val="66FF33"/>
              </a:solidFill>
              <a:round/>
              <a:headEnd/>
              <a:tailEnd/>
            </a:ln>
          </p:spPr>
          <p:txBody>
            <a:bodyPr wrap="none" anchor="ctr"/>
            <a:lstStyle/>
            <a:p>
              <a:pPr>
                <a:defRPr/>
              </a:pPr>
              <a:endParaRPr lang="zh-CN" altLang="en-US">
                <a:latin typeface="+mn-ea"/>
                <a:ea typeface="+mn-ea"/>
              </a:endParaRPr>
            </a:p>
          </p:txBody>
        </p:sp>
        <p:sp>
          <p:nvSpPr>
            <p:cNvPr id="68626" name="Line 15"/>
            <p:cNvSpPr>
              <a:spLocks noChangeShapeType="1"/>
            </p:cNvSpPr>
            <p:nvPr/>
          </p:nvSpPr>
          <p:spPr bwMode="auto">
            <a:xfrm>
              <a:off x="246" y="624"/>
              <a:ext cx="5280" cy="0"/>
            </a:xfrm>
            <a:prstGeom prst="line">
              <a:avLst/>
            </a:prstGeom>
            <a:noFill/>
            <a:ln w="28575">
              <a:solidFill>
                <a:srgbClr val="66FF33"/>
              </a:solidFill>
              <a:round/>
              <a:headEnd/>
              <a:tailEnd/>
            </a:ln>
          </p:spPr>
          <p:txBody>
            <a:bodyPr wrap="none" anchor="ctr"/>
            <a:lstStyle/>
            <a:p>
              <a:pPr>
                <a:defRPr/>
              </a:pPr>
              <a:endParaRPr lang="zh-CN" altLang="en-US">
                <a:latin typeface="+mn-ea"/>
                <a:ea typeface="+mn-ea"/>
              </a:endParaRPr>
            </a:p>
          </p:txBody>
        </p:sp>
        <p:sp>
          <p:nvSpPr>
            <p:cNvPr id="68627" name="Text Box 16"/>
            <p:cNvSpPr txBox="1">
              <a:spLocks noChangeArrowheads="1"/>
            </p:cNvSpPr>
            <p:nvPr/>
          </p:nvSpPr>
          <p:spPr bwMode="auto">
            <a:xfrm>
              <a:off x="1446" y="1564"/>
              <a:ext cx="1286" cy="663"/>
            </a:xfrm>
            <a:prstGeom prst="rect">
              <a:avLst/>
            </a:prstGeom>
            <a:noFill/>
            <a:ln w="9525">
              <a:noFill/>
              <a:miter lim="800000"/>
              <a:headEnd/>
              <a:tailEnd/>
            </a:ln>
          </p:spPr>
          <p:txBody>
            <a:bodyPr wrap="none">
              <a:spAutoFit/>
            </a:bodyPr>
            <a:lstStyle/>
            <a:p>
              <a:pPr>
                <a:lnSpc>
                  <a:spcPct val="130000"/>
                </a:lnSpc>
                <a:defRPr/>
              </a:pPr>
              <a:r>
                <a:rPr kumimoji="1" lang="zh-CN" altLang="en-US" dirty="0">
                  <a:latin typeface="+mn-ea"/>
                  <a:ea typeface="+mn-ea"/>
                </a:rPr>
                <a:t>自由电荷宏观</a:t>
              </a:r>
            </a:p>
            <a:p>
              <a:pPr>
                <a:lnSpc>
                  <a:spcPct val="130000"/>
                </a:lnSpc>
                <a:defRPr/>
              </a:pPr>
              <a:r>
                <a:rPr kumimoji="1" lang="zh-CN" altLang="en-US" dirty="0">
                  <a:latin typeface="+mn-ea"/>
                  <a:ea typeface="+mn-ea"/>
                </a:rPr>
                <a:t>定向运动</a:t>
              </a:r>
            </a:p>
          </p:txBody>
        </p:sp>
        <p:sp>
          <p:nvSpPr>
            <p:cNvPr id="68628" name="Text Box 17"/>
            <p:cNvSpPr txBox="1">
              <a:spLocks noChangeArrowheads="1"/>
            </p:cNvSpPr>
            <p:nvPr/>
          </p:nvSpPr>
          <p:spPr bwMode="auto">
            <a:xfrm>
              <a:off x="3510" y="1630"/>
              <a:ext cx="1819" cy="663"/>
            </a:xfrm>
            <a:prstGeom prst="rect">
              <a:avLst/>
            </a:prstGeom>
            <a:noFill/>
            <a:ln w="9525">
              <a:noFill/>
              <a:miter lim="800000"/>
              <a:headEnd/>
              <a:tailEnd/>
            </a:ln>
          </p:spPr>
          <p:txBody>
            <a:bodyPr>
              <a:spAutoFit/>
            </a:bodyPr>
            <a:lstStyle/>
            <a:p>
              <a:pPr>
                <a:lnSpc>
                  <a:spcPct val="130000"/>
                </a:lnSpc>
                <a:defRPr/>
              </a:pPr>
              <a:r>
                <a:rPr kumimoji="1" lang="zh-CN" altLang="en-US" dirty="0">
                  <a:latin typeface="+mn-ea"/>
                  <a:ea typeface="+mn-ea"/>
                </a:rPr>
                <a:t>变化电场和极化</a:t>
              </a:r>
            </a:p>
            <a:p>
              <a:pPr>
                <a:lnSpc>
                  <a:spcPct val="130000"/>
                </a:lnSpc>
                <a:defRPr/>
              </a:pPr>
              <a:r>
                <a:rPr kumimoji="1" lang="zh-CN" altLang="en-US" dirty="0">
                  <a:latin typeface="+mn-ea"/>
                  <a:ea typeface="+mn-ea"/>
                </a:rPr>
                <a:t>电荷的微观运动</a:t>
              </a:r>
            </a:p>
          </p:txBody>
        </p:sp>
        <p:sp>
          <p:nvSpPr>
            <p:cNvPr id="68629" name="Text Box 18"/>
            <p:cNvSpPr txBox="1">
              <a:spLocks noChangeArrowheads="1"/>
            </p:cNvSpPr>
            <p:nvPr/>
          </p:nvSpPr>
          <p:spPr bwMode="auto">
            <a:xfrm>
              <a:off x="1444" y="2475"/>
              <a:ext cx="1481" cy="663"/>
            </a:xfrm>
            <a:prstGeom prst="rect">
              <a:avLst/>
            </a:prstGeom>
            <a:noFill/>
            <a:ln w="9525">
              <a:noFill/>
              <a:miter lim="800000"/>
              <a:headEnd/>
              <a:tailEnd/>
            </a:ln>
          </p:spPr>
          <p:txBody>
            <a:bodyPr wrap="none">
              <a:spAutoFit/>
            </a:bodyPr>
            <a:lstStyle/>
            <a:p>
              <a:pPr>
                <a:lnSpc>
                  <a:spcPct val="130000"/>
                </a:lnSpc>
                <a:defRPr/>
              </a:pPr>
              <a:r>
                <a:rPr kumimoji="1" lang="zh-CN" altLang="en-US" dirty="0">
                  <a:latin typeface="+mn-ea"/>
                  <a:ea typeface="+mn-ea"/>
                </a:rPr>
                <a:t>产生焦耳热</a:t>
              </a:r>
            </a:p>
            <a:p>
              <a:pPr>
                <a:lnSpc>
                  <a:spcPct val="130000"/>
                </a:lnSpc>
                <a:defRPr/>
              </a:pPr>
              <a:r>
                <a:rPr kumimoji="1" lang="zh-CN" altLang="en-US" dirty="0">
                  <a:latin typeface="+mn-ea"/>
                  <a:ea typeface="+mn-ea"/>
                </a:rPr>
                <a:t>只在导体中存在</a:t>
              </a:r>
            </a:p>
          </p:txBody>
        </p:sp>
        <p:sp>
          <p:nvSpPr>
            <p:cNvPr id="68630" name="Text Box 19"/>
            <p:cNvSpPr txBox="1">
              <a:spLocks noChangeArrowheads="1"/>
            </p:cNvSpPr>
            <p:nvPr/>
          </p:nvSpPr>
          <p:spPr bwMode="auto">
            <a:xfrm>
              <a:off x="3534" y="2337"/>
              <a:ext cx="1854" cy="965"/>
            </a:xfrm>
            <a:prstGeom prst="rect">
              <a:avLst/>
            </a:prstGeom>
            <a:noFill/>
            <a:ln w="9525">
              <a:noFill/>
              <a:miter lim="800000"/>
              <a:headEnd/>
              <a:tailEnd/>
            </a:ln>
          </p:spPr>
          <p:txBody>
            <a:bodyPr>
              <a:spAutoFit/>
            </a:bodyPr>
            <a:lstStyle/>
            <a:p>
              <a:pPr>
                <a:lnSpc>
                  <a:spcPct val="130000"/>
                </a:lnSpc>
                <a:defRPr/>
              </a:pPr>
              <a:r>
                <a:rPr kumimoji="1" lang="zh-CN" altLang="en-US" dirty="0">
                  <a:latin typeface="+mn-ea"/>
                  <a:ea typeface="+mn-ea"/>
                </a:rPr>
                <a:t>无焦耳热，</a:t>
              </a:r>
            </a:p>
            <a:p>
              <a:pPr>
                <a:lnSpc>
                  <a:spcPct val="130000"/>
                </a:lnSpc>
                <a:defRPr/>
              </a:pPr>
              <a:r>
                <a:rPr kumimoji="1" lang="zh-CN" altLang="en-US" dirty="0">
                  <a:latin typeface="+mn-ea"/>
                  <a:ea typeface="+mn-ea"/>
                </a:rPr>
                <a:t>在导体、电介质、真空中均存在</a:t>
              </a:r>
            </a:p>
          </p:txBody>
        </p:sp>
        <p:sp>
          <p:nvSpPr>
            <p:cNvPr id="68631" name="Text Box 20"/>
            <p:cNvSpPr txBox="1">
              <a:spLocks noChangeArrowheads="1"/>
            </p:cNvSpPr>
            <p:nvPr/>
          </p:nvSpPr>
          <p:spPr bwMode="auto">
            <a:xfrm>
              <a:off x="2163" y="3367"/>
              <a:ext cx="1286" cy="361"/>
            </a:xfrm>
            <a:prstGeom prst="rect">
              <a:avLst/>
            </a:prstGeom>
            <a:noFill/>
            <a:ln w="9525">
              <a:noFill/>
              <a:miter lim="800000"/>
              <a:headEnd/>
              <a:tailEnd/>
            </a:ln>
          </p:spPr>
          <p:txBody>
            <a:bodyPr wrap="none">
              <a:spAutoFit/>
            </a:bodyPr>
            <a:lstStyle/>
            <a:p>
              <a:pPr algn="ctr">
                <a:lnSpc>
                  <a:spcPct val="130000"/>
                </a:lnSpc>
                <a:defRPr/>
              </a:pPr>
              <a:r>
                <a:rPr kumimoji="1" lang="zh-CN" altLang="en-US" dirty="0">
                  <a:latin typeface="+mn-ea"/>
                  <a:ea typeface="+mn-ea"/>
                </a:rPr>
                <a:t>都能激发磁场</a:t>
              </a:r>
            </a:p>
          </p:txBody>
        </p:sp>
        <p:graphicFrame>
          <p:nvGraphicFramePr>
            <p:cNvPr id="68610" name="Object 21"/>
            <p:cNvGraphicFramePr>
              <a:graphicFrameLocks noChangeAspect="1"/>
            </p:cNvGraphicFramePr>
            <p:nvPr/>
          </p:nvGraphicFramePr>
          <p:xfrm>
            <a:off x="1672" y="1056"/>
            <a:ext cx="712" cy="480"/>
          </p:xfrm>
          <a:graphic>
            <a:graphicData uri="http://schemas.openxmlformats.org/presentationml/2006/ole">
              <mc:AlternateContent xmlns:mc="http://schemas.openxmlformats.org/markup-compatibility/2006">
                <mc:Choice xmlns:v="urn:schemas-microsoft-com:vml" Requires="v">
                  <p:oleObj spid="_x0000_s68644" name="公式" r:id="rId3" imgW="1130040" imgH="761760" progId="Equation.3">
                    <p:embed/>
                  </p:oleObj>
                </mc:Choice>
                <mc:Fallback>
                  <p:oleObj name="公式" r:id="rId3" imgW="1130040" imgH="761760" progId="Equation.3">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2" y="1056"/>
                          <a:ext cx="712" cy="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11" name="Object 22"/>
            <p:cNvGraphicFramePr>
              <a:graphicFrameLocks noChangeAspect="1"/>
            </p:cNvGraphicFramePr>
            <p:nvPr/>
          </p:nvGraphicFramePr>
          <p:xfrm>
            <a:off x="3536" y="1096"/>
            <a:ext cx="1834" cy="513"/>
          </p:xfrm>
          <a:graphic>
            <a:graphicData uri="http://schemas.openxmlformats.org/presentationml/2006/ole">
              <mc:AlternateContent xmlns:mc="http://schemas.openxmlformats.org/markup-compatibility/2006">
                <mc:Choice xmlns:v="urn:schemas-microsoft-com:vml" Requires="v">
                  <p:oleObj spid="_x0000_s68645" name="公式" r:id="rId5" imgW="2819160" imgH="787320" progId="Equation.3">
                    <p:embed/>
                  </p:oleObj>
                </mc:Choice>
                <mc:Fallback>
                  <p:oleObj name="公式" r:id="rId5" imgW="2819160" imgH="787320" progId="Equation.3">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6" y="1096"/>
                          <a:ext cx="1834" cy="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32" name="Line 23"/>
            <p:cNvSpPr>
              <a:spLocks noChangeShapeType="1"/>
            </p:cNvSpPr>
            <p:nvPr/>
          </p:nvSpPr>
          <p:spPr bwMode="auto">
            <a:xfrm>
              <a:off x="246" y="642"/>
              <a:ext cx="0" cy="3204"/>
            </a:xfrm>
            <a:prstGeom prst="line">
              <a:avLst/>
            </a:prstGeom>
            <a:noFill/>
            <a:ln w="28575">
              <a:solidFill>
                <a:srgbClr val="66FF33"/>
              </a:solidFill>
              <a:round/>
              <a:headEnd/>
              <a:tailEnd/>
            </a:ln>
          </p:spPr>
          <p:txBody>
            <a:bodyPr wrap="none" anchor="ctr"/>
            <a:lstStyle/>
            <a:p>
              <a:pPr>
                <a:defRPr/>
              </a:pPr>
              <a:endParaRPr lang="zh-CN" altLang="en-US">
                <a:latin typeface="+mn-ea"/>
                <a:ea typeface="+mn-ea"/>
              </a:endParaRPr>
            </a:p>
          </p:txBody>
        </p:sp>
        <p:sp>
          <p:nvSpPr>
            <p:cNvPr id="68633" name="Line 24"/>
            <p:cNvSpPr>
              <a:spLocks noChangeShapeType="1"/>
            </p:cNvSpPr>
            <p:nvPr/>
          </p:nvSpPr>
          <p:spPr bwMode="auto">
            <a:xfrm>
              <a:off x="5526" y="642"/>
              <a:ext cx="0" cy="3204"/>
            </a:xfrm>
            <a:prstGeom prst="line">
              <a:avLst/>
            </a:prstGeom>
            <a:noFill/>
            <a:ln w="28575">
              <a:solidFill>
                <a:srgbClr val="66FF33"/>
              </a:solidFill>
              <a:round/>
              <a:headEnd/>
              <a:tailEnd/>
            </a:ln>
          </p:spPr>
          <p:txBody>
            <a:bodyPr wrap="none" anchor="ctr"/>
            <a:lstStyle/>
            <a:p>
              <a:pPr>
                <a:defRPr/>
              </a:pPr>
              <a:endParaRPr lang="zh-CN" altLang="en-US">
                <a:latin typeface="+mn-ea"/>
                <a:ea typeface="+mn-ea"/>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12"/>
          </p:nvPr>
        </p:nvSpPr>
        <p:spPr/>
        <p:txBody>
          <a:bodyPr/>
          <a:lstStyle/>
          <a:p>
            <a:pPr>
              <a:defRPr/>
            </a:pPr>
            <a:fld id="{403FADDA-0CC6-40CA-BC59-40820396A63F}" type="slidenum">
              <a:rPr lang="en-US" altLang="zh-CN"/>
              <a:pPr>
                <a:defRPr/>
              </a:pPr>
              <a:t>78</a:t>
            </a:fld>
            <a:endParaRPr lang="en-US" altLang="zh-CN"/>
          </a:p>
        </p:txBody>
      </p:sp>
      <p:sp>
        <p:nvSpPr>
          <p:cNvPr id="69640" name="Text Box 2"/>
          <p:cNvSpPr txBox="1">
            <a:spLocks noChangeArrowheads="1"/>
          </p:cNvSpPr>
          <p:nvPr/>
        </p:nvSpPr>
        <p:spPr bwMode="auto">
          <a:xfrm>
            <a:off x="300038" y="241300"/>
            <a:ext cx="8361362" cy="2071688"/>
          </a:xfrm>
          <a:prstGeom prst="rect">
            <a:avLst/>
          </a:prstGeom>
          <a:noFill/>
          <a:ln w="9525">
            <a:noFill/>
            <a:miter lim="800000"/>
            <a:headEnd/>
            <a:tailEnd/>
          </a:ln>
        </p:spPr>
        <p:txBody>
          <a:bodyPr>
            <a:spAutoFit/>
          </a:bodyPr>
          <a:lstStyle/>
          <a:p>
            <a:pPr>
              <a:lnSpc>
                <a:spcPct val="130000"/>
              </a:lnSpc>
              <a:spcBef>
                <a:spcPct val="50000"/>
              </a:spcBef>
            </a:pPr>
            <a:r>
              <a:rPr kumimoji="1" lang="zh-CN" altLang="en-US">
                <a:solidFill>
                  <a:srgbClr val="66FF33"/>
                </a:solidFill>
              </a:rPr>
              <a:t>例</a:t>
            </a:r>
            <a:r>
              <a:rPr kumimoji="1" lang="en-US" altLang="zh-CN">
                <a:solidFill>
                  <a:srgbClr val="66FF33"/>
                </a:solidFill>
              </a:rPr>
              <a:t>12-19</a:t>
            </a:r>
            <a:r>
              <a:rPr kumimoji="1" lang="en-US" altLang="zh-CN" sz="2800"/>
              <a:t>    </a:t>
            </a:r>
            <a:r>
              <a:rPr kumimoji="1" lang="zh-CN" altLang="en-US"/>
              <a:t>给电容为</a:t>
            </a:r>
            <a:r>
              <a:rPr kumimoji="1" lang="en-US" altLang="zh-CN" i="1"/>
              <a:t>C</a:t>
            </a:r>
            <a:r>
              <a:rPr kumimoji="1" lang="zh-CN" altLang="en-US"/>
              <a:t>的平行板电容器充电，电流</a:t>
            </a:r>
            <a:r>
              <a:rPr kumimoji="1" lang="en-US" altLang="zh-CN" i="1"/>
              <a:t>i</a:t>
            </a:r>
            <a:r>
              <a:rPr kumimoji="1" lang="en-US" altLang="zh-CN"/>
              <a:t>=0.2e</a:t>
            </a:r>
            <a:r>
              <a:rPr kumimoji="1" lang="en-US" altLang="zh-CN" baseline="30000"/>
              <a:t>-</a:t>
            </a:r>
            <a:r>
              <a:rPr kumimoji="1" lang="en-US" altLang="zh-CN" i="1" baseline="30000"/>
              <a:t>t</a:t>
            </a:r>
            <a:r>
              <a:rPr kumimoji="1" lang="en-US" altLang="zh-CN" baseline="30000"/>
              <a:t> </a:t>
            </a:r>
            <a:r>
              <a:rPr kumimoji="1" lang="en-US" altLang="zh-CN"/>
              <a:t>(SI),  </a:t>
            </a:r>
            <a:r>
              <a:rPr kumimoji="1" lang="en-US" altLang="zh-CN" i="1"/>
              <a:t>t</a:t>
            </a:r>
            <a:r>
              <a:rPr kumimoji="1" lang="en-US" altLang="zh-CN"/>
              <a:t>=0</a:t>
            </a:r>
            <a:r>
              <a:rPr kumimoji="1" lang="zh-CN" altLang="en-US"/>
              <a:t>时电容器极板上无电荷，求：</a:t>
            </a:r>
          </a:p>
          <a:p>
            <a:pPr>
              <a:lnSpc>
                <a:spcPct val="130000"/>
              </a:lnSpc>
            </a:pPr>
            <a:r>
              <a:rPr kumimoji="1" lang="zh-CN" altLang="en-US"/>
              <a:t>    </a:t>
            </a:r>
            <a:r>
              <a:rPr kumimoji="1" lang="en-US" altLang="zh-CN"/>
              <a:t>(1)</a:t>
            </a:r>
            <a:r>
              <a:rPr kumimoji="1" lang="zh-CN" altLang="en-US"/>
              <a:t>极板间的电压；</a:t>
            </a:r>
            <a:r>
              <a:rPr kumimoji="1" lang="en-US" altLang="zh-CN"/>
              <a:t>(2)</a:t>
            </a:r>
            <a:r>
              <a:rPr kumimoji="1" lang="zh-CN" altLang="en-US"/>
              <a:t>两板间的位移电流强度。</a:t>
            </a:r>
            <a:r>
              <a:rPr kumimoji="1" lang="en-US" altLang="zh-CN"/>
              <a:t>(</a:t>
            </a:r>
            <a:r>
              <a:rPr kumimoji="1" lang="zh-CN" altLang="en-US"/>
              <a:t>忽略边缘效应</a:t>
            </a:r>
            <a:r>
              <a:rPr kumimoji="1" lang="en-US" altLang="zh-CN"/>
              <a:t>)</a:t>
            </a:r>
          </a:p>
        </p:txBody>
      </p:sp>
      <p:sp>
        <p:nvSpPr>
          <p:cNvPr id="89091" name="Text Box 3"/>
          <p:cNvSpPr txBox="1">
            <a:spLocks noChangeArrowheads="1"/>
          </p:cNvSpPr>
          <p:nvPr/>
        </p:nvSpPr>
        <p:spPr bwMode="auto">
          <a:xfrm>
            <a:off x="1027113" y="2217738"/>
            <a:ext cx="1296987" cy="519112"/>
          </a:xfrm>
          <a:prstGeom prst="rect">
            <a:avLst/>
          </a:prstGeom>
          <a:noFill/>
          <a:ln w="9525">
            <a:noFill/>
            <a:miter lim="800000"/>
            <a:headEnd/>
            <a:tailEnd/>
          </a:ln>
        </p:spPr>
        <p:txBody>
          <a:bodyPr>
            <a:spAutoFit/>
          </a:bodyPr>
          <a:lstStyle/>
          <a:p>
            <a:pPr>
              <a:spcBef>
                <a:spcPct val="50000"/>
              </a:spcBef>
            </a:pPr>
            <a:r>
              <a:rPr kumimoji="1" lang="zh-CN" altLang="en-US" sz="2800">
                <a:solidFill>
                  <a:srgbClr val="66FF33"/>
                </a:solidFill>
              </a:rPr>
              <a:t>解  </a:t>
            </a:r>
            <a:r>
              <a:rPr kumimoji="1" lang="en-US" altLang="zh-CN"/>
              <a:t>(1)</a:t>
            </a:r>
          </a:p>
        </p:txBody>
      </p:sp>
      <p:grpSp>
        <p:nvGrpSpPr>
          <p:cNvPr id="2" name="Group 4"/>
          <p:cNvGrpSpPr>
            <a:grpSpLocks/>
          </p:cNvGrpSpPr>
          <p:nvPr/>
        </p:nvGrpSpPr>
        <p:grpSpPr bwMode="auto">
          <a:xfrm>
            <a:off x="2286000" y="2071688"/>
            <a:ext cx="1516063" cy="857250"/>
            <a:chOff x="1130" y="1184"/>
            <a:chExt cx="1147" cy="687"/>
          </a:xfrm>
        </p:grpSpPr>
        <p:graphicFrame>
          <p:nvGraphicFramePr>
            <p:cNvPr id="69638" name="Object 5"/>
            <p:cNvGraphicFramePr>
              <a:graphicFrameLocks noChangeAspect="1"/>
            </p:cNvGraphicFramePr>
            <p:nvPr/>
          </p:nvGraphicFramePr>
          <p:xfrm>
            <a:off x="1508" y="1184"/>
            <a:ext cx="769" cy="687"/>
          </p:xfrm>
          <a:graphic>
            <a:graphicData uri="http://schemas.openxmlformats.org/presentationml/2006/ole">
              <mc:AlternateContent xmlns:mc="http://schemas.openxmlformats.org/markup-compatibility/2006">
                <mc:Choice xmlns:v="urn:schemas-microsoft-com:vml" Requires="v">
                  <p:oleObj spid="_x0000_s69719" name="公式" r:id="rId3" imgW="939600" imgH="838080" progId="Equation.3">
                    <p:embed/>
                  </p:oleObj>
                </mc:Choice>
                <mc:Fallback>
                  <p:oleObj name="公式" r:id="rId3" imgW="939600" imgH="8380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8" y="1184"/>
                          <a:ext cx="769" cy="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45" name="Text Box 6"/>
            <p:cNvSpPr txBox="1">
              <a:spLocks noChangeArrowheads="1"/>
            </p:cNvSpPr>
            <p:nvPr/>
          </p:nvSpPr>
          <p:spPr bwMode="auto">
            <a:xfrm>
              <a:off x="1130" y="1298"/>
              <a:ext cx="367" cy="288"/>
            </a:xfrm>
            <a:prstGeom prst="rect">
              <a:avLst/>
            </a:prstGeom>
            <a:noFill/>
            <a:ln w="9525">
              <a:noFill/>
              <a:miter lim="800000"/>
              <a:headEnd/>
              <a:tailEnd/>
            </a:ln>
          </p:spPr>
          <p:txBody>
            <a:bodyPr>
              <a:spAutoFit/>
            </a:bodyPr>
            <a:lstStyle/>
            <a:p>
              <a:pPr>
                <a:spcBef>
                  <a:spcPct val="50000"/>
                </a:spcBef>
              </a:pPr>
              <a:r>
                <a:rPr kumimoji="1" lang="zh-CN" altLang="en-US"/>
                <a:t>由</a:t>
              </a:r>
              <a:endParaRPr kumimoji="1" lang="zh-CN" altLang="en-US" b="0">
                <a:solidFill>
                  <a:schemeClr val="tx1"/>
                </a:solidFill>
              </a:endParaRPr>
            </a:p>
          </p:txBody>
        </p:sp>
      </p:grpSp>
      <p:sp>
        <p:nvSpPr>
          <p:cNvPr id="89095" name="Text Box 7"/>
          <p:cNvSpPr txBox="1">
            <a:spLocks noChangeArrowheads="1"/>
          </p:cNvSpPr>
          <p:nvPr/>
        </p:nvSpPr>
        <p:spPr bwMode="auto">
          <a:xfrm>
            <a:off x="1254125" y="4119563"/>
            <a:ext cx="1381125" cy="457200"/>
          </a:xfrm>
          <a:prstGeom prst="rect">
            <a:avLst/>
          </a:prstGeom>
          <a:noFill/>
          <a:ln w="9525">
            <a:noFill/>
            <a:miter lim="800000"/>
            <a:headEnd/>
            <a:tailEnd/>
          </a:ln>
        </p:spPr>
        <p:txBody>
          <a:bodyPr>
            <a:spAutoFit/>
          </a:bodyPr>
          <a:lstStyle/>
          <a:p>
            <a:pPr>
              <a:spcBef>
                <a:spcPct val="50000"/>
              </a:spcBef>
            </a:pPr>
            <a:r>
              <a:rPr kumimoji="1" lang="zh-CN" altLang="en-US"/>
              <a:t>所以</a:t>
            </a:r>
            <a:endParaRPr kumimoji="1" lang="zh-CN" altLang="en-US" b="0">
              <a:solidFill>
                <a:schemeClr val="tx1"/>
              </a:solidFill>
            </a:endParaRPr>
          </a:p>
        </p:txBody>
      </p:sp>
      <p:graphicFrame>
        <p:nvGraphicFramePr>
          <p:cNvPr id="89096" name="Object 8"/>
          <p:cNvGraphicFramePr>
            <a:graphicFrameLocks noChangeAspect="1"/>
          </p:cNvGraphicFramePr>
          <p:nvPr/>
        </p:nvGraphicFramePr>
        <p:xfrm>
          <a:off x="1285875" y="3032125"/>
          <a:ext cx="3430588" cy="669925"/>
        </p:xfrm>
        <a:graphic>
          <a:graphicData uri="http://schemas.openxmlformats.org/presentationml/2006/ole">
            <mc:AlternateContent xmlns:mc="http://schemas.openxmlformats.org/markup-compatibility/2006">
              <mc:Choice xmlns:v="urn:schemas-microsoft-com:vml" Requires="v">
                <p:oleObj spid="_x0000_s69720" name="公式" r:id="rId5" imgW="2984400" imgH="660240" progId="Equation.3">
                  <p:embed/>
                </p:oleObj>
              </mc:Choice>
              <mc:Fallback>
                <p:oleObj name="公式" r:id="rId5" imgW="2984400" imgH="66024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5875" y="3032125"/>
                        <a:ext cx="3430588" cy="669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7" name="Object 9"/>
          <p:cNvGraphicFramePr>
            <a:graphicFrameLocks noChangeAspect="1"/>
          </p:cNvGraphicFramePr>
          <p:nvPr/>
        </p:nvGraphicFramePr>
        <p:xfrm>
          <a:off x="2252663" y="3971925"/>
          <a:ext cx="2892425" cy="836613"/>
        </p:xfrm>
        <a:graphic>
          <a:graphicData uri="http://schemas.openxmlformats.org/presentationml/2006/ole">
            <mc:AlternateContent xmlns:mc="http://schemas.openxmlformats.org/markup-compatibility/2006">
              <mc:Choice xmlns:v="urn:schemas-microsoft-com:vml" Requires="v">
                <p:oleObj spid="_x0000_s69721" name="公式" r:id="rId7" imgW="2908080" imgH="838080" progId="Equation.3">
                  <p:embed/>
                </p:oleObj>
              </mc:Choice>
              <mc:Fallback>
                <p:oleObj name="公式" r:id="rId7" imgW="2908080" imgH="83808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52663" y="3971925"/>
                        <a:ext cx="2892425" cy="836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098" name="Text Box 10"/>
          <p:cNvSpPr txBox="1">
            <a:spLocks noChangeArrowheads="1"/>
          </p:cNvSpPr>
          <p:nvPr/>
        </p:nvSpPr>
        <p:spPr bwMode="auto">
          <a:xfrm>
            <a:off x="749300" y="4948238"/>
            <a:ext cx="4829175" cy="457200"/>
          </a:xfrm>
          <a:prstGeom prst="rect">
            <a:avLst/>
          </a:prstGeom>
          <a:noFill/>
          <a:ln w="9525">
            <a:noFill/>
            <a:miter lim="800000"/>
            <a:headEnd/>
            <a:tailEnd/>
          </a:ln>
        </p:spPr>
        <p:txBody>
          <a:bodyPr>
            <a:spAutoFit/>
          </a:bodyPr>
          <a:lstStyle/>
          <a:p>
            <a:pPr>
              <a:spcBef>
                <a:spcPct val="50000"/>
              </a:spcBef>
            </a:pPr>
            <a:r>
              <a:rPr kumimoji="1" lang="en-US" altLang="zh-CN" b="0">
                <a:solidFill>
                  <a:schemeClr val="tx1"/>
                </a:solidFill>
              </a:rPr>
              <a:t>  </a:t>
            </a:r>
            <a:r>
              <a:rPr kumimoji="1" lang="en-US" altLang="zh-CN"/>
              <a:t>(2)</a:t>
            </a:r>
            <a:r>
              <a:rPr kumimoji="1" lang="zh-CN" altLang="en-US"/>
              <a:t>由全电流的连续性，得</a:t>
            </a:r>
          </a:p>
        </p:txBody>
      </p:sp>
      <p:graphicFrame>
        <p:nvGraphicFramePr>
          <p:cNvPr id="89099" name="Object 11"/>
          <p:cNvGraphicFramePr>
            <a:graphicFrameLocks noChangeAspect="1"/>
          </p:cNvGraphicFramePr>
          <p:nvPr/>
        </p:nvGraphicFramePr>
        <p:xfrm>
          <a:off x="2752725" y="5573713"/>
          <a:ext cx="2319338" cy="539750"/>
        </p:xfrm>
        <a:graphic>
          <a:graphicData uri="http://schemas.openxmlformats.org/presentationml/2006/ole">
            <mc:AlternateContent xmlns:mc="http://schemas.openxmlformats.org/markup-compatibility/2006">
              <mc:Choice xmlns:v="urn:schemas-microsoft-com:vml" Requires="v">
                <p:oleObj spid="_x0000_s69722" name="公式" r:id="rId9" imgW="2019240" imgH="469800" progId="Equation.3">
                  <p:embed/>
                </p:oleObj>
              </mc:Choice>
              <mc:Fallback>
                <p:oleObj name="公式" r:id="rId9" imgW="2019240" imgH="4698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52725" y="5573713"/>
                        <a:ext cx="2319338"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100" name="Object 12"/>
          <p:cNvGraphicFramePr>
            <a:graphicFrameLocks noChangeAspect="1"/>
          </p:cNvGraphicFramePr>
          <p:nvPr/>
        </p:nvGraphicFramePr>
        <p:xfrm>
          <a:off x="4787900" y="3141663"/>
          <a:ext cx="2106613" cy="512762"/>
        </p:xfrm>
        <a:graphic>
          <a:graphicData uri="http://schemas.openxmlformats.org/presentationml/2006/ole">
            <mc:AlternateContent xmlns:mc="http://schemas.openxmlformats.org/markup-compatibility/2006">
              <mc:Choice xmlns:v="urn:schemas-microsoft-com:vml" Requires="v">
                <p:oleObj spid="_x0000_s69723" name="公式" r:id="rId11" imgW="1879560" imgH="457200" progId="Equation.3">
                  <p:embed/>
                </p:oleObj>
              </mc:Choice>
              <mc:Fallback>
                <p:oleObj name="公式" r:id="rId11" imgW="1879560" imgH="45720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87900" y="3141663"/>
                        <a:ext cx="2106613" cy="512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9091"/>
                                        </p:tgtEl>
                                        <p:attrNameLst>
                                          <p:attrName>style.visibility</p:attrName>
                                        </p:attrNameLst>
                                      </p:cBhvr>
                                      <p:to>
                                        <p:strVal val="visible"/>
                                      </p:to>
                                    </p:set>
                                    <p:animEffect transition="in" filter="wipe(left)">
                                      <p:cBhvr>
                                        <p:cTn id="7" dur="500"/>
                                        <p:tgtEl>
                                          <p:spTgt spid="890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9096"/>
                                        </p:tgtEl>
                                        <p:attrNameLst>
                                          <p:attrName>style.visibility</p:attrName>
                                        </p:attrNameLst>
                                      </p:cBhvr>
                                      <p:to>
                                        <p:strVal val="visible"/>
                                      </p:to>
                                    </p:set>
                                    <p:animEffect transition="in" filter="wipe(left)">
                                      <p:cBhvr>
                                        <p:cTn id="17" dur="500"/>
                                        <p:tgtEl>
                                          <p:spTgt spid="8909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9100"/>
                                        </p:tgtEl>
                                        <p:attrNameLst>
                                          <p:attrName>style.visibility</p:attrName>
                                        </p:attrNameLst>
                                      </p:cBhvr>
                                      <p:to>
                                        <p:strVal val="visible"/>
                                      </p:to>
                                    </p:set>
                                    <p:animEffect transition="in" filter="wipe(left)">
                                      <p:cBhvr>
                                        <p:cTn id="22" dur="500"/>
                                        <p:tgtEl>
                                          <p:spTgt spid="8910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9095"/>
                                        </p:tgtEl>
                                        <p:attrNameLst>
                                          <p:attrName>style.visibility</p:attrName>
                                        </p:attrNameLst>
                                      </p:cBhvr>
                                      <p:to>
                                        <p:strVal val="visible"/>
                                      </p:to>
                                    </p:set>
                                    <p:animEffect transition="in" filter="wipe(left)">
                                      <p:cBhvr>
                                        <p:cTn id="27" dur="500"/>
                                        <p:tgtEl>
                                          <p:spTgt spid="8909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9097"/>
                                        </p:tgtEl>
                                        <p:attrNameLst>
                                          <p:attrName>style.visibility</p:attrName>
                                        </p:attrNameLst>
                                      </p:cBhvr>
                                      <p:to>
                                        <p:strVal val="visible"/>
                                      </p:to>
                                    </p:set>
                                    <p:animEffect transition="in" filter="wipe(left)">
                                      <p:cBhvr>
                                        <p:cTn id="32" dur="500"/>
                                        <p:tgtEl>
                                          <p:spTgt spid="8909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9098"/>
                                        </p:tgtEl>
                                        <p:attrNameLst>
                                          <p:attrName>style.visibility</p:attrName>
                                        </p:attrNameLst>
                                      </p:cBhvr>
                                      <p:to>
                                        <p:strVal val="visible"/>
                                      </p:to>
                                    </p:set>
                                    <p:animEffect transition="in" filter="wipe(left)">
                                      <p:cBhvr>
                                        <p:cTn id="37" dur="500"/>
                                        <p:tgtEl>
                                          <p:spTgt spid="8909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9099"/>
                                        </p:tgtEl>
                                        <p:attrNameLst>
                                          <p:attrName>style.visibility</p:attrName>
                                        </p:attrNameLst>
                                      </p:cBhvr>
                                      <p:to>
                                        <p:strVal val="visible"/>
                                      </p:to>
                                    </p:set>
                                    <p:animEffect transition="in" filter="wipe(left)">
                                      <p:cBhvr>
                                        <p:cTn id="42" dur="500"/>
                                        <p:tgtEl>
                                          <p:spTgt spid="89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autoUpdateAnimBg="0"/>
      <p:bldP spid="89095" grpId="0" autoUpdateAnimBg="0"/>
      <p:bldP spid="89098"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3"/>
          <p:cNvSpPr>
            <a:spLocks noGrp="1"/>
          </p:cNvSpPr>
          <p:nvPr>
            <p:ph type="sldNum" sz="quarter" idx="12"/>
          </p:nvPr>
        </p:nvSpPr>
        <p:spPr/>
        <p:txBody>
          <a:bodyPr/>
          <a:lstStyle/>
          <a:p>
            <a:pPr>
              <a:defRPr/>
            </a:pPr>
            <a:fld id="{DB2DF9CD-37CA-4426-9357-1B069F588C9F}" type="slidenum">
              <a:rPr lang="en-US" altLang="zh-CN"/>
              <a:pPr>
                <a:defRPr/>
              </a:pPr>
              <a:t>79</a:t>
            </a:fld>
            <a:endParaRPr lang="en-US" altLang="zh-CN"/>
          </a:p>
        </p:txBody>
      </p:sp>
      <p:sp>
        <p:nvSpPr>
          <p:cNvPr id="70666" name="Text Box 2"/>
          <p:cNvSpPr txBox="1">
            <a:spLocks noChangeArrowheads="1"/>
          </p:cNvSpPr>
          <p:nvPr/>
        </p:nvSpPr>
        <p:spPr bwMode="auto">
          <a:xfrm>
            <a:off x="360363" y="214313"/>
            <a:ext cx="8412162" cy="1597025"/>
          </a:xfrm>
          <a:prstGeom prst="rect">
            <a:avLst/>
          </a:prstGeom>
          <a:noFill/>
          <a:ln w="9525">
            <a:noFill/>
            <a:miter lim="800000"/>
            <a:headEnd/>
            <a:tailEnd/>
          </a:ln>
        </p:spPr>
        <p:txBody>
          <a:bodyPr>
            <a:spAutoFit/>
          </a:bodyPr>
          <a:lstStyle/>
          <a:p>
            <a:pPr>
              <a:lnSpc>
                <a:spcPct val="130000"/>
              </a:lnSpc>
              <a:spcBef>
                <a:spcPct val="50000"/>
              </a:spcBef>
            </a:pPr>
            <a:r>
              <a:rPr kumimoji="1" lang="zh-CN" altLang="en-US">
                <a:solidFill>
                  <a:srgbClr val="66FF33"/>
                </a:solidFill>
              </a:rPr>
              <a:t>例</a:t>
            </a:r>
            <a:r>
              <a:rPr kumimoji="1" lang="en-US" altLang="zh-CN">
                <a:solidFill>
                  <a:srgbClr val="66FF33"/>
                </a:solidFill>
              </a:rPr>
              <a:t>12-20</a:t>
            </a:r>
            <a:r>
              <a:rPr kumimoji="1" lang="en-US" altLang="zh-CN" sz="2800"/>
              <a:t>  </a:t>
            </a:r>
            <a:r>
              <a:rPr kumimoji="1" lang="zh-CN" altLang="en-US"/>
              <a:t>如图所示</a:t>
            </a:r>
            <a:r>
              <a:rPr kumimoji="1" lang="en-US" altLang="zh-CN"/>
              <a:t>,  </a:t>
            </a:r>
            <a:r>
              <a:rPr kumimoji="1" lang="zh-CN" altLang="en-US"/>
              <a:t>一电量为</a:t>
            </a:r>
            <a:r>
              <a:rPr kumimoji="1" lang="en-US" altLang="zh-CN" i="1"/>
              <a:t>q</a:t>
            </a:r>
            <a:r>
              <a:rPr kumimoji="1" lang="zh-CN" altLang="en-US"/>
              <a:t>的点电荷</a:t>
            </a:r>
            <a:r>
              <a:rPr kumimoji="1" lang="en-US" altLang="zh-CN"/>
              <a:t>, </a:t>
            </a:r>
            <a:r>
              <a:rPr kumimoji="1" lang="zh-CN" altLang="en-US"/>
              <a:t>以匀角速度</a:t>
            </a:r>
            <a:r>
              <a:rPr kumimoji="1" lang="zh-CN" altLang="en-US" i="1">
                <a:sym typeface="Symbol" pitchFamily="18" charset="2"/>
              </a:rPr>
              <a:t></a:t>
            </a:r>
            <a:r>
              <a:rPr kumimoji="1" lang="zh-CN" altLang="en-US">
                <a:sym typeface="Symbol" pitchFamily="18" charset="2"/>
              </a:rPr>
              <a:t>作半径</a:t>
            </a:r>
            <a:r>
              <a:rPr kumimoji="1" lang="en-US" altLang="zh-CN" i="1">
                <a:sym typeface="Symbol" pitchFamily="18" charset="2"/>
              </a:rPr>
              <a:t>R</a:t>
            </a:r>
            <a:r>
              <a:rPr kumimoji="1" lang="zh-CN" altLang="en-US">
                <a:sym typeface="Symbol" pitchFamily="18" charset="2"/>
              </a:rPr>
              <a:t>的圆周运动。设</a:t>
            </a:r>
            <a:r>
              <a:rPr kumimoji="1" lang="en-US" altLang="zh-CN" i="1">
                <a:sym typeface="Symbol" pitchFamily="18" charset="2"/>
              </a:rPr>
              <a:t>t</a:t>
            </a:r>
            <a:r>
              <a:rPr kumimoji="1" lang="en-US" altLang="zh-CN">
                <a:sym typeface="Symbol" pitchFamily="18" charset="2"/>
              </a:rPr>
              <a:t>=0</a:t>
            </a:r>
            <a:r>
              <a:rPr kumimoji="1" lang="zh-CN" altLang="en-US">
                <a:sym typeface="Symbol" pitchFamily="18" charset="2"/>
              </a:rPr>
              <a:t>时，</a:t>
            </a:r>
            <a:r>
              <a:rPr kumimoji="1" lang="en-US" altLang="zh-CN" i="1">
                <a:sym typeface="Symbol" pitchFamily="18" charset="2"/>
              </a:rPr>
              <a:t>q</a:t>
            </a:r>
            <a:r>
              <a:rPr kumimoji="1" lang="zh-CN" altLang="en-US">
                <a:sym typeface="Symbol" pitchFamily="18" charset="2"/>
              </a:rPr>
              <a:t>所在点的坐标为</a:t>
            </a:r>
            <a:r>
              <a:rPr kumimoji="1" lang="en-US" altLang="zh-CN">
                <a:sym typeface="Symbol" pitchFamily="18" charset="2"/>
              </a:rPr>
              <a:t>(</a:t>
            </a:r>
            <a:r>
              <a:rPr kumimoji="1" lang="en-US" altLang="zh-CN" i="1">
                <a:sym typeface="Symbol" pitchFamily="18" charset="2"/>
              </a:rPr>
              <a:t>R, </a:t>
            </a:r>
            <a:r>
              <a:rPr kumimoji="1" lang="en-US" altLang="zh-CN">
                <a:sym typeface="Symbol" pitchFamily="18" charset="2"/>
              </a:rPr>
              <a:t>0),   </a:t>
            </a:r>
            <a:r>
              <a:rPr kumimoji="1" lang="zh-CN" altLang="en-US">
                <a:sym typeface="Symbol" pitchFamily="18" charset="2"/>
              </a:rPr>
              <a:t>求圆心</a:t>
            </a:r>
            <a:r>
              <a:rPr kumimoji="1" lang="en-US" altLang="zh-CN" i="1">
                <a:sym typeface="Symbol" pitchFamily="18" charset="2"/>
              </a:rPr>
              <a:t>o</a:t>
            </a:r>
            <a:r>
              <a:rPr kumimoji="1" lang="zh-CN" altLang="en-US">
                <a:sym typeface="Symbol" pitchFamily="18" charset="2"/>
              </a:rPr>
              <a:t>处的位移电流密度。</a:t>
            </a:r>
            <a:endParaRPr kumimoji="1" lang="zh-CN" altLang="en-US" b="0">
              <a:solidFill>
                <a:schemeClr val="tx1"/>
              </a:solidFill>
            </a:endParaRPr>
          </a:p>
        </p:txBody>
      </p:sp>
      <p:sp>
        <p:nvSpPr>
          <p:cNvPr id="90115" name="Text Box 3"/>
          <p:cNvSpPr txBox="1">
            <a:spLocks noChangeArrowheads="1"/>
          </p:cNvSpPr>
          <p:nvPr/>
        </p:nvSpPr>
        <p:spPr bwMode="auto">
          <a:xfrm>
            <a:off x="611188" y="2058988"/>
            <a:ext cx="1190625" cy="519112"/>
          </a:xfrm>
          <a:prstGeom prst="rect">
            <a:avLst/>
          </a:prstGeom>
          <a:noFill/>
          <a:ln w="9525">
            <a:noFill/>
            <a:miter lim="800000"/>
            <a:headEnd/>
            <a:tailEnd/>
          </a:ln>
        </p:spPr>
        <p:txBody>
          <a:bodyPr>
            <a:spAutoFit/>
          </a:bodyPr>
          <a:lstStyle/>
          <a:p>
            <a:pPr>
              <a:spcBef>
                <a:spcPct val="50000"/>
              </a:spcBef>
            </a:pPr>
            <a:r>
              <a:rPr kumimoji="1" lang="zh-CN" altLang="en-US" sz="2800">
                <a:solidFill>
                  <a:srgbClr val="66FF33"/>
                </a:solidFill>
              </a:rPr>
              <a:t>解</a:t>
            </a:r>
            <a:r>
              <a:rPr kumimoji="1" lang="zh-CN" altLang="en-US" sz="2800">
                <a:solidFill>
                  <a:schemeClr val="tx1"/>
                </a:solidFill>
              </a:rPr>
              <a:t>  </a:t>
            </a:r>
          </a:p>
        </p:txBody>
      </p:sp>
      <p:graphicFrame>
        <p:nvGraphicFramePr>
          <p:cNvPr id="90116" name="Object 4"/>
          <p:cNvGraphicFramePr>
            <a:graphicFrameLocks noChangeAspect="1"/>
          </p:cNvGraphicFramePr>
          <p:nvPr/>
        </p:nvGraphicFramePr>
        <p:xfrm>
          <a:off x="1143000" y="2928938"/>
          <a:ext cx="2995613" cy="863600"/>
        </p:xfrm>
        <a:graphic>
          <a:graphicData uri="http://schemas.openxmlformats.org/presentationml/2006/ole">
            <mc:AlternateContent xmlns:mc="http://schemas.openxmlformats.org/markup-compatibility/2006">
              <mc:Choice xmlns:v="urn:schemas-microsoft-com:vml" Requires="v">
                <p:oleObj spid="_x0000_s70777" name="公式" r:id="rId3" imgW="2641320" imgH="761760" progId="Equation.3">
                  <p:embed/>
                </p:oleObj>
              </mc:Choice>
              <mc:Fallback>
                <p:oleObj name="公式" r:id="rId3" imgW="2641320" imgH="7617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928938"/>
                        <a:ext cx="2995613"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17" name="Object 5"/>
          <p:cNvGraphicFramePr>
            <a:graphicFrameLocks noChangeAspect="1"/>
          </p:cNvGraphicFramePr>
          <p:nvPr/>
        </p:nvGraphicFramePr>
        <p:xfrm>
          <a:off x="3357554" y="1857364"/>
          <a:ext cx="2678112" cy="1016000"/>
        </p:xfrm>
        <a:graphic>
          <a:graphicData uri="http://schemas.openxmlformats.org/presentationml/2006/ole">
            <mc:AlternateContent xmlns:mc="http://schemas.openxmlformats.org/markup-compatibility/2006">
              <mc:Choice xmlns:v="urn:schemas-microsoft-com:vml" Requires="v">
                <p:oleObj spid="_x0000_s70778" name="公式" r:id="rId5" imgW="2209680" imgH="838080" progId="Equation.3">
                  <p:embed/>
                </p:oleObj>
              </mc:Choice>
              <mc:Fallback>
                <p:oleObj name="公式" r:id="rId5" imgW="2209680" imgH="8380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7554" y="1857364"/>
                        <a:ext cx="2678112"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18" name="Object 6"/>
          <p:cNvGraphicFramePr>
            <a:graphicFrameLocks noChangeAspect="1"/>
          </p:cNvGraphicFramePr>
          <p:nvPr/>
        </p:nvGraphicFramePr>
        <p:xfrm>
          <a:off x="1544638" y="1876425"/>
          <a:ext cx="1336675" cy="868363"/>
        </p:xfrm>
        <a:graphic>
          <a:graphicData uri="http://schemas.openxmlformats.org/presentationml/2006/ole">
            <mc:AlternateContent xmlns:mc="http://schemas.openxmlformats.org/markup-compatibility/2006">
              <mc:Choice xmlns:v="urn:schemas-microsoft-com:vml" Requires="v">
                <p:oleObj spid="_x0000_s70779" name="公式" r:id="rId7" imgW="1066680" imgH="787320" progId="Equation.3">
                  <p:embed/>
                </p:oleObj>
              </mc:Choice>
              <mc:Fallback>
                <p:oleObj name="公式" r:id="rId7" imgW="1066680" imgH="78732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4638" y="1876425"/>
                        <a:ext cx="13366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3399"/>
                            </a:solidFill>
                            <a:miter lim="800000"/>
                            <a:headEnd/>
                            <a:tailEnd/>
                          </a14:hiddenLine>
                        </a:ext>
                      </a:extLst>
                    </p:spPr>
                  </p:pic>
                </p:oleObj>
              </mc:Fallback>
            </mc:AlternateContent>
          </a:graphicData>
        </a:graphic>
      </p:graphicFrame>
      <p:graphicFrame>
        <p:nvGraphicFramePr>
          <p:cNvPr id="90120" name="Object 8"/>
          <p:cNvGraphicFramePr>
            <a:graphicFrameLocks noChangeAspect="1"/>
          </p:cNvGraphicFramePr>
          <p:nvPr/>
        </p:nvGraphicFramePr>
        <p:xfrm>
          <a:off x="1214414" y="3857628"/>
          <a:ext cx="4537075" cy="984629"/>
        </p:xfrm>
        <a:graphic>
          <a:graphicData uri="http://schemas.openxmlformats.org/presentationml/2006/ole">
            <mc:AlternateContent xmlns:mc="http://schemas.openxmlformats.org/markup-compatibility/2006">
              <mc:Choice xmlns:v="urn:schemas-microsoft-com:vml" Requires="v">
                <p:oleObj spid="_x0000_s70780" name="公式" r:id="rId9" imgW="3657600" imgH="761760" progId="Equation.3">
                  <p:embed/>
                </p:oleObj>
              </mc:Choice>
              <mc:Fallback>
                <p:oleObj name="公式" r:id="rId9" imgW="3657600" imgH="76176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4414" y="3857628"/>
                        <a:ext cx="4537075" cy="9846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24" name="Object 12"/>
          <p:cNvGraphicFramePr>
            <a:graphicFrameLocks noChangeAspect="1"/>
          </p:cNvGraphicFramePr>
          <p:nvPr/>
        </p:nvGraphicFramePr>
        <p:xfrm>
          <a:off x="2990825" y="5056198"/>
          <a:ext cx="4105275" cy="944569"/>
        </p:xfrm>
        <a:graphic>
          <a:graphicData uri="http://schemas.openxmlformats.org/presentationml/2006/ole">
            <mc:AlternateContent xmlns:mc="http://schemas.openxmlformats.org/markup-compatibility/2006">
              <mc:Choice xmlns:v="urn:schemas-microsoft-com:vml" Requires="v">
                <p:oleObj spid="_x0000_s70781" name="公式" r:id="rId11" imgW="3429000" imgH="761760" progId="Equation.3">
                  <p:embed/>
                </p:oleObj>
              </mc:Choice>
              <mc:Fallback>
                <p:oleObj name="公式" r:id="rId11" imgW="3429000" imgH="76176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90825" y="5056198"/>
                        <a:ext cx="4105275" cy="9445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0668" name="Group 15"/>
          <p:cNvGrpSpPr>
            <a:grpSpLocks/>
          </p:cNvGrpSpPr>
          <p:nvPr/>
        </p:nvGrpSpPr>
        <p:grpSpPr bwMode="auto">
          <a:xfrm>
            <a:off x="6219825" y="2089150"/>
            <a:ext cx="2667000" cy="3281363"/>
            <a:chOff x="3918" y="1790"/>
            <a:chExt cx="1680" cy="2067"/>
          </a:xfrm>
        </p:grpSpPr>
        <p:sp>
          <p:nvSpPr>
            <p:cNvPr id="70673" name="Oval 16"/>
            <p:cNvSpPr>
              <a:spLocks noChangeArrowheads="1"/>
            </p:cNvSpPr>
            <p:nvPr/>
          </p:nvSpPr>
          <p:spPr bwMode="auto">
            <a:xfrm>
              <a:off x="4033" y="2132"/>
              <a:ext cx="1309" cy="1278"/>
            </a:xfrm>
            <a:prstGeom prst="ellipse">
              <a:avLst/>
            </a:prstGeom>
            <a:noFill/>
            <a:ln w="38100">
              <a:solidFill>
                <a:srgbClr val="FFFF00"/>
              </a:solidFill>
              <a:round/>
              <a:headEnd/>
              <a:tailEnd/>
            </a:ln>
          </p:spPr>
          <p:txBody>
            <a:bodyPr wrap="none" anchor="ctr"/>
            <a:lstStyle/>
            <a:p>
              <a:endParaRPr lang="zh-CN" altLang="en-US"/>
            </a:p>
          </p:txBody>
        </p:sp>
        <p:sp>
          <p:nvSpPr>
            <p:cNvPr id="70674" name="Line 17"/>
            <p:cNvSpPr>
              <a:spLocks noChangeShapeType="1"/>
            </p:cNvSpPr>
            <p:nvPr/>
          </p:nvSpPr>
          <p:spPr bwMode="auto">
            <a:xfrm flipV="1">
              <a:off x="4683" y="1860"/>
              <a:ext cx="0" cy="1718"/>
            </a:xfrm>
            <a:prstGeom prst="line">
              <a:avLst/>
            </a:prstGeom>
            <a:noFill/>
            <a:ln w="19050">
              <a:solidFill>
                <a:schemeClr val="bg1"/>
              </a:solidFill>
              <a:round/>
              <a:headEnd/>
              <a:tailEnd type="triangle" w="sm" len="med"/>
            </a:ln>
          </p:spPr>
          <p:txBody>
            <a:bodyPr/>
            <a:lstStyle/>
            <a:p>
              <a:endParaRPr lang="zh-CN" altLang="en-US"/>
            </a:p>
          </p:txBody>
        </p:sp>
        <p:sp>
          <p:nvSpPr>
            <p:cNvPr id="70675" name="Line 18"/>
            <p:cNvSpPr>
              <a:spLocks noChangeShapeType="1"/>
            </p:cNvSpPr>
            <p:nvPr/>
          </p:nvSpPr>
          <p:spPr bwMode="auto">
            <a:xfrm flipV="1">
              <a:off x="3918" y="2772"/>
              <a:ext cx="1633" cy="11"/>
            </a:xfrm>
            <a:prstGeom prst="line">
              <a:avLst/>
            </a:prstGeom>
            <a:noFill/>
            <a:ln w="19050">
              <a:solidFill>
                <a:schemeClr val="bg1"/>
              </a:solidFill>
              <a:round/>
              <a:headEnd/>
              <a:tailEnd type="triangle" w="sm" len="med"/>
            </a:ln>
          </p:spPr>
          <p:txBody>
            <a:bodyPr/>
            <a:lstStyle/>
            <a:p>
              <a:endParaRPr lang="zh-CN" altLang="en-US"/>
            </a:p>
          </p:txBody>
        </p:sp>
        <p:sp>
          <p:nvSpPr>
            <p:cNvPr id="70676" name="Line 19"/>
            <p:cNvSpPr>
              <a:spLocks noChangeShapeType="1"/>
            </p:cNvSpPr>
            <p:nvPr/>
          </p:nvSpPr>
          <p:spPr bwMode="auto">
            <a:xfrm flipV="1">
              <a:off x="4683" y="2320"/>
              <a:ext cx="437" cy="451"/>
            </a:xfrm>
            <a:prstGeom prst="line">
              <a:avLst/>
            </a:prstGeom>
            <a:noFill/>
            <a:ln w="19050">
              <a:solidFill>
                <a:schemeClr val="bg1"/>
              </a:solidFill>
              <a:round/>
              <a:headEnd/>
              <a:tailEnd/>
            </a:ln>
          </p:spPr>
          <p:txBody>
            <a:bodyPr/>
            <a:lstStyle/>
            <a:p>
              <a:endParaRPr lang="zh-CN" altLang="en-US"/>
            </a:p>
          </p:txBody>
        </p:sp>
        <p:pic>
          <p:nvPicPr>
            <p:cNvPr id="70677" name="Picture 20" descr="FESTBULL"/>
            <p:cNvPicPr>
              <a:picLocks noChangeAspect="1" noChangeArrowheads="1"/>
            </p:cNvPicPr>
            <p:nvPr/>
          </p:nvPicPr>
          <p:blipFill>
            <a:blip r:embed="rId13"/>
            <a:srcRect/>
            <a:stretch>
              <a:fillRect/>
            </a:stretch>
          </p:blipFill>
          <p:spPr bwMode="auto">
            <a:xfrm>
              <a:off x="5085" y="2256"/>
              <a:ext cx="104" cy="104"/>
            </a:xfrm>
            <a:prstGeom prst="rect">
              <a:avLst/>
            </a:prstGeom>
            <a:noFill/>
            <a:ln w="9525">
              <a:noFill/>
              <a:miter lim="800000"/>
              <a:headEnd/>
              <a:tailEnd/>
            </a:ln>
          </p:spPr>
        </p:pic>
        <p:sp>
          <p:nvSpPr>
            <p:cNvPr id="70678" name="Text Box 21"/>
            <p:cNvSpPr txBox="1">
              <a:spLocks noChangeArrowheads="1"/>
            </p:cNvSpPr>
            <p:nvPr/>
          </p:nvSpPr>
          <p:spPr bwMode="auto">
            <a:xfrm>
              <a:off x="5395" y="2698"/>
              <a:ext cx="203" cy="327"/>
            </a:xfrm>
            <a:prstGeom prst="rect">
              <a:avLst/>
            </a:prstGeom>
            <a:noFill/>
            <a:ln w="9525">
              <a:noFill/>
              <a:miter lim="800000"/>
              <a:headEnd/>
              <a:tailEnd/>
            </a:ln>
          </p:spPr>
          <p:txBody>
            <a:bodyPr>
              <a:spAutoFit/>
            </a:bodyPr>
            <a:lstStyle/>
            <a:p>
              <a:pPr>
                <a:spcBef>
                  <a:spcPct val="50000"/>
                </a:spcBef>
              </a:pPr>
              <a:r>
                <a:rPr kumimoji="1" lang="en-US" altLang="zh-CN" sz="2800" b="0" i="1"/>
                <a:t>x</a:t>
              </a:r>
              <a:endParaRPr kumimoji="1" lang="en-US" altLang="zh-CN" sz="2800" b="0" i="1">
                <a:solidFill>
                  <a:schemeClr val="tx1"/>
                </a:solidFill>
              </a:endParaRPr>
            </a:p>
          </p:txBody>
        </p:sp>
        <p:sp>
          <p:nvSpPr>
            <p:cNvPr id="70679" name="Text Box 22"/>
            <p:cNvSpPr txBox="1">
              <a:spLocks noChangeArrowheads="1"/>
            </p:cNvSpPr>
            <p:nvPr/>
          </p:nvSpPr>
          <p:spPr bwMode="auto">
            <a:xfrm>
              <a:off x="4494" y="1790"/>
              <a:ext cx="262" cy="288"/>
            </a:xfrm>
            <a:prstGeom prst="rect">
              <a:avLst/>
            </a:prstGeom>
            <a:noFill/>
            <a:ln w="9525">
              <a:noFill/>
              <a:miter lim="800000"/>
              <a:headEnd/>
              <a:tailEnd/>
            </a:ln>
          </p:spPr>
          <p:txBody>
            <a:bodyPr>
              <a:spAutoFit/>
            </a:bodyPr>
            <a:lstStyle/>
            <a:p>
              <a:pPr>
                <a:spcBef>
                  <a:spcPct val="50000"/>
                </a:spcBef>
              </a:pPr>
              <a:r>
                <a:rPr kumimoji="1" lang="en-US" altLang="zh-CN" b="0"/>
                <a:t>y</a:t>
              </a:r>
              <a:endParaRPr kumimoji="1" lang="en-US" altLang="zh-CN" b="0">
                <a:solidFill>
                  <a:schemeClr val="tx1"/>
                </a:solidFill>
              </a:endParaRPr>
            </a:p>
          </p:txBody>
        </p:sp>
        <p:sp>
          <p:nvSpPr>
            <p:cNvPr id="70680" name="Text Box 23"/>
            <p:cNvSpPr txBox="1">
              <a:spLocks noChangeArrowheads="1"/>
            </p:cNvSpPr>
            <p:nvPr/>
          </p:nvSpPr>
          <p:spPr bwMode="auto">
            <a:xfrm>
              <a:off x="4815" y="2184"/>
              <a:ext cx="356" cy="327"/>
            </a:xfrm>
            <a:prstGeom prst="rect">
              <a:avLst/>
            </a:prstGeom>
            <a:noFill/>
            <a:ln w="9525">
              <a:noFill/>
              <a:miter lim="800000"/>
              <a:headEnd/>
              <a:tailEnd/>
            </a:ln>
          </p:spPr>
          <p:txBody>
            <a:bodyPr>
              <a:spAutoFit/>
            </a:bodyPr>
            <a:lstStyle/>
            <a:p>
              <a:pPr>
                <a:spcBef>
                  <a:spcPct val="50000"/>
                </a:spcBef>
              </a:pPr>
              <a:r>
                <a:rPr kumimoji="1" lang="en-US" altLang="zh-CN" sz="2800" i="1"/>
                <a:t>R</a:t>
              </a:r>
              <a:endParaRPr kumimoji="1" lang="en-US" altLang="zh-CN" sz="2800" b="0" i="1">
                <a:solidFill>
                  <a:schemeClr val="tx1"/>
                </a:solidFill>
              </a:endParaRPr>
            </a:p>
          </p:txBody>
        </p:sp>
        <p:sp>
          <p:nvSpPr>
            <p:cNvPr id="70681" name="Freeform 24"/>
            <p:cNvSpPr>
              <a:spLocks/>
            </p:cNvSpPr>
            <p:nvPr/>
          </p:nvSpPr>
          <p:spPr bwMode="auto">
            <a:xfrm>
              <a:off x="4748" y="2060"/>
              <a:ext cx="367" cy="145"/>
            </a:xfrm>
            <a:custGeom>
              <a:avLst/>
              <a:gdLst>
                <a:gd name="T0" fmla="*/ 0 w 304"/>
                <a:gd name="T1" fmla="*/ 0 h 146"/>
                <a:gd name="T2" fmla="*/ 41603 w 304"/>
                <a:gd name="T3" fmla="*/ 31 h 146"/>
                <a:gd name="T4" fmla="*/ 86565 w 304"/>
                <a:gd name="T5" fmla="*/ 116 h 146"/>
                <a:gd name="T6" fmla="*/ 0 60000 65536"/>
                <a:gd name="T7" fmla="*/ 0 60000 65536"/>
                <a:gd name="T8" fmla="*/ 0 60000 65536"/>
                <a:gd name="T9" fmla="*/ 0 w 304"/>
                <a:gd name="T10" fmla="*/ 0 h 146"/>
                <a:gd name="T11" fmla="*/ 304 w 304"/>
                <a:gd name="T12" fmla="*/ 146 h 146"/>
              </a:gdLst>
              <a:ahLst/>
              <a:cxnLst>
                <a:cxn ang="T6">
                  <a:pos x="T0" y="T1"/>
                </a:cxn>
                <a:cxn ang="T7">
                  <a:pos x="T2" y="T3"/>
                </a:cxn>
                <a:cxn ang="T8">
                  <a:pos x="T4" y="T5"/>
                </a:cxn>
              </a:cxnLst>
              <a:rect l="T9" t="T10" r="T11" b="T12"/>
              <a:pathLst>
                <a:path w="304" h="146">
                  <a:moveTo>
                    <a:pt x="0" y="0"/>
                  </a:moveTo>
                  <a:cubicBezTo>
                    <a:pt x="48" y="3"/>
                    <a:pt x="96" y="7"/>
                    <a:pt x="147" y="31"/>
                  </a:cubicBezTo>
                  <a:cubicBezTo>
                    <a:pt x="198" y="55"/>
                    <a:pt x="251" y="100"/>
                    <a:pt x="304" y="146"/>
                  </a:cubicBezTo>
                </a:path>
              </a:pathLst>
            </a:custGeom>
            <a:noFill/>
            <a:ln w="28575">
              <a:solidFill>
                <a:srgbClr val="FF3399"/>
              </a:solidFill>
              <a:round/>
              <a:headEnd type="triangle" w="sm" len="med"/>
              <a:tailEnd/>
            </a:ln>
          </p:spPr>
          <p:txBody>
            <a:bodyPr/>
            <a:lstStyle/>
            <a:p>
              <a:endParaRPr lang="zh-CN" altLang="en-US"/>
            </a:p>
          </p:txBody>
        </p:sp>
        <p:sp>
          <p:nvSpPr>
            <p:cNvPr id="70682" name="Text Box 25"/>
            <p:cNvSpPr txBox="1">
              <a:spLocks noChangeArrowheads="1"/>
            </p:cNvSpPr>
            <p:nvPr/>
          </p:nvSpPr>
          <p:spPr bwMode="auto">
            <a:xfrm>
              <a:off x="4898" y="1840"/>
              <a:ext cx="387" cy="327"/>
            </a:xfrm>
            <a:prstGeom prst="rect">
              <a:avLst/>
            </a:prstGeom>
            <a:noFill/>
            <a:ln w="9525">
              <a:noFill/>
              <a:miter lim="800000"/>
              <a:headEnd/>
              <a:tailEnd/>
            </a:ln>
          </p:spPr>
          <p:txBody>
            <a:bodyPr>
              <a:spAutoFit/>
            </a:bodyPr>
            <a:lstStyle/>
            <a:p>
              <a:pPr>
                <a:spcBef>
                  <a:spcPct val="50000"/>
                </a:spcBef>
              </a:pPr>
              <a:r>
                <a:rPr kumimoji="1" lang="en-US" altLang="zh-CN" sz="2800" i="1">
                  <a:sym typeface="Symbol" pitchFamily="18" charset="2"/>
                </a:rPr>
                <a:t></a:t>
              </a:r>
              <a:endParaRPr kumimoji="1" lang="en-US" altLang="zh-CN" sz="2800" b="0">
                <a:solidFill>
                  <a:schemeClr val="tx1"/>
                </a:solidFill>
                <a:sym typeface="Symbol" pitchFamily="18" charset="2"/>
              </a:endParaRPr>
            </a:p>
          </p:txBody>
        </p:sp>
        <p:sp>
          <p:nvSpPr>
            <p:cNvPr id="70683" name="Text Box 26"/>
            <p:cNvSpPr txBox="1">
              <a:spLocks noChangeArrowheads="1"/>
            </p:cNvSpPr>
            <p:nvPr/>
          </p:nvSpPr>
          <p:spPr bwMode="auto">
            <a:xfrm>
              <a:off x="4378" y="3569"/>
              <a:ext cx="806" cy="288"/>
            </a:xfrm>
            <a:prstGeom prst="rect">
              <a:avLst/>
            </a:prstGeom>
            <a:noFill/>
            <a:ln w="9525">
              <a:noFill/>
              <a:miter lim="800000"/>
              <a:headEnd/>
              <a:tailEnd/>
            </a:ln>
          </p:spPr>
          <p:txBody>
            <a:bodyPr>
              <a:spAutoFit/>
            </a:bodyPr>
            <a:lstStyle/>
            <a:p>
              <a:pPr>
                <a:spcBef>
                  <a:spcPct val="50000"/>
                </a:spcBef>
              </a:pPr>
              <a:endParaRPr kumimoji="1" lang="zh-CN" altLang="zh-CN" b="0"/>
            </a:p>
          </p:txBody>
        </p:sp>
        <p:sp>
          <p:nvSpPr>
            <p:cNvPr id="70684" name="Text Box 27"/>
            <p:cNvSpPr txBox="1">
              <a:spLocks noChangeArrowheads="1"/>
            </p:cNvSpPr>
            <p:nvPr/>
          </p:nvSpPr>
          <p:spPr bwMode="auto">
            <a:xfrm>
              <a:off x="4505" y="2678"/>
              <a:ext cx="245" cy="288"/>
            </a:xfrm>
            <a:prstGeom prst="rect">
              <a:avLst/>
            </a:prstGeom>
            <a:noFill/>
            <a:ln w="9525">
              <a:noFill/>
              <a:miter lim="800000"/>
              <a:headEnd/>
              <a:tailEnd/>
            </a:ln>
          </p:spPr>
          <p:txBody>
            <a:bodyPr>
              <a:spAutoFit/>
            </a:bodyPr>
            <a:lstStyle/>
            <a:p>
              <a:pPr>
                <a:spcBef>
                  <a:spcPct val="50000"/>
                </a:spcBef>
              </a:pPr>
              <a:r>
                <a:rPr kumimoji="1" lang="en-US" altLang="zh-CN" b="0" i="1"/>
                <a:t>o</a:t>
              </a:r>
              <a:endParaRPr kumimoji="1" lang="en-US" altLang="zh-CN" b="0">
                <a:solidFill>
                  <a:schemeClr val="tx1"/>
                </a:solidFill>
              </a:endParaRPr>
            </a:p>
          </p:txBody>
        </p:sp>
        <p:sp>
          <p:nvSpPr>
            <p:cNvPr id="70685" name="Text Box 28"/>
            <p:cNvSpPr txBox="1">
              <a:spLocks noChangeArrowheads="1"/>
            </p:cNvSpPr>
            <p:nvPr/>
          </p:nvSpPr>
          <p:spPr bwMode="auto">
            <a:xfrm>
              <a:off x="5137" y="1995"/>
              <a:ext cx="243" cy="327"/>
            </a:xfrm>
            <a:prstGeom prst="rect">
              <a:avLst/>
            </a:prstGeom>
            <a:noFill/>
            <a:ln w="9525">
              <a:noFill/>
              <a:miter lim="800000"/>
              <a:headEnd/>
              <a:tailEnd/>
            </a:ln>
          </p:spPr>
          <p:txBody>
            <a:bodyPr>
              <a:spAutoFit/>
            </a:bodyPr>
            <a:lstStyle/>
            <a:p>
              <a:pPr>
                <a:spcBef>
                  <a:spcPct val="50000"/>
                </a:spcBef>
              </a:pPr>
              <a:r>
                <a:rPr kumimoji="1" lang="en-US" altLang="zh-CN" sz="2800" i="1"/>
                <a:t>q</a:t>
              </a:r>
              <a:endParaRPr kumimoji="1" lang="en-US" altLang="zh-CN" sz="2800" b="0" i="1">
                <a:solidFill>
                  <a:schemeClr val="tx1"/>
                </a:solidFill>
              </a:endParaRPr>
            </a:p>
          </p:txBody>
        </p:sp>
      </p:grpSp>
      <p:grpSp>
        <p:nvGrpSpPr>
          <p:cNvPr id="3" name="Group 29"/>
          <p:cNvGrpSpPr>
            <a:grpSpLocks/>
          </p:cNvGrpSpPr>
          <p:nvPr/>
        </p:nvGrpSpPr>
        <p:grpSpPr bwMode="auto">
          <a:xfrm>
            <a:off x="7445375" y="2981325"/>
            <a:ext cx="938213" cy="709613"/>
            <a:chOff x="4690" y="2358"/>
            <a:chExt cx="591" cy="447"/>
          </a:xfrm>
        </p:grpSpPr>
        <p:sp>
          <p:nvSpPr>
            <p:cNvPr id="70670" name="Text Box 30"/>
            <p:cNvSpPr txBox="1">
              <a:spLocks noChangeArrowheads="1"/>
            </p:cNvSpPr>
            <p:nvPr/>
          </p:nvSpPr>
          <p:spPr bwMode="auto">
            <a:xfrm>
              <a:off x="4884" y="2478"/>
              <a:ext cx="397" cy="327"/>
            </a:xfrm>
            <a:prstGeom prst="rect">
              <a:avLst/>
            </a:prstGeom>
            <a:noFill/>
            <a:ln w="9525">
              <a:noFill/>
              <a:miter lim="800000"/>
              <a:headEnd/>
              <a:tailEnd/>
            </a:ln>
          </p:spPr>
          <p:txBody>
            <a:bodyPr>
              <a:spAutoFit/>
            </a:bodyPr>
            <a:lstStyle/>
            <a:p>
              <a:pPr>
                <a:spcBef>
                  <a:spcPct val="50000"/>
                </a:spcBef>
              </a:pPr>
              <a:r>
                <a:rPr kumimoji="1" lang="en-US" altLang="zh-CN" sz="2800" i="1">
                  <a:sym typeface="Symbol" pitchFamily="18" charset="2"/>
                </a:rPr>
                <a:t>t</a:t>
              </a:r>
              <a:endParaRPr kumimoji="1" lang="en-US" altLang="zh-CN" sz="2800" b="0">
                <a:solidFill>
                  <a:schemeClr val="tx1"/>
                </a:solidFill>
                <a:sym typeface="Symbol" pitchFamily="18" charset="2"/>
              </a:endParaRPr>
            </a:p>
          </p:txBody>
        </p:sp>
        <p:sp>
          <p:nvSpPr>
            <p:cNvPr id="70671" name="Freeform 31"/>
            <p:cNvSpPr>
              <a:spLocks/>
            </p:cNvSpPr>
            <p:nvPr/>
          </p:nvSpPr>
          <p:spPr bwMode="auto">
            <a:xfrm>
              <a:off x="4812" y="2638"/>
              <a:ext cx="80" cy="146"/>
            </a:xfrm>
            <a:custGeom>
              <a:avLst/>
              <a:gdLst>
                <a:gd name="T0" fmla="*/ 0 w 102"/>
                <a:gd name="T1" fmla="*/ 0 h 134"/>
                <a:gd name="T2" fmla="*/ 2 w 102"/>
                <a:gd name="T3" fmla="*/ 582 h 134"/>
                <a:gd name="T4" fmla="*/ 2 w 102"/>
                <a:gd name="T5" fmla="*/ 1747 h 134"/>
                <a:gd name="T6" fmla="*/ 0 60000 65536"/>
                <a:gd name="T7" fmla="*/ 0 60000 65536"/>
                <a:gd name="T8" fmla="*/ 0 60000 65536"/>
                <a:gd name="T9" fmla="*/ 0 w 102"/>
                <a:gd name="T10" fmla="*/ 0 h 134"/>
                <a:gd name="T11" fmla="*/ 102 w 102"/>
                <a:gd name="T12" fmla="*/ 134 h 134"/>
              </a:gdLst>
              <a:ahLst/>
              <a:cxnLst>
                <a:cxn ang="T6">
                  <a:pos x="T0" y="T1"/>
                </a:cxn>
                <a:cxn ang="T7">
                  <a:pos x="T2" y="T3"/>
                </a:cxn>
                <a:cxn ang="T8">
                  <a:pos x="T4" y="T5"/>
                </a:cxn>
              </a:cxnLst>
              <a:rect l="T9" t="T10" r="T11" b="T12"/>
              <a:pathLst>
                <a:path w="102" h="134">
                  <a:moveTo>
                    <a:pt x="0" y="0"/>
                  </a:moveTo>
                  <a:cubicBezTo>
                    <a:pt x="38" y="11"/>
                    <a:pt x="76" y="23"/>
                    <a:pt x="89" y="45"/>
                  </a:cubicBezTo>
                  <a:cubicBezTo>
                    <a:pt x="102" y="67"/>
                    <a:pt x="89" y="100"/>
                    <a:pt x="77" y="134"/>
                  </a:cubicBezTo>
                </a:path>
              </a:pathLst>
            </a:custGeom>
            <a:noFill/>
            <a:ln w="9525">
              <a:solidFill>
                <a:schemeClr val="bg1"/>
              </a:solidFill>
              <a:round/>
              <a:headEnd/>
              <a:tailEnd/>
            </a:ln>
          </p:spPr>
          <p:txBody>
            <a:bodyPr wrap="none" anchor="ctr"/>
            <a:lstStyle/>
            <a:p>
              <a:endParaRPr lang="zh-CN" altLang="en-US"/>
            </a:p>
          </p:txBody>
        </p:sp>
        <p:sp>
          <p:nvSpPr>
            <p:cNvPr id="70672" name="Line 32"/>
            <p:cNvSpPr>
              <a:spLocks noChangeShapeType="1"/>
            </p:cNvSpPr>
            <p:nvPr/>
          </p:nvSpPr>
          <p:spPr bwMode="auto">
            <a:xfrm flipV="1">
              <a:off x="4691" y="2533"/>
              <a:ext cx="231" cy="230"/>
            </a:xfrm>
            <a:prstGeom prst="line">
              <a:avLst/>
            </a:prstGeom>
            <a:noFill/>
            <a:ln w="28575">
              <a:solidFill>
                <a:srgbClr val="FF3399"/>
              </a:solidFill>
              <a:round/>
              <a:headEnd/>
              <a:tailEnd type="triangle" w="sm" len="med"/>
            </a:ln>
          </p:spPr>
          <p:txBody>
            <a:bodyPr/>
            <a:lstStyle/>
            <a:p>
              <a:endParaRPr lang="zh-CN" altLang="en-US"/>
            </a:p>
          </p:txBody>
        </p:sp>
        <p:graphicFrame>
          <p:nvGraphicFramePr>
            <p:cNvPr id="70664" name="Object 33"/>
            <p:cNvGraphicFramePr>
              <a:graphicFrameLocks noChangeAspect="1"/>
            </p:cNvGraphicFramePr>
            <p:nvPr/>
          </p:nvGraphicFramePr>
          <p:xfrm>
            <a:off x="4690" y="2358"/>
            <a:ext cx="184" cy="264"/>
          </p:xfrm>
          <a:graphic>
            <a:graphicData uri="http://schemas.openxmlformats.org/presentationml/2006/ole">
              <mc:AlternateContent xmlns:mc="http://schemas.openxmlformats.org/markup-compatibility/2006">
                <mc:Choice xmlns:v="urn:schemas-microsoft-com:vml" Requires="v">
                  <p:oleObj spid="_x0000_s70782" name="公式" r:id="rId14" imgW="291960" imgH="419040" progId="Equation.3">
                    <p:embed/>
                  </p:oleObj>
                </mc:Choice>
                <mc:Fallback>
                  <p:oleObj name="公式" r:id="rId14" imgW="291960" imgH="419040" progId="Equation.3">
                    <p:embed/>
                    <p:pic>
                      <p:nvPicPr>
                        <p:cNvPr id="0" name="Object 3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90" y="2358"/>
                          <a:ext cx="184"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90146" name="Object 34"/>
          <p:cNvGraphicFramePr>
            <a:graphicFrameLocks noChangeAspect="1"/>
          </p:cNvGraphicFramePr>
          <p:nvPr/>
        </p:nvGraphicFramePr>
        <p:xfrm>
          <a:off x="1000100" y="5072074"/>
          <a:ext cx="1957388" cy="868362"/>
        </p:xfrm>
        <a:graphic>
          <a:graphicData uri="http://schemas.openxmlformats.org/presentationml/2006/ole">
            <mc:AlternateContent xmlns:mc="http://schemas.openxmlformats.org/markup-compatibility/2006">
              <mc:Choice xmlns:v="urn:schemas-microsoft-com:vml" Requires="v">
                <p:oleObj spid="_x0000_s70783" name="公式" r:id="rId16" imgW="1562040" imgH="787320" progId="Equation.3">
                  <p:embed/>
                </p:oleObj>
              </mc:Choice>
              <mc:Fallback>
                <p:oleObj name="公式" r:id="rId16" imgW="1562040" imgH="787320" progId="Equation.3">
                  <p:embed/>
                  <p:pic>
                    <p:nvPicPr>
                      <p:cNvPr id="0" name="Object 3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00100" y="5072074"/>
                        <a:ext cx="1957388"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3399"/>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115"/>
                                        </p:tgtEl>
                                        <p:attrNameLst>
                                          <p:attrName>style.visibility</p:attrName>
                                        </p:attrNameLst>
                                      </p:cBhvr>
                                      <p:to>
                                        <p:strVal val="visible"/>
                                      </p:to>
                                    </p:set>
                                    <p:animEffect transition="in" filter="wipe(left)">
                                      <p:cBhvr>
                                        <p:cTn id="7" dur="500"/>
                                        <p:tgtEl>
                                          <p:spTgt spid="9011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0118"/>
                                        </p:tgtEl>
                                        <p:attrNameLst>
                                          <p:attrName>style.visibility</p:attrName>
                                        </p:attrNameLst>
                                      </p:cBhvr>
                                      <p:to>
                                        <p:strVal val="visible"/>
                                      </p:to>
                                    </p:set>
                                    <p:animEffect transition="in" filter="box(in)">
                                      <p:cBhvr>
                                        <p:cTn id="12" dur="500"/>
                                        <p:tgtEl>
                                          <p:spTgt spid="901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0117"/>
                                        </p:tgtEl>
                                        <p:attrNameLst>
                                          <p:attrName>style.visibility</p:attrName>
                                        </p:attrNameLst>
                                      </p:cBhvr>
                                      <p:to>
                                        <p:strVal val="visible"/>
                                      </p:to>
                                    </p:set>
                                    <p:animEffect transition="in" filter="wipe(left)">
                                      <p:cBhvr>
                                        <p:cTn id="17" dur="500"/>
                                        <p:tgtEl>
                                          <p:spTgt spid="9011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0116"/>
                                        </p:tgtEl>
                                        <p:attrNameLst>
                                          <p:attrName>style.visibility</p:attrName>
                                        </p:attrNameLst>
                                      </p:cBhvr>
                                      <p:to>
                                        <p:strVal val="visible"/>
                                      </p:to>
                                    </p:set>
                                    <p:animEffect transition="in" filter="wipe(left)">
                                      <p:cBhvr>
                                        <p:cTn id="27" dur="500"/>
                                        <p:tgtEl>
                                          <p:spTgt spid="901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0120"/>
                                        </p:tgtEl>
                                        <p:attrNameLst>
                                          <p:attrName>style.visibility</p:attrName>
                                        </p:attrNameLst>
                                      </p:cBhvr>
                                      <p:to>
                                        <p:strVal val="visible"/>
                                      </p:to>
                                    </p:set>
                                    <p:animEffect transition="in" filter="wipe(left)">
                                      <p:cBhvr>
                                        <p:cTn id="32" dur="500"/>
                                        <p:tgtEl>
                                          <p:spTgt spid="90120"/>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0146"/>
                                        </p:tgtEl>
                                        <p:attrNameLst>
                                          <p:attrName>style.visibility</p:attrName>
                                        </p:attrNameLst>
                                      </p:cBhvr>
                                      <p:to>
                                        <p:strVal val="visible"/>
                                      </p:to>
                                    </p:set>
                                    <p:anim calcmode="lin" valueType="num">
                                      <p:cBhvr additive="base">
                                        <p:cTn id="37" dur="500" fill="hold"/>
                                        <p:tgtEl>
                                          <p:spTgt spid="90146"/>
                                        </p:tgtEl>
                                        <p:attrNameLst>
                                          <p:attrName>ppt_x</p:attrName>
                                        </p:attrNameLst>
                                      </p:cBhvr>
                                      <p:tavLst>
                                        <p:tav tm="0">
                                          <p:val>
                                            <p:strVal val="0-#ppt_w/2"/>
                                          </p:val>
                                        </p:tav>
                                        <p:tav tm="100000">
                                          <p:val>
                                            <p:strVal val="#ppt_x"/>
                                          </p:val>
                                        </p:tav>
                                      </p:tavLst>
                                    </p:anim>
                                    <p:anim calcmode="lin" valueType="num">
                                      <p:cBhvr additive="base">
                                        <p:cTn id="38" dur="500" fill="hold"/>
                                        <p:tgtEl>
                                          <p:spTgt spid="9014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nodeType="clickEffect">
                                  <p:stCondLst>
                                    <p:cond delay="0"/>
                                  </p:stCondLst>
                                  <p:childTnLst>
                                    <p:set>
                                      <p:cBhvr>
                                        <p:cTn id="42" dur="1" fill="hold">
                                          <p:stCondLst>
                                            <p:cond delay="0"/>
                                          </p:stCondLst>
                                        </p:cTn>
                                        <p:tgtEl>
                                          <p:spTgt spid="90124"/>
                                        </p:tgtEl>
                                        <p:attrNameLst>
                                          <p:attrName>style.visibility</p:attrName>
                                        </p:attrNameLst>
                                      </p:cBhvr>
                                      <p:to>
                                        <p:strVal val="visible"/>
                                      </p:to>
                                    </p:set>
                                    <p:animEffect transition="in" filter="checkerboard(across)">
                                      <p:cBhvr>
                                        <p:cTn id="43" dur="500"/>
                                        <p:tgtEl>
                                          <p:spTgt spid="90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灯片编号占位符 3"/>
          <p:cNvSpPr>
            <a:spLocks noGrp="1"/>
          </p:cNvSpPr>
          <p:nvPr>
            <p:ph type="sldNum" sz="quarter" idx="12"/>
          </p:nvPr>
        </p:nvSpPr>
        <p:spPr/>
        <p:txBody>
          <a:bodyPr/>
          <a:lstStyle/>
          <a:p>
            <a:pPr>
              <a:defRPr/>
            </a:pPr>
            <a:fld id="{501D136F-E216-45A9-B6A7-7C7539022833}" type="slidenum">
              <a:rPr lang="en-US" altLang="zh-CN"/>
              <a:pPr>
                <a:defRPr/>
              </a:pPr>
              <a:t>8</a:t>
            </a:fld>
            <a:endParaRPr lang="en-US" altLang="zh-CN"/>
          </a:p>
        </p:txBody>
      </p:sp>
      <p:pic>
        <p:nvPicPr>
          <p:cNvPr id="3076" name="Picture 2" descr="FESTBULL"/>
          <p:cNvPicPr>
            <a:picLocks noChangeAspect="1" noChangeArrowheads="1"/>
          </p:cNvPicPr>
          <p:nvPr/>
        </p:nvPicPr>
        <p:blipFill>
          <a:blip r:embed="rId3"/>
          <a:srcRect/>
          <a:stretch>
            <a:fillRect/>
          </a:stretch>
        </p:blipFill>
        <p:spPr bwMode="auto">
          <a:xfrm>
            <a:off x="577850" y="488950"/>
            <a:ext cx="215900" cy="215900"/>
          </a:xfrm>
          <a:prstGeom prst="rect">
            <a:avLst/>
          </a:prstGeom>
          <a:noFill/>
          <a:ln w="9525">
            <a:noFill/>
            <a:miter lim="800000"/>
            <a:headEnd/>
            <a:tailEnd/>
          </a:ln>
        </p:spPr>
      </p:pic>
      <p:sp>
        <p:nvSpPr>
          <p:cNvPr id="3077" name="Text Box 3"/>
          <p:cNvSpPr txBox="1">
            <a:spLocks noChangeArrowheads="1"/>
          </p:cNvSpPr>
          <p:nvPr/>
        </p:nvSpPr>
        <p:spPr bwMode="auto">
          <a:xfrm>
            <a:off x="785786" y="357166"/>
            <a:ext cx="6450013" cy="461963"/>
          </a:xfrm>
          <a:prstGeom prst="rect">
            <a:avLst/>
          </a:prstGeom>
          <a:noFill/>
          <a:ln w="9525">
            <a:noFill/>
            <a:miter lim="800000"/>
            <a:headEnd/>
            <a:tailEnd/>
          </a:ln>
        </p:spPr>
        <p:txBody>
          <a:bodyPr>
            <a:spAutoFit/>
          </a:bodyPr>
          <a:lstStyle/>
          <a:p>
            <a:pPr>
              <a:spcBef>
                <a:spcPct val="50000"/>
              </a:spcBef>
            </a:pPr>
            <a:r>
              <a:rPr kumimoji="1" lang="zh-CN" altLang="en-US" dirty="0"/>
              <a:t>楞次定律是能量守恒定律的必然结果。 </a:t>
            </a:r>
          </a:p>
        </p:txBody>
      </p:sp>
      <p:grpSp>
        <p:nvGrpSpPr>
          <p:cNvPr id="2" name="Group 4"/>
          <p:cNvGrpSpPr>
            <a:grpSpLocks/>
          </p:cNvGrpSpPr>
          <p:nvPr/>
        </p:nvGrpSpPr>
        <p:grpSpPr bwMode="auto">
          <a:xfrm>
            <a:off x="608013" y="4687888"/>
            <a:ext cx="3065462" cy="1595437"/>
            <a:chOff x="362" y="1799"/>
            <a:chExt cx="1931" cy="1005"/>
          </a:xfrm>
        </p:grpSpPr>
        <p:grpSp>
          <p:nvGrpSpPr>
            <p:cNvPr id="3089" name="Group 5"/>
            <p:cNvGrpSpPr>
              <a:grpSpLocks/>
            </p:cNvGrpSpPr>
            <p:nvPr/>
          </p:nvGrpSpPr>
          <p:grpSpPr bwMode="auto">
            <a:xfrm>
              <a:off x="362" y="1882"/>
              <a:ext cx="1844" cy="806"/>
              <a:chOff x="492" y="2744"/>
              <a:chExt cx="1844" cy="806"/>
            </a:xfrm>
          </p:grpSpPr>
          <p:sp>
            <p:nvSpPr>
              <p:cNvPr id="3112" name="Line 6"/>
              <p:cNvSpPr>
                <a:spLocks noChangeShapeType="1"/>
              </p:cNvSpPr>
              <p:nvPr/>
            </p:nvSpPr>
            <p:spPr bwMode="auto">
              <a:xfrm>
                <a:off x="618" y="2744"/>
                <a:ext cx="1718" cy="0"/>
              </a:xfrm>
              <a:prstGeom prst="line">
                <a:avLst/>
              </a:prstGeom>
              <a:noFill/>
              <a:ln w="28575">
                <a:solidFill>
                  <a:srgbClr val="FF3399"/>
                </a:solidFill>
                <a:round/>
                <a:headEnd/>
                <a:tailEnd/>
              </a:ln>
            </p:spPr>
            <p:txBody>
              <a:bodyPr/>
              <a:lstStyle/>
              <a:p>
                <a:endParaRPr lang="zh-CN" altLang="en-US"/>
              </a:p>
            </p:txBody>
          </p:sp>
          <p:sp>
            <p:nvSpPr>
              <p:cNvPr id="3113" name="Line 7"/>
              <p:cNvSpPr>
                <a:spLocks noChangeShapeType="1"/>
              </p:cNvSpPr>
              <p:nvPr/>
            </p:nvSpPr>
            <p:spPr bwMode="auto">
              <a:xfrm>
                <a:off x="609" y="3548"/>
                <a:ext cx="1718" cy="0"/>
              </a:xfrm>
              <a:prstGeom prst="line">
                <a:avLst/>
              </a:prstGeom>
              <a:noFill/>
              <a:ln w="28575">
                <a:solidFill>
                  <a:srgbClr val="FF3399"/>
                </a:solidFill>
                <a:round/>
                <a:headEnd/>
                <a:tailEnd/>
              </a:ln>
            </p:spPr>
            <p:txBody>
              <a:bodyPr/>
              <a:lstStyle/>
              <a:p>
                <a:endParaRPr lang="zh-CN" altLang="en-US"/>
              </a:p>
            </p:txBody>
          </p:sp>
          <p:grpSp>
            <p:nvGrpSpPr>
              <p:cNvPr id="3114" name="Group 8"/>
              <p:cNvGrpSpPr>
                <a:grpSpLocks/>
              </p:cNvGrpSpPr>
              <p:nvPr/>
            </p:nvGrpSpPr>
            <p:grpSpPr bwMode="auto">
              <a:xfrm>
                <a:off x="492" y="2965"/>
                <a:ext cx="294" cy="303"/>
                <a:chOff x="3299" y="3708"/>
                <a:chExt cx="294" cy="303"/>
              </a:xfrm>
            </p:grpSpPr>
            <p:sp>
              <p:nvSpPr>
                <p:cNvPr id="3117" name="Oval 9"/>
                <p:cNvSpPr>
                  <a:spLocks noChangeArrowheads="1"/>
                </p:cNvSpPr>
                <p:nvPr/>
              </p:nvSpPr>
              <p:spPr bwMode="auto">
                <a:xfrm>
                  <a:off x="3299" y="3708"/>
                  <a:ext cx="294" cy="303"/>
                </a:xfrm>
                <a:prstGeom prst="ellipse">
                  <a:avLst/>
                </a:prstGeom>
                <a:solidFill>
                  <a:schemeClr val="bg1"/>
                </a:solidFill>
                <a:ln w="28575">
                  <a:solidFill>
                    <a:srgbClr val="FF3399"/>
                  </a:solidFill>
                  <a:round/>
                  <a:headEnd/>
                  <a:tailEnd/>
                </a:ln>
              </p:spPr>
              <p:txBody>
                <a:bodyPr wrap="none" anchor="ctr"/>
                <a:lstStyle/>
                <a:p>
                  <a:endParaRPr lang="zh-CN" altLang="en-US"/>
                </a:p>
              </p:txBody>
            </p:sp>
            <p:sp>
              <p:nvSpPr>
                <p:cNvPr id="3118" name="Line 10"/>
                <p:cNvSpPr>
                  <a:spLocks noChangeShapeType="1"/>
                </p:cNvSpPr>
                <p:nvPr/>
              </p:nvSpPr>
              <p:spPr bwMode="auto">
                <a:xfrm flipH="1">
                  <a:off x="3362" y="3791"/>
                  <a:ext cx="146" cy="147"/>
                </a:xfrm>
                <a:prstGeom prst="line">
                  <a:avLst/>
                </a:prstGeom>
                <a:noFill/>
                <a:ln w="28575">
                  <a:solidFill>
                    <a:srgbClr val="FF3399"/>
                  </a:solidFill>
                  <a:round/>
                  <a:headEnd/>
                  <a:tailEnd/>
                </a:ln>
              </p:spPr>
              <p:txBody>
                <a:bodyPr/>
                <a:lstStyle/>
                <a:p>
                  <a:endParaRPr lang="zh-CN" altLang="en-US"/>
                </a:p>
              </p:txBody>
            </p:sp>
            <p:sp>
              <p:nvSpPr>
                <p:cNvPr id="3119" name="Line 11"/>
                <p:cNvSpPr>
                  <a:spLocks noChangeShapeType="1"/>
                </p:cNvSpPr>
                <p:nvPr/>
              </p:nvSpPr>
              <p:spPr bwMode="auto">
                <a:xfrm>
                  <a:off x="3362" y="3792"/>
                  <a:ext cx="146" cy="147"/>
                </a:xfrm>
                <a:prstGeom prst="line">
                  <a:avLst/>
                </a:prstGeom>
                <a:noFill/>
                <a:ln w="28575">
                  <a:solidFill>
                    <a:srgbClr val="FF3399"/>
                  </a:solidFill>
                  <a:round/>
                  <a:headEnd/>
                  <a:tailEnd/>
                </a:ln>
              </p:spPr>
              <p:txBody>
                <a:bodyPr/>
                <a:lstStyle/>
                <a:p>
                  <a:endParaRPr lang="zh-CN" altLang="en-US"/>
                </a:p>
              </p:txBody>
            </p:sp>
          </p:grpSp>
          <p:sp>
            <p:nvSpPr>
              <p:cNvPr id="3115" name="Line 12"/>
              <p:cNvSpPr>
                <a:spLocks noChangeShapeType="1"/>
              </p:cNvSpPr>
              <p:nvPr/>
            </p:nvSpPr>
            <p:spPr bwMode="auto">
              <a:xfrm>
                <a:off x="628" y="2744"/>
                <a:ext cx="0" cy="220"/>
              </a:xfrm>
              <a:prstGeom prst="line">
                <a:avLst/>
              </a:prstGeom>
              <a:noFill/>
              <a:ln w="28575">
                <a:solidFill>
                  <a:srgbClr val="FF3399"/>
                </a:solidFill>
                <a:round/>
                <a:headEnd/>
                <a:tailEnd/>
              </a:ln>
            </p:spPr>
            <p:txBody>
              <a:bodyPr/>
              <a:lstStyle/>
              <a:p>
                <a:endParaRPr lang="zh-CN" altLang="en-US"/>
              </a:p>
            </p:txBody>
          </p:sp>
          <p:sp>
            <p:nvSpPr>
              <p:cNvPr id="3116" name="Line 13"/>
              <p:cNvSpPr>
                <a:spLocks noChangeShapeType="1"/>
              </p:cNvSpPr>
              <p:nvPr/>
            </p:nvSpPr>
            <p:spPr bwMode="auto">
              <a:xfrm>
                <a:off x="618" y="3267"/>
                <a:ext cx="0" cy="283"/>
              </a:xfrm>
              <a:prstGeom prst="line">
                <a:avLst/>
              </a:prstGeom>
              <a:noFill/>
              <a:ln w="28575">
                <a:solidFill>
                  <a:srgbClr val="FF3399"/>
                </a:solidFill>
                <a:round/>
                <a:headEnd/>
                <a:tailEnd/>
              </a:ln>
            </p:spPr>
            <p:txBody>
              <a:bodyPr/>
              <a:lstStyle/>
              <a:p>
                <a:endParaRPr lang="zh-CN" altLang="en-US"/>
              </a:p>
            </p:txBody>
          </p:sp>
        </p:grpSp>
        <p:grpSp>
          <p:nvGrpSpPr>
            <p:cNvPr id="3090" name="Group 14"/>
            <p:cNvGrpSpPr>
              <a:grpSpLocks/>
            </p:cNvGrpSpPr>
            <p:nvPr/>
          </p:nvGrpSpPr>
          <p:grpSpPr bwMode="auto">
            <a:xfrm>
              <a:off x="812" y="2002"/>
              <a:ext cx="1207" cy="566"/>
              <a:chOff x="812" y="2002"/>
              <a:chExt cx="1207" cy="566"/>
            </a:xfrm>
          </p:grpSpPr>
          <p:grpSp>
            <p:nvGrpSpPr>
              <p:cNvPr id="3094" name="Group 15"/>
              <p:cNvGrpSpPr>
                <a:grpSpLocks/>
              </p:cNvGrpSpPr>
              <p:nvPr/>
            </p:nvGrpSpPr>
            <p:grpSpPr bwMode="auto">
              <a:xfrm>
                <a:off x="812" y="2002"/>
                <a:ext cx="169" cy="167"/>
                <a:chOff x="2911" y="3794"/>
                <a:chExt cx="169" cy="167"/>
              </a:xfrm>
            </p:grpSpPr>
            <p:sp>
              <p:nvSpPr>
                <p:cNvPr id="3110" name="Line 16"/>
                <p:cNvSpPr>
                  <a:spLocks noChangeShapeType="1"/>
                </p:cNvSpPr>
                <p:nvPr/>
              </p:nvSpPr>
              <p:spPr bwMode="auto">
                <a:xfrm flipH="1">
                  <a:off x="2911" y="3802"/>
                  <a:ext cx="147" cy="146"/>
                </a:xfrm>
                <a:prstGeom prst="line">
                  <a:avLst/>
                </a:prstGeom>
                <a:noFill/>
                <a:ln w="19050">
                  <a:solidFill>
                    <a:schemeClr val="bg1"/>
                  </a:solidFill>
                  <a:round/>
                  <a:headEnd/>
                  <a:tailEnd/>
                </a:ln>
              </p:spPr>
              <p:txBody>
                <a:bodyPr/>
                <a:lstStyle/>
                <a:p>
                  <a:endParaRPr lang="zh-CN" altLang="en-US"/>
                </a:p>
              </p:txBody>
            </p:sp>
            <p:sp>
              <p:nvSpPr>
                <p:cNvPr id="3111" name="Line 17"/>
                <p:cNvSpPr>
                  <a:spLocks noChangeShapeType="1"/>
                </p:cNvSpPr>
                <p:nvPr/>
              </p:nvSpPr>
              <p:spPr bwMode="auto">
                <a:xfrm>
                  <a:off x="2913" y="3794"/>
                  <a:ext cx="167" cy="167"/>
                </a:xfrm>
                <a:prstGeom prst="line">
                  <a:avLst/>
                </a:prstGeom>
                <a:noFill/>
                <a:ln w="19050">
                  <a:solidFill>
                    <a:schemeClr val="bg1"/>
                  </a:solidFill>
                  <a:round/>
                  <a:headEnd/>
                  <a:tailEnd/>
                </a:ln>
              </p:spPr>
              <p:txBody>
                <a:bodyPr/>
                <a:lstStyle/>
                <a:p>
                  <a:endParaRPr lang="zh-CN" altLang="en-US"/>
                </a:p>
              </p:txBody>
            </p:sp>
          </p:grpSp>
          <p:grpSp>
            <p:nvGrpSpPr>
              <p:cNvPr id="3095" name="Group 18"/>
              <p:cNvGrpSpPr>
                <a:grpSpLocks/>
              </p:cNvGrpSpPr>
              <p:nvPr/>
            </p:nvGrpSpPr>
            <p:grpSpPr bwMode="auto">
              <a:xfrm>
                <a:off x="823" y="2401"/>
                <a:ext cx="169" cy="167"/>
                <a:chOff x="2911" y="3794"/>
                <a:chExt cx="169" cy="167"/>
              </a:xfrm>
            </p:grpSpPr>
            <p:sp>
              <p:nvSpPr>
                <p:cNvPr id="3108" name="Line 19"/>
                <p:cNvSpPr>
                  <a:spLocks noChangeShapeType="1"/>
                </p:cNvSpPr>
                <p:nvPr/>
              </p:nvSpPr>
              <p:spPr bwMode="auto">
                <a:xfrm flipH="1">
                  <a:off x="2911" y="3802"/>
                  <a:ext cx="147" cy="146"/>
                </a:xfrm>
                <a:prstGeom prst="line">
                  <a:avLst/>
                </a:prstGeom>
                <a:noFill/>
                <a:ln w="19050">
                  <a:solidFill>
                    <a:schemeClr val="bg1"/>
                  </a:solidFill>
                  <a:round/>
                  <a:headEnd/>
                  <a:tailEnd/>
                </a:ln>
              </p:spPr>
              <p:txBody>
                <a:bodyPr/>
                <a:lstStyle/>
                <a:p>
                  <a:endParaRPr lang="zh-CN" altLang="en-US"/>
                </a:p>
              </p:txBody>
            </p:sp>
            <p:sp>
              <p:nvSpPr>
                <p:cNvPr id="3109" name="Line 20"/>
                <p:cNvSpPr>
                  <a:spLocks noChangeShapeType="1"/>
                </p:cNvSpPr>
                <p:nvPr/>
              </p:nvSpPr>
              <p:spPr bwMode="auto">
                <a:xfrm>
                  <a:off x="2913" y="3794"/>
                  <a:ext cx="167" cy="167"/>
                </a:xfrm>
                <a:prstGeom prst="line">
                  <a:avLst/>
                </a:prstGeom>
                <a:noFill/>
                <a:ln w="19050">
                  <a:solidFill>
                    <a:schemeClr val="bg1"/>
                  </a:solidFill>
                  <a:round/>
                  <a:headEnd/>
                  <a:tailEnd/>
                </a:ln>
              </p:spPr>
              <p:txBody>
                <a:bodyPr/>
                <a:lstStyle/>
                <a:p>
                  <a:endParaRPr lang="zh-CN" altLang="en-US"/>
                </a:p>
              </p:txBody>
            </p:sp>
          </p:grpSp>
          <p:grpSp>
            <p:nvGrpSpPr>
              <p:cNvPr id="3096" name="Group 21"/>
              <p:cNvGrpSpPr>
                <a:grpSpLocks/>
              </p:cNvGrpSpPr>
              <p:nvPr/>
            </p:nvGrpSpPr>
            <p:grpSpPr bwMode="auto">
              <a:xfrm>
                <a:off x="1264" y="2004"/>
                <a:ext cx="169" cy="167"/>
                <a:chOff x="2911" y="3794"/>
                <a:chExt cx="169" cy="167"/>
              </a:xfrm>
            </p:grpSpPr>
            <p:sp>
              <p:nvSpPr>
                <p:cNvPr id="3106" name="Line 22"/>
                <p:cNvSpPr>
                  <a:spLocks noChangeShapeType="1"/>
                </p:cNvSpPr>
                <p:nvPr/>
              </p:nvSpPr>
              <p:spPr bwMode="auto">
                <a:xfrm flipH="1">
                  <a:off x="2911" y="3802"/>
                  <a:ext cx="147" cy="146"/>
                </a:xfrm>
                <a:prstGeom prst="line">
                  <a:avLst/>
                </a:prstGeom>
                <a:noFill/>
                <a:ln w="19050">
                  <a:solidFill>
                    <a:schemeClr val="bg1"/>
                  </a:solidFill>
                  <a:round/>
                  <a:headEnd/>
                  <a:tailEnd/>
                </a:ln>
              </p:spPr>
              <p:txBody>
                <a:bodyPr/>
                <a:lstStyle/>
                <a:p>
                  <a:endParaRPr lang="zh-CN" altLang="en-US"/>
                </a:p>
              </p:txBody>
            </p:sp>
            <p:sp>
              <p:nvSpPr>
                <p:cNvPr id="3107" name="Line 23"/>
                <p:cNvSpPr>
                  <a:spLocks noChangeShapeType="1"/>
                </p:cNvSpPr>
                <p:nvPr/>
              </p:nvSpPr>
              <p:spPr bwMode="auto">
                <a:xfrm>
                  <a:off x="2913" y="3794"/>
                  <a:ext cx="167" cy="167"/>
                </a:xfrm>
                <a:prstGeom prst="line">
                  <a:avLst/>
                </a:prstGeom>
                <a:noFill/>
                <a:ln w="19050">
                  <a:solidFill>
                    <a:schemeClr val="bg1"/>
                  </a:solidFill>
                  <a:round/>
                  <a:headEnd/>
                  <a:tailEnd/>
                </a:ln>
              </p:spPr>
              <p:txBody>
                <a:bodyPr/>
                <a:lstStyle/>
                <a:p>
                  <a:endParaRPr lang="zh-CN" altLang="en-US"/>
                </a:p>
              </p:txBody>
            </p:sp>
          </p:grpSp>
          <p:grpSp>
            <p:nvGrpSpPr>
              <p:cNvPr id="3097" name="Group 24"/>
              <p:cNvGrpSpPr>
                <a:grpSpLocks/>
              </p:cNvGrpSpPr>
              <p:nvPr/>
            </p:nvGrpSpPr>
            <p:grpSpPr bwMode="auto">
              <a:xfrm>
                <a:off x="1264" y="2398"/>
                <a:ext cx="169" cy="167"/>
                <a:chOff x="2911" y="3794"/>
                <a:chExt cx="169" cy="167"/>
              </a:xfrm>
            </p:grpSpPr>
            <p:sp>
              <p:nvSpPr>
                <p:cNvPr id="3104" name="Line 25"/>
                <p:cNvSpPr>
                  <a:spLocks noChangeShapeType="1"/>
                </p:cNvSpPr>
                <p:nvPr/>
              </p:nvSpPr>
              <p:spPr bwMode="auto">
                <a:xfrm flipH="1">
                  <a:off x="2911" y="3802"/>
                  <a:ext cx="147" cy="146"/>
                </a:xfrm>
                <a:prstGeom prst="line">
                  <a:avLst/>
                </a:prstGeom>
                <a:noFill/>
                <a:ln w="19050">
                  <a:solidFill>
                    <a:schemeClr val="bg1"/>
                  </a:solidFill>
                  <a:round/>
                  <a:headEnd/>
                  <a:tailEnd/>
                </a:ln>
              </p:spPr>
              <p:txBody>
                <a:bodyPr/>
                <a:lstStyle/>
                <a:p>
                  <a:endParaRPr lang="zh-CN" altLang="en-US"/>
                </a:p>
              </p:txBody>
            </p:sp>
            <p:sp>
              <p:nvSpPr>
                <p:cNvPr id="3105" name="Line 26"/>
                <p:cNvSpPr>
                  <a:spLocks noChangeShapeType="1"/>
                </p:cNvSpPr>
                <p:nvPr/>
              </p:nvSpPr>
              <p:spPr bwMode="auto">
                <a:xfrm>
                  <a:off x="2913" y="3794"/>
                  <a:ext cx="167" cy="167"/>
                </a:xfrm>
                <a:prstGeom prst="line">
                  <a:avLst/>
                </a:prstGeom>
                <a:noFill/>
                <a:ln w="19050">
                  <a:solidFill>
                    <a:schemeClr val="bg1"/>
                  </a:solidFill>
                  <a:round/>
                  <a:headEnd/>
                  <a:tailEnd/>
                </a:ln>
              </p:spPr>
              <p:txBody>
                <a:bodyPr/>
                <a:lstStyle/>
                <a:p>
                  <a:endParaRPr lang="zh-CN" altLang="en-US"/>
                </a:p>
              </p:txBody>
            </p:sp>
          </p:grpSp>
          <p:grpSp>
            <p:nvGrpSpPr>
              <p:cNvPr id="3098" name="Group 27"/>
              <p:cNvGrpSpPr>
                <a:grpSpLocks/>
              </p:cNvGrpSpPr>
              <p:nvPr/>
            </p:nvGrpSpPr>
            <p:grpSpPr bwMode="auto">
              <a:xfrm>
                <a:off x="1850" y="2014"/>
                <a:ext cx="169" cy="167"/>
                <a:chOff x="2911" y="3794"/>
                <a:chExt cx="169" cy="167"/>
              </a:xfrm>
            </p:grpSpPr>
            <p:sp>
              <p:nvSpPr>
                <p:cNvPr id="3102" name="Line 28"/>
                <p:cNvSpPr>
                  <a:spLocks noChangeShapeType="1"/>
                </p:cNvSpPr>
                <p:nvPr/>
              </p:nvSpPr>
              <p:spPr bwMode="auto">
                <a:xfrm flipH="1">
                  <a:off x="2911" y="3802"/>
                  <a:ext cx="147" cy="146"/>
                </a:xfrm>
                <a:prstGeom prst="line">
                  <a:avLst/>
                </a:prstGeom>
                <a:noFill/>
                <a:ln w="19050">
                  <a:solidFill>
                    <a:schemeClr val="bg1"/>
                  </a:solidFill>
                  <a:round/>
                  <a:headEnd/>
                  <a:tailEnd/>
                </a:ln>
              </p:spPr>
              <p:txBody>
                <a:bodyPr/>
                <a:lstStyle/>
                <a:p>
                  <a:endParaRPr lang="zh-CN" altLang="en-US"/>
                </a:p>
              </p:txBody>
            </p:sp>
            <p:sp>
              <p:nvSpPr>
                <p:cNvPr id="3103" name="Line 29"/>
                <p:cNvSpPr>
                  <a:spLocks noChangeShapeType="1"/>
                </p:cNvSpPr>
                <p:nvPr/>
              </p:nvSpPr>
              <p:spPr bwMode="auto">
                <a:xfrm>
                  <a:off x="2913" y="3794"/>
                  <a:ext cx="167" cy="167"/>
                </a:xfrm>
                <a:prstGeom prst="line">
                  <a:avLst/>
                </a:prstGeom>
                <a:noFill/>
                <a:ln w="19050">
                  <a:solidFill>
                    <a:schemeClr val="bg1"/>
                  </a:solidFill>
                  <a:round/>
                  <a:headEnd/>
                  <a:tailEnd/>
                </a:ln>
              </p:spPr>
              <p:txBody>
                <a:bodyPr/>
                <a:lstStyle/>
                <a:p>
                  <a:endParaRPr lang="zh-CN" altLang="en-US"/>
                </a:p>
              </p:txBody>
            </p:sp>
          </p:grpSp>
          <p:grpSp>
            <p:nvGrpSpPr>
              <p:cNvPr id="3099" name="Group 30"/>
              <p:cNvGrpSpPr>
                <a:grpSpLocks/>
              </p:cNvGrpSpPr>
              <p:nvPr/>
            </p:nvGrpSpPr>
            <p:grpSpPr bwMode="auto">
              <a:xfrm>
                <a:off x="1850" y="2399"/>
                <a:ext cx="169" cy="167"/>
                <a:chOff x="2911" y="3794"/>
                <a:chExt cx="169" cy="167"/>
              </a:xfrm>
            </p:grpSpPr>
            <p:sp>
              <p:nvSpPr>
                <p:cNvPr id="3100" name="Line 31"/>
                <p:cNvSpPr>
                  <a:spLocks noChangeShapeType="1"/>
                </p:cNvSpPr>
                <p:nvPr/>
              </p:nvSpPr>
              <p:spPr bwMode="auto">
                <a:xfrm flipH="1">
                  <a:off x="2911" y="3802"/>
                  <a:ext cx="147" cy="146"/>
                </a:xfrm>
                <a:prstGeom prst="line">
                  <a:avLst/>
                </a:prstGeom>
                <a:noFill/>
                <a:ln w="19050">
                  <a:solidFill>
                    <a:schemeClr val="bg1"/>
                  </a:solidFill>
                  <a:round/>
                  <a:headEnd/>
                  <a:tailEnd/>
                </a:ln>
              </p:spPr>
              <p:txBody>
                <a:bodyPr/>
                <a:lstStyle/>
                <a:p>
                  <a:endParaRPr lang="zh-CN" altLang="en-US"/>
                </a:p>
              </p:txBody>
            </p:sp>
            <p:sp>
              <p:nvSpPr>
                <p:cNvPr id="3101" name="Line 32"/>
                <p:cNvSpPr>
                  <a:spLocks noChangeShapeType="1"/>
                </p:cNvSpPr>
                <p:nvPr/>
              </p:nvSpPr>
              <p:spPr bwMode="auto">
                <a:xfrm>
                  <a:off x="2913" y="3794"/>
                  <a:ext cx="167" cy="167"/>
                </a:xfrm>
                <a:prstGeom prst="line">
                  <a:avLst/>
                </a:prstGeom>
                <a:noFill/>
                <a:ln w="19050">
                  <a:solidFill>
                    <a:schemeClr val="bg1"/>
                  </a:solidFill>
                  <a:round/>
                  <a:headEnd/>
                  <a:tailEnd/>
                </a:ln>
              </p:spPr>
              <p:txBody>
                <a:bodyPr/>
                <a:lstStyle/>
                <a:p>
                  <a:endParaRPr lang="zh-CN" altLang="en-US"/>
                </a:p>
              </p:txBody>
            </p:sp>
          </p:grpSp>
        </p:grpSp>
        <p:sp>
          <p:nvSpPr>
            <p:cNvPr id="3091" name="Line 33"/>
            <p:cNvSpPr>
              <a:spLocks noChangeShapeType="1"/>
            </p:cNvSpPr>
            <p:nvPr/>
          </p:nvSpPr>
          <p:spPr bwMode="auto">
            <a:xfrm>
              <a:off x="1640" y="1799"/>
              <a:ext cx="0" cy="1005"/>
            </a:xfrm>
            <a:prstGeom prst="line">
              <a:avLst/>
            </a:prstGeom>
            <a:noFill/>
            <a:ln w="76200">
              <a:pattFill prst="pct90">
                <a:fgClr>
                  <a:srgbClr val="FF6600"/>
                </a:fgClr>
                <a:bgClr>
                  <a:srgbClr val="FFFFFF"/>
                </a:bgClr>
              </a:pattFill>
              <a:round/>
              <a:headEnd/>
              <a:tailEnd/>
            </a:ln>
          </p:spPr>
          <p:txBody>
            <a:bodyPr/>
            <a:lstStyle/>
            <a:p>
              <a:endParaRPr lang="zh-CN" altLang="en-US"/>
            </a:p>
          </p:txBody>
        </p:sp>
        <p:sp>
          <p:nvSpPr>
            <p:cNvPr id="3092" name="Line 34"/>
            <p:cNvSpPr>
              <a:spLocks noChangeShapeType="1"/>
            </p:cNvSpPr>
            <p:nvPr/>
          </p:nvSpPr>
          <p:spPr bwMode="auto">
            <a:xfrm>
              <a:off x="1661" y="2289"/>
              <a:ext cx="471" cy="0"/>
            </a:xfrm>
            <a:prstGeom prst="line">
              <a:avLst/>
            </a:prstGeom>
            <a:noFill/>
            <a:ln w="38100">
              <a:solidFill>
                <a:schemeClr val="bg1"/>
              </a:solidFill>
              <a:round/>
              <a:headEnd/>
              <a:tailEnd type="triangle" w="sm" len="med"/>
            </a:ln>
          </p:spPr>
          <p:txBody>
            <a:bodyPr/>
            <a:lstStyle/>
            <a:p>
              <a:endParaRPr lang="zh-CN" altLang="en-US"/>
            </a:p>
          </p:txBody>
        </p:sp>
        <p:sp>
          <p:nvSpPr>
            <p:cNvPr id="3093" name="Text Box 35"/>
            <p:cNvSpPr txBox="1">
              <a:spLocks noChangeArrowheads="1"/>
            </p:cNvSpPr>
            <p:nvPr/>
          </p:nvSpPr>
          <p:spPr bwMode="auto">
            <a:xfrm>
              <a:off x="1968" y="2208"/>
              <a:ext cx="325" cy="327"/>
            </a:xfrm>
            <a:prstGeom prst="rect">
              <a:avLst/>
            </a:prstGeom>
            <a:noFill/>
            <a:ln w="9525">
              <a:noFill/>
              <a:miter lim="800000"/>
              <a:headEnd/>
              <a:tailEnd/>
            </a:ln>
          </p:spPr>
          <p:txBody>
            <a:bodyPr>
              <a:spAutoFit/>
            </a:bodyPr>
            <a:lstStyle/>
            <a:p>
              <a:pPr>
                <a:spcBef>
                  <a:spcPct val="50000"/>
                </a:spcBef>
              </a:pPr>
              <a:r>
                <a:rPr kumimoji="1" lang="en-US" altLang="zh-CN" sz="2800" i="1">
                  <a:solidFill>
                    <a:srgbClr val="FF3300"/>
                  </a:solidFill>
                  <a:sym typeface="Symbol" pitchFamily="18" charset="2"/>
                </a:rPr>
                <a:t></a:t>
              </a:r>
              <a:endParaRPr kumimoji="1" lang="en-US" altLang="zh-CN" sz="2800" b="0" i="1">
                <a:solidFill>
                  <a:srgbClr val="FF3300"/>
                </a:solidFill>
              </a:endParaRPr>
            </a:p>
          </p:txBody>
        </p:sp>
      </p:grpSp>
      <p:sp>
        <p:nvSpPr>
          <p:cNvPr id="21540" name="Text Box 36"/>
          <p:cNvSpPr txBox="1">
            <a:spLocks noChangeArrowheads="1"/>
          </p:cNvSpPr>
          <p:nvPr/>
        </p:nvSpPr>
        <p:spPr bwMode="auto">
          <a:xfrm>
            <a:off x="3851275" y="4652963"/>
            <a:ext cx="4903788" cy="1516062"/>
          </a:xfrm>
          <a:prstGeom prst="rect">
            <a:avLst/>
          </a:prstGeom>
          <a:noFill/>
          <a:ln w="9525">
            <a:noFill/>
            <a:miter lim="800000"/>
            <a:headEnd/>
            <a:tailEnd/>
          </a:ln>
        </p:spPr>
        <p:txBody>
          <a:bodyPr>
            <a:spAutoFit/>
          </a:bodyPr>
          <a:lstStyle/>
          <a:p>
            <a:pPr>
              <a:lnSpc>
                <a:spcPct val="130000"/>
              </a:lnSpc>
              <a:spcBef>
                <a:spcPct val="50000"/>
              </a:spcBef>
            </a:pPr>
            <a:r>
              <a:rPr kumimoji="1" lang="en-US" altLang="zh-CN"/>
              <a:t>                               </a:t>
            </a:r>
            <a:r>
              <a:rPr kumimoji="1" lang="zh-CN" altLang="en-US"/>
              <a:t>要想维持回路中电流，必须有外力不断作功。这符合能量守恒定律。</a:t>
            </a:r>
            <a:r>
              <a:rPr kumimoji="1" lang="zh-CN" altLang="en-US" b="0">
                <a:solidFill>
                  <a:schemeClr val="tx1"/>
                </a:solidFill>
              </a:rPr>
              <a:t>    </a:t>
            </a:r>
          </a:p>
        </p:txBody>
      </p:sp>
      <p:sp>
        <p:nvSpPr>
          <p:cNvPr id="21542" name="Line 38"/>
          <p:cNvSpPr>
            <a:spLocks noChangeShapeType="1"/>
          </p:cNvSpPr>
          <p:nvPr/>
        </p:nvSpPr>
        <p:spPr bwMode="auto">
          <a:xfrm flipV="1">
            <a:off x="2627313" y="5006975"/>
            <a:ext cx="0" cy="776288"/>
          </a:xfrm>
          <a:prstGeom prst="line">
            <a:avLst/>
          </a:prstGeom>
          <a:noFill/>
          <a:ln w="38100">
            <a:solidFill>
              <a:srgbClr val="00FF00"/>
            </a:solidFill>
            <a:round/>
            <a:headEnd/>
            <a:tailEnd type="triangle" w="sm" len="med"/>
          </a:ln>
        </p:spPr>
        <p:txBody>
          <a:bodyPr wrap="none" anchor="ctr"/>
          <a:lstStyle/>
          <a:p>
            <a:endParaRPr lang="zh-CN" altLang="en-US"/>
          </a:p>
        </p:txBody>
      </p:sp>
      <p:sp>
        <p:nvSpPr>
          <p:cNvPr id="21543" name="Text Box 39"/>
          <p:cNvSpPr txBox="1">
            <a:spLocks noChangeArrowheads="1"/>
          </p:cNvSpPr>
          <p:nvPr/>
        </p:nvSpPr>
        <p:spPr bwMode="auto">
          <a:xfrm>
            <a:off x="4500563" y="4737100"/>
            <a:ext cx="2328862" cy="457200"/>
          </a:xfrm>
          <a:prstGeom prst="rect">
            <a:avLst/>
          </a:prstGeom>
          <a:noFill/>
          <a:ln w="9525">
            <a:noFill/>
            <a:miter lim="800000"/>
            <a:headEnd/>
            <a:tailEnd/>
          </a:ln>
        </p:spPr>
        <p:txBody>
          <a:bodyPr>
            <a:spAutoFit/>
          </a:bodyPr>
          <a:lstStyle/>
          <a:p>
            <a:pPr>
              <a:spcBef>
                <a:spcPct val="50000"/>
              </a:spcBef>
            </a:pPr>
            <a:r>
              <a:rPr kumimoji="1" lang="zh-CN" altLang="en-US" dirty="0"/>
              <a:t>按楞次定律，</a:t>
            </a:r>
          </a:p>
        </p:txBody>
      </p:sp>
      <p:sp>
        <p:nvSpPr>
          <p:cNvPr id="21544" name="Text Box 40"/>
          <p:cNvSpPr txBox="1">
            <a:spLocks noChangeArrowheads="1"/>
          </p:cNvSpPr>
          <p:nvPr/>
        </p:nvSpPr>
        <p:spPr bwMode="auto">
          <a:xfrm>
            <a:off x="611188" y="4005263"/>
            <a:ext cx="8358187" cy="461962"/>
          </a:xfrm>
          <a:prstGeom prst="rect">
            <a:avLst/>
          </a:prstGeom>
          <a:noFill/>
          <a:ln w="9525">
            <a:noFill/>
            <a:miter lim="800000"/>
            <a:headEnd/>
            <a:tailEnd/>
          </a:ln>
        </p:spPr>
        <p:txBody>
          <a:bodyPr>
            <a:spAutoFit/>
          </a:bodyPr>
          <a:lstStyle/>
          <a:p>
            <a:pPr>
              <a:spcBef>
                <a:spcPct val="50000"/>
              </a:spcBef>
            </a:pPr>
            <a:r>
              <a:rPr kumimoji="1" lang="zh-CN" altLang="en-US"/>
              <a:t>如果把楞次定律中的“</a:t>
            </a:r>
            <a:r>
              <a:rPr kumimoji="1" lang="zh-CN" altLang="en-US">
                <a:solidFill>
                  <a:srgbClr val="FFFF00"/>
                </a:solidFill>
              </a:rPr>
              <a:t>反抗</a:t>
            </a:r>
            <a:r>
              <a:rPr kumimoji="1" lang="zh-CN" altLang="en-US"/>
              <a:t>”改为“</a:t>
            </a:r>
            <a:r>
              <a:rPr kumimoji="1" lang="zh-CN" altLang="en-US">
                <a:solidFill>
                  <a:srgbClr val="FFFF00"/>
                </a:solidFill>
              </a:rPr>
              <a:t>助长</a:t>
            </a:r>
            <a:r>
              <a:rPr kumimoji="1" lang="zh-CN" altLang="en-US"/>
              <a:t>”，情况会怎样？</a:t>
            </a:r>
          </a:p>
        </p:txBody>
      </p:sp>
      <p:sp>
        <p:nvSpPr>
          <p:cNvPr id="21545" name="Line 41"/>
          <p:cNvSpPr>
            <a:spLocks noChangeShapeType="1"/>
          </p:cNvSpPr>
          <p:nvPr/>
        </p:nvSpPr>
        <p:spPr bwMode="auto">
          <a:xfrm flipV="1">
            <a:off x="2625725" y="5019675"/>
            <a:ext cx="0" cy="776288"/>
          </a:xfrm>
          <a:prstGeom prst="line">
            <a:avLst/>
          </a:prstGeom>
          <a:noFill/>
          <a:ln w="57150">
            <a:solidFill>
              <a:srgbClr val="00FF00"/>
            </a:solidFill>
            <a:round/>
            <a:headEnd type="triangle" w="sm" len="med"/>
            <a:tailEnd type="none" w="sm" len="med"/>
          </a:ln>
        </p:spPr>
        <p:txBody>
          <a:bodyPr wrap="none" anchor="ctr"/>
          <a:lstStyle/>
          <a:p>
            <a:endParaRPr lang="zh-CN" altLang="en-US"/>
          </a:p>
        </p:txBody>
      </p:sp>
      <p:grpSp>
        <p:nvGrpSpPr>
          <p:cNvPr id="12" name="Group 42"/>
          <p:cNvGrpSpPr>
            <a:grpSpLocks/>
          </p:cNvGrpSpPr>
          <p:nvPr/>
        </p:nvGrpSpPr>
        <p:grpSpPr bwMode="auto">
          <a:xfrm>
            <a:off x="1782763" y="5186363"/>
            <a:ext cx="809625" cy="457200"/>
            <a:chOff x="1102" y="2113"/>
            <a:chExt cx="510" cy="288"/>
          </a:xfrm>
        </p:grpSpPr>
        <p:sp>
          <p:nvSpPr>
            <p:cNvPr id="3088" name="Line 43"/>
            <p:cNvSpPr>
              <a:spLocks noChangeShapeType="1"/>
            </p:cNvSpPr>
            <p:nvPr/>
          </p:nvSpPr>
          <p:spPr bwMode="auto">
            <a:xfrm flipH="1">
              <a:off x="1327" y="2239"/>
              <a:ext cx="285" cy="0"/>
            </a:xfrm>
            <a:prstGeom prst="line">
              <a:avLst/>
            </a:prstGeom>
            <a:noFill/>
            <a:ln w="28575">
              <a:solidFill>
                <a:srgbClr val="FFFF00"/>
              </a:solidFill>
              <a:round/>
              <a:headEnd/>
              <a:tailEnd type="triangle" w="med" len="med"/>
            </a:ln>
          </p:spPr>
          <p:txBody>
            <a:bodyPr/>
            <a:lstStyle/>
            <a:p>
              <a:endParaRPr lang="zh-CN" altLang="en-US"/>
            </a:p>
          </p:txBody>
        </p:sp>
        <p:graphicFrame>
          <p:nvGraphicFramePr>
            <p:cNvPr id="3074" name="Object 44"/>
            <p:cNvGraphicFramePr>
              <a:graphicFrameLocks noChangeAspect="1"/>
            </p:cNvGraphicFramePr>
            <p:nvPr/>
          </p:nvGraphicFramePr>
          <p:xfrm>
            <a:off x="1102" y="2113"/>
            <a:ext cx="192" cy="288"/>
          </p:xfrm>
          <a:graphic>
            <a:graphicData uri="http://schemas.openxmlformats.org/presentationml/2006/ole">
              <mc:AlternateContent xmlns:mc="http://schemas.openxmlformats.org/markup-compatibility/2006">
                <mc:Choice xmlns:v="urn:schemas-microsoft-com:vml" Requires="v">
                  <p:oleObj spid="_x0000_s3092" name="公式" r:id="rId4" imgW="304560" imgH="457200" progId="Equation.3">
                    <p:embed/>
                  </p:oleObj>
                </mc:Choice>
                <mc:Fallback>
                  <p:oleObj name="公式" r:id="rId4" imgW="304560" imgH="457200" progId="Equation.3">
                    <p:embed/>
                    <p:pic>
                      <p:nvPicPr>
                        <p:cNvPr id="0" name="Object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2" y="2113"/>
                          <a:ext cx="192"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21549" name="Picture 45" descr="c01"/>
          <p:cNvPicPr>
            <a:picLocks noChangeAspect="1" noChangeArrowheads="1" noCrop="1"/>
          </p:cNvPicPr>
          <p:nvPr/>
        </p:nvPicPr>
        <p:blipFill>
          <a:blip r:embed="rId6"/>
          <a:srcRect/>
          <a:stretch>
            <a:fillRect/>
          </a:stretch>
        </p:blipFill>
        <p:spPr bwMode="auto">
          <a:xfrm>
            <a:off x="611188" y="1052513"/>
            <a:ext cx="2747962" cy="2743200"/>
          </a:xfrm>
          <a:prstGeom prst="rect">
            <a:avLst/>
          </a:prstGeom>
          <a:noFill/>
          <a:ln w="9525">
            <a:noFill/>
            <a:miter lim="800000"/>
            <a:headEnd/>
            <a:tailEnd/>
          </a:ln>
        </p:spPr>
      </p:pic>
      <p:sp>
        <p:nvSpPr>
          <p:cNvPr id="21550" name="Text Box 46"/>
          <p:cNvSpPr txBox="1">
            <a:spLocks noChangeArrowheads="1"/>
          </p:cNvSpPr>
          <p:nvPr/>
        </p:nvSpPr>
        <p:spPr bwMode="auto">
          <a:xfrm>
            <a:off x="3635375" y="1628775"/>
            <a:ext cx="5214938" cy="2012950"/>
          </a:xfrm>
          <a:prstGeom prst="rect">
            <a:avLst/>
          </a:prstGeom>
          <a:noFill/>
          <a:ln w="38100">
            <a:noFill/>
            <a:miter lim="800000"/>
            <a:headEnd/>
            <a:tailEnd/>
          </a:ln>
        </p:spPr>
        <p:txBody>
          <a:bodyPr>
            <a:spAutoFit/>
          </a:bodyPr>
          <a:lstStyle/>
          <a:p>
            <a:pPr eaLnBrk="0" hangingPunct="0">
              <a:lnSpc>
                <a:spcPct val="130000"/>
              </a:lnSpc>
            </a:pPr>
            <a:r>
              <a:rPr lang="zh-CN" altLang="en-US">
                <a:latin typeface="宋体" pitchFamily="2" charset="-122"/>
              </a:rPr>
              <a:t>按楞次定律，在磁棒的上下运动过程中，外界都要克服磁阻力而作功。正是这部分机械功转化成感应电流所释放的焦耳热。</a:t>
            </a:r>
          </a:p>
        </p:txBody>
      </p:sp>
      <p:sp>
        <p:nvSpPr>
          <p:cNvPr id="48" name="TextBox 47"/>
          <p:cNvSpPr txBox="1">
            <a:spLocks noChangeArrowheads="1"/>
          </p:cNvSpPr>
          <p:nvPr/>
        </p:nvSpPr>
        <p:spPr bwMode="auto">
          <a:xfrm>
            <a:off x="3563938" y="1052513"/>
            <a:ext cx="4516437" cy="461962"/>
          </a:xfrm>
          <a:prstGeom prst="rect">
            <a:avLst/>
          </a:prstGeom>
          <a:noFill/>
          <a:ln w="9525">
            <a:noFill/>
            <a:miter lim="800000"/>
            <a:headEnd/>
            <a:tailEnd/>
          </a:ln>
        </p:spPr>
        <p:txBody>
          <a:bodyPr wrap="none">
            <a:spAutoFit/>
          </a:bodyPr>
          <a:lstStyle/>
          <a:p>
            <a:r>
              <a:rPr lang="zh-CN" altLang="en-US">
                <a:solidFill>
                  <a:srgbClr val="FFFF00"/>
                </a:solidFill>
              </a:rPr>
              <a:t>灯泡发光发热，能量从哪里来？</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1549"/>
                                        </p:tgtEl>
                                        <p:attrNameLst>
                                          <p:attrName>style.visibility</p:attrName>
                                        </p:attrNameLst>
                                      </p:cBhvr>
                                      <p:to>
                                        <p:strVal val="visible"/>
                                      </p:to>
                                    </p:set>
                                    <p:animEffect transition="in" filter="box(in)">
                                      <p:cBhvr>
                                        <p:cTn id="7" dur="500"/>
                                        <p:tgtEl>
                                          <p:spTgt spid="21549"/>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48"/>
                                        </p:tgtEl>
                                        <p:attrNameLst>
                                          <p:attrName>style.visibility</p:attrName>
                                        </p:attrNameLst>
                                      </p:cBhvr>
                                      <p:to>
                                        <p:strVal val="visible"/>
                                      </p:to>
                                    </p:set>
                                    <p:anim calcmode="discrete" valueType="clr">
                                      <p:cBhvr override="childStyle">
                                        <p:cTn id="12" dur="80"/>
                                        <p:tgtEl>
                                          <p:spTgt spid="48"/>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48"/>
                                        </p:tgtEl>
                                        <p:attrNameLst>
                                          <p:attrName>fillcolor</p:attrName>
                                        </p:attrNameLst>
                                      </p:cBhvr>
                                      <p:tavLst>
                                        <p:tav tm="0">
                                          <p:val>
                                            <p:clrVal>
                                              <a:schemeClr val="accent2"/>
                                            </p:clrVal>
                                          </p:val>
                                        </p:tav>
                                        <p:tav tm="50000">
                                          <p:val>
                                            <p:clrVal>
                                              <a:schemeClr val="hlink"/>
                                            </p:clrVal>
                                          </p:val>
                                        </p:tav>
                                      </p:tavLst>
                                    </p:anim>
                                    <p:set>
                                      <p:cBhvr>
                                        <p:cTn id="14" dur="80"/>
                                        <p:tgtEl>
                                          <p:spTgt spid="48"/>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21550"/>
                                        </p:tgtEl>
                                        <p:attrNameLst>
                                          <p:attrName>style.visibility</p:attrName>
                                        </p:attrNameLst>
                                      </p:cBhvr>
                                      <p:to>
                                        <p:strVal val="visible"/>
                                      </p:to>
                                    </p:set>
                                    <p:animEffect transition="in" filter="dissolve">
                                      <p:cBhvr>
                                        <p:cTn id="19" dur="500"/>
                                        <p:tgtEl>
                                          <p:spTgt spid="2155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1544"/>
                                        </p:tgtEl>
                                        <p:attrNameLst>
                                          <p:attrName>style.visibility</p:attrName>
                                        </p:attrNameLst>
                                      </p:cBhvr>
                                      <p:to>
                                        <p:strVal val="visible"/>
                                      </p:to>
                                    </p:set>
                                    <p:animEffect transition="in" filter="wipe(left)">
                                      <p:cBhvr>
                                        <p:cTn id="24" dur="500"/>
                                        <p:tgtEl>
                                          <p:spTgt spid="2154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left)">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1543"/>
                                        </p:tgtEl>
                                        <p:attrNameLst>
                                          <p:attrName>style.visibility</p:attrName>
                                        </p:attrNameLst>
                                      </p:cBhvr>
                                      <p:to>
                                        <p:strVal val="visible"/>
                                      </p:to>
                                    </p:set>
                                    <p:animEffect transition="in" filter="wipe(left)">
                                      <p:cBhvr>
                                        <p:cTn id="34" dur="500"/>
                                        <p:tgtEl>
                                          <p:spTgt spid="2154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21542"/>
                                        </p:tgtEl>
                                        <p:attrNameLst>
                                          <p:attrName>style.visibility</p:attrName>
                                        </p:attrNameLst>
                                      </p:cBhvr>
                                      <p:to>
                                        <p:strVal val="visible"/>
                                      </p:to>
                                    </p:set>
                                    <p:animEffect transition="in" filter="wipe(down)">
                                      <p:cBhvr>
                                        <p:cTn id="39" dur="500"/>
                                        <p:tgtEl>
                                          <p:spTgt spid="2154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grpId="0" nodeType="clickEffect">
                                  <p:stCondLst>
                                    <p:cond delay="0"/>
                                  </p:stCondLst>
                                  <p:childTnLst>
                                    <p:set>
                                      <p:cBhvr>
                                        <p:cTn id="43" dur="1" fill="hold">
                                          <p:stCondLst>
                                            <p:cond delay="0"/>
                                          </p:stCondLst>
                                        </p:cTn>
                                        <p:tgtEl>
                                          <p:spTgt spid="21540"/>
                                        </p:tgtEl>
                                        <p:attrNameLst>
                                          <p:attrName>style.visibility</p:attrName>
                                        </p:attrNameLst>
                                      </p:cBhvr>
                                      <p:to>
                                        <p:strVal val="visible"/>
                                      </p:to>
                                    </p:set>
                                    <p:animEffect transition="in" filter="wipe(right)">
                                      <p:cBhvr>
                                        <p:cTn id="44" dur="500"/>
                                        <p:tgtEl>
                                          <p:spTgt spid="21540"/>
                                        </p:tgtEl>
                                      </p:cBhvr>
                                    </p:animEffect>
                                  </p:childTnLst>
                                </p:cTn>
                              </p:par>
                            </p:childTnLst>
                          </p:cTn>
                        </p:par>
                        <p:par>
                          <p:cTn id="45" fill="hold">
                            <p:stCondLst>
                              <p:cond delay="500"/>
                            </p:stCondLst>
                            <p:childTnLst>
                              <p:par>
                                <p:cTn id="46" presetID="22" presetClass="entr" presetSubtype="2" fill="hold"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right)">
                                      <p:cBhvr>
                                        <p:cTn id="48"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21545"/>
                                        </p:tgtEl>
                                        <p:attrNameLst>
                                          <p:attrName>style.visibility</p:attrName>
                                        </p:attrNameLst>
                                      </p:cBhvr>
                                      <p:to>
                                        <p:strVal val="visible"/>
                                      </p:to>
                                    </p:set>
                                    <p:animEffect transition="in" filter="wipe(up)">
                                      <p:cBhvr>
                                        <p:cTn id="53" dur="500"/>
                                        <p:tgtEl>
                                          <p:spTgt spid="215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40" grpId="0" autoUpdateAnimBg="0"/>
      <p:bldP spid="21542" grpId="0" animBg="1"/>
      <p:bldP spid="21543" grpId="0" autoUpdateAnimBg="0"/>
      <p:bldP spid="21544" grpId="0" autoUpdateAnimBg="0"/>
      <p:bldP spid="21545" grpId="0" animBg="1"/>
      <p:bldP spid="21550" grpId="0" autoUpdateAnimBg="0"/>
      <p:bldP spid="48"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灯片编号占位符 3"/>
          <p:cNvSpPr>
            <a:spLocks noGrp="1"/>
          </p:cNvSpPr>
          <p:nvPr>
            <p:ph type="sldNum" sz="quarter" idx="12"/>
          </p:nvPr>
        </p:nvSpPr>
        <p:spPr/>
        <p:txBody>
          <a:bodyPr/>
          <a:lstStyle/>
          <a:p>
            <a:pPr>
              <a:defRPr/>
            </a:pPr>
            <a:fld id="{47006EF0-8D9C-4D90-8511-8F87321DF52F}" type="slidenum">
              <a:rPr lang="en-US" altLang="zh-CN"/>
              <a:pPr>
                <a:defRPr/>
              </a:pPr>
              <a:t>80</a:t>
            </a:fld>
            <a:endParaRPr lang="en-US" altLang="zh-CN"/>
          </a:p>
        </p:txBody>
      </p:sp>
      <p:sp>
        <p:nvSpPr>
          <p:cNvPr id="71686" name="Text Box 2"/>
          <p:cNvSpPr txBox="1">
            <a:spLocks noChangeArrowheads="1"/>
          </p:cNvSpPr>
          <p:nvPr/>
        </p:nvSpPr>
        <p:spPr bwMode="auto">
          <a:xfrm>
            <a:off x="341313" y="114300"/>
            <a:ext cx="8510587" cy="2071688"/>
          </a:xfrm>
          <a:prstGeom prst="rect">
            <a:avLst/>
          </a:prstGeom>
          <a:noFill/>
          <a:ln w="9525">
            <a:noFill/>
            <a:miter lim="800000"/>
            <a:headEnd/>
            <a:tailEnd/>
          </a:ln>
        </p:spPr>
        <p:txBody>
          <a:bodyPr>
            <a:spAutoFit/>
          </a:bodyPr>
          <a:lstStyle/>
          <a:p>
            <a:pPr>
              <a:lnSpc>
                <a:spcPct val="130000"/>
              </a:lnSpc>
              <a:spcBef>
                <a:spcPct val="50000"/>
              </a:spcBef>
            </a:pPr>
            <a:r>
              <a:rPr kumimoji="1" lang="zh-CN" altLang="en-US">
                <a:solidFill>
                  <a:srgbClr val="66FF33"/>
                </a:solidFill>
              </a:rPr>
              <a:t>例</a:t>
            </a:r>
            <a:r>
              <a:rPr kumimoji="1" lang="en-US" altLang="zh-CN">
                <a:solidFill>
                  <a:srgbClr val="66FF33"/>
                </a:solidFill>
              </a:rPr>
              <a:t>12-21</a:t>
            </a:r>
            <a:r>
              <a:rPr kumimoji="1" lang="en-US" altLang="zh-CN" sz="2800"/>
              <a:t> </a:t>
            </a:r>
            <a:r>
              <a:rPr kumimoji="1" lang="zh-CN" altLang="en-US"/>
              <a:t>一圆形极板的平行板电容器</a:t>
            </a:r>
            <a:r>
              <a:rPr kumimoji="1" lang="en-US" altLang="zh-CN"/>
              <a:t>,  </a:t>
            </a:r>
            <a:r>
              <a:rPr kumimoji="1" lang="zh-CN" altLang="en-US"/>
              <a:t>极板半径</a:t>
            </a:r>
            <a:r>
              <a:rPr kumimoji="1" lang="en-US" altLang="zh-CN" i="1"/>
              <a:t>R</a:t>
            </a:r>
            <a:r>
              <a:rPr kumimoji="1" lang="en-US" altLang="zh-CN"/>
              <a:t>=0.1m, </a:t>
            </a:r>
            <a:r>
              <a:rPr kumimoji="1" lang="zh-CN" altLang="en-US"/>
              <a:t>板间为真空。给电容器充电的过程中</a:t>
            </a:r>
            <a:r>
              <a:rPr kumimoji="1" lang="en-US" altLang="zh-CN"/>
              <a:t>, </a:t>
            </a:r>
            <a:r>
              <a:rPr kumimoji="1" lang="zh-CN" altLang="en-US"/>
              <a:t>板间电场对时间的变化率</a:t>
            </a:r>
            <a:r>
              <a:rPr kumimoji="1" lang="en-US" altLang="zh-CN"/>
              <a:t>d</a:t>
            </a:r>
            <a:r>
              <a:rPr kumimoji="1" lang="en-US" altLang="zh-CN" i="1"/>
              <a:t>E/</a:t>
            </a:r>
            <a:r>
              <a:rPr kumimoji="1" lang="en-US" altLang="zh-CN"/>
              <a:t>d</a:t>
            </a:r>
            <a:r>
              <a:rPr kumimoji="1" lang="en-US" altLang="zh-CN" i="1"/>
              <a:t>t</a:t>
            </a:r>
            <a:r>
              <a:rPr kumimoji="1" lang="en-US" altLang="zh-CN"/>
              <a:t>=1.0</a:t>
            </a:r>
            <a:r>
              <a:rPr kumimoji="1" lang="en-US" altLang="zh-CN">
                <a:cs typeface="Times New Roman" pitchFamily="18" charset="0"/>
              </a:rPr>
              <a:t>×10</a:t>
            </a:r>
            <a:r>
              <a:rPr kumimoji="1" lang="en-US" altLang="zh-CN" baseline="30000">
                <a:cs typeface="Times New Roman" pitchFamily="18" charset="0"/>
              </a:rPr>
              <a:t>13</a:t>
            </a:r>
            <a:r>
              <a:rPr kumimoji="1" lang="en-US" altLang="zh-CN">
                <a:cs typeface="Times New Roman" pitchFamily="18" charset="0"/>
              </a:rPr>
              <a:t>V/m.s, </a:t>
            </a:r>
            <a:r>
              <a:rPr kumimoji="1" lang="zh-CN" altLang="en-US"/>
              <a:t>求</a:t>
            </a:r>
            <a:r>
              <a:rPr kumimoji="1" lang="en-US" altLang="zh-CN"/>
              <a:t>:(1)</a:t>
            </a:r>
            <a:r>
              <a:rPr kumimoji="1" lang="zh-CN" altLang="en-US"/>
              <a:t>两板间的位移电流强度；</a:t>
            </a:r>
            <a:r>
              <a:rPr kumimoji="1" lang="en-US" altLang="zh-CN"/>
              <a:t>(2)</a:t>
            </a:r>
            <a:r>
              <a:rPr kumimoji="1" lang="zh-CN" altLang="en-US"/>
              <a:t>离中心</a:t>
            </a:r>
            <a:r>
              <a:rPr kumimoji="1" lang="en-US" altLang="zh-CN" i="1"/>
              <a:t>r</a:t>
            </a:r>
            <a:r>
              <a:rPr kumimoji="1" lang="en-US" altLang="zh-CN"/>
              <a:t>(</a:t>
            </a:r>
            <a:r>
              <a:rPr kumimoji="1" lang="en-US" altLang="zh-CN" i="1"/>
              <a:t>r</a:t>
            </a:r>
            <a:r>
              <a:rPr kumimoji="1" lang="en-US" altLang="zh-CN"/>
              <a:t>&lt;</a:t>
            </a:r>
            <a:r>
              <a:rPr kumimoji="1" lang="en-US" altLang="zh-CN" i="1"/>
              <a:t>R</a:t>
            </a:r>
            <a:r>
              <a:rPr kumimoji="1" lang="en-US" altLang="zh-CN"/>
              <a:t>)</a:t>
            </a:r>
            <a:r>
              <a:rPr kumimoji="1" lang="zh-CN" altLang="en-US"/>
              <a:t>处的磁感应强度。</a:t>
            </a:r>
            <a:endParaRPr kumimoji="1" lang="zh-CN" altLang="en-US" b="0">
              <a:solidFill>
                <a:schemeClr val="tx1"/>
              </a:solidFill>
            </a:endParaRPr>
          </a:p>
        </p:txBody>
      </p:sp>
      <p:sp>
        <p:nvSpPr>
          <p:cNvPr id="91139" name="Text Box 3"/>
          <p:cNvSpPr txBox="1">
            <a:spLocks noChangeArrowheads="1"/>
          </p:cNvSpPr>
          <p:nvPr/>
        </p:nvSpPr>
        <p:spPr bwMode="auto">
          <a:xfrm>
            <a:off x="495300" y="2297113"/>
            <a:ext cx="1184275" cy="519112"/>
          </a:xfrm>
          <a:prstGeom prst="rect">
            <a:avLst/>
          </a:prstGeom>
          <a:noFill/>
          <a:ln w="9525">
            <a:noFill/>
            <a:miter lim="800000"/>
            <a:headEnd/>
            <a:tailEnd/>
          </a:ln>
        </p:spPr>
        <p:txBody>
          <a:bodyPr>
            <a:spAutoFit/>
          </a:bodyPr>
          <a:lstStyle/>
          <a:p>
            <a:pPr>
              <a:spcBef>
                <a:spcPct val="50000"/>
              </a:spcBef>
            </a:pPr>
            <a:r>
              <a:rPr kumimoji="1" lang="zh-CN" altLang="en-US" sz="2800">
                <a:solidFill>
                  <a:srgbClr val="66FF33"/>
                </a:solidFill>
              </a:rPr>
              <a:t>解  </a:t>
            </a:r>
            <a:r>
              <a:rPr kumimoji="1" lang="en-US" altLang="zh-CN"/>
              <a:t>(1)</a:t>
            </a:r>
          </a:p>
        </p:txBody>
      </p:sp>
      <p:sp>
        <p:nvSpPr>
          <p:cNvPr id="91140" name="Text Box 4"/>
          <p:cNvSpPr txBox="1">
            <a:spLocks noChangeArrowheads="1"/>
          </p:cNvSpPr>
          <p:nvPr/>
        </p:nvSpPr>
        <p:spPr bwMode="auto">
          <a:xfrm>
            <a:off x="600075" y="3382963"/>
            <a:ext cx="4195763" cy="457200"/>
          </a:xfrm>
          <a:prstGeom prst="rect">
            <a:avLst/>
          </a:prstGeom>
          <a:noFill/>
          <a:ln w="9525">
            <a:noFill/>
            <a:miter lim="800000"/>
            <a:headEnd/>
            <a:tailEnd/>
          </a:ln>
        </p:spPr>
        <p:txBody>
          <a:bodyPr>
            <a:spAutoFit/>
          </a:bodyPr>
          <a:lstStyle/>
          <a:p>
            <a:pPr>
              <a:spcBef>
                <a:spcPct val="50000"/>
              </a:spcBef>
            </a:pPr>
            <a:r>
              <a:rPr kumimoji="1" lang="zh-CN" altLang="en-US"/>
              <a:t>位移电流密度的大小为</a:t>
            </a:r>
          </a:p>
        </p:txBody>
      </p:sp>
      <p:grpSp>
        <p:nvGrpSpPr>
          <p:cNvPr id="2" name="Group 5"/>
          <p:cNvGrpSpPr>
            <a:grpSpLocks/>
          </p:cNvGrpSpPr>
          <p:nvPr/>
        </p:nvGrpSpPr>
        <p:grpSpPr bwMode="auto">
          <a:xfrm>
            <a:off x="6008688" y="3998913"/>
            <a:ext cx="2413000" cy="1865312"/>
            <a:chOff x="3568" y="2001"/>
            <a:chExt cx="1520" cy="1175"/>
          </a:xfrm>
        </p:grpSpPr>
        <p:sp>
          <p:nvSpPr>
            <p:cNvPr id="71719" name="Line 6"/>
            <p:cNvSpPr>
              <a:spLocks noChangeShapeType="1"/>
            </p:cNvSpPr>
            <p:nvPr/>
          </p:nvSpPr>
          <p:spPr bwMode="auto">
            <a:xfrm>
              <a:off x="4334" y="2115"/>
              <a:ext cx="0" cy="860"/>
            </a:xfrm>
            <a:prstGeom prst="line">
              <a:avLst/>
            </a:prstGeom>
            <a:noFill/>
            <a:ln w="28575">
              <a:solidFill>
                <a:srgbClr val="FFFF00"/>
              </a:solidFill>
              <a:round/>
              <a:headEnd/>
              <a:tailEnd type="triangle" w="med" len="med"/>
            </a:ln>
          </p:spPr>
          <p:txBody>
            <a:bodyPr/>
            <a:lstStyle/>
            <a:p>
              <a:endParaRPr lang="zh-CN" altLang="en-US"/>
            </a:p>
          </p:txBody>
        </p:sp>
        <p:sp>
          <p:nvSpPr>
            <p:cNvPr id="71720" name="Line 7"/>
            <p:cNvSpPr>
              <a:spLocks noChangeShapeType="1"/>
            </p:cNvSpPr>
            <p:nvPr/>
          </p:nvSpPr>
          <p:spPr bwMode="auto">
            <a:xfrm>
              <a:off x="4692" y="2106"/>
              <a:ext cx="0" cy="1070"/>
            </a:xfrm>
            <a:prstGeom prst="line">
              <a:avLst/>
            </a:prstGeom>
            <a:noFill/>
            <a:ln w="28575">
              <a:solidFill>
                <a:srgbClr val="FFFF00"/>
              </a:solidFill>
              <a:round/>
              <a:headEnd/>
              <a:tailEnd type="triangle" w="med" len="med"/>
            </a:ln>
          </p:spPr>
          <p:txBody>
            <a:bodyPr/>
            <a:lstStyle/>
            <a:p>
              <a:endParaRPr lang="zh-CN" altLang="en-US"/>
            </a:p>
          </p:txBody>
        </p:sp>
        <p:sp>
          <p:nvSpPr>
            <p:cNvPr id="71721" name="Line 8"/>
            <p:cNvSpPr>
              <a:spLocks noChangeShapeType="1"/>
            </p:cNvSpPr>
            <p:nvPr/>
          </p:nvSpPr>
          <p:spPr bwMode="auto">
            <a:xfrm>
              <a:off x="3900" y="2087"/>
              <a:ext cx="0" cy="1069"/>
            </a:xfrm>
            <a:prstGeom prst="line">
              <a:avLst/>
            </a:prstGeom>
            <a:noFill/>
            <a:ln w="28575">
              <a:solidFill>
                <a:srgbClr val="FFFF00"/>
              </a:solidFill>
              <a:round/>
              <a:headEnd/>
              <a:tailEnd type="triangle" w="med" len="med"/>
            </a:ln>
          </p:spPr>
          <p:txBody>
            <a:bodyPr/>
            <a:lstStyle/>
            <a:p>
              <a:endParaRPr lang="zh-CN" altLang="en-US"/>
            </a:p>
          </p:txBody>
        </p:sp>
        <p:sp>
          <p:nvSpPr>
            <p:cNvPr id="71722" name="Line 9"/>
            <p:cNvSpPr>
              <a:spLocks noChangeShapeType="1"/>
            </p:cNvSpPr>
            <p:nvPr/>
          </p:nvSpPr>
          <p:spPr bwMode="auto">
            <a:xfrm flipH="1">
              <a:off x="5088" y="2012"/>
              <a:ext cx="0" cy="902"/>
            </a:xfrm>
            <a:prstGeom prst="line">
              <a:avLst/>
            </a:prstGeom>
            <a:noFill/>
            <a:ln w="28575">
              <a:solidFill>
                <a:srgbClr val="FFFF00"/>
              </a:solidFill>
              <a:round/>
              <a:headEnd/>
              <a:tailEnd type="triangle" w="med" len="med"/>
            </a:ln>
          </p:spPr>
          <p:txBody>
            <a:bodyPr/>
            <a:lstStyle/>
            <a:p>
              <a:endParaRPr lang="zh-CN" altLang="en-US"/>
            </a:p>
          </p:txBody>
        </p:sp>
        <p:sp>
          <p:nvSpPr>
            <p:cNvPr id="71723" name="Line 10"/>
            <p:cNvSpPr>
              <a:spLocks noChangeShapeType="1"/>
            </p:cNvSpPr>
            <p:nvPr/>
          </p:nvSpPr>
          <p:spPr bwMode="auto">
            <a:xfrm>
              <a:off x="3568" y="2001"/>
              <a:ext cx="1" cy="954"/>
            </a:xfrm>
            <a:prstGeom prst="line">
              <a:avLst/>
            </a:prstGeom>
            <a:noFill/>
            <a:ln w="28575">
              <a:solidFill>
                <a:srgbClr val="FFFF00"/>
              </a:solidFill>
              <a:round/>
              <a:headEnd/>
              <a:tailEnd type="triangle" w="med" len="med"/>
            </a:ln>
          </p:spPr>
          <p:txBody>
            <a:bodyPr/>
            <a:lstStyle/>
            <a:p>
              <a:endParaRPr lang="zh-CN" altLang="en-US"/>
            </a:p>
          </p:txBody>
        </p:sp>
      </p:grpSp>
      <p:graphicFrame>
        <p:nvGraphicFramePr>
          <p:cNvPr id="91147" name="Object 11"/>
          <p:cNvGraphicFramePr>
            <a:graphicFrameLocks noChangeAspect="1"/>
          </p:cNvGraphicFramePr>
          <p:nvPr/>
        </p:nvGraphicFramePr>
        <p:xfrm>
          <a:off x="1492251" y="3954463"/>
          <a:ext cx="2293932" cy="799097"/>
        </p:xfrm>
        <a:graphic>
          <a:graphicData uri="http://schemas.openxmlformats.org/presentationml/2006/ole">
            <mc:AlternateContent xmlns:mc="http://schemas.openxmlformats.org/markup-compatibility/2006">
              <mc:Choice xmlns:v="urn:schemas-microsoft-com:vml" Requires="v">
                <p:oleObj spid="_x0000_s71733" name="公式" r:id="rId3" imgW="2400120" imgH="838080" progId="Equation.3">
                  <p:embed/>
                </p:oleObj>
              </mc:Choice>
              <mc:Fallback>
                <p:oleObj name="公式" r:id="rId3" imgW="2400120" imgH="83808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2251" y="3954463"/>
                        <a:ext cx="2293932" cy="7990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1690" name="Group 12"/>
          <p:cNvGrpSpPr>
            <a:grpSpLocks/>
          </p:cNvGrpSpPr>
          <p:nvPr/>
        </p:nvGrpSpPr>
        <p:grpSpPr bwMode="auto">
          <a:xfrm>
            <a:off x="5607050" y="3170238"/>
            <a:ext cx="3219450" cy="3479800"/>
            <a:chOff x="3395" y="1719"/>
            <a:chExt cx="2028" cy="2192"/>
          </a:xfrm>
        </p:grpSpPr>
        <p:grpSp>
          <p:nvGrpSpPr>
            <p:cNvPr id="71696" name="Group 13"/>
            <p:cNvGrpSpPr>
              <a:grpSpLocks/>
            </p:cNvGrpSpPr>
            <p:nvPr/>
          </p:nvGrpSpPr>
          <p:grpSpPr bwMode="auto">
            <a:xfrm>
              <a:off x="3395" y="2923"/>
              <a:ext cx="2022" cy="629"/>
              <a:chOff x="3315" y="2233"/>
              <a:chExt cx="2022" cy="629"/>
            </a:xfrm>
          </p:grpSpPr>
          <p:sp>
            <p:nvSpPr>
              <p:cNvPr id="71714" name="Oval 14"/>
              <p:cNvSpPr>
                <a:spLocks noChangeArrowheads="1"/>
              </p:cNvSpPr>
              <p:nvPr/>
            </p:nvSpPr>
            <p:spPr bwMode="auto">
              <a:xfrm>
                <a:off x="3315" y="2233"/>
                <a:ext cx="2022" cy="629"/>
              </a:xfrm>
              <a:prstGeom prst="ellipse">
                <a:avLst/>
              </a:prstGeom>
              <a:noFill/>
              <a:ln w="38100">
                <a:solidFill>
                  <a:schemeClr val="bg1"/>
                </a:solidFill>
                <a:round/>
                <a:headEnd/>
                <a:tailEnd/>
              </a:ln>
            </p:spPr>
            <p:txBody>
              <a:bodyPr wrap="none" anchor="ctr"/>
              <a:lstStyle/>
              <a:p>
                <a:endParaRPr lang="zh-CN" altLang="en-US"/>
              </a:p>
            </p:txBody>
          </p:sp>
          <p:sp>
            <p:nvSpPr>
              <p:cNvPr id="71715" name="Line 15"/>
              <p:cNvSpPr>
                <a:spLocks noChangeShapeType="1"/>
              </p:cNvSpPr>
              <p:nvPr/>
            </p:nvSpPr>
            <p:spPr bwMode="auto">
              <a:xfrm>
                <a:off x="3649" y="2648"/>
                <a:ext cx="167" cy="0"/>
              </a:xfrm>
              <a:prstGeom prst="line">
                <a:avLst/>
              </a:prstGeom>
              <a:noFill/>
              <a:ln w="9525">
                <a:solidFill>
                  <a:schemeClr val="bg1"/>
                </a:solidFill>
                <a:round/>
                <a:headEnd/>
                <a:tailEnd/>
              </a:ln>
            </p:spPr>
            <p:txBody>
              <a:bodyPr/>
              <a:lstStyle/>
              <a:p>
                <a:endParaRPr lang="zh-CN" altLang="en-US"/>
              </a:p>
            </p:txBody>
          </p:sp>
          <p:sp>
            <p:nvSpPr>
              <p:cNvPr id="71716" name="Line 16"/>
              <p:cNvSpPr>
                <a:spLocks noChangeShapeType="1"/>
              </p:cNvSpPr>
              <p:nvPr/>
            </p:nvSpPr>
            <p:spPr bwMode="auto">
              <a:xfrm>
                <a:off x="4861" y="2409"/>
                <a:ext cx="167" cy="0"/>
              </a:xfrm>
              <a:prstGeom prst="line">
                <a:avLst/>
              </a:prstGeom>
              <a:noFill/>
              <a:ln w="9525">
                <a:solidFill>
                  <a:schemeClr val="bg1"/>
                </a:solidFill>
                <a:round/>
                <a:headEnd/>
                <a:tailEnd/>
              </a:ln>
            </p:spPr>
            <p:txBody>
              <a:bodyPr/>
              <a:lstStyle/>
              <a:p>
                <a:endParaRPr lang="zh-CN" altLang="en-US"/>
              </a:p>
            </p:txBody>
          </p:sp>
          <p:sp>
            <p:nvSpPr>
              <p:cNvPr id="71717" name="Line 17"/>
              <p:cNvSpPr>
                <a:spLocks noChangeShapeType="1"/>
              </p:cNvSpPr>
              <p:nvPr/>
            </p:nvSpPr>
            <p:spPr bwMode="auto">
              <a:xfrm>
                <a:off x="3919" y="2388"/>
                <a:ext cx="167" cy="0"/>
              </a:xfrm>
              <a:prstGeom prst="line">
                <a:avLst/>
              </a:prstGeom>
              <a:noFill/>
              <a:ln w="9525">
                <a:solidFill>
                  <a:schemeClr val="bg1"/>
                </a:solidFill>
                <a:round/>
                <a:headEnd/>
                <a:tailEnd/>
              </a:ln>
            </p:spPr>
            <p:txBody>
              <a:bodyPr/>
              <a:lstStyle/>
              <a:p>
                <a:endParaRPr lang="zh-CN" altLang="en-US"/>
              </a:p>
            </p:txBody>
          </p:sp>
          <p:sp>
            <p:nvSpPr>
              <p:cNvPr id="71718" name="Line 18"/>
              <p:cNvSpPr>
                <a:spLocks noChangeShapeType="1"/>
              </p:cNvSpPr>
              <p:nvPr/>
            </p:nvSpPr>
            <p:spPr bwMode="auto">
              <a:xfrm>
                <a:off x="4695" y="2680"/>
                <a:ext cx="167" cy="0"/>
              </a:xfrm>
              <a:prstGeom prst="line">
                <a:avLst/>
              </a:prstGeom>
              <a:noFill/>
              <a:ln w="9525">
                <a:solidFill>
                  <a:schemeClr val="bg1"/>
                </a:solidFill>
                <a:round/>
                <a:headEnd/>
                <a:tailEnd/>
              </a:ln>
            </p:spPr>
            <p:txBody>
              <a:bodyPr/>
              <a:lstStyle/>
              <a:p>
                <a:endParaRPr lang="zh-CN" altLang="en-US"/>
              </a:p>
            </p:txBody>
          </p:sp>
        </p:grpSp>
        <p:grpSp>
          <p:nvGrpSpPr>
            <p:cNvPr id="71697" name="Group 19"/>
            <p:cNvGrpSpPr>
              <a:grpSpLocks/>
            </p:cNvGrpSpPr>
            <p:nvPr/>
          </p:nvGrpSpPr>
          <p:grpSpPr bwMode="auto">
            <a:xfrm>
              <a:off x="3401" y="1719"/>
              <a:ext cx="2022" cy="629"/>
              <a:chOff x="3321" y="1479"/>
              <a:chExt cx="2022" cy="629"/>
            </a:xfrm>
          </p:grpSpPr>
          <p:grpSp>
            <p:nvGrpSpPr>
              <p:cNvPr id="71701" name="Group 20"/>
              <p:cNvGrpSpPr>
                <a:grpSpLocks/>
              </p:cNvGrpSpPr>
              <p:nvPr/>
            </p:nvGrpSpPr>
            <p:grpSpPr bwMode="auto">
              <a:xfrm>
                <a:off x="4869" y="1595"/>
                <a:ext cx="189" cy="189"/>
                <a:chOff x="1686" y="2660"/>
                <a:chExt cx="189" cy="189"/>
              </a:xfrm>
            </p:grpSpPr>
            <p:sp>
              <p:nvSpPr>
                <p:cNvPr id="71712" name="Line 21"/>
                <p:cNvSpPr>
                  <a:spLocks noChangeShapeType="1"/>
                </p:cNvSpPr>
                <p:nvPr/>
              </p:nvSpPr>
              <p:spPr bwMode="auto">
                <a:xfrm>
                  <a:off x="1686" y="2744"/>
                  <a:ext cx="189" cy="0"/>
                </a:xfrm>
                <a:prstGeom prst="line">
                  <a:avLst/>
                </a:prstGeom>
                <a:noFill/>
                <a:ln w="9525">
                  <a:solidFill>
                    <a:schemeClr val="bg1"/>
                  </a:solidFill>
                  <a:round/>
                  <a:headEnd/>
                  <a:tailEnd/>
                </a:ln>
              </p:spPr>
              <p:txBody>
                <a:bodyPr/>
                <a:lstStyle/>
                <a:p>
                  <a:endParaRPr lang="zh-CN" altLang="en-US"/>
                </a:p>
              </p:txBody>
            </p:sp>
            <p:sp>
              <p:nvSpPr>
                <p:cNvPr id="71713" name="Line 22"/>
                <p:cNvSpPr>
                  <a:spLocks noChangeShapeType="1"/>
                </p:cNvSpPr>
                <p:nvPr/>
              </p:nvSpPr>
              <p:spPr bwMode="auto">
                <a:xfrm>
                  <a:off x="1780" y="2660"/>
                  <a:ext cx="0" cy="189"/>
                </a:xfrm>
                <a:prstGeom prst="line">
                  <a:avLst/>
                </a:prstGeom>
                <a:noFill/>
                <a:ln w="9525">
                  <a:solidFill>
                    <a:schemeClr val="bg1"/>
                  </a:solidFill>
                  <a:round/>
                  <a:headEnd/>
                  <a:tailEnd/>
                </a:ln>
              </p:spPr>
              <p:txBody>
                <a:bodyPr/>
                <a:lstStyle/>
                <a:p>
                  <a:endParaRPr lang="zh-CN" altLang="en-US"/>
                </a:p>
              </p:txBody>
            </p:sp>
          </p:grpSp>
          <p:grpSp>
            <p:nvGrpSpPr>
              <p:cNvPr id="71702" name="Group 23"/>
              <p:cNvGrpSpPr>
                <a:grpSpLocks/>
              </p:cNvGrpSpPr>
              <p:nvPr/>
            </p:nvGrpSpPr>
            <p:grpSpPr bwMode="auto">
              <a:xfrm>
                <a:off x="3741" y="1844"/>
                <a:ext cx="189" cy="189"/>
                <a:chOff x="1686" y="2660"/>
                <a:chExt cx="189" cy="189"/>
              </a:xfrm>
            </p:grpSpPr>
            <p:sp>
              <p:nvSpPr>
                <p:cNvPr id="71710" name="Line 24"/>
                <p:cNvSpPr>
                  <a:spLocks noChangeShapeType="1"/>
                </p:cNvSpPr>
                <p:nvPr/>
              </p:nvSpPr>
              <p:spPr bwMode="auto">
                <a:xfrm>
                  <a:off x="1686" y="2744"/>
                  <a:ext cx="189" cy="0"/>
                </a:xfrm>
                <a:prstGeom prst="line">
                  <a:avLst/>
                </a:prstGeom>
                <a:noFill/>
                <a:ln w="9525">
                  <a:solidFill>
                    <a:schemeClr val="bg1"/>
                  </a:solidFill>
                  <a:round/>
                  <a:headEnd/>
                  <a:tailEnd/>
                </a:ln>
              </p:spPr>
              <p:txBody>
                <a:bodyPr/>
                <a:lstStyle/>
                <a:p>
                  <a:endParaRPr lang="zh-CN" altLang="en-US"/>
                </a:p>
              </p:txBody>
            </p:sp>
            <p:sp>
              <p:nvSpPr>
                <p:cNvPr id="71711" name="Line 25"/>
                <p:cNvSpPr>
                  <a:spLocks noChangeShapeType="1"/>
                </p:cNvSpPr>
                <p:nvPr/>
              </p:nvSpPr>
              <p:spPr bwMode="auto">
                <a:xfrm>
                  <a:off x="1780" y="2660"/>
                  <a:ext cx="0" cy="189"/>
                </a:xfrm>
                <a:prstGeom prst="line">
                  <a:avLst/>
                </a:prstGeom>
                <a:noFill/>
                <a:ln w="9525">
                  <a:solidFill>
                    <a:schemeClr val="bg1"/>
                  </a:solidFill>
                  <a:round/>
                  <a:headEnd/>
                  <a:tailEnd/>
                </a:ln>
              </p:spPr>
              <p:txBody>
                <a:bodyPr/>
                <a:lstStyle/>
                <a:p>
                  <a:endParaRPr lang="zh-CN" altLang="en-US"/>
                </a:p>
              </p:txBody>
            </p:sp>
          </p:grpSp>
          <p:grpSp>
            <p:nvGrpSpPr>
              <p:cNvPr id="71703" name="Group 26"/>
              <p:cNvGrpSpPr>
                <a:grpSpLocks/>
              </p:cNvGrpSpPr>
              <p:nvPr/>
            </p:nvGrpSpPr>
            <p:grpSpPr bwMode="auto">
              <a:xfrm>
                <a:off x="3908" y="1531"/>
                <a:ext cx="189" cy="189"/>
                <a:chOff x="1686" y="2660"/>
                <a:chExt cx="189" cy="189"/>
              </a:xfrm>
            </p:grpSpPr>
            <p:sp>
              <p:nvSpPr>
                <p:cNvPr id="71708" name="Line 27"/>
                <p:cNvSpPr>
                  <a:spLocks noChangeShapeType="1"/>
                </p:cNvSpPr>
                <p:nvPr/>
              </p:nvSpPr>
              <p:spPr bwMode="auto">
                <a:xfrm>
                  <a:off x="1686" y="2744"/>
                  <a:ext cx="189" cy="0"/>
                </a:xfrm>
                <a:prstGeom prst="line">
                  <a:avLst/>
                </a:prstGeom>
                <a:noFill/>
                <a:ln w="9525">
                  <a:solidFill>
                    <a:schemeClr val="bg1"/>
                  </a:solidFill>
                  <a:round/>
                  <a:headEnd/>
                  <a:tailEnd/>
                </a:ln>
              </p:spPr>
              <p:txBody>
                <a:bodyPr/>
                <a:lstStyle/>
                <a:p>
                  <a:endParaRPr lang="zh-CN" altLang="en-US"/>
                </a:p>
              </p:txBody>
            </p:sp>
            <p:sp>
              <p:nvSpPr>
                <p:cNvPr id="71709" name="Line 28"/>
                <p:cNvSpPr>
                  <a:spLocks noChangeShapeType="1"/>
                </p:cNvSpPr>
                <p:nvPr/>
              </p:nvSpPr>
              <p:spPr bwMode="auto">
                <a:xfrm>
                  <a:off x="1780" y="2660"/>
                  <a:ext cx="0" cy="189"/>
                </a:xfrm>
                <a:prstGeom prst="line">
                  <a:avLst/>
                </a:prstGeom>
                <a:noFill/>
                <a:ln w="9525">
                  <a:solidFill>
                    <a:schemeClr val="bg1"/>
                  </a:solidFill>
                  <a:round/>
                  <a:headEnd/>
                  <a:tailEnd/>
                </a:ln>
              </p:spPr>
              <p:txBody>
                <a:bodyPr/>
                <a:lstStyle/>
                <a:p>
                  <a:endParaRPr lang="zh-CN" altLang="en-US"/>
                </a:p>
              </p:txBody>
            </p:sp>
          </p:grpSp>
          <p:grpSp>
            <p:nvGrpSpPr>
              <p:cNvPr id="71704" name="Group 29"/>
              <p:cNvGrpSpPr>
                <a:grpSpLocks/>
              </p:cNvGrpSpPr>
              <p:nvPr/>
            </p:nvGrpSpPr>
            <p:grpSpPr bwMode="auto">
              <a:xfrm>
                <a:off x="4643" y="1846"/>
                <a:ext cx="189" cy="189"/>
                <a:chOff x="1686" y="2660"/>
                <a:chExt cx="189" cy="189"/>
              </a:xfrm>
            </p:grpSpPr>
            <p:sp>
              <p:nvSpPr>
                <p:cNvPr id="71706" name="Line 30"/>
                <p:cNvSpPr>
                  <a:spLocks noChangeShapeType="1"/>
                </p:cNvSpPr>
                <p:nvPr/>
              </p:nvSpPr>
              <p:spPr bwMode="auto">
                <a:xfrm>
                  <a:off x="1686" y="2744"/>
                  <a:ext cx="189" cy="0"/>
                </a:xfrm>
                <a:prstGeom prst="line">
                  <a:avLst/>
                </a:prstGeom>
                <a:noFill/>
                <a:ln w="9525">
                  <a:solidFill>
                    <a:schemeClr val="bg1"/>
                  </a:solidFill>
                  <a:round/>
                  <a:headEnd/>
                  <a:tailEnd/>
                </a:ln>
              </p:spPr>
              <p:txBody>
                <a:bodyPr/>
                <a:lstStyle/>
                <a:p>
                  <a:endParaRPr lang="zh-CN" altLang="en-US"/>
                </a:p>
              </p:txBody>
            </p:sp>
            <p:sp>
              <p:nvSpPr>
                <p:cNvPr id="71707" name="Line 31"/>
                <p:cNvSpPr>
                  <a:spLocks noChangeShapeType="1"/>
                </p:cNvSpPr>
                <p:nvPr/>
              </p:nvSpPr>
              <p:spPr bwMode="auto">
                <a:xfrm>
                  <a:off x="1780" y="2660"/>
                  <a:ext cx="0" cy="189"/>
                </a:xfrm>
                <a:prstGeom prst="line">
                  <a:avLst/>
                </a:prstGeom>
                <a:noFill/>
                <a:ln w="9525">
                  <a:solidFill>
                    <a:schemeClr val="bg1"/>
                  </a:solidFill>
                  <a:round/>
                  <a:headEnd/>
                  <a:tailEnd/>
                </a:ln>
              </p:spPr>
              <p:txBody>
                <a:bodyPr/>
                <a:lstStyle/>
                <a:p>
                  <a:endParaRPr lang="zh-CN" altLang="en-US"/>
                </a:p>
              </p:txBody>
            </p:sp>
          </p:grpSp>
          <p:sp>
            <p:nvSpPr>
              <p:cNvPr id="71705" name="Oval 32"/>
              <p:cNvSpPr>
                <a:spLocks noChangeArrowheads="1"/>
              </p:cNvSpPr>
              <p:nvPr/>
            </p:nvSpPr>
            <p:spPr bwMode="auto">
              <a:xfrm>
                <a:off x="3321" y="1479"/>
                <a:ext cx="2022" cy="629"/>
              </a:xfrm>
              <a:prstGeom prst="ellipse">
                <a:avLst/>
              </a:prstGeom>
              <a:noFill/>
              <a:ln w="38100">
                <a:solidFill>
                  <a:schemeClr val="bg1"/>
                </a:solidFill>
                <a:round/>
                <a:headEnd/>
                <a:tailEnd/>
              </a:ln>
            </p:spPr>
            <p:txBody>
              <a:bodyPr wrap="none" anchor="ctr"/>
              <a:lstStyle/>
              <a:p>
                <a:endParaRPr lang="zh-CN" altLang="en-US"/>
              </a:p>
            </p:txBody>
          </p:sp>
        </p:grpSp>
        <p:sp>
          <p:nvSpPr>
            <p:cNvPr id="71698" name="Text Box 33"/>
            <p:cNvSpPr txBox="1">
              <a:spLocks noChangeArrowheads="1"/>
            </p:cNvSpPr>
            <p:nvPr/>
          </p:nvSpPr>
          <p:spPr bwMode="auto">
            <a:xfrm>
              <a:off x="4018" y="3584"/>
              <a:ext cx="953" cy="327"/>
            </a:xfrm>
            <a:prstGeom prst="rect">
              <a:avLst/>
            </a:prstGeom>
            <a:noFill/>
            <a:ln w="9525">
              <a:noFill/>
              <a:miter lim="800000"/>
              <a:headEnd/>
              <a:tailEnd/>
            </a:ln>
          </p:spPr>
          <p:txBody>
            <a:bodyPr>
              <a:spAutoFit/>
            </a:bodyPr>
            <a:lstStyle/>
            <a:p>
              <a:pPr>
                <a:spcBef>
                  <a:spcPct val="50000"/>
                </a:spcBef>
              </a:pPr>
              <a:endParaRPr kumimoji="1" lang="zh-CN" altLang="zh-CN" sz="2800" b="0"/>
            </a:p>
          </p:txBody>
        </p:sp>
        <p:sp>
          <p:nvSpPr>
            <p:cNvPr id="71699" name="Line 34"/>
            <p:cNvSpPr>
              <a:spLocks noChangeShapeType="1"/>
            </p:cNvSpPr>
            <p:nvPr/>
          </p:nvSpPr>
          <p:spPr bwMode="auto">
            <a:xfrm>
              <a:off x="4419" y="2007"/>
              <a:ext cx="995" cy="0"/>
            </a:xfrm>
            <a:prstGeom prst="line">
              <a:avLst/>
            </a:prstGeom>
            <a:noFill/>
            <a:ln w="19050">
              <a:solidFill>
                <a:schemeClr val="bg1"/>
              </a:solidFill>
              <a:round/>
              <a:headEnd/>
              <a:tailEnd type="triangle" w="sm" len="med"/>
            </a:ln>
          </p:spPr>
          <p:txBody>
            <a:bodyPr/>
            <a:lstStyle/>
            <a:p>
              <a:endParaRPr lang="zh-CN" altLang="en-US"/>
            </a:p>
          </p:txBody>
        </p:sp>
        <p:sp>
          <p:nvSpPr>
            <p:cNvPr id="71700" name="Text Box 35"/>
            <p:cNvSpPr txBox="1">
              <a:spLocks noChangeArrowheads="1"/>
            </p:cNvSpPr>
            <p:nvPr/>
          </p:nvSpPr>
          <p:spPr bwMode="auto">
            <a:xfrm>
              <a:off x="4720" y="1746"/>
              <a:ext cx="366" cy="327"/>
            </a:xfrm>
            <a:prstGeom prst="rect">
              <a:avLst/>
            </a:prstGeom>
            <a:noFill/>
            <a:ln w="9525">
              <a:noFill/>
              <a:miter lim="800000"/>
              <a:headEnd/>
              <a:tailEnd/>
            </a:ln>
          </p:spPr>
          <p:txBody>
            <a:bodyPr>
              <a:spAutoFit/>
            </a:bodyPr>
            <a:lstStyle/>
            <a:p>
              <a:pPr>
                <a:spcBef>
                  <a:spcPct val="50000"/>
                </a:spcBef>
              </a:pPr>
              <a:r>
                <a:rPr kumimoji="1" lang="en-US" altLang="zh-CN" sz="2800" b="0" i="1"/>
                <a:t>R</a:t>
              </a:r>
              <a:endParaRPr kumimoji="1" lang="en-US" altLang="zh-CN" sz="2800" b="0" i="1">
                <a:solidFill>
                  <a:schemeClr val="tx1"/>
                </a:solidFill>
              </a:endParaRPr>
            </a:p>
          </p:txBody>
        </p:sp>
      </p:grpSp>
      <p:sp>
        <p:nvSpPr>
          <p:cNvPr id="91172" name="Text Box 36"/>
          <p:cNvSpPr txBox="1">
            <a:spLocks noChangeArrowheads="1"/>
          </p:cNvSpPr>
          <p:nvPr/>
        </p:nvSpPr>
        <p:spPr bwMode="auto">
          <a:xfrm>
            <a:off x="657225" y="4800600"/>
            <a:ext cx="4549775" cy="566738"/>
          </a:xfrm>
          <a:prstGeom prst="rect">
            <a:avLst/>
          </a:prstGeom>
          <a:noFill/>
          <a:ln w="9525">
            <a:noFill/>
            <a:miter lim="800000"/>
            <a:headEnd/>
            <a:tailEnd/>
          </a:ln>
        </p:spPr>
        <p:txBody>
          <a:bodyPr>
            <a:spAutoFit/>
          </a:bodyPr>
          <a:lstStyle/>
          <a:p>
            <a:pPr>
              <a:lnSpc>
                <a:spcPct val="130000"/>
              </a:lnSpc>
              <a:spcBef>
                <a:spcPct val="50000"/>
              </a:spcBef>
            </a:pPr>
            <a:r>
              <a:rPr kumimoji="1" lang="zh-CN" altLang="en-US"/>
              <a:t>两板间的位移电流强度：</a:t>
            </a:r>
          </a:p>
        </p:txBody>
      </p:sp>
      <p:graphicFrame>
        <p:nvGraphicFramePr>
          <p:cNvPr id="91173" name="Object 37"/>
          <p:cNvGraphicFramePr>
            <a:graphicFrameLocks noChangeAspect="1"/>
          </p:cNvGraphicFramePr>
          <p:nvPr/>
        </p:nvGraphicFramePr>
        <p:xfrm>
          <a:off x="649288" y="5416550"/>
          <a:ext cx="3754437" cy="866775"/>
        </p:xfrm>
        <a:graphic>
          <a:graphicData uri="http://schemas.openxmlformats.org/presentationml/2006/ole">
            <mc:AlternateContent xmlns:mc="http://schemas.openxmlformats.org/markup-compatibility/2006">
              <mc:Choice xmlns:v="urn:schemas-microsoft-com:vml" Requires="v">
                <p:oleObj spid="_x0000_s71734" name="公式" r:id="rId5" imgW="3555720" imgH="838080" progId="Equation.3">
                  <p:embed/>
                </p:oleObj>
              </mc:Choice>
              <mc:Fallback>
                <p:oleObj name="公式" r:id="rId5" imgW="3555720" imgH="838080" progId="Equation.3">
                  <p:embed/>
                  <p:pic>
                    <p:nvPicPr>
                      <p:cNvPr id="0" name="Object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9288" y="5416550"/>
                        <a:ext cx="3754437" cy="866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174" name="Text Box 38"/>
          <p:cNvSpPr txBox="1">
            <a:spLocks noChangeArrowheads="1"/>
          </p:cNvSpPr>
          <p:nvPr/>
        </p:nvSpPr>
        <p:spPr bwMode="auto">
          <a:xfrm>
            <a:off x="4386263" y="5641975"/>
            <a:ext cx="1962150" cy="519113"/>
          </a:xfrm>
          <a:prstGeom prst="rect">
            <a:avLst/>
          </a:prstGeom>
          <a:noFill/>
          <a:ln w="9525">
            <a:noFill/>
            <a:miter lim="800000"/>
            <a:headEnd/>
            <a:tailEnd/>
          </a:ln>
        </p:spPr>
        <p:txBody>
          <a:bodyPr>
            <a:spAutoFit/>
          </a:bodyPr>
          <a:lstStyle/>
          <a:p>
            <a:pPr>
              <a:spcBef>
                <a:spcPct val="50000"/>
              </a:spcBef>
            </a:pPr>
            <a:r>
              <a:rPr kumimoji="1" lang="en-US" altLang="zh-CN" sz="2800"/>
              <a:t>=2.78A</a:t>
            </a:r>
          </a:p>
        </p:txBody>
      </p:sp>
      <p:grpSp>
        <p:nvGrpSpPr>
          <p:cNvPr id="10" name="Group 39"/>
          <p:cNvGrpSpPr>
            <a:grpSpLocks/>
          </p:cNvGrpSpPr>
          <p:nvPr/>
        </p:nvGrpSpPr>
        <p:grpSpPr bwMode="auto">
          <a:xfrm>
            <a:off x="409575" y="2211388"/>
            <a:ext cx="8070850" cy="1149350"/>
            <a:chOff x="258" y="1393"/>
            <a:chExt cx="5084" cy="724"/>
          </a:xfrm>
        </p:grpSpPr>
        <p:sp>
          <p:nvSpPr>
            <p:cNvPr id="71694" name="Text Box 40"/>
            <p:cNvSpPr txBox="1">
              <a:spLocks noChangeArrowheads="1"/>
            </p:cNvSpPr>
            <p:nvPr/>
          </p:nvSpPr>
          <p:spPr bwMode="auto">
            <a:xfrm>
              <a:off x="258" y="1477"/>
              <a:ext cx="5084" cy="640"/>
            </a:xfrm>
            <a:prstGeom prst="rect">
              <a:avLst/>
            </a:prstGeom>
            <a:noFill/>
            <a:ln w="9525">
              <a:noFill/>
              <a:miter lim="800000"/>
              <a:headEnd/>
              <a:tailEnd/>
            </a:ln>
          </p:spPr>
          <p:txBody>
            <a:bodyPr>
              <a:spAutoFit/>
            </a:bodyPr>
            <a:lstStyle/>
            <a:p>
              <a:pPr>
                <a:spcBef>
                  <a:spcPct val="50000"/>
                </a:spcBef>
              </a:pPr>
              <a:r>
                <a:rPr kumimoji="1" lang="en-US" altLang="zh-CN" b="0">
                  <a:solidFill>
                    <a:schemeClr val="tx1"/>
                  </a:solidFill>
                </a:rPr>
                <a:t>                </a:t>
              </a:r>
              <a:r>
                <a:rPr kumimoji="1" lang="zh-CN" altLang="en-US"/>
                <a:t>由于</a:t>
              </a:r>
              <a:r>
                <a:rPr kumimoji="1" lang="en-US" altLang="zh-CN" i="1"/>
                <a:t>E</a:t>
              </a:r>
              <a:r>
                <a:rPr kumimoji="1" lang="en-US" altLang="zh-CN">
                  <a:sym typeface="Symbol" pitchFamily="18" charset="2"/>
                </a:rPr>
                <a:t></a:t>
              </a:r>
              <a:r>
                <a:rPr kumimoji="1" lang="zh-CN" altLang="en-US">
                  <a:sym typeface="Symbol" pitchFamily="18" charset="2"/>
                </a:rPr>
                <a:t>，所以</a:t>
              </a:r>
              <a:r>
                <a:rPr kumimoji="1" lang="zh-CN" altLang="en-US"/>
                <a:t>位移流密度                  与</a:t>
              </a:r>
              <a:r>
                <a:rPr kumimoji="1" lang="en-US" altLang="zh-CN" i="1"/>
                <a:t>E </a:t>
              </a:r>
              <a:r>
                <a:rPr kumimoji="1" lang="zh-CN" altLang="en-US"/>
                <a:t>的方向相</a:t>
              </a:r>
            </a:p>
            <a:p>
              <a:pPr>
                <a:spcBef>
                  <a:spcPct val="50000"/>
                </a:spcBef>
              </a:pPr>
              <a:r>
                <a:rPr kumimoji="1" lang="zh-CN" altLang="en-US"/>
                <a:t>        同，即从正极流向负极。</a:t>
              </a:r>
              <a:endParaRPr kumimoji="1" lang="zh-CN" altLang="en-US" b="0">
                <a:solidFill>
                  <a:schemeClr val="tx1"/>
                </a:solidFill>
              </a:endParaRPr>
            </a:p>
          </p:txBody>
        </p:sp>
        <p:sp>
          <p:nvSpPr>
            <p:cNvPr id="71695" name="Line 41"/>
            <p:cNvSpPr>
              <a:spLocks noChangeShapeType="1"/>
            </p:cNvSpPr>
            <p:nvPr/>
          </p:nvSpPr>
          <p:spPr bwMode="auto">
            <a:xfrm>
              <a:off x="4334" y="1524"/>
              <a:ext cx="121" cy="0"/>
            </a:xfrm>
            <a:prstGeom prst="line">
              <a:avLst/>
            </a:prstGeom>
            <a:noFill/>
            <a:ln w="9525">
              <a:solidFill>
                <a:schemeClr val="bg1"/>
              </a:solidFill>
              <a:round/>
              <a:headEnd/>
              <a:tailEnd type="triangle" w="sm" len="med"/>
            </a:ln>
          </p:spPr>
          <p:txBody>
            <a:bodyPr/>
            <a:lstStyle/>
            <a:p>
              <a:endParaRPr lang="zh-CN" altLang="en-US"/>
            </a:p>
          </p:txBody>
        </p:sp>
        <p:graphicFrame>
          <p:nvGraphicFramePr>
            <p:cNvPr id="71684" name="Object 42"/>
            <p:cNvGraphicFramePr>
              <a:graphicFrameLocks noChangeAspect="1"/>
            </p:cNvGraphicFramePr>
            <p:nvPr/>
          </p:nvGraphicFramePr>
          <p:xfrm>
            <a:off x="3306" y="1393"/>
            <a:ext cx="783" cy="452"/>
          </p:xfrm>
          <a:graphic>
            <a:graphicData uri="http://schemas.openxmlformats.org/presentationml/2006/ole">
              <mc:AlternateContent xmlns:mc="http://schemas.openxmlformats.org/markup-compatibility/2006">
                <mc:Choice xmlns:v="urn:schemas-microsoft-com:vml" Requires="v">
                  <p:oleObj spid="_x0000_s71735" name="公式" r:id="rId7" imgW="1549080" imgH="863280" progId="Equation.3">
                    <p:embed/>
                  </p:oleObj>
                </mc:Choice>
                <mc:Fallback>
                  <p:oleObj name="公式" r:id="rId7" imgW="1549080" imgH="863280" progId="Equation.3">
                    <p:embed/>
                    <p:pic>
                      <p:nvPicPr>
                        <p:cNvPr id="0" name="Object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06" y="1393"/>
                          <a:ext cx="783" cy="4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139"/>
                                        </p:tgtEl>
                                        <p:attrNameLst>
                                          <p:attrName>style.visibility</p:attrName>
                                        </p:attrNameLst>
                                      </p:cBhvr>
                                      <p:to>
                                        <p:strVal val="visible"/>
                                      </p:to>
                                    </p:set>
                                    <p:animEffect transition="in" filter="wipe(left)">
                                      <p:cBhvr>
                                        <p:cTn id="7" dur="500"/>
                                        <p:tgtEl>
                                          <p:spTgt spid="911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1140"/>
                                        </p:tgtEl>
                                        <p:attrNameLst>
                                          <p:attrName>style.visibility</p:attrName>
                                        </p:attrNameLst>
                                      </p:cBhvr>
                                      <p:to>
                                        <p:strVal val="visible"/>
                                      </p:to>
                                    </p:set>
                                    <p:animEffect transition="in" filter="wipe(left)">
                                      <p:cBhvr>
                                        <p:cTn id="22" dur="500"/>
                                        <p:tgtEl>
                                          <p:spTgt spid="9114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1147"/>
                                        </p:tgtEl>
                                        <p:attrNameLst>
                                          <p:attrName>style.visibility</p:attrName>
                                        </p:attrNameLst>
                                      </p:cBhvr>
                                      <p:to>
                                        <p:strVal val="visible"/>
                                      </p:to>
                                    </p:set>
                                    <p:animEffect transition="in" filter="wipe(left)">
                                      <p:cBhvr>
                                        <p:cTn id="27" dur="500"/>
                                        <p:tgtEl>
                                          <p:spTgt spid="9114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1172"/>
                                        </p:tgtEl>
                                        <p:attrNameLst>
                                          <p:attrName>style.visibility</p:attrName>
                                        </p:attrNameLst>
                                      </p:cBhvr>
                                      <p:to>
                                        <p:strVal val="visible"/>
                                      </p:to>
                                    </p:set>
                                    <p:animEffect transition="in" filter="wipe(left)">
                                      <p:cBhvr>
                                        <p:cTn id="32" dur="500"/>
                                        <p:tgtEl>
                                          <p:spTgt spid="9117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1173"/>
                                        </p:tgtEl>
                                        <p:attrNameLst>
                                          <p:attrName>style.visibility</p:attrName>
                                        </p:attrNameLst>
                                      </p:cBhvr>
                                      <p:to>
                                        <p:strVal val="visible"/>
                                      </p:to>
                                    </p:set>
                                    <p:animEffect transition="in" filter="wipe(left)">
                                      <p:cBhvr>
                                        <p:cTn id="37" dur="500"/>
                                        <p:tgtEl>
                                          <p:spTgt spid="9117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1174"/>
                                        </p:tgtEl>
                                        <p:attrNameLst>
                                          <p:attrName>style.visibility</p:attrName>
                                        </p:attrNameLst>
                                      </p:cBhvr>
                                      <p:to>
                                        <p:strVal val="visible"/>
                                      </p:to>
                                    </p:set>
                                    <p:animEffect transition="in" filter="wipe(left)">
                                      <p:cBhvr>
                                        <p:cTn id="42" dur="500"/>
                                        <p:tgtEl>
                                          <p:spTgt spid="91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autoUpdateAnimBg="0"/>
      <p:bldP spid="91140" grpId="0" autoUpdateAnimBg="0"/>
      <p:bldP spid="91172" grpId="0" autoUpdateAnimBg="0"/>
      <p:bldP spid="91174"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3"/>
          <p:cNvSpPr>
            <a:spLocks noGrp="1"/>
          </p:cNvSpPr>
          <p:nvPr>
            <p:ph type="sldNum" sz="quarter" idx="12"/>
          </p:nvPr>
        </p:nvSpPr>
        <p:spPr/>
        <p:txBody>
          <a:bodyPr/>
          <a:lstStyle/>
          <a:p>
            <a:pPr>
              <a:defRPr/>
            </a:pPr>
            <a:fld id="{86695B8B-1401-4276-A4E8-C96632BA074B}" type="slidenum">
              <a:rPr lang="en-US" altLang="zh-CN"/>
              <a:pPr>
                <a:defRPr/>
              </a:pPr>
              <a:t>81</a:t>
            </a:fld>
            <a:endParaRPr lang="en-US" altLang="zh-CN"/>
          </a:p>
        </p:txBody>
      </p:sp>
      <p:sp>
        <p:nvSpPr>
          <p:cNvPr id="92162" name="Text Box 2"/>
          <p:cNvSpPr txBox="1">
            <a:spLocks noChangeArrowheads="1"/>
          </p:cNvSpPr>
          <p:nvPr/>
        </p:nvSpPr>
        <p:spPr bwMode="auto">
          <a:xfrm>
            <a:off x="846138" y="2452688"/>
            <a:ext cx="2225664" cy="584775"/>
          </a:xfrm>
          <a:prstGeom prst="rect">
            <a:avLst/>
          </a:prstGeom>
          <a:noFill/>
          <a:ln w="9525">
            <a:noFill/>
            <a:miter lim="800000"/>
            <a:headEnd/>
            <a:tailEnd/>
          </a:ln>
        </p:spPr>
        <p:txBody>
          <a:bodyPr wrap="square">
            <a:spAutoFit/>
          </a:bodyPr>
          <a:lstStyle/>
          <a:p>
            <a:pPr>
              <a:spcBef>
                <a:spcPct val="50000"/>
              </a:spcBef>
            </a:pPr>
            <a:r>
              <a:rPr kumimoji="1" lang="en-US" altLang="zh-CN" sz="3200" i="1" dirty="0"/>
              <a:t>H</a:t>
            </a:r>
            <a:r>
              <a:rPr kumimoji="1" lang="en-US" altLang="zh-CN" sz="3200" i="1" dirty="0">
                <a:sym typeface="Symbol" pitchFamily="18" charset="2"/>
              </a:rPr>
              <a:t></a:t>
            </a:r>
            <a:r>
              <a:rPr kumimoji="1" lang="en-US" altLang="zh-CN" sz="3200" dirty="0"/>
              <a:t>2</a:t>
            </a:r>
            <a:r>
              <a:rPr kumimoji="1" lang="en-US" altLang="zh-CN" sz="3200" i="1" dirty="0">
                <a:sym typeface="Symbol" pitchFamily="18" charset="2"/>
              </a:rPr>
              <a:t> r =</a:t>
            </a:r>
            <a:endParaRPr kumimoji="1" lang="en-US" altLang="zh-CN" sz="3200" i="1" dirty="0"/>
          </a:p>
        </p:txBody>
      </p:sp>
      <p:sp>
        <p:nvSpPr>
          <p:cNvPr id="92163" name="Text Box 3"/>
          <p:cNvSpPr txBox="1">
            <a:spLocks noChangeArrowheads="1"/>
          </p:cNvSpPr>
          <p:nvPr/>
        </p:nvSpPr>
        <p:spPr bwMode="auto">
          <a:xfrm>
            <a:off x="2376486" y="2428868"/>
            <a:ext cx="1909762" cy="584775"/>
          </a:xfrm>
          <a:prstGeom prst="rect">
            <a:avLst/>
          </a:prstGeom>
          <a:noFill/>
          <a:ln w="9525">
            <a:noFill/>
            <a:miter lim="800000"/>
            <a:headEnd/>
            <a:tailEnd/>
          </a:ln>
        </p:spPr>
        <p:txBody>
          <a:bodyPr>
            <a:spAutoFit/>
          </a:bodyPr>
          <a:lstStyle/>
          <a:p>
            <a:pPr>
              <a:spcBef>
                <a:spcPct val="50000"/>
              </a:spcBef>
            </a:pPr>
            <a:r>
              <a:rPr kumimoji="1" lang="en-US" altLang="zh-CN" sz="3200" i="1" dirty="0" err="1">
                <a:cs typeface="Times New Roman" pitchFamily="18" charset="0"/>
              </a:rPr>
              <a:t>J</a:t>
            </a:r>
            <a:r>
              <a:rPr kumimoji="1" lang="en-US" altLang="zh-CN" sz="3200" baseline="-25000" dirty="0" err="1">
                <a:cs typeface="Times New Roman" pitchFamily="18" charset="0"/>
              </a:rPr>
              <a:t>d</a:t>
            </a:r>
            <a:r>
              <a:rPr kumimoji="1" lang="en-US" altLang="zh-CN" sz="3200" dirty="0">
                <a:cs typeface="Times New Roman" pitchFamily="18" charset="0"/>
              </a:rPr>
              <a:t>.</a:t>
            </a:r>
            <a:r>
              <a:rPr kumimoji="1" lang="en-US" altLang="zh-CN" sz="3200" i="1" dirty="0">
                <a:sym typeface="Symbol" pitchFamily="18" charset="2"/>
              </a:rPr>
              <a:t> r</a:t>
            </a:r>
            <a:r>
              <a:rPr kumimoji="1" lang="en-US" altLang="zh-CN" sz="3200" i="1" baseline="30000" dirty="0">
                <a:sym typeface="Symbol" pitchFamily="18" charset="2"/>
              </a:rPr>
              <a:t>2</a:t>
            </a:r>
            <a:endParaRPr kumimoji="1" lang="en-US" altLang="zh-CN" sz="3200" i="1" dirty="0">
              <a:sym typeface="Symbol" pitchFamily="18" charset="2"/>
            </a:endParaRPr>
          </a:p>
        </p:txBody>
      </p:sp>
      <p:graphicFrame>
        <p:nvGraphicFramePr>
          <p:cNvPr id="92164" name="Object 4"/>
          <p:cNvGraphicFramePr>
            <a:graphicFrameLocks noChangeAspect="1"/>
          </p:cNvGraphicFramePr>
          <p:nvPr/>
        </p:nvGraphicFramePr>
        <p:xfrm>
          <a:off x="866775" y="3168650"/>
          <a:ext cx="2490779" cy="868956"/>
        </p:xfrm>
        <a:graphic>
          <a:graphicData uri="http://schemas.openxmlformats.org/presentationml/2006/ole">
            <mc:AlternateContent xmlns:mc="http://schemas.openxmlformats.org/markup-compatibility/2006">
              <mc:Choice xmlns:v="urn:schemas-microsoft-com:vml" Requires="v">
                <p:oleObj spid="_x0000_s72792" name="公式" r:id="rId3" imgW="2400120" imgH="838080" progId="Equation.3">
                  <p:embed/>
                </p:oleObj>
              </mc:Choice>
              <mc:Fallback>
                <p:oleObj name="公式" r:id="rId3" imgW="2400120" imgH="8380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775" y="3168650"/>
                        <a:ext cx="2490779" cy="8689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65" name="Object 5"/>
          <p:cNvGraphicFramePr>
            <a:graphicFrameLocks noChangeAspect="1"/>
          </p:cNvGraphicFramePr>
          <p:nvPr/>
        </p:nvGraphicFramePr>
        <p:xfrm>
          <a:off x="827088" y="4221162"/>
          <a:ext cx="2460766" cy="922349"/>
        </p:xfrm>
        <a:graphic>
          <a:graphicData uri="http://schemas.openxmlformats.org/presentationml/2006/ole">
            <mc:AlternateContent xmlns:mc="http://schemas.openxmlformats.org/markup-compatibility/2006">
              <mc:Choice xmlns:v="urn:schemas-microsoft-com:vml" Requires="v">
                <p:oleObj spid="_x0000_s72793" name="公式" r:id="rId5" imgW="2234880" imgH="838080" progId="Equation.3">
                  <p:embed/>
                </p:oleObj>
              </mc:Choice>
              <mc:Fallback>
                <p:oleObj name="公式" r:id="rId5" imgW="2234880" imgH="8380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4221162"/>
                        <a:ext cx="2460766" cy="9223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66" name="Object 6"/>
          <p:cNvGraphicFramePr>
            <a:graphicFrameLocks noChangeAspect="1"/>
          </p:cNvGraphicFramePr>
          <p:nvPr/>
        </p:nvGraphicFramePr>
        <p:xfrm>
          <a:off x="1071538" y="5286388"/>
          <a:ext cx="3587059" cy="914419"/>
        </p:xfrm>
        <a:graphic>
          <a:graphicData uri="http://schemas.openxmlformats.org/presentationml/2006/ole">
            <mc:AlternateContent xmlns:mc="http://schemas.openxmlformats.org/markup-compatibility/2006">
              <mc:Choice xmlns:v="urn:schemas-microsoft-com:vml" Requires="v">
                <p:oleObj spid="_x0000_s72794" name="公式" r:id="rId7" imgW="3288960" imgH="838080" progId="Equation.3">
                  <p:embed/>
                </p:oleObj>
              </mc:Choice>
              <mc:Fallback>
                <p:oleObj name="公式" r:id="rId7" imgW="3288960" imgH="83808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1538" y="5286388"/>
                        <a:ext cx="3587059" cy="9144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14" name="Text Box 7"/>
          <p:cNvSpPr txBox="1">
            <a:spLocks noChangeArrowheads="1"/>
          </p:cNvSpPr>
          <p:nvPr/>
        </p:nvSpPr>
        <p:spPr bwMode="auto">
          <a:xfrm>
            <a:off x="395288" y="476250"/>
            <a:ext cx="8437562" cy="936347"/>
          </a:xfrm>
          <a:prstGeom prst="rect">
            <a:avLst/>
          </a:prstGeom>
          <a:noFill/>
          <a:ln w="9525">
            <a:noFill/>
            <a:miter lim="800000"/>
            <a:headEnd/>
            <a:tailEnd/>
          </a:ln>
        </p:spPr>
        <p:txBody>
          <a:bodyPr>
            <a:spAutoFit/>
          </a:bodyPr>
          <a:lstStyle/>
          <a:p>
            <a:pPr>
              <a:lnSpc>
                <a:spcPct val="120000"/>
              </a:lnSpc>
              <a:spcBef>
                <a:spcPct val="50000"/>
              </a:spcBef>
            </a:pPr>
            <a:r>
              <a:rPr kumimoji="1" lang="en-US" altLang="zh-CN" dirty="0"/>
              <a:t>(2)</a:t>
            </a:r>
            <a:r>
              <a:rPr kumimoji="1" lang="zh-CN" altLang="en-US" dirty="0"/>
              <a:t>电流呈柱形分布，磁场的分布</a:t>
            </a:r>
            <a:r>
              <a:rPr kumimoji="1" lang="zh-CN" altLang="en-US" dirty="0" smtClean="0"/>
              <a:t>具有对称性</a:t>
            </a:r>
            <a:r>
              <a:rPr kumimoji="1" lang="en-US" altLang="zh-CN" dirty="0"/>
              <a:t>,  </a:t>
            </a:r>
            <a:r>
              <a:rPr kumimoji="1" lang="zh-CN" altLang="en-US" dirty="0"/>
              <a:t>磁感应线如图中的圆周。</a:t>
            </a:r>
            <a:endParaRPr kumimoji="1" lang="zh-CN" altLang="en-US" b="0" dirty="0">
              <a:solidFill>
                <a:schemeClr val="tx1"/>
              </a:solidFill>
            </a:endParaRPr>
          </a:p>
        </p:txBody>
      </p:sp>
      <p:sp>
        <p:nvSpPr>
          <p:cNvPr id="92168" name="Text Box 8"/>
          <p:cNvSpPr txBox="1">
            <a:spLocks noChangeArrowheads="1"/>
          </p:cNvSpPr>
          <p:nvPr/>
        </p:nvSpPr>
        <p:spPr bwMode="auto">
          <a:xfrm>
            <a:off x="1908175" y="981075"/>
            <a:ext cx="3690938" cy="457200"/>
          </a:xfrm>
          <a:prstGeom prst="rect">
            <a:avLst/>
          </a:prstGeom>
          <a:noFill/>
          <a:ln w="9525">
            <a:noFill/>
            <a:miter lim="800000"/>
            <a:headEnd/>
            <a:tailEnd/>
          </a:ln>
        </p:spPr>
        <p:txBody>
          <a:bodyPr>
            <a:spAutoFit/>
          </a:bodyPr>
          <a:lstStyle/>
          <a:p>
            <a:pPr>
              <a:spcBef>
                <a:spcPct val="50000"/>
              </a:spcBef>
            </a:pPr>
            <a:r>
              <a:rPr kumimoji="1" lang="zh-CN" altLang="en-US"/>
              <a:t>由安培环路定律得</a:t>
            </a:r>
          </a:p>
        </p:txBody>
      </p:sp>
      <p:grpSp>
        <p:nvGrpSpPr>
          <p:cNvPr id="72716" name="Group 9"/>
          <p:cNvGrpSpPr>
            <a:grpSpLocks/>
          </p:cNvGrpSpPr>
          <p:nvPr/>
        </p:nvGrpSpPr>
        <p:grpSpPr bwMode="auto">
          <a:xfrm>
            <a:off x="5218113" y="2066925"/>
            <a:ext cx="3219450" cy="3479800"/>
            <a:chOff x="3505" y="1719"/>
            <a:chExt cx="2028" cy="2192"/>
          </a:xfrm>
        </p:grpSpPr>
        <p:grpSp>
          <p:nvGrpSpPr>
            <p:cNvPr id="72725" name="Group 10"/>
            <p:cNvGrpSpPr>
              <a:grpSpLocks/>
            </p:cNvGrpSpPr>
            <p:nvPr/>
          </p:nvGrpSpPr>
          <p:grpSpPr bwMode="auto">
            <a:xfrm>
              <a:off x="3758" y="2241"/>
              <a:ext cx="1520" cy="1175"/>
              <a:chOff x="3568" y="2001"/>
              <a:chExt cx="1520" cy="1175"/>
            </a:xfrm>
          </p:grpSpPr>
          <p:sp>
            <p:nvSpPr>
              <p:cNvPr id="72750" name="Line 11"/>
              <p:cNvSpPr>
                <a:spLocks noChangeShapeType="1"/>
              </p:cNvSpPr>
              <p:nvPr/>
            </p:nvSpPr>
            <p:spPr bwMode="auto">
              <a:xfrm>
                <a:off x="4334" y="2115"/>
                <a:ext cx="0" cy="860"/>
              </a:xfrm>
              <a:prstGeom prst="line">
                <a:avLst/>
              </a:prstGeom>
              <a:noFill/>
              <a:ln w="28575">
                <a:solidFill>
                  <a:srgbClr val="FFFF00"/>
                </a:solidFill>
                <a:round/>
                <a:headEnd/>
                <a:tailEnd type="triangle" w="med" len="med"/>
              </a:ln>
            </p:spPr>
            <p:txBody>
              <a:bodyPr/>
              <a:lstStyle/>
              <a:p>
                <a:endParaRPr lang="zh-CN" altLang="en-US"/>
              </a:p>
            </p:txBody>
          </p:sp>
          <p:sp>
            <p:nvSpPr>
              <p:cNvPr id="72751" name="Line 12"/>
              <p:cNvSpPr>
                <a:spLocks noChangeShapeType="1"/>
              </p:cNvSpPr>
              <p:nvPr/>
            </p:nvSpPr>
            <p:spPr bwMode="auto">
              <a:xfrm>
                <a:off x="4692" y="2106"/>
                <a:ext cx="0" cy="1070"/>
              </a:xfrm>
              <a:prstGeom prst="line">
                <a:avLst/>
              </a:prstGeom>
              <a:noFill/>
              <a:ln w="28575">
                <a:solidFill>
                  <a:srgbClr val="FFFF00"/>
                </a:solidFill>
                <a:round/>
                <a:headEnd/>
                <a:tailEnd type="triangle" w="med" len="med"/>
              </a:ln>
            </p:spPr>
            <p:txBody>
              <a:bodyPr/>
              <a:lstStyle/>
              <a:p>
                <a:endParaRPr lang="zh-CN" altLang="en-US"/>
              </a:p>
            </p:txBody>
          </p:sp>
          <p:sp>
            <p:nvSpPr>
              <p:cNvPr id="72752" name="Line 13"/>
              <p:cNvSpPr>
                <a:spLocks noChangeShapeType="1"/>
              </p:cNvSpPr>
              <p:nvPr/>
            </p:nvSpPr>
            <p:spPr bwMode="auto">
              <a:xfrm>
                <a:off x="3900" y="2087"/>
                <a:ext cx="0" cy="1069"/>
              </a:xfrm>
              <a:prstGeom prst="line">
                <a:avLst/>
              </a:prstGeom>
              <a:noFill/>
              <a:ln w="28575">
                <a:solidFill>
                  <a:srgbClr val="FFFF00"/>
                </a:solidFill>
                <a:round/>
                <a:headEnd/>
                <a:tailEnd type="triangle" w="med" len="med"/>
              </a:ln>
            </p:spPr>
            <p:txBody>
              <a:bodyPr/>
              <a:lstStyle/>
              <a:p>
                <a:endParaRPr lang="zh-CN" altLang="en-US"/>
              </a:p>
            </p:txBody>
          </p:sp>
          <p:sp>
            <p:nvSpPr>
              <p:cNvPr id="72753" name="Line 14"/>
              <p:cNvSpPr>
                <a:spLocks noChangeShapeType="1"/>
              </p:cNvSpPr>
              <p:nvPr/>
            </p:nvSpPr>
            <p:spPr bwMode="auto">
              <a:xfrm flipH="1">
                <a:off x="5088" y="2012"/>
                <a:ext cx="0" cy="902"/>
              </a:xfrm>
              <a:prstGeom prst="line">
                <a:avLst/>
              </a:prstGeom>
              <a:noFill/>
              <a:ln w="28575">
                <a:solidFill>
                  <a:srgbClr val="FFFF00"/>
                </a:solidFill>
                <a:round/>
                <a:headEnd/>
                <a:tailEnd type="triangle" w="med" len="med"/>
              </a:ln>
            </p:spPr>
            <p:txBody>
              <a:bodyPr/>
              <a:lstStyle/>
              <a:p>
                <a:endParaRPr lang="zh-CN" altLang="en-US"/>
              </a:p>
            </p:txBody>
          </p:sp>
          <p:sp>
            <p:nvSpPr>
              <p:cNvPr id="72754" name="Line 15"/>
              <p:cNvSpPr>
                <a:spLocks noChangeShapeType="1"/>
              </p:cNvSpPr>
              <p:nvPr/>
            </p:nvSpPr>
            <p:spPr bwMode="auto">
              <a:xfrm>
                <a:off x="3568" y="2001"/>
                <a:ext cx="1" cy="954"/>
              </a:xfrm>
              <a:prstGeom prst="line">
                <a:avLst/>
              </a:prstGeom>
              <a:noFill/>
              <a:ln w="28575">
                <a:solidFill>
                  <a:srgbClr val="FFFF00"/>
                </a:solidFill>
                <a:round/>
                <a:headEnd/>
                <a:tailEnd type="triangle" w="med" len="med"/>
              </a:ln>
            </p:spPr>
            <p:txBody>
              <a:bodyPr/>
              <a:lstStyle/>
              <a:p>
                <a:endParaRPr lang="zh-CN" altLang="en-US"/>
              </a:p>
            </p:txBody>
          </p:sp>
        </p:grpSp>
        <p:grpSp>
          <p:nvGrpSpPr>
            <p:cNvPr id="72726" name="Group 16"/>
            <p:cNvGrpSpPr>
              <a:grpSpLocks/>
            </p:cNvGrpSpPr>
            <p:nvPr/>
          </p:nvGrpSpPr>
          <p:grpSpPr bwMode="auto">
            <a:xfrm>
              <a:off x="3505" y="1719"/>
              <a:ext cx="2028" cy="2192"/>
              <a:chOff x="3395" y="1719"/>
              <a:chExt cx="2028" cy="2192"/>
            </a:xfrm>
          </p:grpSpPr>
          <p:grpSp>
            <p:nvGrpSpPr>
              <p:cNvPr id="72727" name="Group 17"/>
              <p:cNvGrpSpPr>
                <a:grpSpLocks/>
              </p:cNvGrpSpPr>
              <p:nvPr/>
            </p:nvGrpSpPr>
            <p:grpSpPr bwMode="auto">
              <a:xfrm>
                <a:off x="3395" y="2923"/>
                <a:ext cx="2022" cy="629"/>
                <a:chOff x="3315" y="2233"/>
                <a:chExt cx="2022" cy="629"/>
              </a:xfrm>
            </p:grpSpPr>
            <p:sp>
              <p:nvSpPr>
                <p:cNvPr id="72745" name="Oval 18"/>
                <p:cNvSpPr>
                  <a:spLocks noChangeArrowheads="1"/>
                </p:cNvSpPr>
                <p:nvPr/>
              </p:nvSpPr>
              <p:spPr bwMode="auto">
                <a:xfrm>
                  <a:off x="3315" y="2233"/>
                  <a:ext cx="2022" cy="629"/>
                </a:xfrm>
                <a:prstGeom prst="ellipse">
                  <a:avLst/>
                </a:prstGeom>
                <a:noFill/>
                <a:ln w="38100">
                  <a:solidFill>
                    <a:schemeClr val="bg1"/>
                  </a:solidFill>
                  <a:round/>
                  <a:headEnd/>
                  <a:tailEnd/>
                </a:ln>
              </p:spPr>
              <p:txBody>
                <a:bodyPr wrap="none" anchor="ctr"/>
                <a:lstStyle/>
                <a:p>
                  <a:endParaRPr lang="zh-CN" altLang="en-US"/>
                </a:p>
              </p:txBody>
            </p:sp>
            <p:sp>
              <p:nvSpPr>
                <p:cNvPr id="72746" name="Line 19"/>
                <p:cNvSpPr>
                  <a:spLocks noChangeShapeType="1"/>
                </p:cNvSpPr>
                <p:nvPr/>
              </p:nvSpPr>
              <p:spPr bwMode="auto">
                <a:xfrm>
                  <a:off x="3649" y="2648"/>
                  <a:ext cx="167" cy="0"/>
                </a:xfrm>
                <a:prstGeom prst="line">
                  <a:avLst/>
                </a:prstGeom>
                <a:noFill/>
                <a:ln w="9525">
                  <a:solidFill>
                    <a:schemeClr val="bg1"/>
                  </a:solidFill>
                  <a:round/>
                  <a:headEnd/>
                  <a:tailEnd/>
                </a:ln>
              </p:spPr>
              <p:txBody>
                <a:bodyPr/>
                <a:lstStyle/>
                <a:p>
                  <a:endParaRPr lang="zh-CN" altLang="en-US"/>
                </a:p>
              </p:txBody>
            </p:sp>
            <p:sp>
              <p:nvSpPr>
                <p:cNvPr id="72747" name="Line 20"/>
                <p:cNvSpPr>
                  <a:spLocks noChangeShapeType="1"/>
                </p:cNvSpPr>
                <p:nvPr/>
              </p:nvSpPr>
              <p:spPr bwMode="auto">
                <a:xfrm>
                  <a:off x="4861" y="2409"/>
                  <a:ext cx="167" cy="0"/>
                </a:xfrm>
                <a:prstGeom prst="line">
                  <a:avLst/>
                </a:prstGeom>
                <a:noFill/>
                <a:ln w="9525">
                  <a:solidFill>
                    <a:schemeClr val="bg1"/>
                  </a:solidFill>
                  <a:round/>
                  <a:headEnd/>
                  <a:tailEnd/>
                </a:ln>
              </p:spPr>
              <p:txBody>
                <a:bodyPr/>
                <a:lstStyle/>
                <a:p>
                  <a:endParaRPr lang="zh-CN" altLang="en-US"/>
                </a:p>
              </p:txBody>
            </p:sp>
            <p:sp>
              <p:nvSpPr>
                <p:cNvPr id="72748" name="Line 21"/>
                <p:cNvSpPr>
                  <a:spLocks noChangeShapeType="1"/>
                </p:cNvSpPr>
                <p:nvPr/>
              </p:nvSpPr>
              <p:spPr bwMode="auto">
                <a:xfrm>
                  <a:off x="3919" y="2388"/>
                  <a:ext cx="167" cy="0"/>
                </a:xfrm>
                <a:prstGeom prst="line">
                  <a:avLst/>
                </a:prstGeom>
                <a:noFill/>
                <a:ln w="9525">
                  <a:solidFill>
                    <a:schemeClr val="bg1"/>
                  </a:solidFill>
                  <a:round/>
                  <a:headEnd/>
                  <a:tailEnd/>
                </a:ln>
              </p:spPr>
              <p:txBody>
                <a:bodyPr/>
                <a:lstStyle/>
                <a:p>
                  <a:endParaRPr lang="zh-CN" altLang="en-US"/>
                </a:p>
              </p:txBody>
            </p:sp>
            <p:sp>
              <p:nvSpPr>
                <p:cNvPr id="72749" name="Line 22"/>
                <p:cNvSpPr>
                  <a:spLocks noChangeShapeType="1"/>
                </p:cNvSpPr>
                <p:nvPr/>
              </p:nvSpPr>
              <p:spPr bwMode="auto">
                <a:xfrm>
                  <a:off x="4695" y="2680"/>
                  <a:ext cx="167" cy="0"/>
                </a:xfrm>
                <a:prstGeom prst="line">
                  <a:avLst/>
                </a:prstGeom>
                <a:noFill/>
                <a:ln w="9525">
                  <a:solidFill>
                    <a:schemeClr val="bg1"/>
                  </a:solidFill>
                  <a:round/>
                  <a:headEnd/>
                  <a:tailEnd/>
                </a:ln>
              </p:spPr>
              <p:txBody>
                <a:bodyPr/>
                <a:lstStyle/>
                <a:p>
                  <a:endParaRPr lang="zh-CN" altLang="en-US"/>
                </a:p>
              </p:txBody>
            </p:sp>
          </p:grpSp>
          <p:grpSp>
            <p:nvGrpSpPr>
              <p:cNvPr id="72728" name="Group 23"/>
              <p:cNvGrpSpPr>
                <a:grpSpLocks/>
              </p:cNvGrpSpPr>
              <p:nvPr/>
            </p:nvGrpSpPr>
            <p:grpSpPr bwMode="auto">
              <a:xfrm>
                <a:off x="3401" y="1719"/>
                <a:ext cx="2022" cy="629"/>
                <a:chOff x="3321" y="1479"/>
                <a:chExt cx="2022" cy="629"/>
              </a:xfrm>
            </p:grpSpPr>
            <p:grpSp>
              <p:nvGrpSpPr>
                <p:cNvPr id="72732" name="Group 24"/>
                <p:cNvGrpSpPr>
                  <a:grpSpLocks/>
                </p:cNvGrpSpPr>
                <p:nvPr/>
              </p:nvGrpSpPr>
              <p:grpSpPr bwMode="auto">
                <a:xfrm>
                  <a:off x="4869" y="1595"/>
                  <a:ext cx="189" cy="189"/>
                  <a:chOff x="1686" y="2660"/>
                  <a:chExt cx="189" cy="189"/>
                </a:xfrm>
              </p:grpSpPr>
              <p:sp>
                <p:nvSpPr>
                  <p:cNvPr id="72743" name="Line 25"/>
                  <p:cNvSpPr>
                    <a:spLocks noChangeShapeType="1"/>
                  </p:cNvSpPr>
                  <p:nvPr/>
                </p:nvSpPr>
                <p:spPr bwMode="auto">
                  <a:xfrm>
                    <a:off x="1686" y="2744"/>
                    <a:ext cx="189" cy="0"/>
                  </a:xfrm>
                  <a:prstGeom prst="line">
                    <a:avLst/>
                  </a:prstGeom>
                  <a:noFill/>
                  <a:ln w="9525">
                    <a:solidFill>
                      <a:schemeClr val="bg1"/>
                    </a:solidFill>
                    <a:round/>
                    <a:headEnd/>
                    <a:tailEnd/>
                  </a:ln>
                </p:spPr>
                <p:txBody>
                  <a:bodyPr/>
                  <a:lstStyle/>
                  <a:p>
                    <a:endParaRPr lang="zh-CN" altLang="en-US"/>
                  </a:p>
                </p:txBody>
              </p:sp>
              <p:sp>
                <p:nvSpPr>
                  <p:cNvPr id="72744" name="Line 26"/>
                  <p:cNvSpPr>
                    <a:spLocks noChangeShapeType="1"/>
                  </p:cNvSpPr>
                  <p:nvPr/>
                </p:nvSpPr>
                <p:spPr bwMode="auto">
                  <a:xfrm>
                    <a:off x="1780" y="2660"/>
                    <a:ext cx="0" cy="189"/>
                  </a:xfrm>
                  <a:prstGeom prst="line">
                    <a:avLst/>
                  </a:prstGeom>
                  <a:noFill/>
                  <a:ln w="9525">
                    <a:solidFill>
                      <a:schemeClr val="bg1"/>
                    </a:solidFill>
                    <a:round/>
                    <a:headEnd/>
                    <a:tailEnd/>
                  </a:ln>
                </p:spPr>
                <p:txBody>
                  <a:bodyPr/>
                  <a:lstStyle/>
                  <a:p>
                    <a:endParaRPr lang="zh-CN" altLang="en-US"/>
                  </a:p>
                </p:txBody>
              </p:sp>
            </p:grpSp>
            <p:grpSp>
              <p:nvGrpSpPr>
                <p:cNvPr id="72733" name="Group 27"/>
                <p:cNvGrpSpPr>
                  <a:grpSpLocks/>
                </p:cNvGrpSpPr>
                <p:nvPr/>
              </p:nvGrpSpPr>
              <p:grpSpPr bwMode="auto">
                <a:xfrm>
                  <a:off x="3741" y="1844"/>
                  <a:ext cx="189" cy="189"/>
                  <a:chOff x="1686" y="2660"/>
                  <a:chExt cx="189" cy="189"/>
                </a:xfrm>
              </p:grpSpPr>
              <p:sp>
                <p:nvSpPr>
                  <p:cNvPr id="72741" name="Line 28"/>
                  <p:cNvSpPr>
                    <a:spLocks noChangeShapeType="1"/>
                  </p:cNvSpPr>
                  <p:nvPr/>
                </p:nvSpPr>
                <p:spPr bwMode="auto">
                  <a:xfrm>
                    <a:off x="1686" y="2744"/>
                    <a:ext cx="189" cy="0"/>
                  </a:xfrm>
                  <a:prstGeom prst="line">
                    <a:avLst/>
                  </a:prstGeom>
                  <a:noFill/>
                  <a:ln w="9525">
                    <a:solidFill>
                      <a:schemeClr val="bg1"/>
                    </a:solidFill>
                    <a:round/>
                    <a:headEnd/>
                    <a:tailEnd/>
                  </a:ln>
                </p:spPr>
                <p:txBody>
                  <a:bodyPr/>
                  <a:lstStyle/>
                  <a:p>
                    <a:endParaRPr lang="zh-CN" altLang="en-US"/>
                  </a:p>
                </p:txBody>
              </p:sp>
              <p:sp>
                <p:nvSpPr>
                  <p:cNvPr id="72742" name="Line 29"/>
                  <p:cNvSpPr>
                    <a:spLocks noChangeShapeType="1"/>
                  </p:cNvSpPr>
                  <p:nvPr/>
                </p:nvSpPr>
                <p:spPr bwMode="auto">
                  <a:xfrm>
                    <a:off x="1780" y="2660"/>
                    <a:ext cx="0" cy="189"/>
                  </a:xfrm>
                  <a:prstGeom prst="line">
                    <a:avLst/>
                  </a:prstGeom>
                  <a:noFill/>
                  <a:ln w="9525">
                    <a:solidFill>
                      <a:schemeClr val="bg1"/>
                    </a:solidFill>
                    <a:round/>
                    <a:headEnd/>
                    <a:tailEnd/>
                  </a:ln>
                </p:spPr>
                <p:txBody>
                  <a:bodyPr/>
                  <a:lstStyle/>
                  <a:p>
                    <a:endParaRPr lang="zh-CN" altLang="en-US"/>
                  </a:p>
                </p:txBody>
              </p:sp>
            </p:grpSp>
            <p:grpSp>
              <p:nvGrpSpPr>
                <p:cNvPr id="72734" name="Group 30"/>
                <p:cNvGrpSpPr>
                  <a:grpSpLocks/>
                </p:cNvGrpSpPr>
                <p:nvPr/>
              </p:nvGrpSpPr>
              <p:grpSpPr bwMode="auto">
                <a:xfrm>
                  <a:off x="3908" y="1531"/>
                  <a:ext cx="189" cy="189"/>
                  <a:chOff x="1686" y="2660"/>
                  <a:chExt cx="189" cy="189"/>
                </a:xfrm>
              </p:grpSpPr>
              <p:sp>
                <p:nvSpPr>
                  <p:cNvPr id="72739" name="Line 31"/>
                  <p:cNvSpPr>
                    <a:spLocks noChangeShapeType="1"/>
                  </p:cNvSpPr>
                  <p:nvPr/>
                </p:nvSpPr>
                <p:spPr bwMode="auto">
                  <a:xfrm>
                    <a:off x="1686" y="2744"/>
                    <a:ext cx="189" cy="0"/>
                  </a:xfrm>
                  <a:prstGeom prst="line">
                    <a:avLst/>
                  </a:prstGeom>
                  <a:noFill/>
                  <a:ln w="9525">
                    <a:solidFill>
                      <a:schemeClr val="bg1"/>
                    </a:solidFill>
                    <a:round/>
                    <a:headEnd/>
                    <a:tailEnd/>
                  </a:ln>
                </p:spPr>
                <p:txBody>
                  <a:bodyPr/>
                  <a:lstStyle/>
                  <a:p>
                    <a:endParaRPr lang="zh-CN" altLang="en-US"/>
                  </a:p>
                </p:txBody>
              </p:sp>
              <p:sp>
                <p:nvSpPr>
                  <p:cNvPr id="72740" name="Line 32"/>
                  <p:cNvSpPr>
                    <a:spLocks noChangeShapeType="1"/>
                  </p:cNvSpPr>
                  <p:nvPr/>
                </p:nvSpPr>
                <p:spPr bwMode="auto">
                  <a:xfrm>
                    <a:off x="1780" y="2660"/>
                    <a:ext cx="0" cy="189"/>
                  </a:xfrm>
                  <a:prstGeom prst="line">
                    <a:avLst/>
                  </a:prstGeom>
                  <a:noFill/>
                  <a:ln w="9525">
                    <a:solidFill>
                      <a:schemeClr val="bg1"/>
                    </a:solidFill>
                    <a:round/>
                    <a:headEnd/>
                    <a:tailEnd/>
                  </a:ln>
                </p:spPr>
                <p:txBody>
                  <a:bodyPr/>
                  <a:lstStyle/>
                  <a:p>
                    <a:endParaRPr lang="zh-CN" altLang="en-US"/>
                  </a:p>
                </p:txBody>
              </p:sp>
            </p:grpSp>
            <p:grpSp>
              <p:nvGrpSpPr>
                <p:cNvPr id="72735" name="Group 33"/>
                <p:cNvGrpSpPr>
                  <a:grpSpLocks/>
                </p:cNvGrpSpPr>
                <p:nvPr/>
              </p:nvGrpSpPr>
              <p:grpSpPr bwMode="auto">
                <a:xfrm>
                  <a:off x="4643" y="1846"/>
                  <a:ext cx="189" cy="189"/>
                  <a:chOff x="1686" y="2660"/>
                  <a:chExt cx="189" cy="189"/>
                </a:xfrm>
              </p:grpSpPr>
              <p:sp>
                <p:nvSpPr>
                  <p:cNvPr id="72737" name="Line 34"/>
                  <p:cNvSpPr>
                    <a:spLocks noChangeShapeType="1"/>
                  </p:cNvSpPr>
                  <p:nvPr/>
                </p:nvSpPr>
                <p:spPr bwMode="auto">
                  <a:xfrm>
                    <a:off x="1686" y="2744"/>
                    <a:ext cx="189" cy="0"/>
                  </a:xfrm>
                  <a:prstGeom prst="line">
                    <a:avLst/>
                  </a:prstGeom>
                  <a:noFill/>
                  <a:ln w="9525">
                    <a:solidFill>
                      <a:schemeClr val="bg1"/>
                    </a:solidFill>
                    <a:round/>
                    <a:headEnd/>
                    <a:tailEnd/>
                  </a:ln>
                </p:spPr>
                <p:txBody>
                  <a:bodyPr/>
                  <a:lstStyle/>
                  <a:p>
                    <a:endParaRPr lang="zh-CN" altLang="en-US"/>
                  </a:p>
                </p:txBody>
              </p:sp>
              <p:sp>
                <p:nvSpPr>
                  <p:cNvPr id="72738" name="Line 35"/>
                  <p:cNvSpPr>
                    <a:spLocks noChangeShapeType="1"/>
                  </p:cNvSpPr>
                  <p:nvPr/>
                </p:nvSpPr>
                <p:spPr bwMode="auto">
                  <a:xfrm>
                    <a:off x="1780" y="2660"/>
                    <a:ext cx="0" cy="189"/>
                  </a:xfrm>
                  <a:prstGeom prst="line">
                    <a:avLst/>
                  </a:prstGeom>
                  <a:noFill/>
                  <a:ln w="9525">
                    <a:solidFill>
                      <a:schemeClr val="bg1"/>
                    </a:solidFill>
                    <a:round/>
                    <a:headEnd/>
                    <a:tailEnd/>
                  </a:ln>
                </p:spPr>
                <p:txBody>
                  <a:bodyPr/>
                  <a:lstStyle/>
                  <a:p>
                    <a:endParaRPr lang="zh-CN" altLang="en-US"/>
                  </a:p>
                </p:txBody>
              </p:sp>
            </p:grpSp>
            <p:sp>
              <p:nvSpPr>
                <p:cNvPr id="72736" name="Oval 36"/>
                <p:cNvSpPr>
                  <a:spLocks noChangeArrowheads="1"/>
                </p:cNvSpPr>
                <p:nvPr/>
              </p:nvSpPr>
              <p:spPr bwMode="auto">
                <a:xfrm>
                  <a:off x="3321" y="1479"/>
                  <a:ext cx="2022" cy="629"/>
                </a:xfrm>
                <a:prstGeom prst="ellipse">
                  <a:avLst/>
                </a:prstGeom>
                <a:noFill/>
                <a:ln w="38100">
                  <a:solidFill>
                    <a:schemeClr val="bg1"/>
                  </a:solidFill>
                  <a:round/>
                  <a:headEnd/>
                  <a:tailEnd/>
                </a:ln>
              </p:spPr>
              <p:txBody>
                <a:bodyPr wrap="none" anchor="ctr"/>
                <a:lstStyle/>
                <a:p>
                  <a:endParaRPr lang="zh-CN" altLang="en-US"/>
                </a:p>
              </p:txBody>
            </p:sp>
          </p:grpSp>
          <p:sp>
            <p:nvSpPr>
              <p:cNvPr id="72729" name="Text Box 37"/>
              <p:cNvSpPr txBox="1">
                <a:spLocks noChangeArrowheads="1"/>
              </p:cNvSpPr>
              <p:nvPr/>
            </p:nvSpPr>
            <p:spPr bwMode="auto">
              <a:xfrm>
                <a:off x="4018" y="3584"/>
                <a:ext cx="953" cy="327"/>
              </a:xfrm>
              <a:prstGeom prst="rect">
                <a:avLst/>
              </a:prstGeom>
              <a:noFill/>
              <a:ln w="9525">
                <a:noFill/>
                <a:miter lim="800000"/>
                <a:headEnd/>
                <a:tailEnd/>
              </a:ln>
            </p:spPr>
            <p:txBody>
              <a:bodyPr>
                <a:spAutoFit/>
              </a:bodyPr>
              <a:lstStyle/>
              <a:p>
                <a:pPr>
                  <a:spcBef>
                    <a:spcPct val="50000"/>
                  </a:spcBef>
                </a:pPr>
                <a:endParaRPr kumimoji="1" lang="zh-CN" altLang="zh-CN" sz="2800" b="0"/>
              </a:p>
            </p:txBody>
          </p:sp>
          <p:sp>
            <p:nvSpPr>
              <p:cNvPr id="72730" name="Line 38"/>
              <p:cNvSpPr>
                <a:spLocks noChangeShapeType="1"/>
              </p:cNvSpPr>
              <p:nvPr/>
            </p:nvSpPr>
            <p:spPr bwMode="auto">
              <a:xfrm>
                <a:off x="4419" y="2007"/>
                <a:ext cx="995" cy="0"/>
              </a:xfrm>
              <a:prstGeom prst="line">
                <a:avLst/>
              </a:prstGeom>
              <a:noFill/>
              <a:ln w="19050">
                <a:solidFill>
                  <a:schemeClr val="bg1"/>
                </a:solidFill>
                <a:round/>
                <a:headEnd/>
                <a:tailEnd type="triangle" w="sm" len="med"/>
              </a:ln>
            </p:spPr>
            <p:txBody>
              <a:bodyPr/>
              <a:lstStyle/>
              <a:p>
                <a:endParaRPr lang="zh-CN" altLang="en-US"/>
              </a:p>
            </p:txBody>
          </p:sp>
          <p:sp>
            <p:nvSpPr>
              <p:cNvPr id="72731" name="Text Box 39"/>
              <p:cNvSpPr txBox="1">
                <a:spLocks noChangeArrowheads="1"/>
              </p:cNvSpPr>
              <p:nvPr/>
            </p:nvSpPr>
            <p:spPr bwMode="auto">
              <a:xfrm>
                <a:off x="4720" y="1746"/>
                <a:ext cx="366" cy="327"/>
              </a:xfrm>
              <a:prstGeom prst="rect">
                <a:avLst/>
              </a:prstGeom>
              <a:noFill/>
              <a:ln w="9525">
                <a:noFill/>
                <a:miter lim="800000"/>
                <a:headEnd/>
                <a:tailEnd/>
              </a:ln>
            </p:spPr>
            <p:txBody>
              <a:bodyPr>
                <a:spAutoFit/>
              </a:bodyPr>
              <a:lstStyle/>
              <a:p>
                <a:pPr>
                  <a:spcBef>
                    <a:spcPct val="50000"/>
                  </a:spcBef>
                </a:pPr>
                <a:r>
                  <a:rPr kumimoji="1" lang="en-US" altLang="zh-CN" sz="2800" b="0" i="1"/>
                  <a:t>R</a:t>
                </a:r>
                <a:endParaRPr kumimoji="1" lang="en-US" altLang="zh-CN" sz="2800" b="0" i="1">
                  <a:solidFill>
                    <a:schemeClr val="tx1"/>
                  </a:solidFill>
                </a:endParaRPr>
              </a:p>
            </p:txBody>
          </p:sp>
        </p:grpSp>
      </p:grpSp>
      <p:grpSp>
        <p:nvGrpSpPr>
          <p:cNvPr id="11" name="Group 40"/>
          <p:cNvGrpSpPr>
            <a:grpSpLocks/>
          </p:cNvGrpSpPr>
          <p:nvPr/>
        </p:nvGrpSpPr>
        <p:grpSpPr bwMode="auto">
          <a:xfrm>
            <a:off x="5792788" y="3232150"/>
            <a:ext cx="2238375" cy="858838"/>
            <a:chOff x="3625" y="1694"/>
            <a:chExt cx="1410" cy="541"/>
          </a:xfrm>
        </p:grpSpPr>
        <p:grpSp>
          <p:nvGrpSpPr>
            <p:cNvPr id="72718" name="Group 41"/>
            <p:cNvGrpSpPr>
              <a:grpSpLocks/>
            </p:cNvGrpSpPr>
            <p:nvPr/>
          </p:nvGrpSpPr>
          <p:grpSpPr bwMode="auto">
            <a:xfrm>
              <a:off x="3625" y="1694"/>
              <a:ext cx="1299" cy="406"/>
              <a:chOff x="2645" y="3127"/>
              <a:chExt cx="1299" cy="406"/>
            </a:xfrm>
          </p:grpSpPr>
          <p:grpSp>
            <p:nvGrpSpPr>
              <p:cNvPr id="72720" name="Group 42"/>
              <p:cNvGrpSpPr>
                <a:grpSpLocks/>
              </p:cNvGrpSpPr>
              <p:nvPr/>
            </p:nvGrpSpPr>
            <p:grpSpPr bwMode="auto">
              <a:xfrm>
                <a:off x="2645" y="3127"/>
                <a:ext cx="1299" cy="396"/>
                <a:chOff x="3773" y="2603"/>
                <a:chExt cx="1299" cy="396"/>
              </a:xfrm>
            </p:grpSpPr>
            <p:sp>
              <p:nvSpPr>
                <p:cNvPr id="72723" name="Oval 43"/>
                <p:cNvSpPr>
                  <a:spLocks noChangeArrowheads="1"/>
                </p:cNvSpPr>
                <p:nvPr/>
              </p:nvSpPr>
              <p:spPr bwMode="auto">
                <a:xfrm>
                  <a:off x="3773" y="2603"/>
                  <a:ext cx="1299" cy="396"/>
                </a:xfrm>
                <a:prstGeom prst="ellipse">
                  <a:avLst/>
                </a:prstGeom>
                <a:noFill/>
                <a:ln w="38100">
                  <a:solidFill>
                    <a:srgbClr val="FF9933"/>
                  </a:solidFill>
                  <a:round/>
                  <a:headEnd/>
                  <a:tailEnd/>
                </a:ln>
              </p:spPr>
              <p:txBody>
                <a:bodyPr wrap="none" anchor="ctr"/>
                <a:lstStyle/>
                <a:p>
                  <a:endParaRPr lang="zh-CN" altLang="en-US"/>
                </a:p>
              </p:txBody>
            </p:sp>
            <p:sp>
              <p:nvSpPr>
                <p:cNvPr id="72724" name="Freeform 44"/>
                <p:cNvSpPr>
                  <a:spLocks/>
                </p:cNvSpPr>
                <p:nvPr/>
              </p:nvSpPr>
              <p:spPr bwMode="auto">
                <a:xfrm>
                  <a:off x="4891" y="2828"/>
                  <a:ext cx="167" cy="104"/>
                </a:xfrm>
                <a:custGeom>
                  <a:avLst/>
                  <a:gdLst>
                    <a:gd name="T0" fmla="*/ 167 w 167"/>
                    <a:gd name="T1" fmla="*/ 0 h 104"/>
                    <a:gd name="T2" fmla="*/ 84 w 167"/>
                    <a:gd name="T3" fmla="*/ 73 h 104"/>
                    <a:gd name="T4" fmla="*/ 0 w 167"/>
                    <a:gd name="T5" fmla="*/ 104 h 104"/>
                    <a:gd name="T6" fmla="*/ 0 60000 65536"/>
                    <a:gd name="T7" fmla="*/ 0 60000 65536"/>
                    <a:gd name="T8" fmla="*/ 0 60000 65536"/>
                    <a:gd name="T9" fmla="*/ 0 w 167"/>
                    <a:gd name="T10" fmla="*/ 0 h 104"/>
                    <a:gd name="T11" fmla="*/ 167 w 167"/>
                    <a:gd name="T12" fmla="*/ 104 h 104"/>
                  </a:gdLst>
                  <a:ahLst/>
                  <a:cxnLst>
                    <a:cxn ang="T6">
                      <a:pos x="T0" y="T1"/>
                    </a:cxn>
                    <a:cxn ang="T7">
                      <a:pos x="T2" y="T3"/>
                    </a:cxn>
                    <a:cxn ang="T8">
                      <a:pos x="T4" y="T5"/>
                    </a:cxn>
                  </a:cxnLst>
                  <a:rect l="T9" t="T10" r="T11" b="T12"/>
                  <a:pathLst>
                    <a:path w="167" h="104">
                      <a:moveTo>
                        <a:pt x="167" y="0"/>
                      </a:moveTo>
                      <a:cubicBezTo>
                        <a:pt x="139" y="28"/>
                        <a:pt x="112" y="56"/>
                        <a:pt x="84" y="73"/>
                      </a:cubicBezTo>
                      <a:cubicBezTo>
                        <a:pt x="56" y="90"/>
                        <a:pt x="28" y="97"/>
                        <a:pt x="0" y="104"/>
                      </a:cubicBezTo>
                    </a:path>
                  </a:pathLst>
                </a:custGeom>
                <a:noFill/>
                <a:ln w="28575">
                  <a:solidFill>
                    <a:srgbClr val="FF9933"/>
                  </a:solidFill>
                  <a:round/>
                  <a:headEnd/>
                  <a:tailEnd type="triangle" w="lg" len="med"/>
                </a:ln>
              </p:spPr>
              <p:txBody>
                <a:bodyPr/>
                <a:lstStyle/>
                <a:p>
                  <a:endParaRPr lang="zh-CN" altLang="en-US"/>
                </a:p>
              </p:txBody>
            </p:sp>
          </p:grpSp>
          <p:sp>
            <p:nvSpPr>
              <p:cNvPr id="72721" name="Line 45"/>
              <p:cNvSpPr>
                <a:spLocks noChangeShapeType="1"/>
              </p:cNvSpPr>
              <p:nvPr/>
            </p:nvSpPr>
            <p:spPr bwMode="auto">
              <a:xfrm>
                <a:off x="3291" y="3310"/>
                <a:ext cx="650" cy="0"/>
              </a:xfrm>
              <a:prstGeom prst="line">
                <a:avLst/>
              </a:prstGeom>
              <a:noFill/>
              <a:ln w="19050">
                <a:solidFill>
                  <a:schemeClr val="bg1"/>
                </a:solidFill>
                <a:round/>
                <a:headEnd/>
                <a:tailEnd type="triangle" w="sm" len="med"/>
              </a:ln>
            </p:spPr>
            <p:txBody>
              <a:bodyPr/>
              <a:lstStyle/>
              <a:p>
                <a:endParaRPr lang="zh-CN" altLang="en-US"/>
              </a:p>
            </p:txBody>
          </p:sp>
          <p:sp>
            <p:nvSpPr>
              <p:cNvPr id="72722" name="Text Box 46"/>
              <p:cNvSpPr txBox="1">
                <a:spLocks noChangeArrowheads="1"/>
              </p:cNvSpPr>
              <p:nvPr/>
            </p:nvSpPr>
            <p:spPr bwMode="auto">
              <a:xfrm>
                <a:off x="3476" y="3206"/>
                <a:ext cx="283" cy="327"/>
              </a:xfrm>
              <a:prstGeom prst="rect">
                <a:avLst/>
              </a:prstGeom>
              <a:noFill/>
              <a:ln w="9525">
                <a:noFill/>
                <a:miter lim="800000"/>
                <a:headEnd/>
                <a:tailEnd/>
              </a:ln>
            </p:spPr>
            <p:txBody>
              <a:bodyPr>
                <a:spAutoFit/>
              </a:bodyPr>
              <a:lstStyle/>
              <a:p>
                <a:pPr>
                  <a:spcBef>
                    <a:spcPct val="50000"/>
                  </a:spcBef>
                </a:pPr>
                <a:r>
                  <a:rPr kumimoji="1" lang="en-US" altLang="zh-CN" sz="2800" i="1"/>
                  <a:t>r</a:t>
                </a:r>
              </a:p>
            </p:txBody>
          </p:sp>
        </p:grpSp>
        <p:graphicFrame>
          <p:nvGraphicFramePr>
            <p:cNvPr id="72710" name="Object 47"/>
            <p:cNvGraphicFramePr>
              <a:graphicFrameLocks noChangeAspect="1"/>
            </p:cNvGraphicFramePr>
            <p:nvPr/>
          </p:nvGraphicFramePr>
          <p:xfrm>
            <a:off x="4798" y="1979"/>
            <a:ext cx="237" cy="256"/>
          </p:xfrm>
          <a:graphic>
            <a:graphicData uri="http://schemas.openxmlformats.org/presentationml/2006/ole">
              <mc:AlternateContent xmlns:mc="http://schemas.openxmlformats.org/markup-compatibility/2006">
                <mc:Choice xmlns:v="urn:schemas-microsoft-com:vml" Requires="v">
                  <p:oleObj spid="_x0000_s72795" name="公式" r:id="rId9" imgW="152280" imgH="164880" progId="Equation.3">
                    <p:embed/>
                  </p:oleObj>
                </mc:Choice>
                <mc:Fallback>
                  <p:oleObj name="公式" r:id="rId9" imgW="152280" imgH="164880" progId="Equation.3">
                    <p:embed/>
                    <p:pic>
                      <p:nvPicPr>
                        <p:cNvPr id="0" name="Object 4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98" y="1979"/>
                          <a:ext cx="237"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19" name="Line 48"/>
            <p:cNvSpPr>
              <a:spLocks noChangeShapeType="1"/>
            </p:cNvSpPr>
            <p:nvPr/>
          </p:nvSpPr>
          <p:spPr bwMode="auto">
            <a:xfrm flipV="1">
              <a:off x="4875" y="1997"/>
              <a:ext cx="113" cy="1"/>
            </a:xfrm>
            <a:prstGeom prst="line">
              <a:avLst/>
            </a:prstGeom>
            <a:noFill/>
            <a:ln w="9525">
              <a:solidFill>
                <a:schemeClr val="bg1"/>
              </a:solidFill>
              <a:round/>
              <a:headEnd/>
              <a:tailEnd type="triangle" w="med" len="med"/>
            </a:ln>
          </p:spPr>
          <p:txBody>
            <a:bodyPr wrap="none" anchor="ctr"/>
            <a:lstStyle/>
            <a:p>
              <a:endParaRPr lang="zh-CN" altLang="en-US"/>
            </a:p>
          </p:txBody>
        </p:sp>
      </p:grpSp>
      <p:graphicFrame>
        <p:nvGraphicFramePr>
          <p:cNvPr id="86103" name="Object 87"/>
          <p:cNvGraphicFramePr>
            <a:graphicFrameLocks noChangeAspect="1"/>
          </p:cNvGraphicFramePr>
          <p:nvPr/>
        </p:nvGraphicFramePr>
        <p:xfrm>
          <a:off x="928662" y="1643050"/>
          <a:ext cx="2792412" cy="571500"/>
        </p:xfrm>
        <a:graphic>
          <a:graphicData uri="http://schemas.openxmlformats.org/presentationml/2006/ole">
            <mc:AlternateContent xmlns:mc="http://schemas.openxmlformats.org/markup-compatibility/2006">
              <mc:Choice xmlns:v="urn:schemas-microsoft-com:vml" Requires="v">
                <p:oleObj spid="_x0000_s72796" name="公式" r:id="rId11" imgW="2463480" imgH="482400" progId="Equation.3">
                  <p:embed/>
                </p:oleObj>
              </mc:Choice>
              <mc:Fallback>
                <p:oleObj name="公式" r:id="rId11" imgW="2463480" imgH="482400" progId="Equation.3">
                  <p:embed/>
                  <p:pic>
                    <p:nvPicPr>
                      <p:cNvPr id="0" name="Object 8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8662" y="1643050"/>
                        <a:ext cx="2792412"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ou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168"/>
                                        </p:tgtEl>
                                        <p:attrNameLst>
                                          <p:attrName>style.visibility</p:attrName>
                                        </p:attrNameLst>
                                      </p:cBhvr>
                                      <p:to>
                                        <p:strVal val="visible"/>
                                      </p:to>
                                    </p:set>
                                    <p:animEffect transition="in" filter="wipe(left)">
                                      <p:cBhvr>
                                        <p:cTn id="12" dur="500"/>
                                        <p:tgtEl>
                                          <p:spTgt spid="92168"/>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nodeType="clickEffect">
                                  <p:stCondLst>
                                    <p:cond delay="0"/>
                                  </p:stCondLst>
                                  <p:childTnLst>
                                    <p:set>
                                      <p:cBhvr>
                                        <p:cTn id="16" dur="1" fill="hold">
                                          <p:stCondLst>
                                            <p:cond delay="0"/>
                                          </p:stCondLst>
                                        </p:cTn>
                                        <p:tgtEl>
                                          <p:spTgt spid="86103"/>
                                        </p:tgtEl>
                                        <p:attrNameLst>
                                          <p:attrName>style.visibility</p:attrName>
                                        </p:attrNameLst>
                                      </p:cBhvr>
                                      <p:to>
                                        <p:strVal val="visible"/>
                                      </p:to>
                                    </p:set>
                                    <p:anim calcmode="lin" valueType="num">
                                      <p:cBhvr>
                                        <p:cTn id="17" dur="500" fill="hold"/>
                                        <p:tgtEl>
                                          <p:spTgt spid="86103"/>
                                        </p:tgtEl>
                                        <p:attrNameLst>
                                          <p:attrName>ppt_w</p:attrName>
                                        </p:attrNameLst>
                                      </p:cBhvr>
                                      <p:tavLst>
                                        <p:tav tm="0">
                                          <p:val>
                                            <p:fltVal val="0"/>
                                          </p:val>
                                        </p:tav>
                                        <p:tav tm="100000">
                                          <p:val>
                                            <p:strVal val="#ppt_w"/>
                                          </p:val>
                                        </p:tav>
                                      </p:tavLst>
                                    </p:anim>
                                    <p:anim calcmode="lin" valueType="num">
                                      <p:cBhvr>
                                        <p:cTn id="18" dur="500" fill="hold"/>
                                        <p:tgtEl>
                                          <p:spTgt spid="86103"/>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2162"/>
                                        </p:tgtEl>
                                        <p:attrNameLst>
                                          <p:attrName>style.visibility</p:attrName>
                                        </p:attrNameLst>
                                      </p:cBhvr>
                                      <p:to>
                                        <p:strVal val="visible"/>
                                      </p:to>
                                    </p:set>
                                    <p:animEffect transition="in" filter="wipe(left)">
                                      <p:cBhvr>
                                        <p:cTn id="23" dur="500"/>
                                        <p:tgtEl>
                                          <p:spTgt spid="9216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92163"/>
                                        </p:tgtEl>
                                        <p:attrNameLst>
                                          <p:attrName>style.visibility</p:attrName>
                                        </p:attrNameLst>
                                      </p:cBhvr>
                                      <p:to>
                                        <p:strVal val="visible"/>
                                      </p:to>
                                    </p:set>
                                    <p:animEffect transition="in" filter="wipe(left)">
                                      <p:cBhvr>
                                        <p:cTn id="28" dur="500"/>
                                        <p:tgtEl>
                                          <p:spTgt spid="9216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92164"/>
                                        </p:tgtEl>
                                        <p:attrNameLst>
                                          <p:attrName>style.visibility</p:attrName>
                                        </p:attrNameLst>
                                      </p:cBhvr>
                                      <p:to>
                                        <p:strVal val="visible"/>
                                      </p:to>
                                    </p:set>
                                    <p:animEffect transition="in" filter="wipe(left)">
                                      <p:cBhvr>
                                        <p:cTn id="33" dur="500"/>
                                        <p:tgtEl>
                                          <p:spTgt spid="9216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92165"/>
                                        </p:tgtEl>
                                        <p:attrNameLst>
                                          <p:attrName>style.visibility</p:attrName>
                                        </p:attrNameLst>
                                      </p:cBhvr>
                                      <p:to>
                                        <p:strVal val="visible"/>
                                      </p:to>
                                    </p:set>
                                    <p:animEffect transition="in" filter="wipe(left)">
                                      <p:cBhvr>
                                        <p:cTn id="38" dur="500"/>
                                        <p:tgtEl>
                                          <p:spTgt spid="9216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92166"/>
                                        </p:tgtEl>
                                        <p:attrNameLst>
                                          <p:attrName>style.visibility</p:attrName>
                                        </p:attrNameLst>
                                      </p:cBhvr>
                                      <p:to>
                                        <p:strVal val="visible"/>
                                      </p:to>
                                    </p:set>
                                    <p:animEffect transition="in" filter="wipe(left)">
                                      <p:cBhvr>
                                        <p:cTn id="43" dur="500"/>
                                        <p:tgtEl>
                                          <p:spTgt spid="92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autoUpdateAnimBg="0"/>
      <p:bldP spid="92163" grpId="0" autoUpdateAnimBg="0"/>
      <p:bldP spid="92168"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3"/>
          <p:cNvSpPr>
            <a:spLocks noGrp="1"/>
          </p:cNvSpPr>
          <p:nvPr>
            <p:ph type="sldNum" sz="quarter" idx="12"/>
          </p:nvPr>
        </p:nvSpPr>
        <p:spPr/>
        <p:txBody>
          <a:bodyPr/>
          <a:lstStyle/>
          <a:p>
            <a:pPr>
              <a:defRPr/>
            </a:pPr>
            <a:fld id="{96A89AB6-1DE1-49C3-9B86-B345E129D0B5}" type="slidenum">
              <a:rPr lang="en-US" altLang="zh-CN"/>
              <a:pPr>
                <a:defRPr/>
              </a:pPr>
              <a:t>82</a:t>
            </a:fld>
            <a:endParaRPr lang="en-US" altLang="zh-CN"/>
          </a:p>
        </p:txBody>
      </p:sp>
      <p:sp>
        <p:nvSpPr>
          <p:cNvPr id="95234" name="Text Box 2"/>
          <p:cNvSpPr txBox="1">
            <a:spLocks noChangeArrowheads="1"/>
          </p:cNvSpPr>
          <p:nvPr/>
        </p:nvSpPr>
        <p:spPr bwMode="auto">
          <a:xfrm>
            <a:off x="488950" y="1081088"/>
            <a:ext cx="8186738" cy="2082800"/>
          </a:xfrm>
          <a:prstGeom prst="rect">
            <a:avLst/>
          </a:prstGeom>
          <a:noFill/>
          <a:ln w="9525">
            <a:noFill/>
            <a:miter lim="800000"/>
            <a:headEnd/>
            <a:tailEnd/>
          </a:ln>
        </p:spPr>
        <p:txBody>
          <a:bodyPr>
            <a:spAutoFit/>
          </a:bodyPr>
          <a:lstStyle/>
          <a:p>
            <a:pPr algn="just">
              <a:lnSpc>
                <a:spcPct val="130000"/>
              </a:lnSpc>
              <a:spcBef>
                <a:spcPct val="50000"/>
              </a:spcBef>
            </a:pPr>
            <a:r>
              <a:rPr kumimoji="1" lang="en-US" altLang="zh-CN" b="0">
                <a:solidFill>
                  <a:schemeClr val="tx1"/>
                </a:solidFill>
              </a:rPr>
              <a:t>        </a:t>
            </a:r>
            <a:r>
              <a:rPr kumimoji="1" lang="zh-CN" altLang="en-US"/>
              <a:t>麦克斯韦在总结前人成就的基础上</a:t>
            </a:r>
            <a:r>
              <a:rPr kumimoji="1" lang="en-US" altLang="zh-CN">
                <a:cs typeface="Times New Roman" pitchFamily="18" charset="0"/>
              </a:rPr>
              <a:t>, </a:t>
            </a:r>
            <a:r>
              <a:rPr kumimoji="1" lang="zh-CN" altLang="en-US"/>
              <a:t>再结合他极富创见的涡旋电场和位移电流的假说</a:t>
            </a:r>
            <a:r>
              <a:rPr kumimoji="1" lang="en-US" altLang="zh-CN">
                <a:cs typeface="Times New Roman" pitchFamily="18" charset="0"/>
              </a:rPr>
              <a:t>, </a:t>
            </a:r>
            <a:r>
              <a:rPr kumimoji="1" lang="zh-CN" altLang="en-US"/>
              <a:t>建立起了系统完整的电磁场理论</a:t>
            </a:r>
            <a:r>
              <a:rPr kumimoji="1" lang="en-US" altLang="zh-CN">
                <a:cs typeface="Times New Roman" pitchFamily="18" charset="0"/>
              </a:rPr>
              <a:t>,  </a:t>
            </a:r>
            <a:r>
              <a:rPr kumimoji="1" lang="zh-CN" altLang="en-US"/>
              <a:t>理论的核心就是</a:t>
            </a:r>
            <a:r>
              <a:rPr kumimoji="1" lang="zh-CN" altLang="en-US">
                <a:solidFill>
                  <a:srgbClr val="FFFF00"/>
                </a:solidFill>
              </a:rPr>
              <a:t>麦克斯韦方程组</a:t>
            </a:r>
            <a:r>
              <a:rPr kumimoji="1" lang="zh-CN" altLang="en-US"/>
              <a:t>。 </a:t>
            </a:r>
          </a:p>
          <a:p>
            <a:pPr algn="just">
              <a:lnSpc>
                <a:spcPct val="130000"/>
              </a:lnSpc>
              <a:spcBef>
                <a:spcPct val="25000"/>
              </a:spcBef>
            </a:pPr>
            <a:r>
              <a:rPr kumimoji="1" lang="zh-CN" altLang="en-US"/>
              <a:t>        在一般情况下，</a:t>
            </a:r>
            <a:r>
              <a:rPr kumimoji="1" lang="zh-CN" altLang="en-US" b="0">
                <a:solidFill>
                  <a:schemeClr val="tx1"/>
                </a:solidFill>
              </a:rPr>
              <a:t>    </a:t>
            </a:r>
          </a:p>
        </p:txBody>
      </p:sp>
      <p:sp>
        <p:nvSpPr>
          <p:cNvPr id="73736" name="Text Box 3"/>
          <p:cNvSpPr txBox="1">
            <a:spLocks noChangeArrowheads="1"/>
          </p:cNvSpPr>
          <p:nvPr/>
        </p:nvSpPr>
        <p:spPr bwMode="auto">
          <a:xfrm>
            <a:off x="2339975" y="404813"/>
            <a:ext cx="4146550" cy="528637"/>
          </a:xfrm>
          <a:prstGeom prst="rect">
            <a:avLst/>
          </a:prstGeom>
          <a:solidFill>
            <a:srgbClr val="FF3300"/>
          </a:solidFill>
          <a:ln w="9525">
            <a:solidFill>
              <a:srgbClr val="66FF33"/>
            </a:solidFill>
            <a:miter lim="800000"/>
            <a:headEnd/>
            <a:tailEnd/>
          </a:ln>
        </p:spPr>
        <p:txBody>
          <a:bodyPr>
            <a:spAutoFit/>
          </a:bodyPr>
          <a:lstStyle/>
          <a:p>
            <a:pPr>
              <a:spcBef>
                <a:spcPct val="50000"/>
              </a:spcBef>
            </a:pPr>
            <a:r>
              <a:rPr kumimoji="1" lang="en-US" altLang="zh-CN" sz="2800">
                <a:latin typeface="Arial" pitchFamily="34" charset="0"/>
                <a:ea typeface="黑体" pitchFamily="49" charset="-122"/>
                <a:cs typeface="Arial" pitchFamily="34" charset="0"/>
              </a:rPr>
              <a:t> §12.6   </a:t>
            </a:r>
            <a:r>
              <a:rPr kumimoji="1" lang="zh-CN" altLang="en-US" sz="2800">
                <a:latin typeface="Arial" pitchFamily="34" charset="0"/>
                <a:ea typeface="黑体" pitchFamily="49" charset="-122"/>
                <a:cs typeface="Arial" pitchFamily="34" charset="0"/>
              </a:rPr>
              <a:t>麦克斯韦方程组</a:t>
            </a:r>
          </a:p>
        </p:txBody>
      </p:sp>
      <p:grpSp>
        <p:nvGrpSpPr>
          <p:cNvPr id="2" name="Group 4"/>
          <p:cNvGrpSpPr>
            <a:grpSpLocks/>
          </p:cNvGrpSpPr>
          <p:nvPr/>
        </p:nvGrpSpPr>
        <p:grpSpPr bwMode="auto">
          <a:xfrm>
            <a:off x="6372225" y="3141663"/>
            <a:ext cx="2165350" cy="1027112"/>
            <a:chOff x="3651" y="1790"/>
            <a:chExt cx="1364" cy="647"/>
          </a:xfrm>
        </p:grpSpPr>
        <p:sp>
          <p:nvSpPr>
            <p:cNvPr id="73746" name="Text Box 5"/>
            <p:cNvSpPr txBox="1">
              <a:spLocks noChangeArrowheads="1"/>
            </p:cNvSpPr>
            <p:nvPr/>
          </p:nvSpPr>
          <p:spPr bwMode="auto">
            <a:xfrm>
              <a:off x="3665" y="1790"/>
              <a:ext cx="1171" cy="288"/>
            </a:xfrm>
            <a:prstGeom prst="rect">
              <a:avLst/>
            </a:prstGeom>
            <a:noFill/>
            <a:ln w="9525">
              <a:noFill/>
              <a:miter lim="800000"/>
              <a:headEnd/>
              <a:tailEnd/>
            </a:ln>
          </p:spPr>
          <p:txBody>
            <a:bodyPr>
              <a:spAutoFit/>
            </a:bodyPr>
            <a:lstStyle/>
            <a:p>
              <a:pPr>
                <a:spcBef>
                  <a:spcPct val="50000"/>
                </a:spcBef>
              </a:pPr>
              <a:r>
                <a:rPr kumimoji="1" lang="en-US" altLang="zh-CN" dirty="0" smtClean="0">
                  <a:sym typeface="Symbol" pitchFamily="18" charset="2"/>
                </a:rPr>
                <a:t>(</a:t>
              </a:r>
              <a:r>
                <a:rPr kumimoji="1" lang="zh-CN" altLang="en-US" dirty="0" smtClean="0"/>
                <a:t>静</a:t>
              </a:r>
              <a:r>
                <a:rPr kumimoji="1" lang="en-US" altLang="zh-CN" dirty="0"/>
                <a:t>)</a:t>
              </a:r>
              <a:r>
                <a:rPr kumimoji="1" lang="zh-CN" altLang="en-US" dirty="0"/>
                <a:t>电场</a:t>
              </a:r>
            </a:p>
          </p:txBody>
        </p:sp>
        <p:sp>
          <p:nvSpPr>
            <p:cNvPr id="73747" name="Text Box 6"/>
            <p:cNvSpPr txBox="1">
              <a:spLocks noChangeArrowheads="1"/>
            </p:cNvSpPr>
            <p:nvPr/>
          </p:nvSpPr>
          <p:spPr bwMode="auto">
            <a:xfrm>
              <a:off x="3651" y="2149"/>
              <a:ext cx="1364" cy="288"/>
            </a:xfrm>
            <a:prstGeom prst="rect">
              <a:avLst/>
            </a:prstGeom>
            <a:noFill/>
            <a:ln w="9525">
              <a:noFill/>
              <a:miter lim="800000"/>
              <a:headEnd/>
              <a:tailEnd/>
            </a:ln>
          </p:spPr>
          <p:txBody>
            <a:bodyPr>
              <a:spAutoFit/>
            </a:bodyPr>
            <a:lstStyle/>
            <a:p>
              <a:pPr>
                <a:spcBef>
                  <a:spcPct val="50000"/>
                </a:spcBef>
              </a:pPr>
              <a:r>
                <a:rPr kumimoji="1" lang="en-US" altLang="zh-CN">
                  <a:sym typeface="Symbol" pitchFamily="18" charset="2"/>
                </a:rPr>
                <a:t></a:t>
              </a:r>
              <a:r>
                <a:rPr kumimoji="1" lang="zh-CN" altLang="en-US"/>
                <a:t>涡旋电场</a:t>
              </a:r>
            </a:p>
          </p:txBody>
        </p:sp>
      </p:grpSp>
      <p:sp>
        <p:nvSpPr>
          <p:cNvPr id="95239" name="Text Box 7"/>
          <p:cNvSpPr txBox="1">
            <a:spLocks noChangeArrowheads="1"/>
          </p:cNvSpPr>
          <p:nvPr/>
        </p:nvSpPr>
        <p:spPr bwMode="auto">
          <a:xfrm>
            <a:off x="1195388" y="4318000"/>
            <a:ext cx="3597275" cy="457200"/>
          </a:xfrm>
          <a:prstGeom prst="rect">
            <a:avLst/>
          </a:prstGeom>
          <a:noFill/>
          <a:ln w="9525">
            <a:noFill/>
            <a:miter lim="800000"/>
            <a:headEnd/>
            <a:tailEnd/>
          </a:ln>
        </p:spPr>
        <p:txBody>
          <a:bodyPr>
            <a:spAutoFit/>
          </a:bodyPr>
          <a:lstStyle/>
          <a:p>
            <a:pPr>
              <a:spcBef>
                <a:spcPct val="50000"/>
              </a:spcBef>
            </a:pPr>
            <a:r>
              <a:rPr kumimoji="1" lang="zh-CN" altLang="en-US"/>
              <a:t>空间任一点的电场：</a:t>
            </a:r>
            <a:endParaRPr kumimoji="1" lang="zh-CN" altLang="en-US" b="0">
              <a:solidFill>
                <a:schemeClr val="tx1"/>
              </a:solidFill>
            </a:endParaRPr>
          </a:p>
        </p:txBody>
      </p:sp>
      <p:grpSp>
        <p:nvGrpSpPr>
          <p:cNvPr id="3" name="Group 24"/>
          <p:cNvGrpSpPr>
            <a:grpSpLocks/>
          </p:cNvGrpSpPr>
          <p:nvPr/>
        </p:nvGrpSpPr>
        <p:grpSpPr bwMode="auto">
          <a:xfrm>
            <a:off x="1331913" y="3182938"/>
            <a:ext cx="3554412" cy="1016000"/>
            <a:chOff x="839" y="2005"/>
            <a:chExt cx="2239" cy="640"/>
          </a:xfrm>
        </p:grpSpPr>
        <p:sp>
          <p:nvSpPr>
            <p:cNvPr id="73740" name="Text Box 9"/>
            <p:cNvSpPr txBox="1">
              <a:spLocks noChangeArrowheads="1"/>
            </p:cNvSpPr>
            <p:nvPr/>
          </p:nvSpPr>
          <p:spPr bwMode="auto">
            <a:xfrm>
              <a:off x="839" y="2205"/>
              <a:ext cx="1134" cy="288"/>
            </a:xfrm>
            <a:prstGeom prst="rect">
              <a:avLst/>
            </a:prstGeom>
            <a:noFill/>
            <a:ln w="9525">
              <a:noFill/>
              <a:miter lim="800000"/>
              <a:headEnd/>
              <a:tailEnd/>
            </a:ln>
          </p:spPr>
          <p:txBody>
            <a:bodyPr>
              <a:spAutoFit/>
            </a:bodyPr>
            <a:lstStyle/>
            <a:p>
              <a:pPr>
                <a:spcBef>
                  <a:spcPct val="50000"/>
                </a:spcBef>
              </a:pPr>
              <a:r>
                <a:rPr kumimoji="1" lang="en-US" altLang="zh-CN"/>
                <a:t>       </a:t>
              </a:r>
              <a:r>
                <a:rPr kumimoji="1" lang="zh-CN" altLang="en-US"/>
                <a:t>电场</a:t>
              </a:r>
            </a:p>
          </p:txBody>
        </p:sp>
        <p:sp>
          <p:nvSpPr>
            <p:cNvPr id="73741" name="Text Box 10"/>
            <p:cNvSpPr txBox="1">
              <a:spLocks noChangeArrowheads="1"/>
            </p:cNvSpPr>
            <p:nvPr/>
          </p:nvSpPr>
          <p:spPr bwMode="auto">
            <a:xfrm>
              <a:off x="1989" y="2005"/>
              <a:ext cx="700" cy="288"/>
            </a:xfrm>
            <a:prstGeom prst="rect">
              <a:avLst/>
            </a:prstGeom>
            <a:noFill/>
            <a:ln w="9525">
              <a:noFill/>
              <a:miter lim="800000"/>
              <a:headEnd/>
              <a:tailEnd/>
            </a:ln>
          </p:spPr>
          <p:txBody>
            <a:bodyPr>
              <a:spAutoFit/>
            </a:bodyPr>
            <a:lstStyle/>
            <a:p>
              <a:pPr>
                <a:spcBef>
                  <a:spcPct val="50000"/>
                </a:spcBef>
              </a:pPr>
              <a:r>
                <a:rPr kumimoji="1" lang="zh-CN" altLang="en-US"/>
                <a:t>电荷</a:t>
              </a:r>
            </a:p>
          </p:txBody>
        </p:sp>
        <p:sp>
          <p:nvSpPr>
            <p:cNvPr id="73742" name="Text Box 11"/>
            <p:cNvSpPr txBox="1">
              <a:spLocks noChangeArrowheads="1"/>
            </p:cNvSpPr>
            <p:nvPr/>
          </p:nvSpPr>
          <p:spPr bwMode="auto">
            <a:xfrm>
              <a:off x="1990" y="2357"/>
              <a:ext cx="1088" cy="288"/>
            </a:xfrm>
            <a:prstGeom prst="rect">
              <a:avLst/>
            </a:prstGeom>
            <a:noFill/>
            <a:ln w="9525">
              <a:noFill/>
              <a:miter lim="800000"/>
              <a:headEnd/>
              <a:tailEnd/>
            </a:ln>
          </p:spPr>
          <p:txBody>
            <a:bodyPr>
              <a:spAutoFit/>
            </a:bodyPr>
            <a:lstStyle/>
            <a:p>
              <a:pPr>
                <a:spcBef>
                  <a:spcPct val="50000"/>
                </a:spcBef>
              </a:pPr>
              <a:r>
                <a:rPr kumimoji="1" lang="zh-CN" altLang="en-US"/>
                <a:t>变化磁场</a:t>
              </a:r>
            </a:p>
          </p:txBody>
        </p:sp>
        <p:grpSp>
          <p:nvGrpSpPr>
            <p:cNvPr id="73743" name="Group 12"/>
            <p:cNvGrpSpPr>
              <a:grpSpLocks/>
            </p:cNvGrpSpPr>
            <p:nvPr/>
          </p:nvGrpSpPr>
          <p:grpSpPr bwMode="auto">
            <a:xfrm>
              <a:off x="1721" y="2202"/>
              <a:ext cx="311" cy="322"/>
              <a:chOff x="1411" y="2011"/>
              <a:chExt cx="311" cy="322"/>
            </a:xfrm>
          </p:grpSpPr>
          <p:sp>
            <p:nvSpPr>
              <p:cNvPr id="73744" name="Line 13"/>
              <p:cNvSpPr>
                <a:spLocks noChangeShapeType="1"/>
              </p:cNvSpPr>
              <p:nvPr/>
            </p:nvSpPr>
            <p:spPr bwMode="auto">
              <a:xfrm flipV="1">
                <a:off x="1411" y="2011"/>
                <a:ext cx="311" cy="144"/>
              </a:xfrm>
              <a:prstGeom prst="line">
                <a:avLst/>
              </a:prstGeom>
              <a:noFill/>
              <a:ln w="38100">
                <a:solidFill>
                  <a:srgbClr val="66FF33"/>
                </a:solidFill>
                <a:round/>
                <a:headEnd/>
                <a:tailEnd/>
              </a:ln>
            </p:spPr>
            <p:txBody>
              <a:bodyPr wrap="none" anchor="ctr"/>
              <a:lstStyle/>
              <a:p>
                <a:endParaRPr lang="zh-CN" altLang="en-US"/>
              </a:p>
            </p:txBody>
          </p:sp>
          <p:sp>
            <p:nvSpPr>
              <p:cNvPr id="73745" name="Line 14"/>
              <p:cNvSpPr>
                <a:spLocks noChangeShapeType="1"/>
              </p:cNvSpPr>
              <p:nvPr/>
            </p:nvSpPr>
            <p:spPr bwMode="auto">
              <a:xfrm>
                <a:off x="1411" y="2144"/>
                <a:ext cx="311" cy="189"/>
              </a:xfrm>
              <a:prstGeom prst="line">
                <a:avLst/>
              </a:prstGeom>
              <a:noFill/>
              <a:ln w="38100">
                <a:solidFill>
                  <a:srgbClr val="66FF33"/>
                </a:solidFill>
                <a:round/>
                <a:headEnd/>
                <a:tailEnd/>
              </a:ln>
            </p:spPr>
            <p:txBody>
              <a:bodyPr wrap="none" anchor="ctr"/>
              <a:lstStyle/>
              <a:p>
                <a:endParaRPr lang="zh-CN" altLang="en-US"/>
              </a:p>
            </p:txBody>
          </p:sp>
        </p:grpSp>
      </p:grpSp>
      <p:graphicFrame>
        <p:nvGraphicFramePr>
          <p:cNvPr id="95254" name="Object 22"/>
          <p:cNvGraphicFramePr>
            <a:graphicFrameLocks noChangeAspect="1"/>
          </p:cNvGraphicFramePr>
          <p:nvPr/>
        </p:nvGraphicFramePr>
        <p:xfrm>
          <a:off x="2513013" y="4956175"/>
          <a:ext cx="2274887" cy="396875"/>
        </p:xfrm>
        <a:graphic>
          <a:graphicData uri="http://schemas.openxmlformats.org/presentationml/2006/ole">
            <mc:AlternateContent xmlns:mc="http://schemas.openxmlformats.org/markup-compatibility/2006">
              <mc:Choice xmlns:v="urn:schemas-microsoft-com:vml" Requires="v">
                <p:oleObj spid="_x0000_s73799" name="公式" r:id="rId3" imgW="2120760" imgH="368280" progId="Equation.3">
                  <p:embed/>
                </p:oleObj>
              </mc:Choice>
              <mc:Fallback>
                <p:oleObj name="公式" r:id="rId3" imgW="2120760" imgH="368280" progId="Equation.3">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3013" y="4956175"/>
                        <a:ext cx="2274887"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55" name="Object 23"/>
          <p:cNvGraphicFramePr>
            <a:graphicFrameLocks noChangeAspect="1"/>
          </p:cNvGraphicFramePr>
          <p:nvPr/>
        </p:nvGraphicFramePr>
        <p:xfrm>
          <a:off x="2555875" y="5589588"/>
          <a:ext cx="2376488" cy="415925"/>
        </p:xfrm>
        <a:graphic>
          <a:graphicData uri="http://schemas.openxmlformats.org/presentationml/2006/ole">
            <mc:AlternateContent xmlns:mc="http://schemas.openxmlformats.org/markup-compatibility/2006">
              <mc:Choice xmlns:v="urn:schemas-microsoft-com:vml" Requires="v">
                <p:oleObj spid="_x0000_s73800" name="公式" r:id="rId5" imgW="2120760" imgH="368280" progId="Equation.3">
                  <p:embed/>
                </p:oleObj>
              </mc:Choice>
              <mc:Fallback>
                <p:oleObj name="公式" r:id="rId5" imgW="2120760" imgH="368280" progId="Equation.3">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5589588"/>
                        <a:ext cx="2376488"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57" name="Object 25"/>
          <p:cNvGraphicFramePr>
            <a:graphicFrameLocks noChangeAspect="1"/>
          </p:cNvGraphicFramePr>
          <p:nvPr/>
        </p:nvGraphicFramePr>
        <p:xfrm>
          <a:off x="5076825" y="3213100"/>
          <a:ext cx="1295400" cy="1003300"/>
        </p:xfrm>
        <a:graphic>
          <a:graphicData uri="http://schemas.openxmlformats.org/presentationml/2006/ole">
            <mc:AlternateContent xmlns:mc="http://schemas.openxmlformats.org/markup-compatibility/2006">
              <mc:Choice xmlns:v="urn:schemas-microsoft-com:vml" Requires="v">
                <p:oleObj spid="_x0000_s73801" name="公式" r:id="rId7" imgW="1295280" imgH="1002960" progId="Equation.3">
                  <p:embed/>
                </p:oleObj>
              </mc:Choice>
              <mc:Fallback>
                <p:oleObj name="公式" r:id="rId7" imgW="1295280" imgH="1002960" progId="Equation.3">
                  <p:embed/>
                  <p:pic>
                    <p:nvPicPr>
                      <p:cNvPr id="0"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6825" y="3213100"/>
                        <a:ext cx="1295400" cy="100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33" name="Object 26"/>
          <p:cNvGraphicFramePr>
            <a:graphicFrameLocks noChangeAspect="1"/>
          </p:cNvGraphicFramePr>
          <p:nvPr/>
        </p:nvGraphicFramePr>
        <p:xfrm>
          <a:off x="4476750" y="3219450"/>
          <a:ext cx="190500" cy="419100"/>
        </p:xfrm>
        <a:graphic>
          <a:graphicData uri="http://schemas.openxmlformats.org/presentationml/2006/ole">
            <mc:AlternateContent xmlns:mc="http://schemas.openxmlformats.org/markup-compatibility/2006">
              <mc:Choice xmlns:v="urn:schemas-microsoft-com:vml" Requires="v">
                <p:oleObj spid="_x0000_s73802" name="公式" r:id="rId9" imgW="190440" imgH="419040" progId="Equation.3">
                  <p:embed/>
                </p:oleObj>
              </mc:Choice>
              <mc:Fallback>
                <p:oleObj name="公式" r:id="rId9" imgW="190440" imgH="419040" progId="Equation.3">
                  <p:embed/>
                  <p:pic>
                    <p:nvPicPr>
                      <p:cNvPr id="0"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76750" y="3219450"/>
                        <a:ext cx="1905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234">
                                            <p:txEl>
                                              <p:pRg st="0" end="0"/>
                                            </p:txEl>
                                          </p:spTgt>
                                        </p:tgtEl>
                                        <p:attrNameLst>
                                          <p:attrName>style.visibility</p:attrName>
                                        </p:attrNameLst>
                                      </p:cBhvr>
                                      <p:to>
                                        <p:strVal val="visible"/>
                                      </p:to>
                                    </p:set>
                                    <p:animEffect transition="in" filter="wipe(left)">
                                      <p:cBhvr>
                                        <p:cTn id="7" dur="500"/>
                                        <p:tgtEl>
                                          <p:spTgt spid="952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5234">
                                            <p:txEl>
                                              <p:pRg st="1" end="1"/>
                                            </p:txEl>
                                          </p:spTgt>
                                        </p:tgtEl>
                                        <p:attrNameLst>
                                          <p:attrName>style.visibility</p:attrName>
                                        </p:attrNameLst>
                                      </p:cBhvr>
                                      <p:to>
                                        <p:strVal val="visible"/>
                                      </p:to>
                                    </p:set>
                                    <p:animEffect transition="in" filter="wipe(left)">
                                      <p:cBhvr>
                                        <p:cTn id="12" dur="500"/>
                                        <p:tgtEl>
                                          <p:spTgt spid="952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5257"/>
                                        </p:tgtEl>
                                        <p:attrNameLst>
                                          <p:attrName>style.visibility</p:attrName>
                                        </p:attrNameLst>
                                      </p:cBhvr>
                                      <p:to>
                                        <p:strVal val="visible"/>
                                      </p:to>
                                    </p:set>
                                    <p:animEffect transition="in" filter="wipe(left)">
                                      <p:cBhvr>
                                        <p:cTn id="22" dur="500"/>
                                        <p:tgtEl>
                                          <p:spTgt spid="95257"/>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95239"/>
                                        </p:tgtEl>
                                        <p:attrNameLst>
                                          <p:attrName>style.visibility</p:attrName>
                                        </p:attrNameLst>
                                      </p:cBhvr>
                                      <p:to>
                                        <p:strVal val="visible"/>
                                      </p:to>
                                    </p:set>
                                    <p:animEffect transition="in" filter="wipe(left)">
                                      <p:cBhvr>
                                        <p:cTn id="31" dur="500"/>
                                        <p:tgtEl>
                                          <p:spTgt spid="9523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95254"/>
                                        </p:tgtEl>
                                        <p:attrNameLst>
                                          <p:attrName>style.visibility</p:attrName>
                                        </p:attrNameLst>
                                      </p:cBhvr>
                                      <p:to>
                                        <p:strVal val="visible"/>
                                      </p:to>
                                    </p:set>
                                    <p:animEffect transition="in" filter="blinds(horizontal)">
                                      <p:cBhvr>
                                        <p:cTn id="36" dur="500"/>
                                        <p:tgtEl>
                                          <p:spTgt spid="95254"/>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95255"/>
                                        </p:tgtEl>
                                        <p:attrNameLst>
                                          <p:attrName>style.visibility</p:attrName>
                                        </p:attrNameLst>
                                      </p:cBhvr>
                                      <p:to>
                                        <p:strVal val="visible"/>
                                      </p:to>
                                    </p:set>
                                    <p:animEffect transition="in" filter="blinds(horizontal)">
                                      <p:cBhvr>
                                        <p:cTn id="41" dur="500"/>
                                        <p:tgtEl>
                                          <p:spTgt spid="95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4" grpId="0" build="p" autoUpdateAnimBg="0"/>
      <p:bldP spid="95239"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3"/>
          <p:cNvSpPr>
            <a:spLocks noGrp="1"/>
          </p:cNvSpPr>
          <p:nvPr>
            <p:ph type="sldNum" sz="quarter" idx="12"/>
          </p:nvPr>
        </p:nvSpPr>
        <p:spPr/>
        <p:txBody>
          <a:bodyPr/>
          <a:lstStyle/>
          <a:p>
            <a:pPr>
              <a:defRPr/>
            </a:pPr>
            <a:fld id="{19AA5EBA-769C-4588-9AA6-AF39874B98C8}" type="slidenum">
              <a:rPr lang="en-US" altLang="zh-CN"/>
              <a:pPr>
                <a:defRPr/>
              </a:pPr>
              <a:t>83</a:t>
            </a:fld>
            <a:endParaRPr lang="en-US" altLang="zh-CN"/>
          </a:p>
        </p:txBody>
      </p:sp>
      <p:sp>
        <p:nvSpPr>
          <p:cNvPr id="96258" name="Text Box 2"/>
          <p:cNvSpPr txBox="1">
            <a:spLocks noChangeArrowheads="1"/>
          </p:cNvSpPr>
          <p:nvPr/>
        </p:nvSpPr>
        <p:spPr bwMode="auto">
          <a:xfrm>
            <a:off x="4322763" y="1527175"/>
            <a:ext cx="898525" cy="519113"/>
          </a:xfrm>
          <a:prstGeom prst="rect">
            <a:avLst/>
          </a:prstGeom>
          <a:noFill/>
          <a:ln w="9525">
            <a:noFill/>
            <a:miter lim="800000"/>
            <a:headEnd/>
            <a:tailEnd/>
          </a:ln>
        </p:spPr>
        <p:txBody>
          <a:bodyPr>
            <a:spAutoFit/>
          </a:bodyPr>
          <a:lstStyle/>
          <a:p>
            <a:pPr>
              <a:spcBef>
                <a:spcPct val="50000"/>
              </a:spcBef>
            </a:pPr>
            <a:r>
              <a:rPr kumimoji="1" lang="en-US" altLang="zh-CN" sz="2800"/>
              <a:t>=</a:t>
            </a:r>
            <a:r>
              <a:rPr kumimoji="1" lang="en-US" altLang="zh-CN" sz="2800" i="1"/>
              <a:t>q</a:t>
            </a:r>
            <a:r>
              <a:rPr kumimoji="1" lang="en-US" altLang="zh-CN" sz="2800" baseline="-25000"/>
              <a:t>o</a:t>
            </a:r>
            <a:endParaRPr kumimoji="1" lang="en-US" altLang="zh-CN" sz="2800" b="0">
              <a:solidFill>
                <a:schemeClr val="tx1"/>
              </a:solidFill>
            </a:endParaRPr>
          </a:p>
        </p:txBody>
      </p:sp>
      <p:sp>
        <p:nvSpPr>
          <p:cNvPr id="96259" name="Text Box 3"/>
          <p:cNvSpPr txBox="1">
            <a:spLocks noChangeArrowheads="1"/>
          </p:cNvSpPr>
          <p:nvPr/>
        </p:nvSpPr>
        <p:spPr bwMode="auto">
          <a:xfrm>
            <a:off x="4930775" y="1573213"/>
            <a:ext cx="3192463" cy="457200"/>
          </a:xfrm>
          <a:prstGeom prst="rect">
            <a:avLst/>
          </a:prstGeom>
          <a:noFill/>
          <a:ln w="9525">
            <a:noFill/>
            <a:miter lim="800000"/>
            <a:headEnd/>
            <a:tailEnd/>
          </a:ln>
        </p:spPr>
        <p:txBody>
          <a:bodyPr>
            <a:spAutoFit/>
          </a:bodyPr>
          <a:lstStyle/>
          <a:p>
            <a:pPr>
              <a:spcBef>
                <a:spcPct val="50000"/>
              </a:spcBef>
            </a:pPr>
            <a:r>
              <a:rPr kumimoji="1" lang="en-US" altLang="zh-CN"/>
              <a:t>(</a:t>
            </a:r>
            <a:r>
              <a:rPr kumimoji="1" lang="zh-CN" altLang="en-US"/>
              <a:t>自由电荷代数和</a:t>
            </a:r>
            <a:r>
              <a:rPr kumimoji="1" lang="en-US" altLang="zh-CN"/>
              <a:t>)</a:t>
            </a:r>
          </a:p>
        </p:txBody>
      </p:sp>
      <p:sp>
        <p:nvSpPr>
          <p:cNvPr id="96260" name="Text Box 4"/>
          <p:cNvSpPr txBox="1">
            <a:spLocks noChangeArrowheads="1"/>
          </p:cNvSpPr>
          <p:nvPr/>
        </p:nvSpPr>
        <p:spPr bwMode="auto">
          <a:xfrm>
            <a:off x="3563938" y="2298700"/>
            <a:ext cx="4824412" cy="457200"/>
          </a:xfrm>
          <a:prstGeom prst="rect">
            <a:avLst/>
          </a:prstGeom>
          <a:noFill/>
          <a:ln w="9525">
            <a:noFill/>
            <a:miter lim="800000"/>
            <a:headEnd/>
            <a:tailEnd/>
          </a:ln>
        </p:spPr>
        <p:txBody>
          <a:bodyPr>
            <a:spAutoFit/>
          </a:bodyPr>
          <a:lstStyle/>
          <a:p>
            <a:pPr>
              <a:spcBef>
                <a:spcPct val="50000"/>
              </a:spcBef>
            </a:pPr>
            <a:r>
              <a:rPr kumimoji="1" lang="en-US" altLang="zh-CN"/>
              <a:t>(</a:t>
            </a:r>
            <a:r>
              <a:rPr kumimoji="1" lang="zh-CN" altLang="en-US"/>
              <a:t>涡旋电场的电场线是闭合曲线</a:t>
            </a:r>
            <a:r>
              <a:rPr kumimoji="1" lang="en-US" altLang="zh-CN"/>
              <a:t>)</a:t>
            </a:r>
          </a:p>
        </p:txBody>
      </p:sp>
      <p:sp>
        <p:nvSpPr>
          <p:cNvPr id="96261" name="Text Box 5"/>
          <p:cNvSpPr txBox="1">
            <a:spLocks noChangeArrowheads="1"/>
          </p:cNvSpPr>
          <p:nvPr/>
        </p:nvSpPr>
        <p:spPr bwMode="auto">
          <a:xfrm>
            <a:off x="487363" y="3805238"/>
            <a:ext cx="2525712" cy="457200"/>
          </a:xfrm>
          <a:prstGeom prst="rect">
            <a:avLst/>
          </a:prstGeom>
          <a:noFill/>
          <a:ln w="9525">
            <a:noFill/>
            <a:miter lim="800000"/>
            <a:headEnd/>
            <a:tailEnd/>
          </a:ln>
        </p:spPr>
        <p:txBody>
          <a:bodyPr>
            <a:spAutoFit/>
          </a:bodyPr>
          <a:lstStyle/>
          <a:p>
            <a:pPr>
              <a:spcBef>
                <a:spcPct val="50000"/>
              </a:spcBef>
            </a:pPr>
            <a:r>
              <a:rPr kumimoji="1" lang="zh-CN" altLang="en-US" dirty="0"/>
              <a:t>电场的</a:t>
            </a:r>
            <a:r>
              <a:rPr kumimoji="1" lang="zh-CN" altLang="en-US" dirty="0" smtClean="0"/>
              <a:t>环量</a:t>
            </a:r>
            <a:r>
              <a:rPr kumimoji="1" lang="en-US" altLang="zh-CN" dirty="0" smtClean="0"/>
              <a:t>:</a:t>
            </a:r>
            <a:endParaRPr kumimoji="1" lang="en-US" altLang="zh-CN" dirty="0"/>
          </a:p>
        </p:txBody>
      </p:sp>
      <p:sp>
        <p:nvSpPr>
          <p:cNvPr id="74768" name="Text Box 6"/>
          <p:cNvSpPr txBox="1">
            <a:spLocks noChangeArrowheads="1"/>
          </p:cNvSpPr>
          <p:nvPr/>
        </p:nvSpPr>
        <p:spPr bwMode="auto">
          <a:xfrm>
            <a:off x="428596" y="714356"/>
            <a:ext cx="3209925" cy="457200"/>
          </a:xfrm>
          <a:prstGeom prst="rect">
            <a:avLst/>
          </a:prstGeom>
          <a:noFill/>
          <a:ln w="9525">
            <a:noFill/>
            <a:miter lim="800000"/>
            <a:headEnd/>
            <a:tailEnd/>
          </a:ln>
        </p:spPr>
        <p:txBody>
          <a:bodyPr>
            <a:spAutoFit/>
          </a:bodyPr>
          <a:lstStyle/>
          <a:p>
            <a:pPr>
              <a:spcBef>
                <a:spcPct val="50000"/>
              </a:spcBef>
            </a:pPr>
            <a:r>
              <a:rPr kumimoji="1" lang="zh-CN" altLang="en-US" dirty="0"/>
              <a:t>电场</a:t>
            </a:r>
            <a:r>
              <a:rPr kumimoji="1" lang="zh-CN" altLang="en-US" dirty="0" smtClean="0"/>
              <a:t>的通量</a:t>
            </a:r>
            <a:r>
              <a:rPr kumimoji="1" lang="en-US" altLang="zh-CN" dirty="0" smtClean="0"/>
              <a:t>:</a:t>
            </a:r>
            <a:endParaRPr kumimoji="1" lang="en-US" altLang="zh-CN" dirty="0"/>
          </a:p>
        </p:txBody>
      </p:sp>
      <p:graphicFrame>
        <p:nvGraphicFramePr>
          <p:cNvPr id="96263" name="Object 7"/>
          <p:cNvGraphicFramePr>
            <a:graphicFrameLocks noChangeAspect="1"/>
          </p:cNvGraphicFramePr>
          <p:nvPr/>
        </p:nvGraphicFramePr>
        <p:xfrm>
          <a:off x="2500298" y="642918"/>
          <a:ext cx="4767263" cy="566738"/>
        </p:xfrm>
        <a:graphic>
          <a:graphicData uri="http://schemas.openxmlformats.org/presentationml/2006/ole">
            <mc:AlternateContent xmlns:mc="http://schemas.openxmlformats.org/markup-compatibility/2006">
              <mc:Choice xmlns:v="urn:schemas-microsoft-com:vml" Requires="v">
                <p:oleObj spid="_x0000_s74907" name="公式" r:id="rId3" imgW="4559040" imgH="583920" progId="Equation.3">
                  <p:embed/>
                </p:oleObj>
              </mc:Choice>
              <mc:Fallback>
                <p:oleObj name="公式" r:id="rId3" imgW="4559040" imgH="58392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0298" y="642918"/>
                        <a:ext cx="4767263" cy="566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64" name="Object 8"/>
          <p:cNvGraphicFramePr>
            <a:graphicFrameLocks noChangeAspect="1"/>
          </p:cNvGraphicFramePr>
          <p:nvPr/>
        </p:nvGraphicFramePr>
        <p:xfrm>
          <a:off x="1455738" y="1514475"/>
          <a:ext cx="1838325" cy="617538"/>
        </p:xfrm>
        <a:graphic>
          <a:graphicData uri="http://schemas.openxmlformats.org/presentationml/2006/ole">
            <mc:AlternateContent xmlns:mc="http://schemas.openxmlformats.org/markup-compatibility/2006">
              <mc:Choice xmlns:v="urn:schemas-microsoft-com:vml" Requires="v">
                <p:oleObj spid="_x0000_s74908" name="公式" r:id="rId5" imgW="1688760" imgH="583920" progId="Equation.3">
                  <p:embed/>
                </p:oleObj>
              </mc:Choice>
              <mc:Fallback>
                <p:oleObj name="公式" r:id="rId5" imgW="1688760" imgH="58392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5738" y="1514475"/>
                        <a:ext cx="1838325" cy="61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65" name="Object 9"/>
          <p:cNvGraphicFramePr>
            <a:graphicFrameLocks noChangeAspect="1"/>
          </p:cNvGraphicFramePr>
          <p:nvPr/>
        </p:nvGraphicFramePr>
        <p:xfrm>
          <a:off x="1331913" y="2997200"/>
          <a:ext cx="3887787" cy="611188"/>
        </p:xfrm>
        <a:graphic>
          <a:graphicData uri="http://schemas.openxmlformats.org/presentationml/2006/ole">
            <mc:AlternateContent xmlns:mc="http://schemas.openxmlformats.org/markup-compatibility/2006">
              <mc:Choice xmlns:v="urn:schemas-microsoft-com:vml" Requires="v">
                <p:oleObj spid="_x0000_s74909" name="公式" r:id="rId7" imgW="3187440" imgH="583920" progId="Equation.3">
                  <p:embed/>
                </p:oleObj>
              </mc:Choice>
              <mc:Fallback>
                <p:oleObj name="公式" r:id="rId7" imgW="3187440" imgH="58392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2997200"/>
                        <a:ext cx="3887787" cy="611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66" name="Object 10"/>
          <p:cNvGraphicFramePr>
            <a:graphicFrameLocks noChangeAspect="1"/>
          </p:cNvGraphicFramePr>
          <p:nvPr/>
        </p:nvGraphicFramePr>
        <p:xfrm>
          <a:off x="2538413" y="3733800"/>
          <a:ext cx="5060950" cy="636588"/>
        </p:xfrm>
        <a:graphic>
          <a:graphicData uri="http://schemas.openxmlformats.org/presentationml/2006/ole">
            <mc:AlternateContent xmlns:mc="http://schemas.openxmlformats.org/markup-compatibility/2006">
              <mc:Choice xmlns:v="urn:schemas-microsoft-com:vml" Requires="v">
                <p:oleObj spid="_x0000_s74910" name="公式" r:id="rId9" imgW="4431960" imgH="583920" progId="Equation.3">
                  <p:embed/>
                </p:oleObj>
              </mc:Choice>
              <mc:Fallback>
                <p:oleObj name="公式" r:id="rId9" imgW="4431960" imgH="58392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38413" y="3733800"/>
                        <a:ext cx="5060950" cy="636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73" name="Object 17"/>
          <p:cNvGraphicFramePr>
            <a:graphicFrameLocks noChangeAspect="1"/>
          </p:cNvGraphicFramePr>
          <p:nvPr/>
        </p:nvGraphicFramePr>
        <p:xfrm>
          <a:off x="5572132" y="4365625"/>
          <a:ext cx="1295400" cy="852488"/>
        </p:xfrm>
        <a:graphic>
          <a:graphicData uri="http://schemas.openxmlformats.org/presentationml/2006/ole">
            <mc:AlternateContent xmlns:mc="http://schemas.openxmlformats.org/markup-compatibility/2006">
              <mc:Choice xmlns:v="urn:schemas-microsoft-com:vml" Requires="v">
                <p:oleObj spid="_x0000_s74911" name="公式" r:id="rId11" imgW="1218960" imgH="838080" progId="Equation.3">
                  <p:embed/>
                </p:oleObj>
              </mc:Choice>
              <mc:Fallback>
                <p:oleObj name="公式" r:id="rId11" imgW="1218960" imgH="838080"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72132" y="4365625"/>
                        <a:ext cx="1295400" cy="852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77" name="Object 21"/>
          <p:cNvGraphicFramePr>
            <a:graphicFrameLocks noChangeAspect="1"/>
          </p:cNvGraphicFramePr>
          <p:nvPr/>
        </p:nvGraphicFramePr>
        <p:xfrm>
          <a:off x="3348038" y="1506538"/>
          <a:ext cx="936625" cy="488950"/>
        </p:xfrm>
        <a:graphic>
          <a:graphicData uri="http://schemas.openxmlformats.org/presentationml/2006/ole">
            <mc:AlternateContent xmlns:mc="http://schemas.openxmlformats.org/markup-compatibility/2006">
              <mc:Choice xmlns:v="urn:schemas-microsoft-com:vml" Requires="v">
                <p:oleObj spid="_x0000_s74912" name="公式" r:id="rId13" imgW="927000" imgH="495000" progId="Equation.3">
                  <p:embed/>
                </p:oleObj>
              </mc:Choice>
              <mc:Fallback>
                <p:oleObj name="公式" r:id="rId13" imgW="927000" imgH="495000" progId="Equation.3">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48038" y="1506538"/>
                        <a:ext cx="9366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278" name="Text Box 22"/>
          <p:cNvSpPr txBox="1">
            <a:spLocks noChangeArrowheads="1"/>
          </p:cNvSpPr>
          <p:nvPr/>
        </p:nvSpPr>
        <p:spPr bwMode="auto">
          <a:xfrm>
            <a:off x="3276600" y="2298700"/>
            <a:ext cx="406400" cy="519113"/>
          </a:xfrm>
          <a:prstGeom prst="rect">
            <a:avLst/>
          </a:prstGeom>
          <a:noFill/>
          <a:ln w="9525">
            <a:noFill/>
            <a:miter lim="800000"/>
            <a:headEnd/>
            <a:tailEnd/>
          </a:ln>
        </p:spPr>
        <p:txBody>
          <a:bodyPr>
            <a:spAutoFit/>
          </a:bodyPr>
          <a:lstStyle/>
          <a:p>
            <a:pPr>
              <a:spcBef>
                <a:spcPct val="50000"/>
              </a:spcBef>
            </a:pPr>
            <a:r>
              <a:rPr kumimoji="1" lang="en-US" altLang="zh-CN" sz="2800"/>
              <a:t>0</a:t>
            </a:r>
          </a:p>
        </p:txBody>
      </p:sp>
      <p:sp>
        <p:nvSpPr>
          <p:cNvPr id="96279" name="Text Box 23"/>
          <p:cNvSpPr txBox="1">
            <a:spLocks noChangeArrowheads="1"/>
          </p:cNvSpPr>
          <p:nvPr/>
        </p:nvSpPr>
        <p:spPr bwMode="auto">
          <a:xfrm>
            <a:off x="431800" y="1570038"/>
            <a:ext cx="793750" cy="457200"/>
          </a:xfrm>
          <a:prstGeom prst="rect">
            <a:avLst/>
          </a:prstGeom>
          <a:noFill/>
          <a:ln w="28575">
            <a:noFill/>
            <a:miter lim="800000"/>
            <a:headEnd/>
            <a:tailEnd type="none" w="sm" len="med"/>
          </a:ln>
        </p:spPr>
        <p:txBody>
          <a:bodyPr wrap="none">
            <a:spAutoFit/>
          </a:bodyPr>
          <a:lstStyle/>
          <a:p>
            <a:pPr>
              <a:spcBef>
                <a:spcPct val="50000"/>
              </a:spcBef>
            </a:pPr>
            <a:r>
              <a:rPr kumimoji="1" lang="zh-CN" altLang="en-US"/>
              <a:t>其中</a:t>
            </a:r>
          </a:p>
        </p:txBody>
      </p:sp>
      <p:graphicFrame>
        <p:nvGraphicFramePr>
          <p:cNvPr id="96280" name="Object 24"/>
          <p:cNvGraphicFramePr>
            <a:graphicFrameLocks noChangeAspect="1"/>
          </p:cNvGraphicFramePr>
          <p:nvPr/>
        </p:nvGraphicFramePr>
        <p:xfrm>
          <a:off x="1476375" y="2249488"/>
          <a:ext cx="1779588" cy="593725"/>
        </p:xfrm>
        <a:graphic>
          <a:graphicData uri="http://schemas.openxmlformats.org/presentationml/2006/ole">
            <mc:AlternateContent xmlns:mc="http://schemas.openxmlformats.org/markup-compatibility/2006">
              <mc:Choice xmlns:v="urn:schemas-microsoft-com:vml" Requires="v">
                <p:oleObj spid="_x0000_s74913" name="公式" r:id="rId15" imgW="1701720" imgH="583920" progId="Equation.3">
                  <p:embed/>
                </p:oleObj>
              </mc:Choice>
              <mc:Fallback>
                <p:oleObj name="公式" r:id="rId15" imgW="1701720" imgH="583920" progId="Equation.3">
                  <p:embed/>
                  <p:pic>
                    <p:nvPicPr>
                      <p:cNvPr id="0"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76375" y="2249488"/>
                        <a:ext cx="1779588"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81" name="Object 25"/>
          <p:cNvGraphicFramePr>
            <a:graphicFrameLocks noChangeAspect="1"/>
          </p:cNvGraphicFramePr>
          <p:nvPr/>
        </p:nvGraphicFramePr>
        <p:xfrm>
          <a:off x="1139825" y="5376863"/>
          <a:ext cx="6240463" cy="947737"/>
        </p:xfrm>
        <a:graphic>
          <a:graphicData uri="http://schemas.openxmlformats.org/presentationml/2006/ole">
            <mc:AlternateContent xmlns:mc="http://schemas.openxmlformats.org/markup-compatibility/2006">
              <mc:Choice xmlns:v="urn:schemas-microsoft-com:vml" Requires="v">
                <p:oleObj spid="_x0000_s74914" name="公式" r:id="rId17" imgW="5689440" imgH="863280" progId="Equation.3">
                  <p:embed/>
                </p:oleObj>
              </mc:Choice>
              <mc:Fallback>
                <p:oleObj name="公式" r:id="rId17" imgW="5689440" imgH="863280" progId="Equation.3">
                  <p:embed/>
                  <p:pic>
                    <p:nvPicPr>
                      <p:cNvPr id="0" name="Object 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39825" y="5376863"/>
                        <a:ext cx="6240463" cy="947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282" name="Text Box 26"/>
          <p:cNvSpPr txBox="1">
            <a:spLocks noChangeArrowheads="1"/>
          </p:cNvSpPr>
          <p:nvPr/>
        </p:nvSpPr>
        <p:spPr bwMode="auto">
          <a:xfrm>
            <a:off x="4427538" y="4437063"/>
            <a:ext cx="565150" cy="519112"/>
          </a:xfrm>
          <a:prstGeom prst="rect">
            <a:avLst/>
          </a:prstGeom>
          <a:noFill/>
          <a:ln w="9525">
            <a:noFill/>
            <a:miter lim="800000"/>
            <a:headEnd/>
            <a:tailEnd/>
          </a:ln>
        </p:spPr>
        <p:txBody>
          <a:bodyPr wrap="none">
            <a:spAutoFit/>
          </a:bodyPr>
          <a:lstStyle/>
          <a:p>
            <a:r>
              <a:rPr lang="en-US" altLang="zh-CN" sz="2800">
                <a:solidFill>
                  <a:srgbClr val="00CC00"/>
                </a:solidFill>
              </a:rPr>
              <a:t>=0</a:t>
            </a:r>
          </a:p>
        </p:txBody>
      </p:sp>
      <p:graphicFrame>
        <p:nvGraphicFramePr>
          <p:cNvPr id="2" name="Object 10"/>
          <p:cNvGraphicFramePr>
            <a:graphicFrameLocks noChangeAspect="1"/>
          </p:cNvGraphicFramePr>
          <p:nvPr/>
        </p:nvGraphicFramePr>
        <p:xfrm>
          <a:off x="6875463" y="4365625"/>
          <a:ext cx="2146300" cy="852488"/>
        </p:xfrm>
        <a:graphic>
          <a:graphicData uri="http://schemas.openxmlformats.org/presentationml/2006/ole">
            <mc:AlternateContent xmlns:mc="http://schemas.openxmlformats.org/markup-compatibility/2006">
              <mc:Choice xmlns:v="urn:schemas-microsoft-com:vml" Requires="v">
                <p:oleObj spid="_x0000_s74915" name="公式" r:id="rId19" imgW="2019240" imgH="838080" progId="Equation.3">
                  <p:embed/>
                </p:oleObj>
              </mc:Choice>
              <mc:Fallback>
                <p:oleObj name="公式" r:id="rId19" imgW="2019240" imgH="838080" progId="Equation.3">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875463" y="4365625"/>
                        <a:ext cx="2146300" cy="852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6263"/>
                                        </p:tgtEl>
                                        <p:attrNameLst>
                                          <p:attrName>style.visibility</p:attrName>
                                        </p:attrNameLst>
                                      </p:cBhvr>
                                      <p:to>
                                        <p:strVal val="visible"/>
                                      </p:to>
                                    </p:set>
                                    <p:animEffect transition="in" filter="checkerboard(across)">
                                      <p:cBhvr>
                                        <p:cTn id="7" dur="500"/>
                                        <p:tgtEl>
                                          <p:spTgt spid="9626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6279"/>
                                        </p:tgtEl>
                                        <p:attrNameLst>
                                          <p:attrName>style.visibility</p:attrName>
                                        </p:attrNameLst>
                                      </p:cBhvr>
                                      <p:to>
                                        <p:strVal val="visible"/>
                                      </p:to>
                                    </p:set>
                                    <p:anim calcmode="lin" valueType="num">
                                      <p:cBhvr additive="base">
                                        <p:cTn id="12" dur="500" fill="hold"/>
                                        <p:tgtEl>
                                          <p:spTgt spid="96279"/>
                                        </p:tgtEl>
                                        <p:attrNameLst>
                                          <p:attrName>ppt_x</p:attrName>
                                        </p:attrNameLst>
                                      </p:cBhvr>
                                      <p:tavLst>
                                        <p:tav tm="0">
                                          <p:val>
                                            <p:strVal val="#ppt_x"/>
                                          </p:val>
                                        </p:tav>
                                        <p:tav tm="100000">
                                          <p:val>
                                            <p:strVal val="#ppt_x"/>
                                          </p:val>
                                        </p:tav>
                                      </p:tavLst>
                                    </p:anim>
                                    <p:anim calcmode="lin" valueType="num">
                                      <p:cBhvr additive="base">
                                        <p:cTn id="13" dur="500" fill="hold"/>
                                        <p:tgtEl>
                                          <p:spTgt spid="9627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96264"/>
                                        </p:tgtEl>
                                        <p:attrNameLst>
                                          <p:attrName>style.visibility</p:attrName>
                                        </p:attrNameLst>
                                      </p:cBhvr>
                                      <p:to>
                                        <p:strVal val="visible"/>
                                      </p:to>
                                    </p:set>
                                    <p:anim calcmode="lin" valueType="num">
                                      <p:cBhvr additive="base">
                                        <p:cTn id="18" dur="500" fill="hold"/>
                                        <p:tgtEl>
                                          <p:spTgt spid="96264"/>
                                        </p:tgtEl>
                                        <p:attrNameLst>
                                          <p:attrName>ppt_x</p:attrName>
                                        </p:attrNameLst>
                                      </p:cBhvr>
                                      <p:tavLst>
                                        <p:tav tm="0">
                                          <p:val>
                                            <p:strVal val="0-#ppt_w/2"/>
                                          </p:val>
                                        </p:tav>
                                        <p:tav tm="100000">
                                          <p:val>
                                            <p:strVal val="#ppt_x"/>
                                          </p:val>
                                        </p:tav>
                                      </p:tavLst>
                                    </p:anim>
                                    <p:anim calcmode="lin" valueType="num">
                                      <p:cBhvr additive="base">
                                        <p:cTn id="19" dur="500" fill="hold"/>
                                        <p:tgtEl>
                                          <p:spTgt spid="9626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96277"/>
                                        </p:tgtEl>
                                        <p:attrNameLst>
                                          <p:attrName>style.visibility</p:attrName>
                                        </p:attrNameLst>
                                      </p:cBhvr>
                                      <p:to>
                                        <p:strVal val="visible"/>
                                      </p:to>
                                    </p:set>
                                    <p:animEffect transition="in" filter="wipe(left)">
                                      <p:cBhvr>
                                        <p:cTn id="24" dur="500"/>
                                        <p:tgtEl>
                                          <p:spTgt spid="9627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96258"/>
                                        </p:tgtEl>
                                        <p:attrNameLst>
                                          <p:attrName>style.visibility</p:attrName>
                                        </p:attrNameLst>
                                      </p:cBhvr>
                                      <p:to>
                                        <p:strVal val="visible"/>
                                      </p:to>
                                    </p:set>
                                    <p:animEffect transition="in" filter="wipe(left)">
                                      <p:cBhvr>
                                        <p:cTn id="29" dur="500"/>
                                        <p:tgtEl>
                                          <p:spTgt spid="9625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96259"/>
                                        </p:tgtEl>
                                        <p:attrNameLst>
                                          <p:attrName>style.visibility</p:attrName>
                                        </p:attrNameLst>
                                      </p:cBhvr>
                                      <p:to>
                                        <p:strVal val="visible"/>
                                      </p:to>
                                    </p:set>
                                    <p:animEffect transition="in" filter="wipe(left)">
                                      <p:cBhvr>
                                        <p:cTn id="34" dur="500"/>
                                        <p:tgtEl>
                                          <p:spTgt spid="96259"/>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96280"/>
                                        </p:tgtEl>
                                        <p:attrNameLst>
                                          <p:attrName>style.visibility</p:attrName>
                                        </p:attrNameLst>
                                      </p:cBhvr>
                                      <p:to>
                                        <p:strVal val="visible"/>
                                      </p:to>
                                    </p:set>
                                    <p:anim calcmode="lin" valueType="num">
                                      <p:cBhvr additive="base">
                                        <p:cTn id="39" dur="500" fill="hold"/>
                                        <p:tgtEl>
                                          <p:spTgt spid="96280"/>
                                        </p:tgtEl>
                                        <p:attrNameLst>
                                          <p:attrName>ppt_x</p:attrName>
                                        </p:attrNameLst>
                                      </p:cBhvr>
                                      <p:tavLst>
                                        <p:tav tm="0">
                                          <p:val>
                                            <p:strVal val="0-#ppt_w/2"/>
                                          </p:val>
                                        </p:tav>
                                        <p:tav tm="100000">
                                          <p:val>
                                            <p:strVal val="#ppt_x"/>
                                          </p:val>
                                        </p:tav>
                                      </p:tavLst>
                                    </p:anim>
                                    <p:anim calcmode="lin" valueType="num">
                                      <p:cBhvr additive="base">
                                        <p:cTn id="40" dur="500" fill="hold"/>
                                        <p:tgtEl>
                                          <p:spTgt spid="96280"/>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96278"/>
                                        </p:tgtEl>
                                        <p:attrNameLst>
                                          <p:attrName>style.visibility</p:attrName>
                                        </p:attrNameLst>
                                      </p:cBhvr>
                                      <p:to>
                                        <p:strVal val="visible"/>
                                      </p:to>
                                    </p:set>
                                    <p:animEffect transition="in" filter="wipe(left)">
                                      <p:cBhvr>
                                        <p:cTn id="45" dur="500"/>
                                        <p:tgtEl>
                                          <p:spTgt spid="9627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96260"/>
                                        </p:tgtEl>
                                        <p:attrNameLst>
                                          <p:attrName>style.visibility</p:attrName>
                                        </p:attrNameLst>
                                      </p:cBhvr>
                                      <p:to>
                                        <p:strVal val="visible"/>
                                      </p:to>
                                    </p:set>
                                    <p:animEffect transition="in" filter="wipe(left)">
                                      <p:cBhvr>
                                        <p:cTn id="50" dur="500"/>
                                        <p:tgtEl>
                                          <p:spTgt spid="96260"/>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9" fill="hold" nodeType="clickEffect">
                                  <p:stCondLst>
                                    <p:cond delay="0"/>
                                  </p:stCondLst>
                                  <p:childTnLst>
                                    <p:set>
                                      <p:cBhvr>
                                        <p:cTn id="54" dur="1" fill="hold">
                                          <p:stCondLst>
                                            <p:cond delay="0"/>
                                          </p:stCondLst>
                                        </p:cTn>
                                        <p:tgtEl>
                                          <p:spTgt spid="96265"/>
                                        </p:tgtEl>
                                        <p:attrNameLst>
                                          <p:attrName>style.visibility</p:attrName>
                                        </p:attrNameLst>
                                      </p:cBhvr>
                                      <p:to>
                                        <p:strVal val="visible"/>
                                      </p:to>
                                    </p:set>
                                    <p:anim calcmode="lin" valueType="num">
                                      <p:cBhvr additive="base">
                                        <p:cTn id="55" dur="500" fill="hold"/>
                                        <p:tgtEl>
                                          <p:spTgt spid="96265"/>
                                        </p:tgtEl>
                                        <p:attrNameLst>
                                          <p:attrName>ppt_x</p:attrName>
                                        </p:attrNameLst>
                                      </p:cBhvr>
                                      <p:tavLst>
                                        <p:tav tm="0">
                                          <p:val>
                                            <p:strVal val="0-#ppt_w/2"/>
                                          </p:val>
                                        </p:tav>
                                        <p:tav tm="100000">
                                          <p:val>
                                            <p:strVal val="#ppt_x"/>
                                          </p:val>
                                        </p:tav>
                                      </p:tavLst>
                                    </p:anim>
                                    <p:anim calcmode="lin" valueType="num">
                                      <p:cBhvr additive="base">
                                        <p:cTn id="56" dur="500" fill="hold"/>
                                        <p:tgtEl>
                                          <p:spTgt spid="96265"/>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96261"/>
                                        </p:tgtEl>
                                        <p:attrNameLst>
                                          <p:attrName>style.visibility</p:attrName>
                                        </p:attrNameLst>
                                      </p:cBhvr>
                                      <p:to>
                                        <p:strVal val="visible"/>
                                      </p:to>
                                    </p:set>
                                    <p:animEffect transition="in" filter="wipe(left)">
                                      <p:cBhvr>
                                        <p:cTn id="61" dur="500"/>
                                        <p:tgtEl>
                                          <p:spTgt spid="96261"/>
                                        </p:tgtEl>
                                      </p:cBhvr>
                                    </p:animEffect>
                                  </p:childTnLst>
                                </p:cTn>
                              </p:par>
                            </p:childTnLst>
                          </p:cTn>
                        </p:par>
                      </p:childTnLst>
                    </p:cTn>
                  </p:par>
                  <p:par>
                    <p:cTn id="62" fill="hold">
                      <p:stCondLst>
                        <p:cond delay="indefinite"/>
                      </p:stCondLst>
                      <p:childTnLst>
                        <p:par>
                          <p:cTn id="63" fill="hold">
                            <p:stCondLst>
                              <p:cond delay="0"/>
                            </p:stCondLst>
                            <p:childTnLst>
                              <p:par>
                                <p:cTn id="64" presetID="17" presetClass="entr" presetSubtype="10" fill="hold" nodeType="clickEffect">
                                  <p:stCondLst>
                                    <p:cond delay="0"/>
                                  </p:stCondLst>
                                  <p:childTnLst>
                                    <p:set>
                                      <p:cBhvr>
                                        <p:cTn id="65" dur="1" fill="hold">
                                          <p:stCondLst>
                                            <p:cond delay="0"/>
                                          </p:stCondLst>
                                        </p:cTn>
                                        <p:tgtEl>
                                          <p:spTgt spid="96266"/>
                                        </p:tgtEl>
                                        <p:attrNameLst>
                                          <p:attrName>style.visibility</p:attrName>
                                        </p:attrNameLst>
                                      </p:cBhvr>
                                      <p:to>
                                        <p:strVal val="visible"/>
                                      </p:to>
                                    </p:set>
                                    <p:anim calcmode="lin" valueType="num">
                                      <p:cBhvr>
                                        <p:cTn id="66" dur="500" fill="hold"/>
                                        <p:tgtEl>
                                          <p:spTgt spid="96266"/>
                                        </p:tgtEl>
                                        <p:attrNameLst>
                                          <p:attrName>ppt_w</p:attrName>
                                        </p:attrNameLst>
                                      </p:cBhvr>
                                      <p:tavLst>
                                        <p:tav tm="0">
                                          <p:val>
                                            <p:fltVal val="0"/>
                                          </p:val>
                                        </p:tav>
                                        <p:tav tm="100000">
                                          <p:val>
                                            <p:strVal val="#ppt_w"/>
                                          </p:val>
                                        </p:tav>
                                      </p:tavLst>
                                    </p:anim>
                                    <p:anim calcmode="lin" valueType="num">
                                      <p:cBhvr>
                                        <p:cTn id="67" dur="500" fill="hold"/>
                                        <p:tgtEl>
                                          <p:spTgt spid="96266"/>
                                        </p:tgtEl>
                                        <p:attrNameLst>
                                          <p:attrName>ppt_h</p:attrName>
                                        </p:attrNameLst>
                                      </p:cBhvr>
                                      <p:tavLst>
                                        <p:tav tm="0">
                                          <p:val>
                                            <p:strVal val="#ppt_h"/>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96282"/>
                                        </p:tgtEl>
                                        <p:attrNameLst>
                                          <p:attrName>style.visibility</p:attrName>
                                        </p:attrNameLst>
                                      </p:cBhvr>
                                      <p:to>
                                        <p:strVal val="visible"/>
                                      </p:to>
                                    </p:set>
                                    <p:animEffect transition="in" filter="dissolve">
                                      <p:cBhvr>
                                        <p:cTn id="72" dur="500"/>
                                        <p:tgtEl>
                                          <p:spTgt spid="96282"/>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96273"/>
                                        </p:tgtEl>
                                        <p:attrNameLst>
                                          <p:attrName>style.visibility</p:attrName>
                                        </p:attrNameLst>
                                      </p:cBhvr>
                                      <p:to>
                                        <p:strVal val="visible"/>
                                      </p:to>
                                    </p:set>
                                    <p:animEffect transition="in" filter="dissolve">
                                      <p:cBhvr>
                                        <p:cTn id="77" dur="500"/>
                                        <p:tgtEl>
                                          <p:spTgt spid="96273"/>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2"/>
                                        </p:tgtEl>
                                        <p:attrNameLst>
                                          <p:attrName>style.visibility</p:attrName>
                                        </p:attrNameLst>
                                      </p:cBhvr>
                                      <p:to>
                                        <p:strVal val="visible"/>
                                      </p:to>
                                    </p:set>
                                    <p:animEffect transition="in" filter="dissolve">
                                      <p:cBhvr>
                                        <p:cTn id="82" dur="500"/>
                                        <p:tgtEl>
                                          <p:spTgt spid="2"/>
                                        </p:tgtEl>
                                      </p:cBhvr>
                                    </p:animEffect>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96281"/>
                                        </p:tgtEl>
                                        <p:attrNameLst>
                                          <p:attrName>style.visibility</p:attrName>
                                        </p:attrNameLst>
                                      </p:cBhvr>
                                      <p:to>
                                        <p:strVal val="visible"/>
                                      </p:to>
                                    </p:set>
                                    <p:anim calcmode="lin" valueType="num">
                                      <p:cBhvr additive="base">
                                        <p:cTn id="87" dur="500" fill="hold"/>
                                        <p:tgtEl>
                                          <p:spTgt spid="96281"/>
                                        </p:tgtEl>
                                        <p:attrNameLst>
                                          <p:attrName>ppt_x</p:attrName>
                                        </p:attrNameLst>
                                      </p:cBhvr>
                                      <p:tavLst>
                                        <p:tav tm="0">
                                          <p:val>
                                            <p:strVal val="#ppt_x"/>
                                          </p:val>
                                        </p:tav>
                                        <p:tav tm="100000">
                                          <p:val>
                                            <p:strVal val="#ppt_x"/>
                                          </p:val>
                                        </p:tav>
                                      </p:tavLst>
                                    </p:anim>
                                    <p:anim calcmode="lin" valueType="num">
                                      <p:cBhvr additive="base">
                                        <p:cTn id="88" dur="500" fill="hold"/>
                                        <p:tgtEl>
                                          <p:spTgt spid="962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 grpId="0" autoUpdateAnimBg="0"/>
      <p:bldP spid="96259" grpId="0" autoUpdateAnimBg="0"/>
      <p:bldP spid="96260" grpId="0" autoUpdateAnimBg="0"/>
      <p:bldP spid="96261" grpId="0" autoUpdateAnimBg="0"/>
      <p:bldP spid="96278" grpId="0" autoUpdateAnimBg="0"/>
      <p:bldP spid="96279" grpId="0" autoUpdateAnimBg="0"/>
      <p:bldP spid="96282"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3"/>
          <p:cNvSpPr>
            <a:spLocks noGrp="1"/>
          </p:cNvSpPr>
          <p:nvPr>
            <p:ph type="sldNum" sz="quarter" idx="12"/>
          </p:nvPr>
        </p:nvSpPr>
        <p:spPr/>
        <p:txBody>
          <a:bodyPr/>
          <a:lstStyle/>
          <a:p>
            <a:pPr>
              <a:defRPr/>
            </a:pPr>
            <a:fld id="{E90EE107-84E3-4281-9A3E-843DD882E56F}" type="slidenum">
              <a:rPr lang="en-US" altLang="zh-CN"/>
              <a:pPr>
                <a:defRPr/>
              </a:pPr>
              <a:t>84</a:t>
            </a:fld>
            <a:endParaRPr lang="en-US" altLang="zh-CN"/>
          </a:p>
        </p:txBody>
      </p:sp>
      <p:sp>
        <p:nvSpPr>
          <p:cNvPr id="75783" name="Text Box 2"/>
          <p:cNvSpPr txBox="1">
            <a:spLocks noChangeArrowheads="1"/>
          </p:cNvSpPr>
          <p:nvPr/>
        </p:nvSpPr>
        <p:spPr bwMode="auto">
          <a:xfrm>
            <a:off x="592138" y="512763"/>
            <a:ext cx="4440237" cy="457200"/>
          </a:xfrm>
          <a:prstGeom prst="rect">
            <a:avLst/>
          </a:prstGeom>
          <a:noFill/>
          <a:ln w="9525">
            <a:noFill/>
            <a:miter lim="800000"/>
            <a:headEnd/>
            <a:tailEnd/>
          </a:ln>
        </p:spPr>
        <p:txBody>
          <a:bodyPr>
            <a:spAutoFit/>
          </a:bodyPr>
          <a:lstStyle/>
          <a:p>
            <a:pPr>
              <a:spcBef>
                <a:spcPct val="50000"/>
              </a:spcBef>
            </a:pPr>
            <a:r>
              <a:rPr kumimoji="1" lang="zh-CN" altLang="en-US"/>
              <a:t>在一般情况下，</a:t>
            </a:r>
            <a:endParaRPr kumimoji="1" lang="zh-CN" altLang="en-US" b="0">
              <a:solidFill>
                <a:schemeClr val="tx1"/>
              </a:solidFill>
            </a:endParaRPr>
          </a:p>
        </p:txBody>
      </p:sp>
      <p:sp>
        <p:nvSpPr>
          <p:cNvPr id="97283" name="Text Box 3"/>
          <p:cNvSpPr txBox="1">
            <a:spLocks noChangeArrowheads="1"/>
          </p:cNvSpPr>
          <p:nvPr/>
        </p:nvSpPr>
        <p:spPr bwMode="auto">
          <a:xfrm>
            <a:off x="738188" y="2195513"/>
            <a:ext cx="3557587" cy="457200"/>
          </a:xfrm>
          <a:prstGeom prst="rect">
            <a:avLst/>
          </a:prstGeom>
          <a:noFill/>
          <a:ln w="9525">
            <a:noFill/>
            <a:miter lim="800000"/>
            <a:headEnd/>
            <a:tailEnd/>
          </a:ln>
        </p:spPr>
        <p:txBody>
          <a:bodyPr>
            <a:spAutoFit/>
          </a:bodyPr>
          <a:lstStyle/>
          <a:p>
            <a:pPr>
              <a:spcBef>
                <a:spcPct val="50000"/>
              </a:spcBef>
            </a:pPr>
            <a:r>
              <a:rPr kumimoji="1" lang="zh-CN" altLang="en-US"/>
              <a:t>空间任一点的磁场：</a:t>
            </a:r>
          </a:p>
        </p:txBody>
      </p:sp>
      <p:sp>
        <p:nvSpPr>
          <p:cNvPr id="97284" name="Text Box 4"/>
          <p:cNvSpPr txBox="1">
            <a:spLocks noChangeArrowheads="1"/>
          </p:cNvSpPr>
          <p:nvPr/>
        </p:nvSpPr>
        <p:spPr bwMode="auto">
          <a:xfrm>
            <a:off x="712788" y="3932238"/>
            <a:ext cx="4287837" cy="457200"/>
          </a:xfrm>
          <a:prstGeom prst="rect">
            <a:avLst/>
          </a:prstGeom>
          <a:noFill/>
          <a:ln w="9525">
            <a:noFill/>
            <a:miter lim="800000"/>
            <a:headEnd/>
            <a:tailEnd/>
          </a:ln>
        </p:spPr>
        <p:txBody>
          <a:bodyPr>
            <a:spAutoFit/>
          </a:bodyPr>
          <a:lstStyle/>
          <a:p>
            <a:pPr>
              <a:spcBef>
                <a:spcPct val="50000"/>
              </a:spcBef>
            </a:pPr>
            <a:r>
              <a:rPr kumimoji="1" lang="zh-CN" altLang="en-US" dirty="0"/>
              <a:t>则磁场</a:t>
            </a:r>
            <a:r>
              <a:rPr kumimoji="1" lang="zh-CN" altLang="en-US" dirty="0" smtClean="0"/>
              <a:t>的通量：</a:t>
            </a:r>
            <a:endParaRPr kumimoji="1" lang="zh-CN" altLang="en-US" dirty="0"/>
          </a:p>
        </p:txBody>
      </p:sp>
      <p:sp>
        <p:nvSpPr>
          <p:cNvPr id="97285" name="Text Box 5"/>
          <p:cNvSpPr txBox="1">
            <a:spLocks noChangeArrowheads="1"/>
          </p:cNvSpPr>
          <p:nvPr/>
        </p:nvSpPr>
        <p:spPr bwMode="auto">
          <a:xfrm>
            <a:off x="1892300" y="5376863"/>
            <a:ext cx="3557588" cy="457200"/>
          </a:xfrm>
          <a:prstGeom prst="rect">
            <a:avLst/>
          </a:prstGeom>
          <a:noFill/>
          <a:ln w="9525">
            <a:noFill/>
            <a:miter lim="800000"/>
            <a:headEnd/>
            <a:tailEnd/>
          </a:ln>
        </p:spPr>
        <p:txBody>
          <a:bodyPr>
            <a:spAutoFit/>
          </a:bodyPr>
          <a:lstStyle/>
          <a:p>
            <a:pPr>
              <a:spcBef>
                <a:spcPct val="50000"/>
              </a:spcBef>
            </a:pPr>
            <a:r>
              <a:rPr kumimoji="1" lang="en-US" altLang="zh-CN"/>
              <a:t>(</a:t>
            </a:r>
            <a:r>
              <a:rPr kumimoji="1" lang="zh-CN" altLang="en-US"/>
              <a:t>磁场线是闭合曲线</a:t>
            </a:r>
            <a:r>
              <a:rPr kumimoji="1" lang="en-US" altLang="zh-CN"/>
              <a:t>)</a:t>
            </a:r>
          </a:p>
        </p:txBody>
      </p:sp>
      <p:grpSp>
        <p:nvGrpSpPr>
          <p:cNvPr id="2" name="Group 6"/>
          <p:cNvGrpSpPr>
            <a:grpSpLocks/>
          </p:cNvGrpSpPr>
          <p:nvPr/>
        </p:nvGrpSpPr>
        <p:grpSpPr bwMode="auto">
          <a:xfrm>
            <a:off x="803275" y="1111250"/>
            <a:ext cx="5757863" cy="930275"/>
            <a:chOff x="231" y="513"/>
            <a:chExt cx="3627" cy="586"/>
          </a:xfrm>
        </p:grpSpPr>
        <p:sp>
          <p:nvSpPr>
            <p:cNvPr id="75789" name="Text Box 7"/>
            <p:cNvSpPr txBox="1">
              <a:spLocks noChangeArrowheads="1"/>
            </p:cNvSpPr>
            <p:nvPr/>
          </p:nvSpPr>
          <p:spPr bwMode="auto">
            <a:xfrm>
              <a:off x="1459" y="513"/>
              <a:ext cx="2177" cy="288"/>
            </a:xfrm>
            <a:prstGeom prst="rect">
              <a:avLst/>
            </a:prstGeom>
            <a:noFill/>
            <a:ln w="9525">
              <a:noFill/>
              <a:miter lim="800000"/>
              <a:headEnd/>
              <a:tailEnd/>
            </a:ln>
          </p:spPr>
          <p:txBody>
            <a:bodyPr>
              <a:spAutoFit/>
            </a:bodyPr>
            <a:lstStyle/>
            <a:p>
              <a:pPr>
                <a:spcBef>
                  <a:spcPct val="50000"/>
                </a:spcBef>
              </a:pPr>
              <a:r>
                <a:rPr kumimoji="1" lang="zh-CN" altLang="en-US"/>
                <a:t>传导电流</a:t>
              </a:r>
              <a:r>
                <a:rPr kumimoji="1" lang="en-US" altLang="zh-CN"/>
                <a:t>(</a:t>
              </a:r>
              <a:r>
                <a:rPr kumimoji="1" lang="zh-CN" altLang="en-US"/>
                <a:t>运动电荷</a:t>
              </a:r>
              <a:r>
                <a:rPr kumimoji="1" lang="en-US" altLang="zh-CN"/>
                <a:t>)</a:t>
              </a:r>
              <a:endParaRPr kumimoji="1" lang="en-US" altLang="zh-CN" b="0">
                <a:solidFill>
                  <a:schemeClr val="tx1"/>
                </a:solidFill>
              </a:endParaRPr>
            </a:p>
          </p:txBody>
        </p:sp>
        <p:sp>
          <p:nvSpPr>
            <p:cNvPr id="75790" name="Text Box 8"/>
            <p:cNvSpPr txBox="1">
              <a:spLocks noChangeArrowheads="1"/>
            </p:cNvSpPr>
            <p:nvPr/>
          </p:nvSpPr>
          <p:spPr bwMode="auto">
            <a:xfrm>
              <a:off x="1471" y="811"/>
              <a:ext cx="2387" cy="288"/>
            </a:xfrm>
            <a:prstGeom prst="rect">
              <a:avLst/>
            </a:prstGeom>
            <a:noFill/>
            <a:ln w="9525">
              <a:noFill/>
              <a:miter lim="800000"/>
              <a:headEnd/>
              <a:tailEnd/>
            </a:ln>
          </p:spPr>
          <p:txBody>
            <a:bodyPr>
              <a:spAutoFit/>
            </a:bodyPr>
            <a:lstStyle/>
            <a:p>
              <a:pPr>
                <a:spcBef>
                  <a:spcPct val="50000"/>
                </a:spcBef>
              </a:pPr>
              <a:r>
                <a:rPr kumimoji="1" lang="zh-CN" altLang="en-US"/>
                <a:t>位移电流</a:t>
              </a:r>
              <a:r>
                <a:rPr kumimoji="1" lang="en-US" altLang="zh-CN"/>
                <a:t>(</a:t>
              </a:r>
              <a:r>
                <a:rPr kumimoji="1" lang="zh-CN" altLang="en-US"/>
                <a:t>变化电场</a:t>
              </a:r>
              <a:r>
                <a:rPr kumimoji="1" lang="en-US" altLang="zh-CN"/>
                <a:t>)</a:t>
              </a:r>
            </a:p>
          </p:txBody>
        </p:sp>
        <p:sp>
          <p:nvSpPr>
            <p:cNvPr id="75791" name="Text Box 9"/>
            <p:cNvSpPr txBox="1">
              <a:spLocks noChangeArrowheads="1"/>
            </p:cNvSpPr>
            <p:nvPr/>
          </p:nvSpPr>
          <p:spPr bwMode="auto">
            <a:xfrm>
              <a:off x="231" y="644"/>
              <a:ext cx="1134" cy="288"/>
            </a:xfrm>
            <a:prstGeom prst="rect">
              <a:avLst/>
            </a:prstGeom>
            <a:noFill/>
            <a:ln w="9525">
              <a:noFill/>
              <a:miter lim="800000"/>
              <a:headEnd/>
              <a:tailEnd/>
            </a:ln>
          </p:spPr>
          <p:txBody>
            <a:bodyPr>
              <a:spAutoFit/>
            </a:bodyPr>
            <a:lstStyle/>
            <a:p>
              <a:pPr>
                <a:spcBef>
                  <a:spcPct val="50000"/>
                </a:spcBef>
              </a:pPr>
              <a:r>
                <a:rPr kumimoji="1" lang="en-US" altLang="zh-CN"/>
                <a:t>       </a:t>
              </a:r>
              <a:r>
                <a:rPr kumimoji="1" lang="zh-CN" altLang="en-US"/>
                <a:t>磁场</a:t>
              </a:r>
            </a:p>
          </p:txBody>
        </p:sp>
        <p:grpSp>
          <p:nvGrpSpPr>
            <p:cNvPr id="75792" name="Group 10"/>
            <p:cNvGrpSpPr>
              <a:grpSpLocks/>
            </p:cNvGrpSpPr>
            <p:nvPr/>
          </p:nvGrpSpPr>
          <p:grpSpPr bwMode="auto">
            <a:xfrm>
              <a:off x="1196" y="687"/>
              <a:ext cx="311" cy="322"/>
              <a:chOff x="1411" y="2011"/>
              <a:chExt cx="311" cy="322"/>
            </a:xfrm>
          </p:grpSpPr>
          <p:sp>
            <p:nvSpPr>
              <p:cNvPr id="75793" name="Line 11"/>
              <p:cNvSpPr>
                <a:spLocks noChangeShapeType="1"/>
              </p:cNvSpPr>
              <p:nvPr/>
            </p:nvSpPr>
            <p:spPr bwMode="auto">
              <a:xfrm flipV="1">
                <a:off x="1411" y="2011"/>
                <a:ext cx="311" cy="144"/>
              </a:xfrm>
              <a:prstGeom prst="line">
                <a:avLst/>
              </a:prstGeom>
              <a:noFill/>
              <a:ln w="38100">
                <a:solidFill>
                  <a:srgbClr val="66FF33"/>
                </a:solidFill>
                <a:round/>
                <a:headEnd/>
                <a:tailEnd/>
              </a:ln>
            </p:spPr>
            <p:txBody>
              <a:bodyPr wrap="none" anchor="ctr"/>
              <a:lstStyle/>
              <a:p>
                <a:endParaRPr lang="zh-CN" altLang="en-US"/>
              </a:p>
            </p:txBody>
          </p:sp>
          <p:sp>
            <p:nvSpPr>
              <p:cNvPr id="75794" name="Line 12"/>
              <p:cNvSpPr>
                <a:spLocks noChangeShapeType="1"/>
              </p:cNvSpPr>
              <p:nvPr/>
            </p:nvSpPr>
            <p:spPr bwMode="auto">
              <a:xfrm>
                <a:off x="1411" y="2144"/>
                <a:ext cx="311" cy="189"/>
              </a:xfrm>
              <a:prstGeom prst="line">
                <a:avLst/>
              </a:prstGeom>
              <a:noFill/>
              <a:ln w="38100">
                <a:solidFill>
                  <a:srgbClr val="66FF33"/>
                </a:solidFill>
                <a:round/>
                <a:headEnd/>
                <a:tailEnd/>
              </a:ln>
            </p:spPr>
            <p:txBody>
              <a:bodyPr wrap="none" anchor="ctr"/>
              <a:lstStyle/>
              <a:p>
                <a:endParaRPr lang="zh-CN" altLang="en-US"/>
              </a:p>
            </p:txBody>
          </p:sp>
        </p:grpSp>
      </p:grpSp>
      <p:grpSp>
        <p:nvGrpSpPr>
          <p:cNvPr id="4" name="Group 23"/>
          <p:cNvGrpSpPr>
            <a:grpSpLocks/>
          </p:cNvGrpSpPr>
          <p:nvPr/>
        </p:nvGrpSpPr>
        <p:grpSpPr bwMode="auto">
          <a:xfrm>
            <a:off x="2908300" y="2746375"/>
            <a:ext cx="2373313" cy="938213"/>
            <a:chOff x="1832" y="1730"/>
            <a:chExt cx="1495" cy="591"/>
          </a:xfrm>
        </p:grpSpPr>
        <p:graphicFrame>
          <p:nvGraphicFramePr>
            <p:cNvPr id="75780" name="Object 24"/>
            <p:cNvGraphicFramePr>
              <a:graphicFrameLocks noChangeAspect="1"/>
            </p:cNvGraphicFramePr>
            <p:nvPr/>
          </p:nvGraphicFramePr>
          <p:xfrm>
            <a:off x="1832" y="2079"/>
            <a:ext cx="1495" cy="242"/>
          </p:xfrm>
          <a:graphic>
            <a:graphicData uri="http://schemas.openxmlformats.org/presentationml/2006/ole">
              <mc:AlternateContent xmlns:mc="http://schemas.openxmlformats.org/markup-compatibility/2006">
                <mc:Choice xmlns:v="urn:schemas-microsoft-com:vml" Requires="v">
                  <p:oleObj spid="_x0000_s75846" name="公式" r:id="rId3" imgW="2286000" imgH="368280" progId="Equation.3">
                    <p:embed/>
                  </p:oleObj>
                </mc:Choice>
                <mc:Fallback>
                  <p:oleObj name="公式" r:id="rId3" imgW="2286000" imgH="368280" progId="Equation.3">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2" y="2079"/>
                          <a:ext cx="1495" cy="2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781" name="Object 25"/>
            <p:cNvGraphicFramePr>
              <a:graphicFrameLocks noChangeAspect="1"/>
            </p:cNvGraphicFramePr>
            <p:nvPr/>
          </p:nvGraphicFramePr>
          <p:xfrm>
            <a:off x="1837" y="1730"/>
            <a:ext cx="1471" cy="264"/>
          </p:xfrm>
          <a:graphic>
            <a:graphicData uri="http://schemas.openxmlformats.org/presentationml/2006/ole">
              <mc:AlternateContent xmlns:mc="http://schemas.openxmlformats.org/markup-compatibility/2006">
                <mc:Choice xmlns:v="urn:schemas-microsoft-com:vml" Requires="v">
                  <p:oleObj spid="_x0000_s75847" name="公式" r:id="rId5" imgW="2057400" imgH="368280" progId="Equation.3">
                    <p:embed/>
                  </p:oleObj>
                </mc:Choice>
                <mc:Fallback>
                  <p:oleObj name="公式" r:id="rId5" imgW="2057400" imgH="368280" progId="Equation.3">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7" y="1730"/>
                          <a:ext cx="1471"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97306" name="Object 26"/>
          <p:cNvGraphicFramePr>
            <a:graphicFrameLocks noChangeAspect="1"/>
          </p:cNvGraphicFramePr>
          <p:nvPr/>
        </p:nvGraphicFramePr>
        <p:xfrm>
          <a:off x="2160588" y="4572008"/>
          <a:ext cx="3672912" cy="674680"/>
        </p:xfrm>
        <a:graphic>
          <a:graphicData uri="http://schemas.openxmlformats.org/presentationml/2006/ole">
            <mc:AlternateContent xmlns:mc="http://schemas.openxmlformats.org/markup-compatibility/2006">
              <mc:Choice xmlns:v="urn:schemas-microsoft-com:vml" Requires="v">
                <p:oleObj spid="_x0000_s75848" name="公式" r:id="rId7" imgW="2781000" imgH="583920" progId="Equation.3">
                  <p:embed/>
                </p:oleObj>
              </mc:Choice>
              <mc:Fallback>
                <p:oleObj name="公式" r:id="rId7" imgW="2781000" imgH="583920" progId="Equation.3">
                  <p:embed/>
                  <p:pic>
                    <p:nvPicPr>
                      <p:cNvPr id="0" name="Object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60588" y="4572008"/>
                        <a:ext cx="3672912" cy="6746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307" name="Object 27"/>
          <p:cNvGraphicFramePr>
            <a:graphicFrameLocks noChangeAspect="1"/>
          </p:cNvGraphicFramePr>
          <p:nvPr/>
        </p:nvGraphicFramePr>
        <p:xfrm>
          <a:off x="6011863" y="1125538"/>
          <a:ext cx="1333500" cy="1003300"/>
        </p:xfrm>
        <a:graphic>
          <a:graphicData uri="http://schemas.openxmlformats.org/presentationml/2006/ole">
            <mc:AlternateContent xmlns:mc="http://schemas.openxmlformats.org/markup-compatibility/2006">
              <mc:Choice xmlns:v="urn:schemas-microsoft-com:vml" Requires="v">
                <p:oleObj spid="_x0000_s75849" name="公式" r:id="rId9" imgW="1333440" imgH="1002960" progId="Equation.3">
                  <p:embed/>
                </p:oleObj>
              </mc:Choice>
              <mc:Fallback>
                <p:oleObj name="公式" r:id="rId9" imgW="1333440" imgH="1002960" progId="Equation.3">
                  <p:embed/>
                  <p:pic>
                    <p:nvPicPr>
                      <p:cNvPr id="0" name="Object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1863" y="1125538"/>
                        <a:ext cx="1333500" cy="100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7307"/>
                                        </p:tgtEl>
                                        <p:attrNameLst>
                                          <p:attrName>style.visibility</p:attrName>
                                        </p:attrNameLst>
                                      </p:cBhvr>
                                      <p:to>
                                        <p:strVal val="visible"/>
                                      </p:to>
                                    </p:set>
                                    <p:animEffect transition="in" filter="wipe(left)">
                                      <p:cBhvr>
                                        <p:cTn id="12" dur="500"/>
                                        <p:tgtEl>
                                          <p:spTgt spid="973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7283"/>
                                        </p:tgtEl>
                                        <p:attrNameLst>
                                          <p:attrName>style.visibility</p:attrName>
                                        </p:attrNameLst>
                                      </p:cBhvr>
                                      <p:to>
                                        <p:strVal val="visible"/>
                                      </p:to>
                                    </p:set>
                                    <p:animEffect transition="in" filter="wipe(left)">
                                      <p:cBhvr>
                                        <p:cTn id="17" dur="500"/>
                                        <p:tgtEl>
                                          <p:spTgt spid="9728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7284"/>
                                        </p:tgtEl>
                                        <p:attrNameLst>
                                          <p:attrName>style.visibility</p:attrName>
                                        </p:attrNameLst>
                                      </p:cBhvr>
                                      <p:to>
                                        <p:strVal val="visible"/>
                                      </p:to>
                                    </p:set>
                                    <p:animEffect transition="in" filter="wipe(left)">
                                      <p:cBhvr>
                                        <p:cTn id="27" dur="500"/>
                                        <p:tgtEl>
                                          <p:spTgt spid="97284"/>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97306"/>
                                        </p:tgtEl>
                                        <p:attrNameLst>
                                          <p:attrName>style.visibility</p:attrName>
                                        </p:attrNameLst>
                                      </p:cBhvr>
                                      <p:to>
                                        <p:strVal val="visible"/>
                                      </p:to>
                                    </p:set>
                                    <p:anim calcmode="lin" valueType="num">
                                      <p:cBhvr additive="base">
                                        <p:cTn id="32" dur="500" fill="hold"/>
                                        <p:tgtEl>
                                          <p:spTgt spid="97306"/>
                                        </p:tgtEl>
                                        <p:attrNameLst>
                                          <p:attrName>ppt_x</p:attrName>
                                        </p:attrNameLst>
                                      </p:cBhvr>
                                      <p:tavLst>
                                        <p:tav tm="0">
                                          <p:val>
                                            <p:strVal val="0-#ppt_w/2"/>
                                          </p:val>
                                        </p:tav>
                                        <p:tav tm="100000">
                                          <p:val>
                                            <p:strVal val="#ppt_x"/>
                                          </p:val>
                                        </p:tav>
                                      </p:tavLst>
                                    </p:anim>
                                    <p:anim calcmode="lin" valueType="num">
                                      <p:cBhvr additive="base">
                                        <p:cTn id="33" dur="500" fill="hold"/>
                                        <p:tgtEl>
                                          <p:spTgt spid="97306"/>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97285"/>
                                        </p:tgtEl>
                                        <p:attrNameLst>
                                          <p:attrName>style.visibility</p:attrName>
                                        </p:attrNameLst>
                                      </p:cBhvr>
                                      <p:to>
                                        <p:strVal val="visible"/>
                                      </p:to>
                                    </p:set>
                                    <p:animEffect transition="in" filter="wipe(left)">
                                      <p:cBhvr>
                                        <p:cTn id="38" dur="500"/>
                                        <p:tgtEl>
                                          <p:spTgt spid="97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autoUpdateAnimBg="0"/>
      <p:bldP spid="97284" grpId="0" autoUpdateAnimBg="0"/>
      <p:bldP spid="97285"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3"/>
          <p:cNvSpPr>
            <a:spLocks noGrp="1"/>
          </p:cNvSpPr>
          <p:nvPr>
            <p:ph type="sldNum" sz="quarter" idx="12"/>
          </p:nvPr>
        </p:nvSpPr>
        <p:spPr/>
        <p:txBody>
          <a:bodyPr/>
          <a:lstStyle/>
          <a:p>
            <a:pPr>
              <a:defRPr/>
            </a:pPr>
            <a:fld id="{585A494D-C439-4088-904F-BA8B0AF8F448}" type="slidenum">
              <a:rPr lang="en-US" altLang="zh-CN"/>
              <a:pPr>
                <a:defRPr/>
              </a:pPr>
              <a:t>85</a:t>
            </a:fld>
            <a:endParaRPr lang="en-US" altLang="zh-CN"/>
          </a:p>
        </p:txBody>
      </p:sp>
      <p:sp>
        <p:nvSpPr>
          <p:cNvPr id="76811" name="Text Box 2"/>
          <p:cNvSpPr txBox="1">
            <a:spLocks noChangeArrowheads="1"/>
          </p:cNvSpPr>
          <p:nvPr/>
        </p:nvSpPr>
        <p:spPr bwMode="auto">
          <a:xfrm>
            <a:off x="554038" y="714391"/>
            <a:ext cx="2827337" cy="457200"/>
          </a:xfrm>
          <a:prstGeom prst="rect">
            <a:avLst/>
          </a:prstGeom>
          <a:noFill/>
          <a:ln w="9525">
            <a:noFill/>
            <a:miter lim="800000"/>
            <a:headEnd/>
            <a:tailEnd/>
          </a:ln>
        </p:spPr>
        <p:txBody>
          <a:bodyPr>
            <a:spAutoFit/>
          </a:bodyPr>
          <a:lstStyle/>
          <a:p>
            <a:pPr>
              <a:spcBef>
                <a:spcPct val="50000"/>
              </a:spcBef>
            </a:pPr>
            <a:r>
              <a:rPr kumimoji="1" lang="zh-CN" altLang="en-US" dirty="0"/>
              <a:t>磁场的</a:t>
            </a:r>
            <a:r>
              <a:rPr kumimoji="1" lang="zh-CN" altLang="en-US" dirty="0" smtClean="0"/>
              <a:t>环量：</a:t>
            </a:r>
            <a:endParaRPr kumimoji="1" lang="zh-CN" altLang="en-US" dirty="0"/>
          </a:p>
        </p:txBody>
      </p:sp>
      <p:graphicFrame>
        <p:nvGraphicFramePr>
          <p:cNvPr id="98307" name="Object 3"/>
          <p:cNvGraphicFramePr>
            <a:graphicFrameLocks noChangeAspect="1"/>
          </p:cNvGraphicFramePr>
          <p:nvPr/>
        </p:nvGraphicFramePr>
        <p:xfrm>
          <a:off x="2816225" y="701691"/>
          <a:ext cx="4892675" cy="601662"/>
        </p:xfrm>
        <a:graphic>
          <a:graphicData uri="http://schemas.openxmlformats.org/presentationml/2006/ole">
            <mc:AlternateContent xmlns:mc="http://schemas.openxmlformats.org/markup-compatibility/2006">
              <mc:Choice xmlns:v="urn:schemas-microsoft-com:vml" Requires="v">
                <p:oleObj spid="_x0000_s76938" name="公式" r:id="rId3" imgW="4533840" imgH="583920" progId="Equation.3">
                  <p:embed/>
                </p:oleObj>
              </mc:Choice>
              <mc:Fallback>
                <p:oleObj name="公式" r:id="rId3" imgW="4533840" imgH="58392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6225" y="701691"/>
                        <a:ext cx="4892675" cy="601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308" name="Object 4"/>
          <p:cNvGraphicFramePr>
            <a:graphicFrameLocks noChangeAspect="1"/>
          </p:cNvGraphicFramePr>
          <p:nvPr/>
        </p:nvGraphicFramePr>
        <p:xfrm>
          <a:off x="1490663" y="1727216"/>
          <a:ext cx="1744662" cy="603250"/>
        </p:xfrm>
        <a:graphic>
          <a:graphicData uri="http://schemas.openxmlformats.org/presentationml/2006/ole">
            <mc:AlternateContent xmlns:mc="http://schemas.openxmlformats.org/markup-compatibility/2006">
              <mc:Choice xmlns:v="urn:schemas-microsoft-com:vml" Requires="v">
                <p:oleObj spid="_x0000_s76939" name="公式" r:id="rId5" imgW="1688760" imgH="583920" progId="Equation.3">
                  <p:embed/>
                </p:oleObj>
              </mc:Choice>
              <mc:Fallback>
                <p:oleObj name="公式" r:id="rId5" imgW="1688760" imgH="58392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0663" y="1727216"/>
                        <a:ext cx="1744662"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309" name="Object 5"/>
          <p:cNvGraphicFramePr>
            <a:graphicFrameLocks noChangeAspect="1"/>
          </p:cNvGraphicFramePr>
          <p:nvPr/>
        </p:nvGraphicFramePr>
        <p:xfrm>
          <a:off x="1462088" y="2944829"/>
          <a:ext cx="1744662" cy="614363"/>
        </p:xfrm>
        <a:graphic>
          <a:graphicData uri="http://schemas.openxmlformats.org/presentationml/2006/ole">
            <mc:AlternateContent xmlns:mc="http://schemas.openxmlformats.org/markup-compatibility/2006">
              <mc:Choice xmlns:v="urn:schemas-microsoft-com:vml" Requires="v">
                <p:oleObj spid="_x0000_s76940" name="公式" r:id="rId7" imgW="1701720" imgH="583920" progId="Equation.3">
                  <p:embed/>
                </p:oleObj>
              </mc:Choice>
              <mc:Fallback>
                <p:oleObj name="公式" r:id="rId7" imgW="1701720" imgH="58392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62088" y="2944829"/>
                        <a:ext cx="1744662" cy="614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310" name="Object 6"/>
          <p:cNvGraphicFramePr>
            <a:graphicFrameLocks noChangeAspect="1"/>
          </p:cNvGraphicFramePr>
          <p:nvPr/>
        </p:nvGraphicFramePr>
        <p:xfrm>
          <a:off x="782638" y="4913330"/>
          <a:ext cx="7700962" cy="944562"/>
        </p:xfrm>
        <a:graphic>
          <a:graphicData uri="http://schemas.openxmlformats.org/presentationml/2006/ole">
            <mc:AlternateContent xmlns:mc="http://schemas.openxmlformats.org/markup-compatibility/2006">
              <mc:Choice xmlns:v="urn:schemas-microsoft-com:vml" Requires="v">
                <p:oleObj spid="_x0000_s76941" name="公式" r:id="rId9" imgW="6933960" imgH="863280" progId="Equation.3">
                  <p:embed/>
                </p:oleObj>
              </mc:Choice>
              <mc:Fallback>
                <p:oleObj name="公式" r:id="rId9" imgW="6933960" imgH="86328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2638" y="4913330"/>
                        <a:ext cx="7700962" cy="944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7"/>
          <p:cNvGrpSpPr>
            <a:grpSpLocks/>
          </p:cNvGrpSpPr>
          <p:nvPr/>
        </p:nvGrpSpPr>
        <p:grpSpPr bwMode="auto">
          <a:xfrm>
            <a:off x="3236913" y="1666891"/>
            <a:ext cx="5557837" cy="620712"/>
            <a:chOff x="1956" y="1438"/>
            <a:chExt cx="3501" cy="391"/>
          </a:xfrm>
        </p:grpSpPr>
        <p:sp>
          <p:nvSpPr>
            <p:cNvPr id="76816" name="Text Box 8"/>
            <p:cNvSpPr txBox="1">
              <a:spLocks noChangeArrowheads="1"/>
            </p:cNvSpPr>
            <p:nvPr/>
          </p:nvSpPr>
          <p:spPr bwMode="auto">
            <a:xfrm>
              <a:off x="3246" y="1438"/>
              <a:ext cx="2211" cy="288"/>
            </a:xfrm>
            <a:prstGeom prst="rect">
              <a:avLst/>
            </a:prstGeom>
            <a:noFill/>
            <a:ln w="9525">
              <a:noFill/>
              <a:miter lim="800000"/>
              <a:headEnd/>
              <a:tailEnd/>
            </a:ln>
          </p:spPr>
          <p:txBody>
            <a:bodyPr>
              <a:spAutoFit/>
            </a:bodyPr>
            <a:lstStyle/>
            <a:p>
              <a:pPr>
                <a:spcBef>
                  <a:spcPct val="50000"/>
                </a:spcBef>
              </a:pPr>
              <a:r>
                <a:rPr kumimoji="1" lang="en-US" altLang="zh-CN"/>
                <a:t>(</a:t>
              </a:r>
              <a:r>
                <a:rPr kumimoji="1" lang="zh-CN" altLang="en-US">
                  <a:solidFill>
                    <a:srgbClr val="FFFF00"/>
                  </a:solidFill>
                </a:rPr>
                <a:t>传导</a:t>
              </a:r>
              <a:r>
                <a:rPr kumimoji="1" lang="zh-CN" altLang="en-US"/>
                <a:t>电流的代数和</a:t>
              </a:r>
              <a:r>
                <a:rPr kumimoji="1" lang="en-US" altLang="zh-CN"/>
                <a:t>)</a:t>
              </a:r>
            </a:p>
          </p:txBody>
        </p:sp>
        <p:graphicFrame>
          <p:nvGraphicFramePr>
            <p:cNvPr id="76809" name="Object 9"/>
            <p:cNvGraphicFramePr>
              <a:graphicFrameLocks noChangeAspect="1"/>
            </p:cNvGraphicFramePr>
            <p:nvPr/>
          </p:nvGraphicFramePr>
          <p:xfrm>
            <a:off x="1956" y="1458"/>
            <a:ext cx="1252" cy="371"/>
          </p:xfrm>
          <a:graphic>
            <a:graphicData uri="http://schemas.openxmlformats.org/presentationml/2006/ole">
              <mc:AlternateContent xmlns:mc="http://schemas.openxmlformats.org/markup-compatibility/2006">
                <mc:Choice xmlns:v="urn:schemas-microsoft-com:vml" Requires="v">
                  <p:oleObj spid="_x0000_s76942" name="公式" r:id="rId11" imgW="2197080" imgH="583920" progId="Equation.3">
                    <p:embed/>
                  </p:oleObj>
                </mc:Choice>
                <mc:Fallback>
                  <p:oleObj name="公式" r:id="rId11" imgW="2197080" imgH="58392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56" y="1458"/>
                          <a:ext cx="1252" cy="3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98314" name="Object 10"/>
          <p:cNvGraphicFramePr>
            <a:graphicFrameLocks noChangeAspect="1"/>
          </p:cNvGraphicFramePr>
          <p:nvPr/>
        </p:nvGraphicFramePr>
        <p:xfrm>
          <a:off x="3271838" y="2752742"/>
          <a:ext cx="677862" cy="925512"/>
        </p:xfrm>
        <a:graphic>
          <a:graphicData uri="http://schemas.openxmlformats.org/presentationml/2006/ole">
            <mc:AlternateContent xmlns:mc="http://schemas.openxmlformats.org/markup-compatibility/2006">
              <mc:Choice xmlns:v="urn:schemas-microsoft-com:vml" Requires="v">
                <p:oleObj spid="_x0000_s76943" name="公式" r:id="rId13" imgW="634680" imgH="838080" progId="Equation.3">
                  <p:embed/>
                </p:oleObj>
              </mc:Choice>
              <mc:Fallback>
                <p:oleObj name="公式" r:id="rId13" imgW="634680" imgH="83808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71838" y="2752742"/>
                        <a:ext cx="677862" cy="925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1"/>
          <p:cNvGrpSpPr>
            <a:grpSpLocks/>
          </p:cNvGrpSpPr>
          <p:nvPr/>
        </p:nvGrpSpPr>
        <p:grpSpPr bwMode="auto">
          <a:xfrm>
            <a:off x="4033838" y="2733692"/>
            <a:ext cx="4833937" cy="889000"/>
            <a:chOff x="2623" y="1526"/>
            <a:chExt cx="3045" cy="560"/>
          </a:xfrm>
        </p:grpSpPr>
        <p:sp>
          <p:nvSpPr>
            <p:cNvPr id="76815" name="Text Box 12"/>
            <p:cNvSpPr txBox="1">
              <a:spLocks noChangeArrowheads="1"/>
            </p:cNvSpPr>
            <p:nvPr/>
          </p:nvSpPr>
          <p:spPr bwMode="auto">
            <a:xfrm>
              <a:off x="3615" y="1663"/>
              <a:ext cx="2053" cy="288"/>
            </a:xfrm>
            <a:prstGeom prst="rect">
              <a:avLst/>
            </a:prstGeom>
            <a:noFill/>
            <a:ln w="9525">
              <a:noFill/>
              <a:miter lim="800000"/>
              <a:headEnd/>
              <a:tailEnd/>
            </a:ln>
          </p:spPr>
          <p:txBody>
            <a:bodyPr>
              <a:spAutoFit/>
            </a:bodyPr>
            <a:lstStyle/>
            <a:p>
              <a:pPr>
                <a:spcBef>
                  <a:spcPct val="50000"/>
                </a:spcBef>
              </a:pPr>
              <a:r>
                <a:rPr kumimoji="1" lang="en-US" altLang="zh-CN"/>
                <a:t>(</a:t>
              </a:r>
              <a:r>
                <a:rPr kumimoji="1" lang="zh-CN" altLang="en-US">
                  <a:solidFill>
                    <a:srgbClr val="FFFF00"/>
                  </a:solidFill>
                </a:rPr>
                <a:t>位移</a:t>
              </a:r>
              <a:r>
                <a:rPr kumimoji="1" lang="zh-CN" altLang="en-US"/>
                <a:t>电流的代数和</a:t>
              </a:r>
              <a:r>
                <a:rPr kumimoji="1" lang="en-US" altLang="zh-CN"/>
                <a:t>)</a:t>
              </a:r>
            </a:p>
          </p:txBody>
        </p:sp>
        <p:graphicFrame>
          <p:nvGraphicFramePr>
            <p:cNvPr id="76808" name="Object 13"/>
            <p:cNvGraphicFramePr>
              <a:graphicFrameLocks noChangeAspect="1"/>
            </p:cNvGraphicFramePr>
            <p:nvPr/>
          </p:nvGraphicFramePr>
          <p:xfrm>
            <a:off x="2623" y="1526"/>
            <a:ext cx="1001" cy="560"/>
          </p:xfrm>
          <a:graphic>
            <a:graphicData uri="http://schemas.openxmlformats.org/presentationml/2006/ole">
              <mc:AlternateContent xmlns:mc="http://schemas.openxmlformats.org/markup-compatibility/2006">
                <mc:Choice xmlns:v="urn:schemas-microsoft-com:vml" Requires="v">
                  <p:oleObj spid="_x0000_s76944" name="公式" r:id="rId15" imgW="1587240" imgH="863280" progId="Equation.3">
                    <p:embed/>
                  </p:oleObj>
                </mc:Choice>
                <mc:Fallback>
                  <p:oleObj name="公式" r:id="rId15" imgW="1587240" imgH="863280" progId="Equation.3">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23" y="1526"/>
                          <a:ext cx="1001" cy="5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98318" name="Object 14"/>
          <p:cNvGraphicFramePr>
            <a:graphicFrameLocks noChangeAspect="1"/>
          </p:cNvGraphicFramePr>
          <p:nvPr/>
        </p:nvGraphicFramePr>
        <p:xfrm>
          <a:off x="3014663" y="3962417"/>
          <a:ext cx="2379662" cy="655637"/>
        </p:xfrm>
        <a:graphic>
          <a:graphicData uri="http://schemas.openxmlformats.org/presentationml/2006/ole">
            <mc:AlternateContent xmlns:mc="http://schemas.openxmlformats.org/markup-compatibility/2006">
              <mc:Choice xmlns:v="urn:schemas-microsoft-com:vml" Requires="v">
                <p:oleObj spid="_x0000_s76945" name="公式" r:id="rId17" imgW="2108160" imgH="583920" progId="Equation.3">
                  <p:embed/>
                </p:oleObj>
              </mc:Choice>
              <mc:Fallback>
                <p:oleObj name="公式" r:id="rId17" imgW="2108160" imgH="583920" progId="Equation.3">
                  <p:embed/>
                  <p:pic>
                    <p:nvPicPr>
                      <p:cNvPr id="0"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14663" y="3962417"/>
                        <a:ext cx="2379662" cy="655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319" name="Text Box 15"/>
          <p:cNvSpPr txBox="1">
            <a:spLocks noChangeArrowheads="1"/>
          </p:cNvSpPr>
          <p:nvPr/>
        </p:nvSpPr>
        <p:spPr bwMode="auto">
          <a:xfrm>
            <a:off x="612775" y="1757378"/>
            <a:ext cx="793750" cy="457200"/>
          </a:xfrm>
          <a:prstGeom prst="rect">
            <a:avLst/>
          </a:prstGeom>
          <a:noFill/>
          <a:ln w="28575">
            <a:noFill/>
            <a:miter lim="800000"/>
            <a:headEnd/>
            <a:tailEnd type="none" w="sm" len="med"/>
          </a:ln>
        </p:spPr>
        <p:txBody>
          <a:bodyPr wrap="none">
            <a:spAutoFit/>
          </a:bodyPr>
          <a:lstStyle/>
          <a:p>
            <a:pPr eaLnBrk="0" hangingPunct="0"/>
            <a:r>
              <a:rPr lang="zh-CN" altLang="en-US"/>
              <a:t>其中</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8307"/>
                                        </p:tgtEl>
                                        <p:attrNameLst>
                                          <p:attrName>style.visibility</p:attrName>
                                        </p:attrNameLst>
                                      </p:cBhvr>
                                      <p:to>
                                        <p:strVal val="visible"/>
                                      </p:to>
                                    </p:set>
                                    <p:animEffect transition="in" filter="blinds(horizontal)">
                                      <p:cBhvr>
                                        <p:cTn id="7" dur="500"/>
                                        <p:tgtEl>
                                          <p:spTgt spid="9830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8319"/>
                                        </p:tgtEl>
                                        <p:attrNameLst>
                                          <p:attrName>style.visibility</p:attrName>
                                        </p:attrNameLst>
                                      </p:cBhvr>
                                      <p:to>
                                        <p:strVal val="visible"/>
                                      </p:to>
                                    </p:set>
                                    <p:anim calcmode="lin" valueType="num">
                                      <p:cBhvr additive="base">
                                        <p:cTn id="12" dur="500" fill="hold"/>
                                        <p:tgtEl>
                                          <p:spTgt spid="98319"/>
                                        </p:tgtEl>
                                        <p:attrNameLst>
                                          <p:attrName>ppt_x</p:attrName>
                                        </p:attrNameLst>
                                      </p:cBhvr>
                                      <p:tavLst>
                                        <p:tav tm="0">
                                          <p:val>
                                            <p:strVal val="#ppt_x"/>
                                          </p:val>
                                        </p:tav>
                                        <p:tav tm="100000">
                                          <p:val>
                                            <p:strVal val="#ppt_x"/>
                                          </p:val>
                                        </p:tav>
                                      </p:tavLst>
                                    </p:anim>
                                    <p:anim calcmode="lin" valueType="num">
                                      <p:cBhvr additive="base">
                                        <p:cTn id="13" dur="500" fill="hold"/>
                                        <p:tgtEl>
                                          <p:spTgt spid="9831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9" fill="hold" nodeType="clickEffect">
                                  <p:stCondLst>
                                    <p:cond delay="0"/>
                                  </p:stCondLst>
                                  <p:childTnLst>
                                    <p:set>
                                      <p:cBhvr>
                                        <p:cTn id="17" dur="1" fill="hold">
                                          <p:stCondLst>
                                            <p:cond delay="0"/>
                                          </p:stCondLst>
                                        </p:cTn>
                                        <p:tgtEl>
                                          <p:spTgt spid="98308"/>
                                        </p:tgtEl>
                                        <p:attrNameLst>
                                          <p:attrName>style.visibility</p:attrName>
                                        </p:attrNameLst>
                                      </p:cBhvr>
                                      <p:to>
                                        <p:strVal val="visible"/>
                                      </p:to>
                                    </p:set>
                                    <p:anim calcmode="lin" valueType="num">
                                      <p:cBhvr additive="base">
                                        <p:cTn id="18" dur="500" fill="hold"/>
                                        <p:tgtEl>
                                          <p:spTgt spid="98308"/>
                                        </p:tgtEl>
                                        <p:attrNameLst>
                                          <p:attrName>ppt_x</p:attrName>
                                        </p:attrNameLst>
                                      </p:cBhvr>
                                      <p:tavLst>
                                        <p:tav tm="0">
                                          <p:val>
                                            <p:strVal val="0-#ppt_w/2"/>
                                          </p:val>
                                        </p:tav>
                                        <p:tav tm="100000">
                                          <p:val>
                                            <p:strVal val="#ppt_x"/>
                                          </p:val>
                                        </p:tav>
                                      </p:tavLst>
                                    </p:anim>
                                    <p:anim calcmode="lin" valueType="num">
                                      <p:cBhvr additive="base">
                                        <p:cTn id="19" dur="500" fill="hold"/>
                                        <p:tgtEl>
                                          <p:spTgt spid="98308"/>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7" presetClass="entr" presetSubtype="1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p:cTn id="24" dur="500" fill="hold"/>
                                        <p:tgtEl>
                                          <p:spTgt spid="2"/>
                                        </p:tgtEl>
                                        <p:attrNameLst>
                                          <p:attrName>ppt_w</p:attrName>
                                        </p:attrNameLst>
                                      </p:cBhvr>
                                      <p:tavLst>
                                        <p:tav tm="0">
                                          <p:val>
                                            <p:fltVal val="0"/>
                                          </p:val>
                                        </p:tav>
                                        <p:tav tm="100000">
                                          <p:val>
                                            <p:strVal val="#ppt_w"/>
                                          </p:val>
                                        </p:tav>
                                      </p:tavLst>
                                    </p:anim>
                                    <p:anim calcmode="lin" valueType="num">
                                      <p:cBhvr>
                                        <p:cTn id="25"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98309"/>
                                        </p:tgtEl>
                                        <p:attrNameLst>
                                          <p:attrName>style.visibility</p:attrName>
                                        </p:attrNameLst>
                                      </p:cBhvr>
                                      <p:to>
                                        <p:strVal val="visible"/>
                                      </p:to>
                                    </p:set>
                                    <p:anim calcmode="lin" valueType="num">
                                      <p:cBhvr additive="base">
                                        <p:cTn id="30" dur="500" fill="hold"/>
                                        <p:tgtEl>
                                          <p:spTgt spid="98309"/>
                                        </p:tgtEl>
                                        <p:attrNameLst>
                                          <p:attrName>ppt_x</p:attrName>
                                        </p:attrNameLst>
                                      </p:cBhvr>
                                      <p:tavLst>
                                        <p:tav tm="0">
                                          <p:val>
                                            <p:strVal val="#ppt_x"/>
                                          </p:val>
                                        </p:tav>
                                        <p:tav tm="100000">
                                          <p:val>
                                            <p:strVal val="#ppt_x"/>
                                          </p:val>
                                        </p:tav>
                                      </p:tavLst>
                                    </p:anim>
                                    <p:anim calcmode="lin" valueType="num">
                                      <p:cBhvr additive="base">
                                        <p:cTn id="31" dur="500" fill="hold"/>
                                        <p:tgtEl>
                                          <p:spTgt spid="98309"/>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98314"/>
                                        </p:tgtEl>
                                        <p:attrNameLst>
                                          <p:attrName>style.visibility</p:attrName>
                                        </p:attrNameLst>
                                      </p:cBhvr>
                                      <p:to>
                                        <p:strVal val="visible"/>
                                      </p:to>
                                    </p:set>
                                    <p:animEffect transition="in" filter="wipe(left)">
                                      <p:cBhvr>
                                        <p:cTn id="36" dur="500"/>
                                        <p:tgtEl>
                                          <p:spTgt spid="98314"/>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98318"/>
                                        </p:tgtEl>
                                        <p:attrNameLst>
                                          <p:attrName>style.visibility</p:attrName>
                                        </p:attrNameLst>
                                      </p:cBhvr>
                                      <p:to>
                                        <p:strVal val="visible"/>
                                      </p:to>
                                    </p:set>
                                    <p:animEffect transition="in" filter="box(in)">
                                      <p:cBhvr>
                                        <p:cTn id="41" dur="500"/>
                                        <p:tgtEl>
                                          <p:spTgt spid="9831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wipe(left)">
                                      <p:cBhvr>
                                        <p:cTn id="46" dur="500"/>
                                        <p:tgtEl>
                                          <p:spTgt spid="3"/>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9" fill="hold" nodeType="clickEffect">
                                  <p:stCondLst>
                                    <p:cond delay="0"/>
                                  </p:stCondLst>
                                  <p:childTnLst>
                                    <p:set>
                                      <p:cBhvr>
                                        <p:cTn id="50" dur="1" fill="hold">
                                          <p:stCondLst>
                                            <p:cond delay="0"/>
                                          </p:stCondLst>
                                        </p:cTn>
                                        <p:tgtEl>
                                          <p:spTgt spid="98310"/>
                                        </p:tgtEl>
                                        <p:attrNameLst>
                                          <p:attrName>style.visibility</p:attrName>
                                        </p:attrNameLst>
                                      </p:cBhvr>
                                      <p:to>
                                        <p:strVal val="visible"/>
                                      </p:to>
                                    </p:set>
                                    <p:anim calcmode="lin" valueType="num">
                                      <p:cBhvr additive="base">
                                        <p:cTn id="51" dur="500" fill="hold"/>
                                        <p:tgtEl>
                                          <p:spTgt spid="98310"/>
                                        </p:tgtEl>
                                        <p:attrNameLst>
                                          <p:attrName>ppt_x</p:attrName>
                                        </p:attrNameLst>
                                      </p:cBhvr>
                                      <p:tavLst>
                                        <p:tav tm="0">
                                          <p:val>
                                            <p:strVal val="0-#ppt_w/2"/>
                                          </p:val>
                                        </p:tav>
                                        <p:tav tm="100000">
                                          <p:val>
                                            <p:strVal val="#ppt_x"/>
                                          </p:val>
                                        </p:tav>
                                      </p:tavLst>
                                    </p:anim>
                                    <p:anim calcmode="lin" valueType="num">
                                      <p:cBhvr additive="base">
                                        <p:cTn id="52" dur="500" fill="hold"/>
                                        <p:tgtEl>
                                          <p:spTgt spid="983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19"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p:cNvSpPr>
            <a:spLocks noGrp="1"/>
          </p:cNvSpPr>
          <p:nvPr>
            <p:ph type="sldNum" sz="quarter" idx="12"/>
          </p:nvPr>
        </p:nvSpPr>
        <p:spPr/>
        <p:txBody>
          <a:bodyPr/>
          <a:lstStyle/>
          <a:p>
            <a:pPr>
              <a:defRPr/>
            </a:pPr>
            <a:fld id="{322CACCE-019D-4FAB-91A2-9603B91772F7}" type="slidenum">
              <a:rPr lang="en-US" altLang="zh-CN"/>
              <a:pPr>
                <a:defRPr/>
              </a:pPr>
              <a:t>86</a:t>
            </a:fld>
            <a:endParaRPr lang="en-US" altLang="zh-CN"/>
          </a:p>
        </p:txBody>
      </p:sp>
      <p:sp>
        <p:nvSpPr>
          <p:cNvPr id="77834" name="Text Box 2"/>
          <p:cNvSpPr txBox="1">
            <a:spLocks noChangeArrowheads="1"/>
          </p:cNvSpPr>
          <p:nvPr/>
        </p:nvSpPr>
        <p:spPr bwMode="auto">
          <a:xfrm>
            <a:off x="663575" y="471488"/>
            <a:ext cx="7678738" cy="457200"/>
          </a:xfrm>
          <a:prstGeom prst="rect">
            <a:avLst/>
          </a:prstGeom>
          <a:noFill/>
          <a:ln w="9525">
            <a:noFill/>
            <a:miter lim="800000"/>
            <a:headEnd/>
            <a:tailEnd/>
          </a:ln>
        </p:spPr>
        <p:txBody>
          <a:bodyPr>
            <a:spAutoFit/>
          </a:bodyPr>
          <a:lstStyle/>
          <a:p>
            <a:pPr>
              <a:spcBef>
                <a:spcPct val="50000"/>
              </a:spcBef>
            </a:pPr>
            <a:r>
              <a:rPr kumimoji="1" lang="zh-CN" altLang="en-US"/>
              <a:t>于是就得</a:t>
            </a:r>
            <a:r>
              <a:rPr kumimoji="1" lang="zh-CN" altLang="en-US">
                <a:solidFill>
                  <a:srgbClr val="FFFF00"/>
                </a:solidFill>
              </a:rPr>
              <a:t>麦克斯韦方程组：</a:t>
            </a:r>
            <a:r>
              <a:rPr kumimoji="1" lang="en-US" altLang="zh-CN"/>
              <a:t>(</a:t>
            </a:r>
            <a:r>
              <a:rPr kumimoji="1" lang="zh-CN" altLang="en-US"/>
              <a:t>积分形式</a:t>
            </a:r>
            <a:r>
              <a:rPr kumimoji="1" lang="en-US" altLang="zh-CN"/>
              <a:t>)</a:t>
            </a:r>
          </a:p>
        </p:txBody>
      </p:sp>
      <p:graphicFrame>
        <p:nvGraphicFramePr>
          <p:cNvPr id="99331" name="Object 3"/>
          <p:cNvGraphicFramePr>
            <a:graphicFrameLocks noChangeAspect="1"/>
          </p:cNvGraphicFramePr>
          <p:nvPr>
            <p:extLst>
              <p:ext uri="{D42A27DB-BD31-4B8C-83A1-F6EECF244321}">
                <p14:modId xmlns:p14="http://schemas.microsoft.com/office/powerpoint/2010/main" val="2188585759"/>
              </p:ext>
            </p:extLst>
          </p:nvPr>
        </p:nvGraphicFramePr>
        <p:xfrm>
          <a:off x="3851920" y="6083299"/>
          <a:ext cx="3890963" cy="479425"/>
        </p:xfrm>
        <a:graphic>
          <a:graphicData uri="http://schemas.openxmlformats.org/presentationml/2006/ole">
            <mc:AlternateContent xmlns:mc="http://schemas.openxmlformats.org/markup-compatibility/2006">
              <mc:Choice xmlns:v="urn:schemas-microsoft-com:vml" Requires="v">
                <p:oleObj spid="_x0000_s77946" name="公式" r:id="rId3" imgW="3543120" imgH="457200" progId="Equation.3">
                  <p:embed/>
                </p:oleObj>
              </mc:Choice>
              <mc:Fallback>
                <p:oleObj name="公式" r:id="rId3" imgW="3543120" imgH="457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6083299"/>
                        <a:ext cx="3890963"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9332" name="Rectangle 4"/>
          <p:cNvSpPr>
            <a:spLocks noChangeArrowheads="1"/>
          </p:cNvSpPr>
          <p:nvPr/>
        </p:nvSpPr>
        <p:spPr bwMode="auto">
          <a:xfrm>
            <a:off x="755650" y="1052513"/>
            <a:ext cx="8064500" cy="4033837"/>
          </a:xfrm>
          <a:prstGeom prst="rect">
            <a:avLst/>
          </a:prstGeom>
          <a:noFill/>
          <a:ln w="38100">
            <a:solidFill>
              <a:srgbClr val="FF3399"/>
            </a:solidFill>
            <a:miter lim="800000"/>
            <a:headEnd/>
            <a:tailEnd/>
          </a:ln>
        </p:spPr>
        <p:txBody>
          <a:bodyPr wrap="none" anchor="ctr"/>
          <a:lstStyle/>
          <a:p>
            <a:endParaRPr lang="zh-CN" altLang="en-US"/>
          </a:p>
        </p:txBody>
      </p:sp>
      <p:sp>
        <p:nvSpPr>
          <p:cNvPr id="99333" name="Text Box 5"/>
          <p:cNvSpPr txBox="1">
            <a:spLocks noChangeArrowheads="1"/>
          </p:cNvSpPr>
          <p:nvPr/>
        </p:nvSpPr>
        <p:spPr bwMode="auto">
          <a:xfrm>
            <a:off x="1187624" y="6089649"/>
            <a:ext cx="2659063" cy="461962"/>
          </a:xfrm>
          <a:prstGeom prst="rect">
            <a:avLst/>
          </a:prstGeom>
          <a:noFill/>
          <a:ln w="28575">
            <a:noFill/>
            <a:miter lim="800000"/>
            <a:headEnd/>
            <a:tailEnd type="none" w="sm" len="med"/>
          </a:ln>
        </p:spPr>
        <p:txBody>
          <a:bodyPr wrap="none">
            <a:spAutoFit/>
          </a:bodyPr>
          <a:lstStyle/>
          <a:p>
            <a:pPr>
              <a:spcBef>
                <a:spcPct val="50000"/>
              </a:spcBef>
            </a:pPr>
            <a:r>
              <a:rPr kumimoji="1" lang="zh-CN" altLang="en-US" dirty="0"/>
              <a:t>对各向同性介质：</a:t>
            </a:r>
          </a:p>
        </p:txBody>
      </p:sp>
      <p:sp>
        <p:nvSpPr>
          <p:cNvPr id="77838" name="Text Box 8"/>
          <p:cNvSpPr txBox="1">
            <a:spLocks noChangeArrowheads="1"/>
          </p:cNvSpPr>
          <p:nvPr/>
        </p:nvSpPr>
        <p:spPr bwMode="auto">
          <a:xfrm>
            <a:off x="1187624" y="5335345"/>
            <a:ext cx="1731564" cy="461665"/>
          </a:xfrm>
          <a:prstGeom prst="rect">
            <a:avLst/>
          </a:prstGeom>
          <a:noFill/>
          <a:ln w="9525">
            <a:noFill/>
            <a:miter lim="800000"/>
            <a:headEnd/>
            <a:tailEnd/>
          </a:ln>
        </p:spPr>
        <p:txBody>
          <a:bodyPr wrap="none">
            <a:spAutoFit/>
          </a:bodyPr>
          <a:lstStyle/>
          <a:p>
            <a:r>
              <a:rPr kumimoji="1" lang="zh-CN" altLang="en-US" dirty="0">
                <a:latin typeface="宋体" pitchFamily="2" charset="-122"/>
              </a:rPr>
              <a:t>洛伦兹力</a:t>
            </a:r>
            <a:r>
              <a:rPr kumimoji="1" lang="zh-CN" altLang="en-US" dirty="0" smtClean="0">
                <a:latin typeface="宋体" pitchFamily="2" charset="-122"/>
              </a:rPr>
              <a:t>：</a:t>
            </a:r>
            <a:endParaRPr kumimoji="1" lang="zh-CN" altLang="en-US" dirty="0">
              <a:latin typeface="宋体" pitchFamily="2" charset="-122"/>
            </a:endParaRPr>
          </a:p>
        </p:txBody>
      </p:sp>
      <p:graphicFrame>
        <p:nvGraphicFramePr>
          <p:cNvPr id="99337" name="Object 9"/>
          <p:cNvGraphicFramePr>
            <a:graphicFrameLocks noChangeAspect="1"/>
          </p:cNvGraphicFramePr>
          <p:nvPr>
            <p:extLst>
              <p:ext uri="{D42A27DB-BD31-4B8C-83A1-F6EECF244321}">
                <p14:modId xmlns:p14="http://schemas.microsoft.com/office/powerpoint/2010/main" val="693288541"/>
              </p:ext>
            </p:extLst>
          </p:nvPr>
        </p:nvGraphicFramePr>
        <p:xfrm>
          <a:off x="2915816" y="5335345"/>
          <a:ext cx="2736850" cy="525463"/>
        </p:xfrm>
        <a:graphic>
          <a:graphicData uri="http://schemas.openxmlformats.org/presentationml/2006/ole">
            <mc:AlternateContent xmlns:mc="http://schemas.openxmlformats.org/markup-compatibility/2006">
              <mc:Choice xmlns:v="urn:schemas-microsoft-com:vml" Requires="v">
                <p:oleObj spid="_x0000_s77947" name="公式" r:id="rId5" imgW="2374560" imgH="457200" progId="Equation.3">
                  <p:embed/>
                </p:oleObj>
              </mc:Choice>
              <mc:Fallback>
                <p:oleObj name="公式" r:id="rId5" imgW="2374560" imgH="4572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5816" y="5335345"/>
                        <a:ext cx="2736850" cy="525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338" name="Object 10"/>
          <p:cNvGraphicFramePr>
            <a:graphicFrameLocks noChangeAspect="1"/>
          </p:cNvGraphicFramePr>
          <p:nvPr/>
        </p:nvGraphicFramePr>
        <p:xfrm>
          <a:off x="904875" y="1317625"/>
          <a:ext cx="3954463" cy="622300"/>
        </p:xfrm>
        <a:graphic>
          <a:graphicData uri="http://schemas.openxmlformats.org/presentationml/2006/ole">
            <mc:AlternateContent xmlns:mc="http://schemas.openxmlformats.org/markup-compatibility/2006">
              <mc:Choice xmlns:v="urn:schemas-microsoft-com:vml" Requires="v">
                <p:oleObj spid="_x0000_s77948" name="公式" r:id="rId7" imgW="3162240" imgH="583920" progId="Equation.3">
                  <p:embed/>
                </p:oleObj>
              </mc:Choice>
              <mc:Fallback>
                <p:oleObj name="公式" r:id="rId7" imgW="3162240" imgH="58392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875" y="1317625"/>
                        <a:ext cx="3954463"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339" name="Object 11"/>
          <p:cNvGraphicFramePr>
            <a:graphicFrameLocks noChangeAspect="1"/>
          </p:cNvGraphicFramePr>
          <p:nvPr/>
        </p:nvGraphicFramePr>
        <p:xfrm>
          <a:off x="1263650" y="2143116"/>
          <a:ext cx="3513138" cy="644525"/>
        </p:xfrm>
        <a:graphic>
          <a:graphicData uri="http://schemas.openxmlformats.org/presentationml/2006/ole">
            <mc:AlternateContent xmlns:mc="http://schemas.openxmlformats.org/markup-compatibility/2006">
              <mc:Choice xmlns:v="urn:schemas-microsoft-com:vml" Requires="v">
                <p:oleObj spid="_x0000_s77949" name="公式" r:id="rId9" imgW="2755800" imgH="583920" progId="Equation.3">
                  <p:embed/>
                </p:oleObj>
              </mc:Choice>
              <mc:Fallback>
                <p:oleObj name="公式" r:id="rId9" imgW="2755800" imgH="58392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63650" y="2143116"/>
                        <a:ext cx="3513138" cy="64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340" name="Object 12"/>
          <p:cNvGraphicFramePr>
            <a:graphicFrameLocks noChangeAspect="1"/>
          </p:cNvGraphicFramePr>
          <p:nvPr/>
        </p:nvGraphicFramePr>
        <p:xfrm>
          <a:off x="1266825" y="2924175"/>
          <a:ext cx="6188075" cy="998538"/>
        </p:xfrm>
        <a:graphic>
          <a:graphicData uri="http://schemas.openxmlformats.org/presentationml/2006/ole">
            <mc:AlternateContent xmlns:mc="http://schemas.openxmlformats.org/markup-compatibility/2006">
              <mc:Choice xmlns:v="urn:schemas-microsoft-com:vml" Requires="v">
                <p:oleObj spid="_x0000_s77950" name="公式" r:id="rId11" imgW="5308560" imgH="863280" progId="Equation.3">
                  <p:embed/>
                </p:oleObj>
              </mc:Choice>
              <mc:Fallback>
                <p:oleObj name="公式" r:id="rId11" imgW="5308560" imgH="86328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66825" y="2924175"/>
                        <a:ext cx="6188075" cy="998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341" name="Object 13"/>
          <p:cNvGraphicFramePr>
            <a:graphicFrameLocks noChangeAspect="1"/>
          </p:cNvGraphicFramePr>
          <p:nvPr/>
        </p:nvGraphicFramePr>
        <p:xfrm>
          <a:off x="1276350" y="4005263"/>
          <a:ext cx="7443788" cy="944562"/>
        </p:xfrm>
        <a:graphic>
          <a:graphicData uri="http://schemas.openxmlformats.org/presentationml/2006/ole">
            <mc:AlternateContent xmlns:mc="http://schemas.openxmlformats.org/markup-compatibility/2006">
              <mc:Choice xmlns:v="urn:schemas-microsoft-com:vml" Requires="v">
                <p:oleObj spid="_x0000_s77951" name="公式" r:id="rId13" imgW="6642000" imgH="863280" progId="Equation.3">
                  <p:embed/>
                </p:oleObj>
              </mc:Choice>
              <mc:Fallback>
                <p:oleObj name="公式" r:id="rId13" imgW="6642000" imgH="863280"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76350" y="4005263"/>
                        <a:ext cx="7443788" cy="944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99338"/>
                                        </p:tgtEl>
                                        <p:attrNameLst>
                                          <p:attrName>style.visibility</p:attrName>
                                        </p:attrNameLst>
                                      </p:cBhvr>
                                      <p:to>
                                        <p:strVal val="visible"/>
                                      </p:to>
                                    </p:set>
                                    <p:anim calcmode="lin" valueType="num">
                                      <p:cBhvr additive="base">
                                        <p:cTn id="7" dur="500" fill="hold"/>
                                        <p:tgtEl>
                                          <p:spTgt spid="99338"/>
                                        </p:tgtEl>
                                        <p:attrNameLst>
                                          <p:attrName>ppt_x</p:attrName>
                                        </p:attrNameLst>
                                      </p:cBhvr>
                                      <p:tavLst>
                                        <p:tav tm="0">
                                          <p:val>
                                            <p:strVal val="0-#ppt_w/2"/>
                                          </p:val>
                                        </p:tav>
                                        <p:tav tm="100000">
                                          <p:val>
                                            <p:strVal val="#ppt_x"/>
                                          </p:val>
                                        </p:tav>
                                      </p:tavLst>
                                    </p:anim>
                                    <p:anim calcmode="lin" valueType="num">
                                      <p:cBhvr additive="base">
                                        <p:cTn id="8" dur="500" fill="hold"/>
                                        <p:tgtEl>
                                          <p:spTgt spid="9933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9339"/>
                                        </p:tgtEl>
                                        <p:attrNameLst>
                                          <p:attrName>style.visibility</p:attrName>
                                        </p:attrNameLst>
                                      </p:cBhvr>
                                      <p:to>
                                        <p:strVal val="visible"/>
                                      </p:to>
                                    </p:set>
                                    <p:anim calcmode="lin" valueType="num">
                                      <p:cBhvr additive="base">
                                        <p:cTn id="13" dur="500" fill="hold"/>
                                        <p:tgtEl>
                                          <p:spTgt spid="99339"/>
                                        </p:tgtEl>
                                        <p:attrNameLst>
                                          <p:attrName>ppt_x</p:attrName>
                                        </p:attrNameLst>
                                      </p:cBhvr>
                                      <p:tavLst>
                                        <p:tav tm="0">
                                          <p:val>
                                            <p:strVal val="0-#ppt_w/2"/>
                                          </p:val>
                                        </p:tav>
                                        <p:tav tm="100000">
                                          <p:val>
                                            <p:strVal val="#ppt_x"/>
                                          </p:val>
                                        </p:tav>
                                      </p:tavLst>
                                    </p:anim>
                                    <p:anim calcmode="lin" valueType="num">
                                      <p:cBhvr additive="base">
                                        <p:cTn id="14" dur="500" fill="hold"/>
                                        <p:tgtEl>
                                          <p:spTgt spid="9933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99340"/>
                                        </p:tgtEl>
                                        <p:attrNameLst>
                                          <p:attrName>style.visibility</p:attrName>
                                        </p:attrNameLst>
                                      </p:cBhvr>
                                      <p:to>
                                        <p:strVal val="visible"/>
                                      </p:to>
                                    </p:set>
                                    <p:animEffect transition="in" filter="blinds(horizontal)">
                                      <p:cBhvr>
                                        <p:cTn id="19" dur="500"/>
                                        <p:tgtEl>
                                          <p:spTgt spid="99340"/>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9" fill="hold" nodeType="clickEffect">
                                  <p:stCondLst>
                                    <p:cond delay="0"/>
                                  </p:stCondLst>
                                  <p:childTnLst>
                                    <p:set>
                                      <p:cBhvr>
                                        <p:cTn id="23" dur="1" fill="hold">
                                          <p:stCondLst>
                                            <p:cond delay="0"/>
                                          </p:stCondLst>
                                        </p:cTn>
                                        <p:tgtEl>
                                          <p:spTgt spid="99341"/>
                                        </p:tgtEl>
                                        <p:attrNameLst>
                                          <p:attrName>style.visibility</p:attrName>
                                        </p:attrNameLst>
                                      </p:cBhvr>
                                      <p:to>
                                        <p:strVal val="visible"/>
                                      </p:to>
                                    </p:set>
                                    <p:anim calcmode="lin" valueType="num">
                                      <p:cBhvr additive="base">
                                        <p:cTn id="24" dur="500" fill="hold"/>
                                        <p:tgtEl>
                                          <p:spTgt spid="99341"/>
                                        </p:tgtEl>
                                        <p:attrNameLst>
                                          <p:attrName>ppt_x</p:attrName>
                                        </p:attrNameLst>
                                      </p:cBhvr>
                                      <p:tavLst>
                                        <p:tav tm="0">
                                          <p:val>
                                            <p:strVal val="0-#ppt_w/2"/>
                                          </p:val>
                                        </p:tav>
                                        <p:tav tm="100000">
                                          <p:val>
                                            <p:strVal val="#ppt_x"/>
                                          </p:val>
                                        </p:tav>
                                      </p:tavLst>
                                    </p:anim>
                                    <p:anim calcmode="lin" valueType="num">
                                      <p:cBhvr additive="base">
                                        <p:cTn id="25" dur="500" fill="hold"/>
                                        <p:tgtEl>
                                          <p:spTgt spid="99341"/>
                                        </p:tgtEl>
                                        <p:attrNameLst>
                                          <p:attrName>ppt_y</p:attrName>
                                        </p:attrNameLst>
                                      </p:cBhvr>
                                      <p:tavLst>
                                        <p:tav tm="0">
                                          <p:val>
                                            <p:strVal val="0-#ppt_h/2"/>
                                          </p:val>
                                        </p:tav>
                                        <p:tav tm="100000">
                                          <p:val>
                                            <p:strVal val="#ppt_y"/>
                                          </p:val>
                                        </p:tav>
                                      </p:tavLst>
                                    </p:anim>
                                  </p:childTnLst>
                                </p:cTn>
                              </p:par>
                            </p:childTnLst>
                          </p:cTn>
                        </p:par>
                        <p:par>
                          <p:cTn id="26" fill="hold">
                            <p:stCondLst>
                              <p:cond delay="500"/>
                            </p:stCondLst>
                            <p:childTnLst>
                              <p:par>
                                <p:cTn id="27" presetID="2" presetClass="entr" presetSubtype="9" fill="hold" grpId="0" nodeType="afterEffect">
                                  <p:stCondLst>
                                    <p:cond delay="0"/>
                                  </p:stCondLst>
                                  <p:childTnLst>
                                    <p:set>
                                      <p:cBhvr>
                                        <p:cTn id="28" dur="1" fill="hold">
                                          <p:stCondLst>
                                            <p:cond delay="0"/>
                                          </p:stCondLst>
                                        </p:cTn>
                                        <p:tgtEl>
                                          <p:spTgt spid="99332"/>
                                        </p:tgtEl>
                                        <p:attrNameLst>
                                          <p:attrName>style.visibility</p:attrName>
                                        </p:attrNameLst>
                                      </p:cBhvr>
                                      <p:to>
                                        <p:strVal val="visible"/>
                                      </p:to>
                                    </p:set>
                                    <p:anim calcmode="lin" valueType="num">
                                      <p:cBhvr additive="base">
                                        <p:cTn id="29" dur="500" fill="hold"/>
                                        <p:tgtEl>
                                          <p:spTgt spid="99332"/>
                                        </p:tgtEl>
                                        <p:attrNameLst>
                                          <p:attrName>ppt_x</p:attrName>
                                        </p:attrNameLst>
                                      </p:cBhvr>
                                      <p:tavLst>
                                        <p:tav tm="0">
                                          <p:val>
                                            <p:strVal val="0-#ppt_w/2"/>
                                          </p:val>
                                        </p:tav>
                                        <p:tav tm="100000">
                                          <p:val>
                                            <p:strVal val="#ppt_x"/>
                                          </p:val>
                                        </p:tav>
                                      </p:tavLst>
                                    </p:anim>
                                    <p:anim calcmode="lin" valueType="num">
                                      <p:cBhvr additive="base">
                                        <p:cTn id="30" dur="500" fill="hold"/>
                                        <p:tgtEl>
                                          <p:spTgt spid="99332"/>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7838"/>
                                        </p:tgtEl>
                                        <p:attrNameLst>
                                          <p:attrName>style.visibility</p:attrName>
                                        </p:attrNameLst>
                                      </p:cBhvr>
                                      <p:to>
                                        <p:strVal val="visible"/>
                                      </p:to>
                                    </p:set>
                                  </p:childTnLst>
                                </p:cTn>
                              </p:par>
                            </p:childTnLst>
                          </p:cTn>
                        </p:par>
                        <p:par>
                          <p:cTn id="35" fill="hold">
                            <p:stCondLst>
                              <p:cond delay="0"/>
                            </p:stCondLst>
                            <p:childTnLst>
                              <p:par>
                                <p:cTn id="36" presetID="2" presetClass="entr" presetSubtype="4" fill="hold" nodeType="afterEffect">
                                  <p:stCondLst>
                                    <p:cond delay="0"/>
                                  </p:stCondLst>
                                  <p:childTnLst>
                                    <p:set>
                                      <p:cBhvr>
                                        <p:cTn id="37" dur="1" fill="hold">
                                          <p:stCondLst>
                                            <p:cond delay="0"/>
                                          </p:stCondLst>
                                        </p:cTn>
                                        <p:tgtEl>
                                          <p:spTgt spid="99337"/>
                                        </p:tgtEl>
                                        <p:attrNameLst>
                                          <p:attrName>style.visibility</p:attrName>
                                        </p:attrNameLst>
                                      </p:cBhvr>
                                      <p:to>
                                        <p:strVal val="visible"/>
                                      </p:to>
                                    </p:set>
                                    <p:anim calcmode="lin" valueType="num">
                                      <p:cBhvr additive="base">
                                        <p:cTn id="38" dur="500" fill="hold"/>
                                        <p:tgtEl>
                                          <p:spTgt spid="99337"/>
                                        </p:tgtEl>
                                        <p:attrNameLst>
                                          <p:attrName>ppt_x</p:attrName>
                                        </p:attrNameLst>
                                      </p:cBhvr>
                                      <p:tavLst>
                                        <p:tav tm="0">
                                          <p:val>
                                            <p:strVal val="#ppt_x"/>
                                          </p:val>
                                        </p:tav>
                                        <p:tav tm="100000">
                                          <p:val>
                                            <p:strVal val="#ppt_x"/>
                                          </p:val>
                                        </p:tav>
                                      </p:tavLst>
                                    </p:anim>
                                    <p:anim calcmode="lin" valueType="num">
                                      <p:cBhvr additive="base">
                                        <p:cTn id="39" dur="500" fill="hold"/>
                                        <p:tgtEl>
                                          <p:spTgt spid="99337"/>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99333"/>
                                        </p:tgtEl>
                                        <p:attrNameLst>
                                          <p:attrName>style.visibility</p:attrName>
                                        </p:attrNameLst>
                                      </p:cBhvr>
                                      <p:to>
                                        <p:strVal val="visible"/>
                                      </p:to>
                                    </p:set>
                                    <p:animEffect transition="in" filter="checkerboard(across)">
                                      <p:cBhvr>
                                        <p:cTn id="44" dur="500"/>
                                        <p:tgtEl>
                                          <p:spTgt spid="99333"/>
                                        </p:tgtEl>
                                      </p:cBhvr>
                                    </p:animEffect>
                                  </p:childTnLst>
                                </p:cTn>
                              </p:par>
                            </p:childTnLst>
                          </p:cTn>
                        </p:par>
                        <p:par>
                          <p:cTn id="45" fill="hold">
                            <p:stCondLst>
                              <p:cond delay="500"/>
                            </p:stCondLst>
                            <p:childTnLst>
                              <p:par>
                                <p:cTn id="46" presetID="2" presetClass="entr" presetSubtype="4" fill="hold" nodeType="afterEffect">
                                  <p:stCondLst>
                                    <p:cond delay="0"/>
                                  </p:stCondLst>
                                  <p:childTnLst>
                                    <p:set>
                                      <p:cBhvr>
                                        <p:cTn id="47" dur="1" fill="hold">
                                          <p:stCondLst>
                                            <p:cond delay="0"/>
                                          </p:stCondLst>
                                        </p:cTn>
                                        <p:tgtEl>
                                          <p:spTgt spid="99331"/>
                                        </p:tgtEl>
                                        <p:attrNameLst>
                                          <p:attrName>style.visibility</p:attrName>
                                        </p:attrNameLst>
                                      </p:cBhvr>
                                      <p:to>
                                        <p:strVal val="visible"/>
                                      </p:to>
                                    </p:set>
                                    <p:anim calcmode="lin" valueType="num">
                                      <p:cBhvr additive="base">
                                        <p:cTn id="48" dur="500" fill="hold"/>
                                        <p:tgtEl>
                                          <p:spTgt spid="99331"/>
                                        </p:tgtEl>
                                        <p:attrNameLst>
                                          <p:attrName>ppt_x</p:attrName>
                                        </p:attrNameLst>
                                      </p:cBhvr>
                                      <p:tavLst>
                                        <p:tav tm="0">
                                          <p:val>
                                            <p:strVal val="#ppt_x"/>
                                          </p:val>
                                        </p:tav>
                                        <p:tav tm="100000">
                                          <p:val>
                                            <p:strVal val="#ppt_x"/>
                                          </p:val>
                                        </p:tav>
                                      </p:tavLst>
                                    </p:anim>
                                    <p:anim calcmode="lin" valueType="num">
                                      <p:cBhvr additive="base">
                                        <p:cTn id="49" dur="500" fill="hold"/>
                                        <p:tgtEl>
                                          <p:spTgt spid="993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2" grpId="0" animBg="1"/>
      <p:bldP spid="99333" grpId="0" autoUpdateAnimBg="0"/>
      <p:bldP spid="77838"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121FA875-AF07-4D64-8E3A-E9032438520A}" type="slidenum">
              <a:rPr lang="en-US" altLang="zh-CN"/>
              <a:pPr>
                <a:defRPr/>
              </a:pPr>
              <a:t>87</a:t>
            </a:fld>
            <a:endParaRPr lang="en-US" altLang="zh-CN" dirty="0"/>
          </a:p>
        </p:txBody>
      </p:sp>
      <p:sp>
        <p:nvSpPr>
          <p:cNvPr id="78853" name="Text Box 2"/>
          <p:cNvSpPr txBox="1">
            <a:spLocks noChangeArrowheads="1"/>
          </p:cNvSpPr>
          <p:nvPr/>
        </p:nvSpPr>
        <p:spPr bwMode="auto">
          <a:xfrm>
            <a:off x="527050" y="482600"/>
            <a:ext cx="8094663" cy="1052513"/>
          </a:xfrm>
          <a:prstGeom prst="rect">
            <a:avLst/>
          </a:prstGeom>
          <a:noFill/>
          <a:ln w="28575">
            <a:noFill/>
            <a:miter lim="800000"/>
            <a:headEnd/>
            <a:tailEnd type="none" w="sm" len="med"/>
          </a:ln>
        </p:spPr>
        <p:txBody>
          <a:bodyPr>
            <a:spAutoFit/>
          </a:bodyPr>
          <a:lstStyle/>
          <a:p>
            <a:pPr>
              <a:lnSpc>
                <a:spcPct val="130000"/>
              </a:lnSpc>
              <a:spcBef>
                <a:spcPct val="50000"/>
              </a:spcBef>
            </a:pPr>
            <a:r>
              <a:rPr kumimoji="1" lang="en-US" altLang="zh-CN"/>
              <a:t>        </a:t>
            </a:r>
            <a:r>
              <a:rPr kumimoji="1" lang="zh-CN" altLang="en-US"/>
              <a:t>利用矢量分析中的高斯公式和斯托克斯公式，可推导出麦克斯韦方程组的微分形式</a:t>
            </a:r>
          </a:p>
        </p:txBody>
      </p:sp>
      <p:graphicFrame>
        <p:nvGraphicFramePr>
          <p:cNvPr id="100355" name="Object 3"/>
          <p:cNvGraphicFramePr>
            <a:graphicFrameLocks noChangeAspect="1"/>
          </p:cNvGraphicFramePr>
          <p:nvPr/>
        </p:nvGraphicFramePr>
        <p:xfrm>
          <a:off x="2411413" y="1773238"/>
          <a:ext cx="2387600" cy="2971800"/>
        </p:xfrm>
        <a:graphic>
          <a:graphicData uri="http://schemas.openxmlformats.org/presentationml/2006/ole">
            <mc:AlternateContent xmlns:mc="http://schemas.openxmlformats.org/markup-compatibility/2006">
              <mc:Choice xmlns:v="urn:schemas-microsoft-com:vml" Requires="v">
                <p:oleObj spid="_x0000_s78884" name="公式" r:id="rId3" imgW="2387520" imgH="2971800" progId="Equation.3">
                  <p:embed/>
                </p:oleObj>
              </mc:Choice>
              <mc:Fallback>
                <p:oleObj name="公式" r:id="rId3" imgW="2387520" imgH="2971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1773238"/>
                        <a:ext cx="2387600" cy="297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356" name="Rectangle 4"/>
          <p:cNvSpPr>
            <a:spLocks noChangeArrowheads="1"/>
          </p:cNvSpPr>
          <p:nvPr/>
        </p:nvSpPr>
        <p:spPr bwMode="auto">
          <a:xfrm>
            <a:off x="2066925" y="1635125"/>
            <a:ext cx="3009900" cy="3314700"/>
          </a:xfrm>
          <a:prstGeom prst="rect">
            <a:avLst/>
          </a:prstGeom>
          <a:noFill/>
          <a:ln w="28575">
            <a:solidFill>
              <a:srgbClr val="00FF00"/>
            </a:solidFill>
            <a:miter lim="800000"/>
            <a:headEnd/>
            <a:tailEnd type="none" w="sm" len="med"/>
          </a:ln>
        </p:spPr>
        <p:txBody>
          <a:bodyPr wrap="none" anchor="ctr"/>
          <a:lstStyle/>
          <a:p>
            <a:endParaRPr lang="zh-CN" altLang="en-US"/>
          </a:p>
        </p:txBody>
      </p:sp>
      <p:sp>
        <p:nvSpPr>
          <p:cNvPr id="100357" name="Text Box 5"/>
          <p:cNvSpPr txBox="1">
            <a:spLocks noChangeArrowheads="1"/>
          </p:cNvSpPr>
          <p:nvPr/>
        </p:nvSpPr>
        <p:spPr bwMode="auto">
          <a:xfrm>
            <a:off x="479425" y="5091131"/>
            <a:ext cx="8251825" cy="1052513"/>
          </a:xfrm>
          <a:prstGeom prst="rect">
            <a:avLst/>
          </a:prstGeom>
          <a:noFill/>
          <a:ln w="28575">
            <a:noFill/>
            <a:miter lim="800000"/>
            <a:headEnd/>
            <a:tailEnd type="none" w="sm" len="med"/>
          </a:ln>
        </p:spPr>
        <p:txBody>
          <a:bodyPr>
            <a:spAutoFit/>
          </a:bodyPr>
          <a:lstStyle/>
          <a:p>
            <a:pPr>
              <a:lnSpc>
                <a:spcPct val="130000"/>
              </a:lnSpc>
              <a:spcBef>
                <a:spcPct val="50000"/>
              </a:spcBef>
            </a:pPr>
            <a:r>
              <a:rPr kumimoji="1" lang="en-US" altLang="zh-CN" dirty="0"/>
              <a:t>         </a:t>
            </a:r>
            <a:r>
              <a:rPr kumimoji="1" lang="zh-CN" altLang="en-US" dirty="0"/>
              <a:t>原则上，根据麦克斯韦微分方程组</a:t>
            </a:r>
            <a:r>
              <a:rPr kumimoji="1" lang="zh-CN" altLang="en-US" dirty="0" smtClean="0"/>
              <a:t>，结合边界条件</a:t>
            </a:r>
            <a:r>
              <a:rPr kumimoji="1" lang="zh-CN" altLang="en-US" dirty="0"/>
              <a:t>和初始条件，就能求解任一时刻空间任一点的电磁量。</a:t>
            </a:r>
          </a:p>
        </p:txBody>
      </p:sp>
      <p:graphicFrame>
        <p:nvGraphicFramePr>
          <p:cNvPr id="78851" name="Object 7"/>
          <p:cNvGraphicFramePr>
            <a:graphicFrameLocks noChangeAspect="1"/>
          </p:cNvGraphicFramePr>
          <p:nvPr/>
        </p:nvGraphicFramePr>
        <p:xfrm>
          <a:off x="5457825" y="1228725"/>
          <a:ext cx="3340100" cy="1295400"/>
        </p:xfrm>
        <a:graphic>
          <a:graphicData uri="http://schemas.openxmlformats.org/presentationml/2006/ole">
            <mc:AlternateContent xmlns:mc="http://schemas.openxmlformats.org/markup-compatibility/2006">
              <mc:Choice xmlns:v="urn:schemas-microsoft-com:vml" Requires="v">
                <p:oleObj spid="_x0000_s78885" name="公式" r:id="rId5" imgW="3340080" imgH="1295280" progId="Equation.3">
                  <p:embed/>
                </p:oleObj>
              </mc:Choice>
              <mc:Fallback>
                <p:oleObj name="公式" r:id="rId5" imgW="3340080" imgH="129528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57825" y="1228725"/>
                        <a:ext cx="3340100" cy="1295400"/>
                      </a:xfrm>
                      <a:prstGeom prst="rect">
                        <a:avLst/>
                      </a:prstGeom>
                      <a:solidFill>
                        <a:schemeClr val="bg1"/>
                      </a:solidFill>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100355"/>
                                        </p:tgtEl>
                                        <p:attrNameLst>
                                          <p:attrName>style.visibility</p:attrName>
                                        </p:attrNameLst>
                                      </p:cBhvr>
                                      <p:to>
                                        <p:strVal val="visible"/>
                                      </p:to>
                                    </p:set>
                                    <p:anim calcmode="lin" valueType="num">
                                      <p:cBhvr>
                                        <p:cTn id="7" dur="500" fill="hold"/>
                                        <p:tgtEl>
                                          <p:spTgt spid="100355"/>
                                        </p:tgtEl>
                                        <p:attrNameLst>
                                          <p:attrName>ppt_x</p:attrName>
                                        </p:attrNameLst>
                                      </p:cBhvr>
                                      <p:tavLst>
                                        <p:tav tm="0">
                                          <p:val>
                                            <p:strVal val="#ppt_x"/>
                                          </p:val>
                                        </p:tav>
                                        <p:tav tm="100000">
                                          <p:val>
                                            <p:strVal val="#ppt_x"/>
                                          </p:val>
                                        </p:tav>
                                      </p:tavLst>
                                    </p:anim>
                                    <p:anim calcmode="lin" valueType="num">
                                      <p:cBhvr>
                                        <p:cTn id="8" dur="500" fill="hold"/>
                                        <p:tgtEl>
                                          <p:spTgt spid="100355"/>
                                        </p:tgtEl>
                                        <p:attrNameLst>
                                          <p:attrName>ppt_y</p:attrName>
                                        </p:attrNameLst>
                                      </p:cBhvr>
                                      <p:tavLst>
                                        <p:tav tm="0">
                                          <p:val>
                                            <p:strVal val="#ppt_y-#ppt_h/2"/>
                                          </p:val>
                                        </p:tav>
                                        <p:tav tm="100000">
                                          <p:val>
                                            <p:strVal val="#ppt_y"/>
                                          </p:val>
                                        </p:tav>
                                      </p:tavLst>
                                    </p:anim>
                                    <p:anim calcmode="lin" valueType="num">
                                      <p:cBhvr>
                                        <p:cTn id="9" dur="500" fill="hold"/>
                                        <p:tgtEl>
                                          <p:spTgt spid="100355"/>
                                        </p:tgtEl>
                                        <p:attrNameLst>
                                          <p:attrName>ppt_w</p:attrName>
                                        </p:attrNameLst>
                                      </p:cBhvr>
                                      <p:tavLst>
                                        <p:tav tm="0">
                                          <p:val>
                                            <p:strVal val="#ppt_w"/>
                                          </p:val>
                                        </p:tav>
                                        <p:tav tm="100000">
                                          <p:val>
                                            <p:strVal val="#ppt_w"/>
                                          </p:val>
                                        </p:tav>
                                      </p:tavLst>
                                    </p:anim>
                                    <p:anim calcmode="lin" valueType="num">
                                      <p:cBhvr>
                                        <p:cTn id="10" dur="500" fill="hold"/>
                                        <p:tgtEl>
                                          <p:spTgt spid="100355"/>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100356"/>
                                        </p:tgtEl>
                                        <p:attrNameLst>
                                          <p:attrName>style.visibility</p:attrName>
                                        </p:attrNameLst>
                                      </p:cBhvr>
                                      <p:to>
                                        <p:strVal val="visible"/>
                                      </p:to>
                                    </p:set>
                                    <p:animEffect transition="in" filter="dissolve">
                                      <p:cBhvr>
                                        <p:cTn id="14" dur="500"/>
                                        <p:tgtEl>
                                          <p:spTgt spid="10035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00357"/>
                                        </p:tgtEl>
                                        <p:attrNameLst>
                                          <p:attrName>style.visibility</p:attrName>
                                        </p:attrNameLst>
                                      </p:cBhvr>
                                      <p:to>
                                        <p:strVal val="visible"/>
                                      </p:to>
                                    </p:set>
                                    <p:animEffect transition="in" filter="wipe(up)">
                                      <p:cBhvr>
                                        <p:cTn id="19" dur="500"/>
                                        <p:tgtEl>
                                          <p:spTgt spid="100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6" grpId="0" animBg="1"/>
      <p:bldP spid="100357"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3"/>
          <p:cNvSpPr>
            <a:spLocks noGrp="1"/>
          </p:cNvSpPr>
          <p:nvPr>
            <p:ph type="sldNum" sz="quarter" idx="12"/>
          </p:nvPr>
        </p:nvSpPr>
        <p:spPr/>
        <p:txBody>
          <a:bodyPr/>
          <a:lstStyle/>
          <a:p>
            <a:pPr>
              <a:defRPr/>
            </a:pPr>
            <a:fld id="{54D12439-ECCC-4BBB-B2F7-EC8FEC2AC069}" type="slidenum">
              <a:rPr lang="en-US" altLang="zh-CN"/>
              <a:pPr>
                <a:defRPr/>
              </a:pPr>
              <a:t>88</a:t>
            </a:fld>
            <a:endParaRPr lang="en-US" altLang="zh-CN"/>
          </a:p>
        </p:txBody>
      </p:sp>
      <p:sp>
        <p:nvSpPr>
          <p:cNvPr id="99331" name="Text Box 2"/>
          <p:cNvSpPr txBox="1">
            <a:spLocks noChangeArrowheads="1"/>
          </p:cNvSpPr>
          <p:nvPr/>
        </p:nvSpPr>
        <p:spPr bwMode="auto">
          <a:xfrm>
            <a:off x="714375" y="357188"/>
            <a:ext cx="4340225" cy="457200"/>
          </a:xfrm>
          <a:prstGeom prst="rect">
            <a:avLst/>
          </a:prstGeom>
          <a:noFill/>
          <a:ln w="9525">
            <a:noFill/>
            <a:miter lim="800000"/>
            <a:headEnd/>
            <a:tailEnd/>
          </a:ln>
        </p:spPr>
        <p:txBody>
          <a:bodyPr>
            <a:spAutoFit/>
          </a:bodyPr>
          <a:lstStyle/>
          <a:p>
            <a:pPr>
              <a:spcBef>
                <a:spcPct val="50000"/>
              </a:spcBef>
            </a:pPr>
            <a:r>
              <a:rPr kumimoji="1" lang="zh-CN" altLang="en-US">
                <a:solidFill>
                  <a:srgbClr val="FFFF00"/>
                </a:solidFill>
              </a:rPr>
              <a:t>麦克斯韦方程组的意义：</a:t>
            </a:r>
            <a:endParaRPr kumimoji="1" lang="zh-CN" altLang="en-US" b="0">
              <a:solidFill>
                <a:srgbClr val="FFFF00"/>
              </a:solidFill>
            </a:endParaRPr>
          </a:p>
        </p:txBody>
      </p:sp>
      <p:sp>
        <p:nvSpPr>
          <p:cNvPr id="101379" name="Text Box 3"/>
          <p:cNvSpPr txBox="1">
            <a:spLocks noChangeArrowheads="1"/>
          </p:cNvSpPr>
          <p:nvPr/>
        </p:nvSpPr>
        <p:spPr bwMode="auto">
          <a:xfrm>
            <a:off x="785813" y="785813"/>
            <a:ext cx="6550025" cy="566737"/>
          </a:xfrm>
          <a:prstGeom prst="rect">
            <a:avLst/>
          </a:prstGeom>
          <a:noFill/>
          <a:ln w="9525">
            <a:noFill/>
            <a:miter lim="800000"/>
            <a:headEnd/>
            <a:tailEnd/>
          </a:ln>
        </p:spPr>
        <p:txBody>
          <a:bodyPr>
            <a:spAutoFit/>
          </a:bodyPr>
          <a:lstStyle/>
          <a:p>
            <a:pPr>
              <a:lnSpc>
                <a:spcPct val="130000"/>
              </a:lnSpc>
              <a:spcBef>
                <a:spcPct val="50000"/>
              </a:spcBef>
            </a:pPr>
            <a:r>
              <a:rPr kumimoji="1" lang="en-US" altLang="zh-CN"/>
              <a:t>(1)</a:t>
            </a:r>
            <a:r>
              <a:rPr kumimoji="1" lang="zh-CN" altLang="en-US"/>
              <a:t>概括、总结了一切宏观电磁现象的规律。</a:t>
            </a:r>
            <a:endParaRPr kumimoji="1" lang="zh-CN" altLang="en-US" b="0">
              <a:solidFill>
                <a:schemeClr val="tx1"/>
              </a:solidFill>
            </a:endParaRPr>
          </a:p>
        </p:txBody>
      </p:sp>
      <p:sp>
        <p:nvSpPr>
          <p:cNvPr id="101380" name="Text Box 4"/>
          <p:cNvSpPr txBox="1">
            <a:spLocks noChangeArrowheads="1"/>
          </p:cNvSpPr>
          <p:nvPr/>
        </p:nvSpPr>
        <p:spPr bwMode="auto">
          <a:xfrm>
            <a:off x="760413" y="1271588"/>
            <a:ext cx="4256087" cy="566737"/>
          </a:xfrm>
          <a:prstGeom prst="rect">
            <a:avLst/>
          </a:prstGeom>
          <a:noFill/>
          <a:ln w="9525">
            <a:noFill/>
            <a:miter lim="800000"/>
            <a:headEnd/>
            <a:tailEnd/>
          </a:ln>
        </p:spPr>
        <p:txBody>
          <a:bodyPr>
            <a:spAutoFit/>
          </a:bodyPr>
          <a:lstStyle/>
          <a:p>
            <a:pPr>
              <a:lnSpc>
                <a:spcPct val="130000"/>
              </a:lnSpc>
              <a:spcBef>
                <a:spcPct val="50000"/>
              </a:spcBef>
            </a:pPr>
            <a:r>
              <a:rPr kumimoji="1" lang="en-US" altLang="zh-CN"/>
              <a:t>(2)</a:t>
            </a:r>
            <a:r>
              <a:rPr kumimoji="1" lang="zh-CN" altLang="en-US"/>
              <a:t>预见了电磁波的存在。</a:t>
            </a:r>
          </a:p>
        </p:txBody>
      </p:sp>
      <p:sp>
        <p:nvSpPr>
          <p:cNvPr id="101381" name="Text Box 5"/>
          <p:cNvSpPr txBox="1">
            <a:spLocks noChangeArrowheads="1"/>
          </p:cNvSpPr>
          <p:nvPr/>
        </p:nvSpPr>
        <p:spPr bwMode="auto">
          <a:xfrm>
            <a:off x="1982788" y="1827213"/>
            <a:ext cx="2144712" cy="457200"/>
          </a:xfrm>
          <a:prstGeom prst="rect">
            <a:avLst/>
          </a:prstGeom>
          <a:noFill/>
          <a:ln w="9525">
            <a:noFill/>
            <a:miter lim="800000"/>
            <a:headEnd/>
            <a:tailEnd/>
          </a:ln>
        </p:spPr>
        <p:txBody>
          <a:bodyPr>
            <a:spAutoFit/>
          </a:bodyPr>
          <a:lstStyle/>
          <a:p>
            <a:pPr>
              <a:spcBef>
                <a:spcPct val="50000"/>
              </a:spcBef>
            </a:pPr>
            <a:r>
              <a:rPr kumimoji="1" lang="zh-CN" altLang="en-US"/>
              <a:t>变化的磁场</a:t>
            </a:r>
            <a:endParaRPr kumimoji="1" lang="zh-CN" altLang="en-US" b="0">
              <a:solidFill>
                <a:schemeClr val="tx1"/>
              </a:solidFill>
            </a:endParaRPr>
          </a:p>
        </p:txBody>
      </p:sp>
      <p:sp>
        <p:nvSpPr>
          <p:cNvPr id="101382" name="Text Box 6"/>
          <p:cNvSpPr txBox="1">
            <a:spLocks noChangeArrowheads="1"/>
          </p:cNvSpPr>
          <p:nvPr/>
        </p:nvSpPr>
        <p:spPr bwMode="auto">
          <a:xfrm>
            <a:off x="4602163" y="1817688"/>
            <a:ext cx="2020887" cy="457200"/>
          </a:xfrm>
          <a:prstGeom prst="rect">
            <a:avLst/>
          </a:prstGeom>
          <a:noFill/>
          <a:ln w="9525">
            <a:noFill/>
            <a:miter lim="800000"/>
            <a:headEnd/>
            <a:tailEnd/>
          </a:ln>
        </p:spPr>
        <p:txBody>
          <a:bodyPr>
            <a:spAutoFit/>
          </a:bodyPr>
          <a:lstStyle/>
          <a:p>
            <a:pPr>
              <a:spcBef>
                <a:spcPct val="50000"/>
              </a:spcBef>
            </a:pPr>
            <a:r>
              <a:rPr kumimoji="1" lang="zh-CN" altLang="en-US"/>
              <a:t>变化的电场</a:t>
            </a:r>
          </a:p>
        </p:txBody>
      </p:sp>
      <p:sp>
        <p:nvSpPr>
          <p:cNvPr id="101383" name="Line 7"/>
          <p:cNvSpPr>
            <a:spLocks noChangeShapeType="1"/>
          </p:cNvSpPr>
          <p:nvPr/>
        </p:nvSpPr>
        <p:spPr bwMode="auto">
          <a:xfrm>
            <a:off x="3900488" y="1973263"/>
            <a:ext cx="647700" cy="0"/>
          </a:xfrm>
          <a:prstGeom prst="line">
            <a:avLst/>
          </a:prstGeom>
          <a:noFill/>
          <a:ln w="28575">
            <a:solidFill>
              <a:srgbClr val="FFFF00"/>
            </a:solidFill>
            <a:round/>
            <a:headEnd/>
            <a:tailEnd type="triangle" w="med" len="med"/>
          </a:ln>
        </p:spPr>
        <p:txBody>
          <a:bodyPr/>
          <a:lstStyle/>
          <a:p>
            <a:endParaRPr lang="zh-CN" altLang="en-US"/>
          </a:p>
        </p:txBody>
      </p:sp>
      <p:sp>
        <p:nvSpPr>
          <p:cNvPr id="101384" name="Line 8"/>
          <p:cNvSpPr>
            <a:spLocks noChangeShapeType="1"/>
          </p:cNvSpPr>
          <p:nvPr/>
        </p:nvSpPr>
        <p:spPr bwMode="auto">
          <a:xfrm>
            <a:off x="3875088" y="2187575"/>
            <a:ext cx="681037" cy="0"/>
          </a:xfrm>
          <a:prstGeom prst="line">
            <a:avLst/>
          </a:prstGeom>
          <a:noFill/>
          <a:ln w="28575">
            <a:solidFill>
              <a:srgbClr val="FFFF00"/>
            </a:solidFill>
            <a:round/>
            <a:headEnd type="triangle" w="med" len="med"/>
            <a:tailEnd/>
          </a:ln>
        </p:spPr>
        <p:txBody>
          <a:bodyPr/>
          <a:lstStyle/>
          <a:p>
            <a:endParaRPr lang="zh-CN" altLang="en-US"/>
          </a:p>
        </p:txBody>
      </p:sp>
      <p:sp>
        <p:nvSpPr>
          <p:cNvPr id="101385" name="Text Box 9"/>
          <p:cNvSpPr txBox="1">
            <a:spLocks noChangeArrowheads="1"/>
          </p:cNvSpPr>
          <p:nvPr/>
        </p:nvSpPr>
        <p:spPr bwMode="auto">
          <a:xfrm>
            <a:off x="565150" y="2225675"/>
            <a:ext cx="8578850" cy="1041400"/>
          </a:xfrm>
          <a:prstGeom prst="rect">
            <a:avLst/>
          </a:prstGeom>
          <a:noFill/>
          <a:ln w="9525">
            <a:noFill/>
            <a:miter lim="800000"/>
            <a:headEnd/>
            <a:tailEnd/>
          </a:ln>
        </p:spPr>
        <p:txBody>
          <a:bodyPr>
            <a:spAutoFit/>
          </a:bodyPr>
          <a:lstStyle/>
          <a:p>
            <a:pPr>
              <a:lnSpc>
                <a:spcPct val="130000"/>
              </a:lnSpc>
              <a:spcBef>
                <a:spcPct val="50000"/>
              </a:spcBef>
            </a:pPr>
            <a:r>
              <a:rPr kumimoji="1" lang="en-US" altLang="zh-CN" b="0">
                <a:solidFill>
                  <a:schemeClr val="tx1"/>
                </a:solidFill>
              </a:rPr>
              <a:t>       </a:t>
            </a:r>
            <a:r>
              <a:rPr kumimoji="1" lang="zh-CN" altLang="en-US"/>
              <a:t>变化的电场和磁场相互激发交替产生，由近及远，以有限的速度在空间传播，从而形成电磁波。</a:t>
            </a:r>
          </a:p>
        </p:txBody>
      </p:sp>
      <p:grpSp>
        <p:nvGrpSpPr>
          <p:cNvPr id="2" name="Group 10"/>
          <p:cNvGrpSpPr>
            <a:grpSpLocks/>
          </p:cNvGrpSpPr>
          <p:nvPr/>
        </p:nvGrpSpPr>
        <p:grpSpPr bwMode="auto">
          <a:xfrm>
            <a:off x="800100" y="4043363"/>
            <a:ext cx="7486650" cy="2276475"/>
            <a:chOff x="504" y="2547"/>
            <a:chExt cx="4716" cy="1434"/>
          </a:xfrm>
        </p:grpSpPr>
        <p:sp>
          <p:nvSpPr>
            <p:cNvPr id="99355" name="Arc 11"/>
            <p:cNvSpPr>
              <a:spLocks/>
            </p:cNvSpPr>
            <p:nvPr/>
          </p:nvSpPr>
          <p:spPr bwMode="auto">
            <a:xfrm>
              <a:off x="4605" y="2553"/>
              <a:ext cx="615" cy="597"/>
            </a:xfrm>
            <a:custGeom>
              <a:avLst/>
              <a:gdLst>
                <a:gd name="T0" fmla="*/ 0 w 42987"/>
                <a:gd name="T1" fmla="*/ 0 h 43200"/>
                <a:gd name="T2" fmla="*/ 0 w 42987"/>
                <a:gd name="T3" fmla="*/ 0 h 43200"/>
                <a:gd name="T4" fmla="*/ 0 w 42987"/>
                <a:gd name="T5" fmla="*/ 0 h 43200"/>
                <a:gd name="T6" fmla="*/ 0 60000 65536"/>
                <a:gd name="T7" fmla="*/ 0 60000 65536"/>
                <a:gd name="T8" fmla="*/ 0 60000 65536"/>
                <a:gd name="T9" fmla="*/ 0 w 42987"/>
                <a:gd name="T10" fmla="*/ 0 h 43200"/>
                <a:gd name="T11" fmla="*/ 42987 w 42987"/>
                <a:gd name="T12" fmla="*/ 43200 h 43200"/>
              </a:gdLst>
              <a:ahLst/>
              <a:cxnLst>
                <a:cxn ang="T6">
                  <a:pos x="T0" y="T1"/>
                </a:cxn>
                <a:cxn ang="T7">
                  <a:pos x="T2" y="T3"/>
                </a:cxn>
                <a:cxn ang="T8">
                  <a:pos x="T4" y="T5"/>
                </a:cxn>
              </a:cxnLst>
              <a:rect l="T9" t="T10" r="T11" b="T12"/>
              <a:pathLst>
                <a:path w="42987" h="43200" fill="none" extrusionOk="0">
                  <a:moveTo>
                    <a:pt x="-1" y="18576"/>
                  </a:moveTo>
                  <a:cubicBezTo>
                    <a:pt x="1505" y="7921"/>
                    <a:pt x="10625" y="-1"/>
                    <a:pt x="21387" y="0"/>
                  </a:cubicBezTo>
                  <a:cubicBezTo>
                    <a:pt x="33316" y="0"/>
                    <a:pt x="42987" y="9670"/>
                    <a:pt x="42987" y="21600"/>
                  </a:cubicBezTo>
                  <a:cubicBezTo>
                    <a:pt x="42987" y="33529"/>
                    <a:pt x="33316" y="43200"/>
                    <a:pt x="21387" y="43200"/>
                  </a:cubicBezTo>
                  <a:cubicBezTo>
                    <a:pt x="13485" y="43200"/>
                    <a:pt x="6213" y="38885"/>
                    <a:pt x="2427" y="31949"/>
                  </a:cubicBezTo>
                </a:path>
                <a:path w="42987" h="43200" stroke="0" extrusionOk="0">
                  <a:moveTo>
                    <a:pt x="-1" y="18576"/>
                  </a:moveTo>
                  <a:cubicBezTo>
                    <a:pt x="1505" y="7921"/>
                    <a:pt x="10625" y="-1"/>
                    <a:pt x="21387" y="0"/>
                  </a:cubicBezTo>
                  <a:cubicBezTo>
                    <a:pt x="33316" y="0"/>
                    <a:pt x="42987" y="9670"/>
                    <a:pt x="42987" y="21600"/>
                  </a:cubicBezTo>
                  <a:cubicBezTo>
                    <a:pt x="42987" y="33529"/>
                    <a:pt x="33316" y="43200"/>
                    <a:pt x="21387" y="43200"/>
                  </a:cubicBezTo>
                  <a:cubicBezTo>
                    <a:pt x="13485" y="43200"/>
                    <a:pt x="6213" y="38885"/>
                    <a:pt x="2427" y="31949"/>
                  </a:cubicBezTo>
                  <a:lnTo>
                    <a:pt x="21387" y="21600"/>
                  </a:lnTo>
                  <a:close/>
                </a:path>
              </a:pathLst>
            </a:custGeom>
            <a:noFill/>
            <a:ln w="28575">
              <a:solidFill>
                <a:schemeClr val="bg1"/>
              </a:solidFill>
              <a:round/>
              <a:headEnd/>
              <a:tailEnd/>
            </a:ln>
          </p:spPr>
          <p:txBody>
            <a:bodyPr wrap="none" anchor="ctr"/>
            <a:lstStyle/>
            <a:p>
              <a:endParaRPr lang="zh-CN" altLang="en-US"/>
            </a:p>
          </p:txBody>
        </p:sp>
        <p:sp>
          <p:nvSpPr>
            <p:cNvPr id="99356" name="Arc 12"/>
            <p:cNvSpPr>
              <a:spLocks/>
            </p:cNvSpPr>
            <p:nvPr/>
          </p:nvSpPr>
          <p:spPr bwMode="auto">
            <a:xfrm>
              <a:off x="504" y="2547"/>
              <a:ext cx="618" cy="598"/>
            </a:xfrm>
            <a:custGeom>
              <a:avLst/>
              <a:gdLst>
                <a:gd name="T0" fmla="*/ 0 w 43131"/>
                <a:gd name="T1" fmla="*/ 0 h 43200"/>
                <a:gd name="T2" fmla="*/ 0 w 43131"/>
                <a:gd name="T3" fmla="*/ 0 h 43200"/>
                <a:gd name="T4" fmla="*/ 0 w 43131"/>
                <a:gd name="T5" fmla="*/ 0 h 43200"/>
                <a:gd name="T6" fmla="*/ 0 60000 65536"/>
                <a:gd name="T7" fmla="*/ 0 60000 65536"/>
                <a:gd name="T8" fmla="*/ 0 60000 65536"/>
                <a:gd name="T9" fmla="*/ 0 w 43131"/>
                <a:gd name="T10" fmla="*/ 0 h 43200"/>
                <a:gd name="T11" fmla="*/ 43131 w 43131"/>
                <a:gd name="T12" fmla="*/ 43200 h 43200"/>
              </a:gdLst>
              <a:ahLst/>
              <a:cxnLst>
                <a:cxn ang="T6">
                  <a:pos x="T0" y="T1"/>
                </a:cxn>
                <a:cxn ang="T7">
                  <a:pos x="T2" y="T3"/>
                </a:cxn>
                <a:cxn ang="T8">
                  <a:pos x="T4" y="T5"/>
                </a:cxn>
              </a:cxnLst>
              <a:rect l="T9" t="T10" r="T11" b="T12"/>
              <a:pathLst>
                <a:path w="43131" h="43200" fill="none" extrusionOk="0">
                  <a:moveTo>
                    <a:pt x="36894" y="36851"/>
                  </a:moveTo>
                  <a:cubicBezTo>
                    <a:pt x="32842" y="40915"/>
                    <a:pt x="27339" y="43199"/>
                    <a:pt x="21600" y="43200"/>
                  </a:cubicBezTo>
                  <a:cubicBezTo>
                    <a:pt x="9670" y="43200"/>
                    <a:pt x="0" y="33529"/>
                    <a:pt x="0" y="21600"/>
                  </a:cubicBezTo>
                  <a:cubicBezTo>
                    <a:pt x="0" y="9670"/>
                    <a:pt x="9670" y="0"/>
                    <a:pt x="21600" y="0"/>
                  </a:cubicBezTo>
                  <a:cubicBezTo>
                    <a:pt x="32858" y="-1"/>
                    <a:pt x="42228" y="8647"/>
                    <a:pt x="43130" y="19870"/>
                  </a:cubicBezTo>
                </a:path>
                <a:path w="43131" h="43200" stroke="0" extrusionOk="0">
                  <a:moveTo>
                    <a:pt x="36894" y="36851"/>
                  </a:moveTo>
                  <a:cubicBezTo>
                    <a:pt x="32842" y="40915"/>
                    <a:pt x="27339" y="43199"/>
                    <a:pt x="21600" y="43200"/>
                  </a:cubicBezTo>
                  <a:cubicBezTo>
                    <a:pt x="9670" y="43200"/>
                    <a:pt x="0" y="33529"/>
                    <a:pt x="0" y="21600"/>
                  </a:cubicBezTo>
                  <a:cubicBezTo>
                    <a:pt x="0" y="9670"/>
                    <a:pt x="9670" y="0"/>
                    <a:pt x="21600" y="0"/>
                  </a:cubicBezTo>
                  <a:cubicBezTo>
                    <a:pt x="32858" y="-1"/>
                    <a:pt x="42228" y="8647"/>
                    <a:pt x="43130" y="19870"/>
                  </a:cubicBezTo>
                  <a:lnTo>
                    <a:pt x="21600" y="21600"/>
                  </a:lnTo>
                  <a:close/>
                </a:path>
              </a:pathLst>
            </a:custGeom>
            <a:noFill/>
            <a:ln w="28575">
              <a:solidFill>
                <a:schemeClr val="bg1"/>
              </a:solidFill>
              <a:round/>
              <a:headEnd/>
              <a:tailEnd/>
            </a:ln>
          </p:spPr>
          <p:txBody>
            <a:bodyPr wrap="none" anchor="ctr"/>
            <a:lstStyle/>
            <a:p>
              <a:endParaRPr lang="zh-CN" altLang="en-US"/>
            </a:p>
          </p:txBody>
        </p:sp>
        <p:sp>
          <p:nvSpPr>
            <p:cNvPr id="99357" name="Text Box 13"/>
            <p:cNvSpPr txBox="1">
              <a:spLocks noChangeArrowheads="1"/>
            </p:cNvSpPr>
            <p:nvPr/>
          </p:nvSpPr>
          <p:spPr bwMode="auto">
            <a:xfrm>
              <a:off x="2432" y="3654"/>
              <a:ext cx="859" cy="327"/>
            </a:xfrm>
            <a:prstGeom prst="rect">
              <a:avLst/>
            </a:prstGeom>
            <a:noFill/>
            <a:ln w="9525">
              <a:noFill/>
              <a:miter lim="800000"/>
              <a:headEnd/>
              <a:tailEnd/>
            </a:ln>
          </p:spPr>
          <p:txBody>
            <a:bodyPr>
              <a:spAutoFit/>
            </a:bodyPr>
            <a:lstStyle/>
            <a:p>
              <a:pPr>
                <a:spcBef>
                  <a:spcPct val="50000"/>
                </a:spcBef>
              </a:pPr>
              <a:endParaRPr kumimoji="1" lang="zh-CN" altLang="zh-CN" sz="2800" b="0"/>
            </a:p>
          </p:txBody>
        </p:sp>
      </p:grpSp>
      <p:grpSp>
        <p:nvGrpSpPr>
          <p:cNvPr id="3" name="Group 14"/>
          <p:cNvGrpSpPr>
            <a:grpSpLocks/>
          </p:cNvGrpSpPr>
          <p:nvPr/>
        </p:nvGrpSpPr>
        <p:grpSpPr bwMode="auto">
          <a:xfrm>
            <a:off x="4060825" y="3181350"/>
            <a:ext cx="465138" cy="2627313"/>
            <a:chOff x="2558" y="2004"/>
            <a:chExt cx="293" cy="1655"/>
          </a:xfrm>
        </p:grpSpPr>
        <p:sp>
          <p:nvSpPr>
            <p:cNvPr id="99352" name="Text Box 15"/>
            <p:cNvSpPr txBox="1">
              <a:spLocks noChangeArrowheads="1"/>
            </p:cNvSpPr>
            <p:nvPr/>
          </p:nvSpPr>
          <p:spPr bwMode="auto">
            <a:xfrm>
              <a:off x="2558" y="2066"/>
              <a:ext cx="293" cy="327"/>
            </a:xfrm>
            <a:prstGeom prst="rect">
              <a:avLst/>
            </a:prstGeom>
            <a:noFill/>
            <a:ln w="57150">
              <a:noFill/>
              <a:miter lim="800000"/>
              <a:headEnd/>
              <a:tailEnd/>
            </a:ln>
          </p:spPr>
          <p:txBody>
            <a:bodyPr>
              <a:spAutoFit/>
            </a:bodyPr>
            <a:lstStyle/>
            <a:p>
              <a:pPr>
                <a:spcBef>
                  <a:spcPct val="50000"/>
                </a:spcBef>
              </a:pPr>
              <a:r>
                <a:rPr kumimoji="1" lang="en-US" altLang="zh-CN" sz="2800" i="1">
                  <a:solidFill>
                    <a:srgbClr val="FF3300"/>
                  </a:solidFill>
                </a:rPr>
                <a:t>i</a:t>
              </a:r>
            </a:p>
          </p:txBody>
        </p:sp>
        <p:sp>
          <p:nvSpPr>
            <p:cNvPr id="99353" name="Line 16"/>
            <p:cNvSpPr>
              <a:spLocks noChangeShapeType="1"/>
            </p:cNvSpPr>
            <p:nvPr/>
          </p:nvSpPr>
          <p:spPr bwMode="auto">
            <a:xfrm>
              <a:off x="2789" y="2004"/>
              <a:ext cx="0" cy="1655"/>
            </a:xfrm>
            <a:prstGeom prst="line">
              <a:avLst/>
            </a:prstGeom>
            <a:noFill/>
            <a:ln w="76200">
              <a:solidFill>
                <a:srgbClr val="FF3300"/>
              </a:solidFill>
              <a:round/>
              <a:headEnd/>
              <a:tailEnd/>
            </a:ln>
          </p:spPr>
          <p:txBody>
            <a:bodyPr/>
            <a:lstStyle/>
            <a:p>
              <a:endParaRPr lang="zh-CN" altLang="en-US"/>
            </a:p>
          </p:txBody>
        </p:sp>
        <p:sp>
          <p:nvSpPr>
            <p:cNvPr id="99354" name="Line 17"/>
            <p:cNvSpPr>
              <a:spLocks noChangeShapeType="1"/>
            </p:cNvSpPr>
            <p:nvPr/>
          </p:nvSpPr>
          <p:spPr bwMode="auto">
            <a:xfrm flipV="1">
              <a:off x="2788" y="2282"/>
              <a:ext cx="0" cy="349"/>
            </a:xfrm>
            <a:prstGeom prst="line">
              <a:avLst/>
            </a:prstGeom>
            <a:noFill/>
            <a:ln w="76200">
              <a:solidFill>
                <a:srgbClr val="FF3300"/>
              </a:solidFill>
              <a:round/>
              <a:headEnd/>
              <a:tailEnd type="triangle" w="med" len="med"/>
            </a:ln>
          </p:spPr>
          <p:txBody>
            <a:bodyPr/>
            <a:lstStyle/>
            <a:p>
              <a:endParaRPr lang="zh-CN" altLang="en-US"/>
            </a:p>
          </p:txBody>
        </p:sp>
      </p:grpSp>
      <p:grpSp>
        <p:nvGrpSpPr>
          <p:cNvPr id="4" name="Group 18"/>
          <p:cNvGrpSpPr>
            <a:grpSpLocks/>
          </p:cNvGrpSpPr>
          <p:nvPr/>
        </p:nvGrpSpPr>
        <p:grpSpPr bwMode="auto">
          <a:xfrm>
            <a:off x="3465513" y="3598863"/>
            <a:ext cx="1927225" cy="1276350"/>
            <a:chOff x="2183" y="2267"/>
            <a:chExt cx="1214" cy="804"/>
          </a:xfrm>
        </p:grpSpPr>
        <p:sp>
          <p:nvSpPr>
            <p:cNvPr id="99349" name="Oval 19"/>
            <p:cNvSpPr>
              <a:spLocks noChangeArrowheads="1"/>
            </p:cNvSpPr>
            <p:nvPr/>
          </p:nvSpPr>
          <p:spPr bwMode="auto">
            <a:xfrm>
              <a:off x="2183" y="2559"/>
              <a:ext cx="1214" cy="512"/>
            </a:xfrm>
            <a:prstGeom prst="ellipse">
              <a:avLst/>
            </a:prstGeom>
            <a:noFill/>
            <a:ln w="28575">
              <a:solidFill>
                <a:srgbClr val="FFFF00"/>
              </a:solidFill>
              <a:round/>
              <a:headEnd/>
              <a:tailEnd/>
            </a:ln>
          </p:spPr>
          <p:txBody>
            <a:bodyPr wrap="none" anchor="ctr"/>
            <a:lstStyle/>
            <a:p>
              <a:endParaRPr lang="zh-CN" altLang="en-US"/>
            </a:p>
          </p:txBody>
        </p:sp>
        <p:sp>
          <p:nvSpPr>
            <p:cNvPr id="99350" name="Line 20"/>
            <p:cNvSpPr>
              <a:spLocks noChangeShapeType="1"/>
            </p:cNvSpPr>
            <p:nvPr/>
          </p:nvSpPr>
          <p:spPr bwMode="auto">
            <a:xfrm flipV="1">
              <a:off x="2790" y="2267"/>
              <a:ext cx="0" cy="349"/>
            </a:xfrm>
            <a:prstGeom prst="line">
              <a:avLst/>
            </a:prstGeom>
            <a:noFill/>
            <a:ln w="76200">
              <a:solidFill>
                <a:srgbClr val="FF3300"/>
              </a:solidFill>
              <a:round/>
              <a:headEnd/>
              <a:tailEnd type="triangle" w="med" len="med"/>
            </a:ln>
          </p:spPr>
          <p:txBody>
            <a:bodyPr/>
            <a:lstStyle/>
            <a:p>
              <a:endParaRPr lang="zh-CN" altLang="en-US"/>
            </a:p>
          </p:txBody>
        </p:sp>
        <p:sp>
          <p:nvSpPr>
            <p:cNvPr id="99351" name="Line 21"/>
            <p:cNvSpPr>
              <a:spLocks noChangeShapeType="1"/>
            </p:cNvSpPr>
            <p:nvPr/>
          </p:nvSpPr>
          <p:spPr bwMode="auto">
            <a:xfrm>
              <a:off x="2789" y="2822"/>
              <a:ext cx="0" cy="233"/>
            </a:xfrm>
            <a:prstGeom prst="line">
              <a:avLst/>
            </a:prstGeom>
            <a:noFill/>
            <a:ln w="76200">
              <a:solidFill>
                <a:srgbClr val="333399"/>
              </a:solidFill>
              <a:round/>
              <a:headEnd/>
              <a:tailEnd/>
            </a:ln>
          </p:spPr>
          <p:txBody>
            <a:bodyPr wrap="none" anchor="ctr"/>
            <a:lstStyle/>
            <a:p>
              <a:endParaRPr lang="zh-CN" altLang="en-US"/>
            </a:p>
          </p:txBody>
        </p:sp>
      </p:grpSp>
      <p:grpSp>
        <p:nvGrpSpPr>
          <p:cNvPr id="5" name="Group 22"/>
          <p:cNvGrpSpPr>
            <a:grpSpLocks/>
          </p:cNvGrpSpPr>
          <p:nvPr/>
        </p:nvGrpSpPr>
        <p:grpSpPr bwMode="auto">
          <a:xfrm>
            <a:off x="2381250" y="3709988"/>
            <a:ext cx="4160838" cy="1647825"/>
            <a:chOff x="1500" y="2337"/>
            <a:chExt cx="2621" cy="1038"/>
          </a:xfrm>
        </p:grpSpPr>
        <p:sp>
          <p:nvSpPr>
            <p:cNvPr id="99347" name="Arc 23"/>
            <p:cNvSpPr>
              <a:spLocks/>
            </p:cNvSpPr>
            <p:nvPr/>
          </p:nvSpPr>
          <p:spPr bwMode="auto">
            <a:xfrm>
              <a:off x="1500" y="2337"/>
              <a:ext cx="1043" cy="1038"/>
            </a:xfrm>
            <a:custGeom>
              <a:avLst/>
              <a:gdLst>
                <a:gd name="T0" fmla="*/ 0 w 42999"/>
                <a:gd name="T1" fmla="*/ 0 h 43200"/>
                <a:gd name="T2" fmla="*/ 0 w 42999"/>
                <a:gd name="T3" fmla="*/ 0 h 43200"/>
                <a:gd name="T4" fmla="*/ 0 w 42999"/>
                <a:gd name="T5" fmla="*/ 0 h 43200"/>
                <a:gd name="T6" fmla="*/ 0 60000 65536"/>
                <a:gd name="T7" fmla="*/ 0 60000 65536"/>
                <a:gd name="T8" fmla="*/ 0 60000 65536"/>
                <a:gd name="T9" fmla="*/ 0 w 42999"/>
                <a:gd name="T10" fmla="*/ 0 h 43200"/>
                <a:gd name="T11" fmla="*/ 42999 w 42999"/>
                <a:gd name="T12" fmla="*/ 43200 h 43200"/>
              </a:gdLst>
              <a:ahLst/>
              <a:cxnLst>
                <a:cxn ang="T6">
                  <a:pos x="T0" y="T1"/>
                </a:cxn>
                <a:cxn ang="T7">
                  <a:pos x="T2" y="T3"/>
                </a:cxn>
                <a:cxn ang="T8">
                  <a:pos x="T4" y="T5"/>
                </a:cxn>
              </a:cxnLst>
              <a:rect l="T9" t="T10" r="T11" b="T12"/>
              <a:pathLst>
                <a:path w="42999" h="43200" fill="none" extrusionOk="0">
                  <a:moveTo>
                    <a:pt x="41574" y="29819"/>
                  </a:moveTo>
                  <a:cubicBezTo>
                    <a:pt x="38243" y="37915"/>
                    <a:pt x="30354" y="43199"/>
                    <a:pt x="21600" y="43200"/>
                  </a:cubicBezTo>
                  <a:cubicBezTo>
                    <a:pt x="9670" y="43200"/>
                    <a:pt x="0" y="33529"/>
                    <a:pt x="0" y="21600"/>
                  </a:cubicBezTo>
                  <a:cubicBezTo>
                    <a:pt x="0" y="9670"/>
                    <a:pt x="9670" y="0"/>
                    <a:pt x="21600" y="0"/>
                  </a:cubicBezTo>
                  <a:cubicBezTo>
                    <a:pt x="32394" y="-1"/>
                    <a:pt x="41531" y="7968"/>
                    <a:pt x="42999" y="18662"/>
                  </a:cubicBezTo>
                </a:path>
                <a:path w="42999" h="43200" stroke="0" extrusionOk="0">
                  <a:moveTo>
                    <a:pt x="41574" y="29819"/>
                  </a:moveTo>
                  <a:cubicBezTo>
                    <a:pt x="38243" y="37915"/>
                    <a:pt x="30354" y="43199"/>
                    <a:pt x="21600" y="43200"/>
                  </a:cubicBezTo>
                  <a:cubicBezTo>
                    <a:pt x="9670" y="43200"/>
                    <a:pt x="0" y="33529"/>
                    <a:pt x="0" y="21600"/>
                  </a:cubicBezTo>
                  <a:cubicBezTo>
                    <a:pt x="0" y="9670"/>
                    <a:pt x="9670" y="0"/>
                    <a:pt x="21600" y="0"/>
                  </a:cubicBezTo>
                  <a:cubicBezTo>
                    <a:pt x="32394" y="-1"/>
                    <a:pt x="41531" y="7968"/>
                    <a:pt x="42999" y="18662"/>
                  </a:cubicBezTo>
                  <a:lnTo>
                    <a:pt x="21600" y="21600"/>
                  </a:lnTo>
                  <a:close/>
                </a:path>
              </a:pathLst>
            </a:custGeom>
            <a:noFill/>
            <a:ln w="28575">
              <a:solidFill>
                <a:schemeClr val="bg1"/>
              </a:solidFill>
              <a:round/>
              <a:headEnd/>
              <a:tailEnd/>
            </a:ln>
          </p:spPr>
          <p:txBody>
            <a:bodyPr wrap="none" anchor="ctr"/>
            <a:lstStyle/>
            <a:p>
              <a:endParaRPr lang="zh-CN" altLang="en-US"/>
            </a:p>
          </p:txBody>
        </p:sp>
        <p:sp>
          <p:nvSpPr>
            <p:cNvPr id="99348" name="Arc 24"/>
            <p:cNvSpPr>
              <a:spLocks/>
            </p:cNvSpPr>
            <p:nvPr/>
          </p:nvSpPr>
          <p:spPr bwMode="auto">
            <a:xfrm>
              <a:off x="3077" y="2338"/>
              <a:ext cx="1044" cy="1037"/>
            </a:xfrm>
            <a:custGeom>
              <a:avLst/>
              <a:gdLst>
                <a:gd name="T0" fmla="*/ 0 w 43049"/>
                <a:gd name="T1" fmla="*/ 0 h 43200"/>
                <a:gd name="T2" fmla="*/ 0 w 43049"/>
                <a:gd name="T3" fmla="*/ 0 h 43200"/>
                <a:gd name="T4" fmla="*/ 0 w 43049"/>
                <a:gd name="T5" fmla="*/ 0 h 43200"/>
                <a:gd name="T6" fmla="*/ 0 60000 65536"/>
                <a:gd name="T7" fmla="*/ 0 60000 65536"/>
                <a:gd name="T8" fmla="*/ 0 60000 65536"/>
                <a:gd name="T9" fmla="*/ 0 w 43049"/>
                <a:gd name="T10" fmla="*/ 0 h 43200"/>
                <a:gd name="T11" fmla="*/ 43049 w 43049"/>
                <a:gd name="T12" fmla="*/ 43200 h 43200"/>
              </a:gdLst>
              <a:ahLst/>
              <a:cxnLst>
                <a:cxn ang="T6">
                  <a:pos x="T0" y="T1"/>
                </a:cxn>
                <a:cxn ang="T7">
                  <a:pos x="T2" y="T3"/>
                </a:cxn>
                <a:cxn ang="T8">
                  <a:pos x="T4" y="T5"/>
                </a:cxn>
              </a:cxnLst>
              <a:rect l="T9" t="T10" r="T11" b="T12"/>
              <a:pathLst>
                <a:path w="43049" h="43200" fill="none" extrusionOk="0">
                  <a:moveTo>
                    <a:pt x="-1" y="19050"/>
                  </a:moveTo>
                  <a:cubicBezTo>
                    <a:pt x="1291" y="8184"/>
                    <a:pt x="10505" y="-1"/>
                    <a:pt x="21449" y="0"/>
                  </a:cubicBezTo>
                  <a:cubicBezTo>
                    <a:pt x="33378" y="0"/>
                    <a:pt x="43049" y="9670"/>
                    <a:pt x="43049" y="21600"/>
                  </a:cubicBezTo>
                  <a:cubicBezTo>
                    <a:pt x="43049" y="33529"/>
                    <a:pt x="33378" y="43200"/>
                    <a:pt x="21449" y="43200"/>
                  </a:cubicBezTo>
                  <a:cubicBezTo>
                    <a:pt x="12470" y="43200"/>
                    <a:pt x="4428" y="37645"/>
                    <a:pt x="1248" y="29249"/>
                  </a:cubicBezTo>
                </a:path>
                <a:path w="43049" h="43200" stroke="0" extrusionOk="0">
                  <a:moveTo>
                    <a:pt x="-1" y="19050"/>
                  </a:moveTo>
                  <a:cubicBezTo>
                    <a:pt x="1291" y="8184"/>
                    <a:pt x="10505" y="-1"/>
                    <a:pt x="21449" y="0"/>
                  </a:cubicBezTo>
                  <a:cubicBezTo>
                    <a:pt x="33378" y="0"/>
                    <a:pt x="43049" y="9670"/>
                    <a:pt x="43049" y="21600"/>
                  </a:cubicBezTo>
                  <a:cubicBezTo>
                    <a:pt x="43049" y="33529"/>
                    <a:pt x="33378" y="43200"/>
                    <a:pt x="21449" y="43200"/>
                  </a:cubicBezTo>
                  <a:cubicBezTo>
                    <a:pt x="12470" y="43200"/>
                    <a:pt x="4428" y="37645"/>
                    <a:pt x="1248" y="29249"/>
                  </a:cubicBezTo>
                  <a:lnTo>
                    <a:pt x="21449" y="21600"/>
                  </a:lnTo>
                  <a:close/>
                </a:path>
              </a:pathLst>
            </a:custGeom>
            <a:noFill/>
            <a:ln w="28575">
              <a:solidFill>
                <a:schemeClr val="bg1"/>
              </a:solidFill>
              <a:round/>
              <a:headEnd/>
              <a:tailEnd/>
            </a:ln>
          </p:spPr>
          <p:txBody>
            <a:bodyPr wrap="none" anchor="ctr"/>
            <a:lstStyle/>
            <a:p>
              <a:endParaRPr lang="zh-CN" altLang="en-US"/>
            </a:p>
          </p:txBody>
        </p:sp>
      </p:grpSp>
      <p:grpSp>
        <p:nvGrpSpPr>
          <p:cNvPr id="6" name="Group 25"/>
          <p:cNvGrpSpPr>
            <a:grpSpLocks/>
          </p:cNvGrpSpPr>
          <p:nvPr/>
        </p:nvGrpSpPr>
        <p:grpSpPr bwMode="auto">
          <a:xfrm>
            <a:off x="1462088" y="3978275"/>
            <a:ext cx="6081712" cy="1035050"/>
            <a:chOff x="921" y="2506"/>
            <a:chExt cx="3831" cy="652"/>
          </a:xfrm>
        </p:grpSpPr>
        <p:sp>
          <p:nvSpPr>
            <p:cNvPr id="99345" name="Arc 26"/>
            <p:cNvSpPr>
              <a:spLocks/>
            </p:cNvSpPr>
            <p:nvPr/>
          </p:nvSpPr>
          <p:spPr bwMode="auto">
            <a:xfrm>
              <a:off x="921" y="2541"/>
              <a:ext cx="918" cy="617"/>
            </a:xfrm>
            <a:custGeom>
              <a:avLst/>
              <a:gdLst>
                <a:gd name="T0" fmla="*/ 0 w 42535"/>
                <a:gd name="T1" fmla="*/ 0 h 43200"/>
                <a:gd name="T2" fmla="*/ 0 w 42535"/>
                <a:gd name="T3" fmla="*/ 0 h 43200"/>
                <a:gd name="T4" fmla="*/ 0 w 42535"/>
                <a:gd name="T5" fmla="*/ 0 h 43200"/>
                <a:gd name="T6" fmla="*/ 0 60000 65536"/>
                <a:gd name="T7" fmla="*/ 0 60000 65536"/>
                <a:gd name="T8" fmla="*/ 0 60000 65536"/>
                <a:gd name="T9" fmla="*/ 0 w 42535"/>
                <a:gd name="T10" fmla="*/ 0 h 43200"/>
                <a:gd name="T11" fmla="*/ 42535 w 42535"/>
                <a:gd name="T12" fmla="*/ 43200 h 43200"/>
              </a:gdLst>
              <a:ahLst/>
              <a:cxnLst>
                <a:cxn ang="T6">
                  <a:pos x="T0" y="T1"/>
                </a:cxn>
                <a:cxn ang="T7">
                  <a:pos x="T2" y="T3"/>
                </a:cxn>
                <a:cxn ang="T8">
                  <a:pos x="T4" y="T5"/>
                </a:cxn>
              </a:cxnLst>
              <a:rect l="T9" t="T10" r="T11" b="T12"/>
              <a:pathLst>
                <a:path w="42535" h="43200" fill="none" extrusionOk="0">
                  <a:moveTo>
                    <a:pt x="42535" y="26918"/>
                  </a:moveTo>
                  <a:cubicBezTo>
                    <a:pt x="40102" y="36494"/>
                    <a:pt x="31481" y="43199"/>
                    <a:pt x="21600" y="43200"/>
                  </a:cubicBezTo>
                  <a:cubicBezTo>
                    <a:pt x="9670" y="43200"/>
                    <a:pt x="0" y="33529"/>
                    <a:pt x="0" y="21600"/>
                  </a:cubicBezTo>
                  <a:cubicBezTo>
                    <a:pt x="0" y="9670"/>
                    <a:pt x="9670" y="0"/>
                    <a:pt x="21600" y="0"/>
                  </a:cubicBezTo>
                  <a:cubicBezTo>
                    <a:pt x="24937" y="-1"/>
                    <a:pt x="28229" y="773"/>
                    <a:pt x="31217" y="2259"/>
                  </a:cubicBezTo>
                </a:path>
                <a:path w="42535" h="43200" stroke="0" extrusionOk="0">
                  <a:moveTo>
                    <a:pt x="42535" y="26918"/>
                  </a:moveTo>
                  <a:cubicBezTo>
                    <a:pt x="40102" y="36494"/>
                    <a:pt x="31481" y="43199"/>
                    <a:pt x="21600" y="43200"/>
                  </a:cubicBezTo>
                  <a:cubicBezTo>
                    <a:pt x="9670" y="43200"/>
                    <a:pt x="0" y="33529"/>
                    <a:pt x="0" y="21600"/>
                  </a:cubicBezTo>
                  <a:cubicBezTo>
                    <a:pt x="0" y="9670"/>
                    <a:pt x="9670" y="0"/>
                    <a:pt x="21600" y="0"/>
                  </a:cubicBezTo>
                  <a:cubicBezTo>
                    <a:pt x="24937" y="-1"/>
                    <a:pt x="28229" y="773"/>
                    <a:pt x="31217" y="2259"/>
                  </a:cubicBezTo>
                  <a:lnTo>
                    <a:pt x="21600" y="21600"/>
                  </a:lnTo>
                  <a:close/>
                </a:path>
              </a:pathLst>
            </a:custGeom>
            <a:noFill/>
            <a:ln w="28575">
              <a:solidFill>
                <a:srgbClr val="FFFF00"/>
              </a:solidFill>
              <a:round/>
              <a:headEnd/>
              <a:tailEnd/>
            </a:ln>
          </p:spPr>
          <p:txBody>
            <a:bodyPr wrap="none" anchor="ctr"/>
            <a:lstStyle/>
            <a:p>
              <a:endParaRPr lang="zh-CN" altLang="en-US"/>
            </a:p>
          </p:txBody>
        </p:sp>
        <p:sp>
          <p:nvSpPr>
            <p:cNvPr id="99346" name="Arc 27"/>
            <p:cNvSpPr>
              <a:spLocks/>
            </p:cNvSpPr>
            <p:nvPr/>
          </p:nvSpPr>
          <p:spPr bwMode="auto">
            <a:xfrm>
              <a:off x="3820" y="2506"/>
              <a:ext cx="932" cy="618"/>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10087" y="3324"/>
                  </a:moveTo>
                  <a:cubicBezTo>
                    <a:pt x="13534" y="1152"/>
                    <a:pt x="17525" y="-1"/>
                    <a:pt x="21600" y="0"/>
                  </a:cubicBezTo>
                  <a:cubicBezTo>
                    <a:pt x="33529" y="0"/>
                    <a:pt x="43200" y="9670"/>
                    <a:pt x="43200" y="21600"/>
                  </a:cubicBezTo>
                  <a:cubicBezTo>
                    <a:pt x="43200" y="33529"/>
                    <a:pt x="33529" y="43200"/>
                    <a:pt x="21600" y="43200"/>
                  </a:cubicBezTo>
                  <a:cubicBezTo>
                    <a:pt x="9670" y="43200"/>
                    <a:pt x="0" y="33529"/>
                    <a:pt x="0" y="21600"/>
                  </a:cubicBezTo>
                  <a:cubicBezTo>
                    <a:pt x="-1" y="21498"/>
                    <a:pt x="0" y="21397"/>
                    <a:pt x="2" y="21297"/>
                  </a:cubicBezTo>
                </a:path>
                <a:path w="43200" h="43200" stroke="0" extrusionOk="0">
                  <a:moveTo>
                    <a:pt x="10087" y="3324"/>
                  </a:moveTo>
                  <a:cubicBezTo>
                    <a:pt x="13534" y="1152"/>
                    <a:pt x="17525" y="-1"/>
                    <a:pt x="21600" y="0"/>
                  </a:cubicBezTo>
                  <a:cubicBezTo>
                    <a:pt x="33529" y="0"/>
                    <a:pt x="43200" y="9670"/>
                    <a:pt x="43200" y="21600"/>
                  </a:cubicBezTo>
                  <a:cubicBezTo>
                    <a:pt x="43200" y="33529"/>
                    <a:pt x="33529" y="43200"/>
                    <a:pt x="21600" y="43200"/>
                  </a:cubicBezTo>
                  <a:cubicBezTo>
                    <a:pt x="9670" y="43200"/>
                    <a:pt x="0" y="33529"/>
                    <a:pt x="0" y="21600"/>
                  </a:cubicBezTo>
                  <a:cubicBezTo>
                    <a:pt x="-1" y="21498"/>
                    <a:pt x="0" y="21397"/>
                    <a:pt x="2" y="21297"/>
                  </a:cubicBezTo>
                  <a:lnTo>
                    <a:pt x="21600" y="21600"/>
                  </a:lnTo>
                  <a:close/>
                </a:path>
              </a:pathLst>
            </a:custGeom>
            <a:noFill/>
            <a:ln w="28575">
              <a:solidFill>
                <a:srgbClr val="FFFF00"/>
              </a:solidFill>
              <a:round/>
              <a:headEnd/>
              <a:tailEnd/>
            </a:ln>
          </p:spPr>
          <p:txBody>
            <a:bodyPr wrap="none" anchor="ctr"/>
            <a:lstStyle/>
            <a:p>
              <a:endParaRPr lang="zh-CN" altLang="en-US"/>
            </a:p>
          </p:txBody>
        </p:sp>
      </p:grpSp>
      <p:sp>
        <p:nvSpPr>
          <p:cNvPr id="101404" name="Text Box 28"/>
          <p:cNvSpPr txBox="1">
            <a:spLocks noChangeArrowheads="1"/>
          </p:cNvSpPr>
          <p:nvPr/>
        </p:nvSpPr>
        <p:spPr bwMode="auto">
          <a:xfrm>
            <a:off x="900113" y="5805488"/>
            <a:ext cx="3671887" cy="566737"/>
          </a:xfrm>
          <a:prstGeom prst="rect">
            <a:avLst/>
          </a:prstGeom>
          <a:noFill/>
          <a:ln w="9525">
            <a:noFill/>
            <a:miter lim="800000"/>
            <a:headEnd/>
            <a:tailEnd/>
          </a:ln>
        </p:spPr>
        <p:txBody>
          <a:bodyPr>
            <a:spAutoFit/>
          </a:bodyPr>
          <a:lstStyle/>
          <a:p>
            <a:pPr>
              <a:lnSpc>
                <a:spcPct val="130000"/>
              </a:lnSpc>
            </a:pPr>
            <a:r>
              <a:rPr kumimoji="1" lang="en-US" altLang="zh-CN"/>
              <a:t>(3)</a:t>
            </a:r>
            <a:r>
              <a:rPr kumimoji="1" lang="zh-CN" altLang="en-US">
                <a:latin typeface="宋体" pitchFamily="2" charset="-122"/>
              </a:rPr>
              <a:t>预言了光的电磁本性。</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1379"/>
                                        </p:tgtEl>
                                        <p:attrNameLst>
                                          <p:attrName>style.visibility</p:attrName>
                                        </p:attrNameLst>
                                      </p:cBhvr>
                                      <p:to>
                                        <p:strVal val="visible"/>
                                      </p:to>
                                    </p:set>
                                    <p:animEffect transition="in" filter="wipe(left)">
                                      <p:cBhvr>
                                        <p:cTn id="7" dur="500"/>
                                        <p:tgtEl>
                                          <p:spTgt spid="1013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1380"/>
                                        </p:tgtEl>
                                        <p:attrNameLst>
                                          <p:attrName>style.visibility</p:attrName>
                                        </p:attrNameLst>
                                      </p:cBhvr>
                                      <p:to>
                                        <p:strVal val="visible"/>
                                      </p:to>
                                    </p:set>
                                    <p:animEffect transition="in" filter="wipe(left)">
                                      <p:cBhvr>
                                        <p:cTn id="12" dur="500"/>
                                        <p:tgtEl>
                                          <p:spTgt spid="10138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1381"/>
                                        </p:tgtEl>
                                        <p:attrNameLst>
                                          <p:attrName>style.visibility</p:attrName>
                                        </p:attrNameLst>
                                      </p:cBhvr>
                                      <p:to>
                                        <p:strVal val="visible"/>
                                      </p:to>
                                    </p:set>
                                    <p:animEffect transition="in" filter="wipe(left)">
                                      <p:cBhvr>
                                        <p:cTn id="17" dur="500"/>
                                        <p:tgtEl>
                                          <p:spTgt spid="10138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1383"/>
                                        </p:tgtEl>
                                        <p:attrNameLst>
                                          <p:attrName>style.visibility</p:attrName>
                                        </p:attrNameLst>
                                      </p:cBhvr>
                                      <p:to>
                                        <p:strVal val="visible"/>
                                      </p:to>
                                    </p:set>
                                    <p:animEffect transition="in" filter="wipe(left)">
                                      <p:cBhvr>
                                        <p:cTn id="22" dur="500"/>
                                        <p:tgtEl>
                                          <p:spTgt spid="10138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1382"/>
                                        </p:tgtEl>
                                        <p:attrNameLst>
                                          <p:attrName>style.visibility</p:attrName>
                                        </p:attrNameLst>
                                      </p:cBhvr>
                                      <p:to>
                                        <p:strVal val="visible"/>
                                      </p:to>
                                    </p:set>
                                    <p:animEffect transition="in" filter="wipe(left)">
                                      <p:cBhvr>
                                        <p:cTn id="27" dur="500"/>
                                        <p:tgtEl>
                                          <p:spTgt spid="10138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101384"/>
                                        </p:tgtEl>
                                        <p:attrNameLst>
                                          <p:attrName>style.visibility</p:attrName>
                                        </p:attrNameLst>
                                      </p:cBhvr>
                                      <p:to>
                                        <p:strVal val="visible"/>
                                      </p:to>
                                    </p:set>
                                    <p:animEffect transition="in" filter="wipe(right)">
                                      <p:cBhvr>
                                        <p:cTn id="32" dur="500"/>
                                        <p:tgtEl>
                                          <p:spTgt spid="10138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1385"/>
                                        </p:tgtEl>
                                        <p:attrNameLst>
                                          <p:attrName>style.visibility</p:attrName>
                                        </p:attrNameLst>
                                      </p:cBhvr>
                                      <p:to>
                                        <p:strVal val="visible"/>
                                      </p:to>
                                    </p:set>
                                    <p:animEffect transition="in" filter="wipe(left)">
                                      <p:cBhvr>
                                        <p:cTn id="37" dur="500"/>
                                        <p:tgtEl>
                                          <p:spTgt spid="10138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down)">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box(out)">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box(out)">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32"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box(out)">
                                      <p:cBhvr>
                                        <p:cTn id="57" dur="500"/>
                                        <p:tgtEl>
                                          <p:spTgt spid="6"/>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box(in)">
                                      <p:cBhvr>
                                        <p:cTn id="62" dur="500"/>
                                        <p:tgtEl>
                                          <p:spTgt spid="2"/>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01404"/>
                                        </p:tgtEl>
                                        <p:attrNameLst>
                                          <p:attrName>style.visibility</p:attrName>
                                        </p:attrNameLst>
                                      </p:cBhvr>
                                      <p:to>
                                        <p:strVal val="visible"/>
                                      </p:to>
                                    </p:set>
                                    <p:anim calcmode="lin" valueType="num">
                                      <p:cBhvr additive="base">
                                        <p:cTn id="67" dur="500" fill="hold"/>
                                        <p:tgtEl>
                                          <p:spTgt spid="101404"/>
                                        </p:tgtEl>
                                        <p:attrNameLst>
                                          <p:attrName>ppt_x</p:attrName>
                                        </p:attrNameLst>
                                      </p:cBhvr>
                                      <p:tavLst>
                                        <p:tav tm="0">
                                          <p:val>
                                            <p:strVal val="#ppt_x"/>
                                          </p:val>
                                        </p:tav>
                                        <p:tav tm="100000">
                                          <p:val>
                                            <p:strVal val="#ppt_x"/>
                                          </p:val>
                                        </p:tav>
                                      </p:tavLst>
                                    </p:anim>
                                    <p:anim calcmode="lin" valueType="num">
                                      <p:cBhvr additive="base">
                                        <p:cTn id="68" dur="500" fill="hold"/>
                                        <p:tgtEl>
                                          <p:spTgt spid="1014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autoUpdateAnimBg="0"/>
      <p:bldP spid="101380" grpId="0" autoUpdateAnimBg="0"/>
      <p:bldP spid="101381" grpId="0" autoUpdateAnimBg="0"/>
      <p:bldP spid="101382" grpId="0" autoUpdateAnimBg="0"/>
      <p:bldP spid="101383" grpId="0" animBg="1"/>
      <p:bldP spid="101384" grpId="0" animBg="1"/>
      <p:bldP spid="101385" grpId="0" autoUpdateAnimBg="0"/>
      <p:bldP spid="101404"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灯片编号占位符 3"/>
          <p:cNvSpPr>
            <a:spLocks noGrp="1"/>
          </p:cNvSpPr>
          <p:nvPr>
            <p:ph type="sldNum" sz="quarter" idx="12"/>
          </p:nvPr>
        </p:nvSpPr>
        <p:spPr/>
        <p:txBody>
          <a:bodyPr/>
          <a:lstStyle/>
          <a:p>
            <a:pPr>
              <a:defRPr/>
            </a:pPr>
            <a:fld id="{A619E002-F76D-4140-B80A-BB716B5631C3}" type="slidenum">
              <a:rPr lang="en-US" altLang="zh-CN"/>
              <a:pPr>
                <a:defRPr/>
              </a:pPr>
              <a:t>89</a:t>
            </a:fld>
            <a:endParaRPr lang="en-US" altLang="zh-CN"/>
          </a:p>
        </p:txBody>
      </p:sp>
      <p:sp>
        <p:nvSpPr>
          <p:cNvPr id="114691" name="Text Box 3"/>
          <p:cNvSpPr txBox="1">
            <a:spLocks noChangeArrowheads="1"/>
          </p:cNvSpPr>
          <p:nvPr/>
        </p:nvSpPr>
        <p:spPr bwMode="auto">
          <a:xfrm>
            <a:off x="250825" y="2565400"/>
            <a:ext cx="4075113" cy="457200"/>
          </a:xfrm>
          <a:prstGeom prst="rect">
            <a:avLst/>
          </a:prstGeom>
          <a:noFill/>
          <a:ln w="9525">
            <a:noFill/>
            <a:miter lim="800000"/>
            <a:headEnd/>
            <a:tailEnd/>
          </a:ln>
        </p:spPr>
        <p:txBody>
          <a:bodyPr>
            <a:spAutoFit/>
          </a:bodyPr>
          <a:lstStyle/>
          <a:p>
            <a:pPr>
              <a:spcBef>
                <a:spcPct val="50000"/>
              </a:spcBef>
            </a:pPr>
            <a:r>
              <a:rPr kumimoji="1" lang="en-US" altLang="zh-CN">
                <a:solidFill>
                  <a:srgbClr val="FFFF00"/>
                </a:solidFill>
              </a:rPr>
              <a:t>1.</a:t>
            </a:r>
            <a:r>
              <a:rPr kumimoji="1" lang="zh-CN" altLang="en-US">
                <a:solidFill>
                  <a:srgbClr val="FFFF00"/>
                </a:solidFill>
              </a:rPr>
              <a:t>电磁波的产生和传播 </a:t>
            </a:r>
          </a:p>
        </p:txBody>
      </p:sp>
      <p:sp>
        <p:nvSpPr>
          <p:cNvPr id="114692" name="Text Box 4"/>
          <p:cNvSpPr txBox="1">
            <a:spLocks noChangeArrowheads="1"/>
          </p:cNvSpPr>
          <p:nvPr/>
        </p:nvSpPr>
        <p:spPr bwMode="auto">
          <a:xfrm>
            <a:off x="388938" y="3086100"/>
            <a:ext cx="3073400" cy="457200"/>
          </a:xfrm>
          <a:prstGeom prst="rect">
            <a:avLst/>
          </a:prstGeom>
          <a:noFill/>
          <a:ln w="28575">
            <a:noFill/>
            <a:miter lim="800000"/>
            <a:headEnd/>
            <a:tailEnd/>
          </a:ln>
        </p:spPr>
        <p:txBody>
          <a:bodyPr wrap="none">
            <a:spAutoFit/>
          </a:bodyPr>
          <a:lstStyle/>
          <a:p>
            <a:r>
              <a:rPr kumimoji="1" lang="en-US" altLang="zh-CN"/>
              <a:t>(1)</a:t>
            </a:r>
            <a:r>
              <a:rPr kumimoji="1" lang="zh-CN" altLang="en-US"/>
              <a:t>波源：</a:t>
            </a:r>
            <a:r>
              <a:rPr kumimoji="1" lang="en-US" altLang="zh-CN" i="1"/>
              <a:t>LC</a:t>
            </a:r>
            <a:r>
              <a:rPr kumimoji="1" lang="zh-CN" altLang="en-US"/>
              <a:t>振荡电路</a:t>
            </a:r>
          </a:p>
        </p:txBody>
      </p:sp>
      <p:grpSp>
        <p:nvGrpSpPr>
          <p:cNvPr id="2" name="Group 5"/>
          <p:cNvGrpSpPr>
            <a:grpSpLocks/>
          </p:cNvGrpSpPr>
          <p:nvPr/>
        </p:nvGrpSpPr>
        <p:grpSpPr bwMode="auto">
          <a:xfrm>
            <a:off x="5580063" y="2349500"/>
            <a:ext cx="3494087" cy="2057400"/>
            <a:chOff x="3360" y="960"/>
            <a:chExt cx="2201" cy="1296"/>
          </a:xfrm>
        </p:grpSpPr>
        <p:grpSp>
          <p:nvGrpSpPr>
            <p:cNvPr id="79895" name="Group 6"/>
            <p:cNvGrpSpPr>
              <a:grpSpLocks/>
            </p:cNvGrpSpPr>
            <p:nvPr/>
          </p:nvGrpSpPr>
          <p:grpSpPr bwMode="auto">
            <a:xfrm>
              <a:off x="3360" y="960"/>
              <a:ext cx="2201" cy="1296"/>
              <a:chOff x="1056" y="1584"/>
              <a:chExt cx="2201" cy="1296"/>
            </a:xfrm>
          </p:grpSpPr>
          <p:graphicFrame>
            <p:nvGraphicFramePr>
              <p:cNvPr id="79879" name="Object 7"/>
              <p:cNvGraphicFramePr>
                <a:graphicFrameLocks noChangeAspect="1"/>
              </p:cNvGraphicFramePr>
              <p:nvPr/>
            </p:nvGraphicFramePr>
            <p:xfrm>
              <a:off x="1242" y="2107"/>
              <a:ext cx="136" cy="136"/>
            </p:xfrm>
            <a:graphic>
              <a:graphicData uri="http://schemas.openxmlformats.org/presentationml/2006/ole">
                <mc:AlternateContent xmlns:mc="http://schemas.openxmlformats.org/markup-compatibility/2006">
                  <mc:Choice xmlns:v="urn:schemas-microsoft-com:vml" Requires="v">
                    <p:oleObj spid="_x0000_s80027" name="Equation" r:id="rId3" imgW="215640" imgH="215640" progId="Equation.3">
                      <p:embed/>
                    </p:oleObj>
                  </mc:Choice>
                  <mc:Fallback>
                    <p:oleObj name="Equation" r:id="rId3" imgW="215640" imgH="21564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2" y="2107"/>
                            <a:ext cx="13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pic>
                    </p:oleObj>
                  </mc:Fallback>
                </mc:AlternateContent>
              </a:graphicData>
            </a:graphic>
          </p:graphicFrame>
          <p:graphicFrame>
            <p:nvGraphicFramePr>
              <p:cNvPr id="79880" name="Object 8"/>
              <p:cNvGraphicFramePr>
                <a:graphicFrameLocks noChangeAspect="1"/>
              </p:cNvGraphicFramePr>
              <p:nvPr/>
            </p:nvGraphicFramePr>
            <p:xfrm>
              <a:off x="1242" y="2587"/>
              <a:ext cx="128" cy="48"/>
            </p:xfrm>
            <a:graphic>
              <a:graphicData uri="http://schemas.openxmlformats.org/presentationml/2006/ole">
                <mc:AlternateContent xmlns:mc="http://schemas.openxmlformats.org/markup-compatibility/2006">
                  <mc:Choice xmlns:v="urn:schemas-microsoft-com:vml" Requires="v">
                    <p:oleObj spid="_x0000_s80028" name="Equation" r:id="rId5" imgW="203040" imgH="75960" progId="Equation.3">
                      <p:embed/>
                    </p:oleObj>
                  </mc:Choice>
                  <mc:Fallback>
                    <p:oleObj name="Equation" r:id="rId5" imgW="203040" imgH="7596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2" y="2587"/>
                            <a:ext cx="128"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pic>
                    </p:oleObj>
                  </mc:Fallback>
                </mc:AlternateContent>
              </a:graphicData>
            </a:graphic>
          </p:graphicFrame>
          <p:sp>
            <p:nvSpPr>
              <p:cNvPr id="79899" name="Line 9"/>
              <p:cNvSpPr>
                <a:spLocks noChangeShapeType="1"/>
              </p:cNvSpPr>
              <p:nvPr/>
            </p:nvSpPr>
            <p:spPr bwMode="auto">
              <a:xfrm>
                <a:off x="1770" y="1964"/>
                <a:ext cx="192" cy="0"/>
              </a:xfrm>
              <a:prstGeom prst="line">
                <a:avLst/>
              </a:prstGeom>
              <a:noFill/>
              <a:ln w="28575">
                <a:solidFill>
                  <a:srgbClr val="FFFF00"/>
                </a:solidFill>
                <a:round/>
                <a:headEnd/>
                <a:tailEnd/>
              </a:ln>
            </p:spPr>
            <p:txBody>
              <a:bodyPr/>
              <a:lstStyle/>
              <a:p>
                <a:endParaRPr lang="zh-CN" altLang="en-US"/>
              </a:p>
            </p:txBody>
          </p:sp>
          <p:sp>
            <p:nvSpPr>
              <p:cNvPr id="79900" name="Oval 10"/>
              <p:cNvSpPr>
                <a:spLocks noChangeArrowheads="1"/>
              </p:cNvSpPr>
              <p:nvPr/>
            </p:nvSpPr>
            <p:spPr bwMode="auto">
              <a:xfrm>
                <a:off x="1961" y="1942"/>
                <a:ext cx="48" cy="48"/>
              </a:xfrm>
              <a:prstGeom prst="ellipse">
                <a:avLst/>
              </a:prstGeom>
              <a:noFill/>
              <a:ln w="28575">
                <a:solidFill>
                  <a:srgbClr val="FFFF00"/>
                </a:solidFill>
                <a:round/>
                <a:headEnd/>
                <a:tailEnd/>
              </a:ln>
            </p:spPr>
            <p:txBody>
              <a:bodyPr wrap="none" anchor="ctr"/>
              <a:lstStyle/>
              <a:p>
                <a:endParaRPr lang="zh-CN" altLang="en-US"/>
              </a:p>
            </p:txBody>
          </p:sp>
          <p:grpSp>
            <p:nvGrpSpPr>
              <p:cNvPr id="79901" name="Group 11"/>
              <p:cNvGrpSpPr>
                <a:grpSpLocks/>
              </p:cNvGrpSpPr>
              <p:nvPr/>
            </p:nvGrpSpPr>
            <p:grpSpPr bwMode="auto">
              <a:xfrm>
                <a:off x="2250" y="1939"/>
                <a:ext cx="288" cy="48"/>
                <a:chOff x="3936" y="2038"/>
                <a:chExt cx="288" cy="48"/>
              </a:xfrm>
            </p:grpSpPr>
            <p:sp>
              <p:nvSpPr>
                <p:cNvPr id="79930" name="Line 12"/>
                <p:cNvSpPr>
                  <a:spLocks noChangeShapeType="1"/>
                </p:cNvSpPr>
                <p:nvPr/>
              </p:nvSpPr>
              <p:spPr bwMode="auto">
                <a:xfrm>
                  <a:off x="3984" y="2065"/>
                  <a:ext cx="240" cy="0"/>
                </a:xfrm>
                <a:prstGeom prst="line">
                  <a:avLst/>
                </a:prstGeom>
                <a:noFill/>
                <a:ln w="28575">
                  <a:solidFill>
                    <a:srgbClr val="FFFF00"/>
                  </a:solidFill>
                  <a:round/>
                  <a:headEnd/>
                  <a:tailEnd/>
                </a:ln>
              </p:spPr>
              <p:txBody>
                <a:bodyPr/>
                <a:lstStyle/>
                <a:p>
                  <a:endParaRPr lang="zh-CN" altLang="en-US"/>
                </a:p>
              </p:txBody>
            </p:sp>
            <p:sp>
              <p:nvSpPr>
                <p:cNvPr id="79931" name="Oval 13"/>
                <p:cNvSpPr>
                  <a:spLocks noChangeArrowheads="1"/>
                </p:cNvSpPr>
                <p:nvPr/>
              </p:nvSpPr>
              <p:spPr bwMode="auto">
                <a:xfrm>
                  <a:off x="3936" y="2038"/>
                  <a:ext cx="48" cy="48"/>
                </a:xfrm>
                <a:prstGeom prst="ellipse">
                  <a:avLst/>
                </a:prstGeom>
                <a:noFill/>
                <a:ln w="28575">
                  <a:solidFill>
                    <a:srgbClr val="FFFF00"/>
                  </a:solidFill>
                  <a:round/>
                  <a:headEnd/>
                  <a:tailEnd/>
                </a:ln>
              </p:spPr>
              <p:txBody>
                <a:bodyPr wrap="none" anchor="ctr"/>
                <a:lstStyle/>
                <a:p>
                  <a:endParaRPr lang="zh-CN" altLang="en-US"/>
                </a:p>
              </p:txBody>
            </p:sp>
          </p:grpSp>
          <p:sp>
            <p:nvSpPr>
              <p:cNvPr id="79902" name="Line 14"/>
              <p:cNvSpPr>
                <a:spLocks noChangeShapeType="1"/>
              </p:cNvSpPr>
              <p:nvPr/>
            </p:nvSpPr>
            <p:spPr bwMode="auto">
              <a:xfrm rot="2512299">
                <a:off x="1968" y="2016"/>
                <a:ext cx="253" cy="68"/>
              </a:xfrm>
              <a:prstGeom prst="line">
                <a:avLst/>
              </a:prstGeom>
              <a:noFill/>
              <a:ln w="28575">
                <a:solidFill>
                  <a:srgbClr val="FFFF00"/>
                </a:solidFill>
                <a:round/>
                <a:headEnd/>
                <a:tailEnd/>
              </a:ln>
            </p:spPr>
            <p:txBody>
              <a:bodyPr/>
              <a:lstStyle/>
              <a:p>
                <a:endParaRPr lang="zh-CN" altLang="en-US"/>
              </a:p>
            </p:txBody>
          </p:sp>
          <p:sp>
            <p:nvSpPr>
              <p:cNvPr id="79903" name="Arc 15"/>
              <p:cNvSpPr>
                <a:spLocks/>
              </p:cNvSpPr>
              <p:nvPr/>
            </p:nvSpPr>
            <p:spPr bwMode="auto">
              <a:xfrm rot="-2971729">
                <a:off x="2010" y="1963"/>
                <a:ext cx="239" cy="144"/>
              </a:xfrm>
              <a:custGeom>
                <a:avLst/>
                <a:gdLst>
                  <a:gd name="T0" fmla="*/ 0 w 20753"/>
                  <a:gd name="T1" fmla="*/ 0 h 21600"/>
                  <a:gd name="T2" fmla="*/ 0 w 20753"/>
                  <a:gd name="T3" fmla="*/ 0 h 21600"/>
                  <a:gd name="T4" fmla="*/ 0 w 20753"/>
                  <a:gd name="T5" fmla="*/ 0 h 21600"/>
                  <a:gd name="T6" fmla="*/ 0 60000 65536"/>
                  <a:gd name="T7" fmla="*/ 0 60000 65536"/>
                  <a:gd name="T8" fmla="*/ 0 60000 65536"/>
                  <a:gd name="T9" fmla="*/ 0 w 20753"/>
                  <a:gd name="T10" fmla="*/ 0 h 21600"/>
                  <a:gd name="T11" fmla="*/ 20753 w 20753"/>
                  <a:gd name="T12" fmla="*/ 21600 h 21600"/>
                </a:gdLst>
                <a:ahLst/>
                <a:cxnLst>
                  <a:cxn ang="T6">
                    <a:pos x="T0" y="T1"/>
                  </a:cxn>
                  <a:cxn ang="T7">
                    <a:pos x="T2" y="T3"/>
                  </a:cxn>
                  <a:cxn ang="T8">
                    <a:pos x="T4" y="T5"/>
                  </a:cxn>
                </a:cxnLst>
                <a:rect l="T9" t="T10" r="T11" b="T12"/>
                <a:pathLst>
                  <a:path w="20753" h="21600" fill="none" extrusionOk="0">
                    <a:moveTo>
                      <a:pt x="-1" y="0"/>
                    </a:moveTo>
                    <a:cubicBezTo>
                      <a:pt x="9622" y="0"/>
                      <a:pt x="18084" y="6365"/>
                      <a:pt x="20752" y="15610"/>
                    </a:cubicBezTo>
                  </a:path>
                  <a:path w="20753" h="21600" stroke="0" extrusionOk="0">
                    <a:moveTo>
                      <a:pt x="-1" y="0"/>
                    </a:moveTo>
                    <a:cubicBezTo>
                      <a:pt x="9622" y="0"/>
                      <a:pt x="18084" y="6365"/>
                      <a:pt x="20752" y="15610"/>
                    </a:cubicBezTo>
                    <a:lnTo>
                      <a:pt x="0" y="21600"/>
                    </a:lnTo>
                    <a:close/>
                  </a:path>
                </a:pathLst>
              </a:custGeom>
              <a:noFill/>
              <a:ln w="28575">
                <a:solidFill>
                  <a:srgbClr val="FFFF00"/>
                </a:solidFill>
                <a:round/>
                <a:headEnd/>
                <a:tailEnd type="stealth" w="med" len="med"/>
              </a:ln>
            </p:spPr>
            <p:txBody>
              <a:bodyPr wrap="none" anchor="ctr"/>
              <a:lstStyle/>
              <a:p>
                <a:endParaRPr lang="zh-CN" altLang="en-US"/>
              </a:p>
            </p:txBody>
          </p:sp>
          <p:sp>
            <p:nvSpPr>
              <p:cNvPr id="79904" name="Line 16"/>
              <p:cNvSpPr>
                <a:spLocks noChangeShapeType="1"/>
              </p:cNvSpPr>
              <p:nvPr/>
            </p:nvSpPr>
            <p:spPr bwMode="auto">
              <a:xfrm>
                <a:off x="1168" y="1965"/>
                <a:ext cx="696" cy="0"/>
              </a:xfrm>
              <a:prstGeom prst="line">
                <a:avLst/>
              </a:prstGeom>
              <a:noFill/>
              <a:ln w="28575">
                <a:solidFill>
                  <a:srgbClr val="FFFF00"/>
                </a:solidFill>
                <a:round/>
                <a:headEnd/>
                <a:tailEnd/>
              </a:ln>
            </p:spPr>
            <p:txBody>
              <a:bodyPr wrap="none"/>
              <a:lstStyle/>
              <a:p>
                <a:endParaRPr lang="zh-CN" altLang="en-US"/>
              </a:p>
            </p:txBody>
          </p:sp>
          <p:sp>
            <p:nvSpPr>
              <p:cNvPr id="79905" name="Line 17"/>
              <p:cNvSpPr>
                <a:spLocks noChangeShapeType="1"/>
              </p:cNvSpPr>
              <p:nvPr/>
            </p:nvSpPr>
            <p:spPr bwMode="auto">
              <a:xfrm flipV="1">
                <a:off x="1160" y="2875"/>
                <a:ext cx="1818" cy="0"/>
              </a:xfrm>
              <a:prstGeom prst="line">
                <a:avLst/>
              </a:prstGeom>
              <a:noFill/>
              <a:ln w="28575">
                <a:solidFill>
                  <a:srgbClr val="FFFF00"/>
                </a:solidFill>
                <a:round/>
                <a:headEnd/>
                <a:tailEnd/>
              </a:ln>
            </p:spPr>
            <p:txBody>
              <a:bodyPr wrap="none"/>
              <a:lstStyle/>
              <a:p>
                <a:endParaRPr lang="zh-CN" altLang="en-US"/>
              </a:p>
            </p:txBody>
          </p:sp>
          <p:grpSp>
            <p:nvGrpSpPr>
              <p:cNvPr id="79906" name="Group 18"/>
              <p:cNvGrpSpPr>
                <a:grpSpLocks/>
              </p:cNvGrpSpPr>
              <p:nvPr/>
            </p:nvGrpSpPr>
            <p:grpSpPr bwMode="auto">
              <a:xfrm>
                <a:off x="2058" y="2491"/>
                <a:ext cx="192" cy="96"/>
                <a:chOff x="3817" y="2592"/>
                <a:chExt cx="192" cy="96"/>
              </a:xfrm>
            </p:grpSpPr>
            <p:sp>
              <p:nvSpPr>
                <p:cNvPr id="79928" name="Line 19"/>
                <p:cNvSpPr>
                  <a:spLocks noChangeShapeType="1"/>
                </p:cNvSpPr>
                <p:nvPr/>
              </p:nvSpPr>
              <p:spPr bwMode="auto">
                <a:xfrm>
                  <a:off x="3817" y="2592"/>
                  <a:ext cx="192" cy="0"/>
                </a:xfrm>
                <a:prstGeom prst="line">
                  <a:avLst/>
                </a:prstGeom>
                <a:noFill/>
                <a:ln w="28575">
                  <a:solidFill>
                    <a:srgbClr val="FFFF00"/>
                  </a:solidFill>
                  <a:round/>
                  <a:headEnd/>
                  <a:tailEnd/>
                </a:ln>
              </p:spPr>
              <p:txBody>
                <a:bodyPr/>
                <a:lstStyle/>
                <a:p>
                  <a:endParaRPr lang="zh-CN" altLang="en-US"/>
                </a:p>
              </p:txBody>
            </p:sp>
            <p:sp>
              <p:nvSpPr>
                <p:cNvPr id="79929" name="Line 20"/>
                <p:cNvSpPr>
                  <a:spLocks noChangeShapeType="1"/>
                </p:cNvSpPr>
                <p:nvPr/>
              </p:nvSpPr>
              <p:spPr bwMode="auto">
                <a:xfrm>
                  <a:off x="3817" y="2688"/>
                  <a:ext cx="192" cy="0"/>
                </a:xfrm>
                <a:prstGeom prst="line">
                  <a:avLst/>
                </a:prstGeom>
                <a:noFill/>
                <a:ln w="28575">
                  <a:solidFill>
                    <a:srgbClr val="FFFF00"/>
                  </a:solidFill>
                  <a:round/>
                  <a:headEnd/>
                  <a:tailEnd/>
                </a:ln>
              </p:spPr>
              <p:txBody>
                <a:bodyPr/>
                <a:lstStyle/>
                <a:p>
                  <a:endParaRPr lang="zh-CN" altLang="en-US"/>
                </a:p>
              </p:txBody>
            </p:sp>
          </p:grpSp>
          <p:sp>
            <p:nvSpPr>
              <p:cNvPr id="79907" name="Line 21"/>
              <p:cNvSpPr>
                <a:spLocks noChangeShapeType="1"/>
              </p:cNvSpPr>
              <p:nvPr/>
            </p:nvSpPr>
            <p:spPr bwMode="auto">
              <a:xfrm flipH="1" flipV="1">
                <a:off x="2154" y="2203"/>
                <a:ext cx="0" cy="288"/>
              </a:xfrm>
              <a:prstGeom prst="line">
                <a:avLst/>
              </a:prstGeom>
              <a:noFill/>
              <a:ln w="28575">
                <a:solidFill>
                  <a:srgbClr val="FFFF00"/>
                </a:solidFill>
                <a:round/>
                <a:headEnd/>
                <a:tailEnd/>
              </a:ln>
            </p:spPr>
            <p:txBody>
              <a:bodyPr/>
              <a:lstStyle/>
              <a:p>
                <a:endParaRPr lang="zh-CN" altLang="en-US"/>
              </a:p>
            </p:txBody>
          </p:sp>
          <p:sp>
            <p:nvSpPr>
              <p:cNvPr id="79908" name="Line 22"/>
              <p:cNvSpPr>
                <a:spLocks noChangeShapeType="1"/>
              </p:cNvSpPr>
              <p:nvPr/>
            </p:nvSpPr>
            <p:spPr bwMode="auto">
              <a:xfrm flipV="1">
                <a:off x="2152" y="2587"/>
                <a:ext cx="0" cy="288"/>
              </a:xfrm>
              <a:prstGeom prst="line">
                <a:avLst/>
              </a:prstGeom>
              <a:noFill/>
              <a:ln w="28575">
                <a:solidFill>
                  <a:srgbClr val="FFFF00"/>
                </a:solidFill>
                <a:round/>
                <a:headEnd/>
                <a:tailEnd/>
              </a:ln>
            </p:spPr>
            <p:txBody>
              <a:bodyPr/>
              <a:lstStyle/>
              <a:p>
                <a:endParaRPr lang="zh-CN" altLang="en-US"/>
              </a:p>
            </p:txBody>
          </p:sp>
          <p:sp>
            <p:nvSpPr>
              <p:cNvPr id="79909" name="Oval 23"/>
              <p:cNvSpPr>
                <a:spLocks noChangeArrowheads="1"/>
              </p:cNvSpPr>
              <p:nvPr/>
            </p:nvSpPr>
            <p:spPr bwMode="auto">
              <a:xfrm>
                <a:off x="2128" y="2155"/>
                <a:ext cx="48" cy="48"/>
              </a:xfrm>
              <a:prstGeom prst="ellipse">
                <a:avLst/>
              </a:prstGeom>
              <a:noFill/>
              <a:ln w="28575">
                <a:solidFill>
                  <a:srgbClr val="FFFF00"/>
                </a:solidFill>
                <a:round/>
                <a:headEnd/>
                <a:tailEnd/>
              </a:ln>
            </p:spPr>
            <p:txBody>
              <a:bodyPr wrap="none" anchor="ctr"/>
              <a:lstStyle/>
              <a:p>
                <a:endParaRPr lang="zh-CN" altLang="en-US"/>
              </a:p>
            </p:txBody>
          </p:sp>
          <p:sp>
            <p:nvSpPr>
              <p:cNvPr id="79910" name="Line 24"/>
              <p:cNvSpPr>
                <a:spLocks noChangeShapeType="1"/>
              </p:cNvSpPr>
              <p:nvPr/>
            </p:nvSpPr>
            <p:spPr bwMode="auto">
              <a:xfrm>
                <a:off x="2394" y="1966"/>
                <a:ext cx="576" cy="0"/>
              </a:xfrm>
              <a:prstGeom prst="line">
                <a:avLst/>
              </a:prstGeom>
              <a:noFill/>
              <a:ln w="28575">
                <a:solidFill>
                  <a:srgbClr val="FFFF00"/>
                </a:solidFill>
                <a:round/>
                <a:headEnd/>
                <a:tailEnd/>
              </a:ln>
            </p:spPr>
            <p:txBody>
              <a:bodyPr wrap="none"/>
              <a:lstStyle/>
              <a:p>
                <a:endParaRPr lang="zh-CN" altLang="en-US"/>
              </a:p>
            </p:txBody>
          </p:sp>
          <p:sp>
            <p:nvSpPr>
              <p:cNvPr id="79911" name="Line 25"/>
              <p:cNvSpPr>
                <a:spLocks noChangeShapeType="1"/>
              </p:cNvSpPr>
              <p:nvPr/>
            </p:nvSpPr>
            <p:spPr bwMode="auto">
              <a:xfrm>
                <a:off x="2970" y="1963"/>
                <a:ext cx="0" cy="288"/>
              </a:xfrm>
              <a:prstGeom prst="line">
                <a:avLst/>
              </a:prstGeom>
              <a:noFill/>
              <a:ln w="28575">
                <a:solidFill>
                  <a:srgbClr val="FFFF00"/>
                </a:solidFill>
                <a:round/>
                <a:headEnd/>
                <a:tailEnd/>
              </a:ln>
            </p:spPr>
            <p:txBody>
              <a:bodyPr wrap="none"/>
              <a:lstStyle/>
              <a:p>
                <a:endParaRPr lang="zh-CN" altLang="en-US"/>
              </a:p>
            </p:txBody>
          </p:sp>
          <p:sp>
            <p:nvSpPr>
              <p:cNvPr id="79912" name="Line 26"/>
              <p:cNvSpPr>
                <a:spLocks noChangeShapeType="1"/>
              </p:cNvSpPr>
              <p:nvPr/>
            </p:nvSpPr>
            <p:spPr bwMode="auto">
              <a:xfrm flipH="1">
                <a:off x="2970" y="2540"/>
                <a:ext cx="0" cy="336"/>
              </a:xfrm>
              <a:prstGeom prst="line">
                <a:avLst/>
              </a:prstGeom>
              <a:noFill/>
              <a:ln w="28575">
                <a:solidFill>
                  <a:srgbClr val="FFFF00"/>
                </a:solidFill>
                <a:round/>
                <a:headEnd/>
                <a:tailEnd/>
              </a:ln>
            </p:spPr>
            <p:txBody>
              <a:bodyPr wrap="none"/>
              <a:lstStyle/>
              <a:p>
                <a:endParaRPr lang="zh-CN" altLang="en-US"/>
              </a:p>
            </p:txBody>
          </p:sp>
          <p:sp>
            <p:nvSpPr>
              <p:cNvPr id="79913" name="Text Box 27"/>
              <p:cNvSpPr txBox="1">
                <a:spLocks noChangeArrowheads="1"/>
              </p:cNvSpPr>
              <p:nvPr/>
            </p:nvSpPr>
            <p:spPr bwMode="auto">
              <a:xfrm>
                <a:off x="1296" y="2256"/>
                <a:ext cx="309" cy="288"/>
              </a:xfrm>
              <a:prstGeom prst="rect">
                <a:avLst/>
              </a:prstGeom>
              <a:noFill/>
              <a:ln w="28575">
                <a:noFill/>
                <a:miter lim="800000"/>
                <a:headEnd/>
                <a:tailEnd/>
              </a:ln>
            </p:spPr>
            <p:txBody>
              <a:bodyPr wrap="none">
                <a:spAutoFit/>
              </a:bodyPr>
              <a:lstStyle/>
              <a:p>
                <a:r>
                  <a:rPr kumimoji="1" lang="en-US" altLang="zh-CN" i="1">
                    <a:solidFill>
                      <a:srgbClr val="FFFF00"/>
                    </a:solidFill>
                    <a:cs typeface="Times New Roman" pitchFamily="18" charset="0"/>
                  </a:rPr>
                  <a:t>ε</a:t>
                </a:r>
                <a:endParaRPr kumimoji="1" lang="en-US" altLang="zh-CN">
                  <a:solidFill>
                    <a:srgbClr val="FFFF00"/>
                  </a:solidFill>
                  <a:ea typeface="楷体_GB2312" pitchFamily="49" charset="-122"/>
                </a:endParaRPr>
              </a:p>
            </p:txBody>
          </p:sp>
          <p:sp>
            <p:nvSpPr>
              <p:cNvPr id="79914" name="Text Box 28"/>
              <p:cNvSpPr txBox="1">
                <a:spLocks noChangeArrowheads="1"/>
              </p:cNvSpPr>
              <p:nvPr/>
            </p:nvSpPr>
            <p:spPr bwMode="auto">
              <a:xfrm>
                <a:off x="1792" y="1674"/>
                <a:ext cx="212" cy="288"/>
              </a:xfrm>
              <a:prstGeom prst="rect">
                <a:avLst/>
              </a:prstGeom>
              <a:noFill/>
              <a:ln w="28575">
                <a:noFill/>
                <a:miter lim="800000"/>
                <a:headEnd/>
                <a:tailEnd/>
              </a:ln>
            </p:spPr>
            <p:txBody>
              <a:bodyPr wrap="none">
                <a:spAutoFit/>
              </a:bodyPr>
              <a:lstStyle/>
              <a:p>
                <a:r>
                  <a:rPr kumimoji="1" lang="en-US" altLang="zh-CN">
                    <a:solidFill>
                      <a:srgbClr val="FFFF00"/>
                    </a:solidFill>
                    <a:ea typeface="楷体_GB2312" pitchFamily="49" charset="-122"/>
                  </a:rPr>
                  <a:t>1</a:t>
                </a:r>
              </a:p>
            </p:txBody>
          </p:sp>
          <p:sp>
            <p:nvSpPr>
              <p:cNvPr id="79915" name="Text Box 29"/>
              <p:cNvSpPr txBox="1">
                <a:spLocks noChangeArrowheads="1"/>
              </p:cNvSpPr>
              <p:nvPr/>
            </p:nvSpPr>
            <p:spPr bwMode="auto">
              <a:xfrm>
                <a:off x="2224" y="1674"/>
                <a:ext cx="212" cy="288"/>
              </a:xfrm>
              <a:prstGeom prst="rect">
                <a:avLst/>
              </a:prstGeom>
              <a:noFill/>
              <a:ln w="28575">
                <a:noFill/>
                <a:miter lim="800000"/>
                <a:headEnd/>
                <a:tailEnd/>
              </a:ln>
            </p:spPr>
            <p:txBody>
              <a:bodyPr wrap="none">
                <a:spAutoFit/>
              </a:bodyPr>
              <a:lstStyle/>
              <a:p>
                <a:r>
                  <a:rPr kumimoji="1" lang="en-US" altLang="zh-CN">
                    <a:solidFill>
                      <a:srgbClr val="FFFF00"/>
                    </a:solidFill>
                    <a:ea typeface="楷体_GB2312" pitchFamily="49" charset="-122"/>
                  </a:rPr>
                  <a:t>2</a:t>
                </a:r>
              </a:p>
            </p:txBody>
          </p:sp>
          <p:sp>
            <p:nvSpPr>
              <p:cNvPr id="79916" name="Text Box 30"/>
              <p:cNvSpPr txBox="1">
                <a:spLocks noChangeArrowheads="1"/>
              </p:cNvSpPr>
              <p:nvPr/>
            </p:nvSpPr>
            <p:spPr bwMode="auto">
              <a:xfrm>
                <a:off x="3024" y="2256"/>
                <a:ext cx="233" cy="288"/>
              </a:xfrm>
              <a:prstGeom prst="rect">
                <a:avLst/>
              </a:prstGeom>
              <a:noFill/>
              <a:ln w="28575">
                <a:noFill/>
                <a:miter lim="800000"/>
                <a:headEnd/>
                <a:tailEnd/>
              </a:ln>
            </p:spPr>
            <p:txBody>
              <a:bodyPr wrap="none">
                <a:spAutoFit/>
              </a:bodyPr>
              <a:lstStyle/>
              <a:p>
                <a:r>
                  <a:rPr kumimoji="1" lang="en-US" altLang="zh-CN" i="1">
                    <a:solidFill>
                      <a:srgbClr val="FFFF00"/>
                    </a:solidFill>
                    <a:ea typeface="楷体_GB2312" pitchFamily="49" charset="-122"/>
                  </a:rPr>
                  <a:t>L</a:t>
                </a:r>
              </a:p>
            </p:txBody>
          </p:sp>
          <p:graphicFrame>
            <p:nvGraphicFramePr>
              <p:cNvPr id="79881" name="Object 31"/>
              <p:cNvGraphicFramePr>
                <a:graphicFrameLocks noChangeAspect="1"/>
              </p:cNvGraphicFramePr>
              <p:nvPr/>
            </p:nvGraphicFramePr>
            <p:xfrm>
              <a:off x="2208" y="2304"/>
              <a:ext cx="136" cy="136"/>
            </p:xfrm>
            <a:graphic>
              <a:graphicData uri="http://schemas.openxmlformats.org/presentationml/2006/ole">
                <mc:AlternateContent xmlns:mc="http://schemas.openxmlformats.org/markup-compatibility/2006">
                  <mc:Choice xmlns:v="urn:schemas-microsoft-com:vml" Requires="v">
                    <p:oleObj spid="_x0000_s80029" name="Equation" r:id="rId7" imgW="215640" imgH="215640" progId="Equation.3">
                      <p:embed/>
                    </p:oleObj>
                  </mc:Choice>
                  <mc:Fallback>
                    <p:oleObj name="Equation" r:id="rId7" imgW="215640" imgH="215640" progId="Equation.3">
                      <p:embed/>
                      <p:pic>
                        <p:nvPicPr>
                          <p:cNvPr id="0" name="Object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8" y="2304"/>
                            <a:ext cx="13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pic>
                    </p:oleObj>
                  </mc:Fallback>
                </mc:AlternateContent>
              </a:graphicData>
            </a:graphic>
          </p:graphicFrame>
          <p:sp>
            <p:nvSpPr>
              <p:cNvPr id="79917" name="Text Box 32"/>
              <p:cNvSpPr txBox="1">
                <a:spLocks noChangeArrowheads="1"/>
              </p:cNvSpPr>
              <p:nvPr/>
            </p:nvSpPr>
            <p:spPr bwMode="auto">
              <a:xfrm>
                <a:off x="1824" y="2400"/>
                <a:ext cx="244" cy="288"/>
              </a:xfrm>
              <a:prstGeom prst="rect">
                <a:avLst/>
              </a:prstGeom>
              <a:noFill/>
              <a:ln w="28575">
                <a:noFill/>
                <a:miter lim="800000"/>
                <a:headEnd/>
                <a:tailEnd/>
              </a:ln>
            </p:spPr>
            <p:txBody>
              <a:bodyPr wrap="none">
                <a:spAutoFit/>
              </a:bodyPr>
              <a:lstStyle/>
              <a:p>
                <a:r>
                  <a:rPr kumimoji="1" lang="en-US" altLang="zh-CN" i="1">
                    <a:solidFill>
                      <a:srgbClr val="FFFF00"/>
                    </a:solidFill>
                    <a:ea typeface="楷体_GB2312" pitchFamily="49" charset="-122"/>
                  </a:rPr>
                  <a:t>C</a:t>
                </a:r>
              </a:p>
            </p:txBody>
          </p:sp>
          <p:sp>
            <p:nvSpPr>
              <p:cNvPr id="79918" name="Text Box 33"/>
              <p:cNvSpPr txBox="1">
                <a:spLocks noChangeArrowheads="1"/>
              </p:cNvSpPr>
              <p:nvPr/>
            </p:nvSpPr>
            <p:spPr bwMode="auto">
              <a:xfrm>
                <a:off x="1968" y="1584"/>
                <a:ext cx="281" cy="288"/>
              </a:xfrm>
              <a:prstGeom prst="rect">
                <a:avLst/>
              </a:prstGeom>
              <a:noFill/>
              <a:ln w="28575">
                <a:noFill/>
                <a:miter lim="800000"/>
                <a:headEnd/>
                <a:tailEnd/>
              </a:ln>
            </p:spPr>
            <p:txBody>
              <a:bodyPr>
                <a:spAutoFit/>
              </a:bodyPr>
              <a:lstStyle/>
              <a:p>
                <a:r>
                  <a:rPr kumimoji="1" lang="en-US" altLang="zh-CN" i="1">
                    <a:solidFill>
                      <a:srgbClr val="FFFF00"/>
                    </a:solidFill>
                    <a:ea typeface="楷体_GB2312" pitchFamily="49" charset="-122"/>
                  </a:rPr>
                  <a:t>K</a:t>
                </a:r>
              </a:p>
            </p:txBody>
          </p:sp>
          <p:sp>
            <p:nvSpPr>
              <p:cNvPr id="79919" name="Line 34"/>
              <p:cNvSpPr>
                <a:spLocks noChangeShapeType="1"/>
              </p:cNvSpPr>
              <p:nvPr/>
            </p:nvSpPr>
            <p:spPr bwMode="auto">
              <a:xfrm>
                <a:off x="1056" y="2304"/>
                <a:ext cx="240" cy="0"/>
              </a:xfrm>
              <a:prstGeom prst="line">
                <a:avLst/>
              </a:prstGeom>
              <a:noFill/>
              <a:ln w="28575">
                <a:solidFill>
                  <a:srgbClr val="FFFF00"/>
                </a:solidFill>
                <a:round/>
                <a:headEnd/>
                <a:tailEnd/>
              </a:ln>
            </p:spPr>
            <p:txBody>
              <a:bodyPr/>
              <a:lstStyle/>
              <a:p>
                <a:endParaRPr lang="zh-CN" altLang="en-US"/>
              </a:p>
            </p:txBody>
          </p:sp>
          <p:sp>
            <p:nvSpPr>
              <p:cNvPr id="79920" name="Line 35"/>
              <p:cNvSpPr>
                <a:spLocks noChangeShapeType="1"/>
              </p:cNvSpPr>
              <p:nvPr/>
            </p:nvSpPr>
            <p:spPr bwMode="auto">
              <a:xfrm>
                <a:off x="1104" y="2352"/>
                <a:ext cx="144" cy="0"/>
              </a:xfrm>
              <a:prstGeom prst="line">
                <a:avLst/>
              </a:prstGeom>
              <a:noFill/>
              <a:ln w="28575">
                <a:solidFill>
                  <a:srgbClr val="FFFF00"/>
                </a:solidFill>
                <a:round/>
                <a:headEnd/>
                <a:tailEnd/>
              </a:ln>
            </p:spPr>
            <p:txBody>
              <a:bodyPr/>
              <a:lstStyle/>
              <a:p>
                <a:endParaRPr lang="zh-CN" altLang="en-US"/>
              </a:p>
            </p:txBody>
          </p:sp>
          <p:sp>
            <p:nvSpPr>
              <p:cNvPr id="79921" name="Line 36"/>
              <p:cNvSpPr>
                <a:spLocks noChangeShapeType="1"/>
              </p:cNvSpPr>
              <p:nvPr/>
            </p:nvSpPr>
            <p:spPr bwMode="auto">
              <a:xfrm>
                <a:off x="1056" y="2400"/>
                <a:ext cx="240" cy="0"/>
              </a:xfrm>
              <a:prstGeom prst="line">
                <a:avLst/>
              </a:prstGeom>
              <a:noFill/>
              <a:ln w="28575">
                <a:solidFill>
                  <a:srgbClr val="FFFF00"/>
                </a:solidFill>
                <a:round/>
                <a:headEnd/>
                <a:tailEnd/>
              </a:ln>
            </p:spPr>
            <p:txBody>
              <a:bodyPr/>
              <a:lstStyle/>
              <a:p>
                <a:endParaRPr lang="zh-CN" altLang="en-US"/>
              </a:p>
            </p:txBody>
          </p:sp>
          <p:sp>
            <p:nvSpPr>
              <p:cNvPr id="79922" name="Line 37"/>
              <p:cNvSpPr>
                <a:spLocks noChangeShapeType="1"/>
              </p:cNvSpPr>
              <p:nvPr/>
            </p:nvSpPr>
            <p:spPr bwMode="auto">
              <a:xfrm>
                <a:off x="1104" y="2448"/>
                <a:ext cx="144" cy="0"/>
              </a:xfrm>
              <a:prstGeom prst="line">
                <a:avLst/>
              </a:prstGeom>
              <a:noFill/>
              <a:ln w="28575">
                <a:solidFill>
                  <a:srgbClr val="FFFF00"/>
                </a:solidFill>
                <a:round/>
                <a:headEnd/>
                <a:tailEnd/>
              </a:ln>
            </p:spPr>
            <p:txBody>
              <a:bodyPr/>
              <a:lstStyle/>
              <a:p>
                <a:endParaRPr lang="zh-CN" altLang="en-US"/>
              </a:p>
            </p:txBody>
          </p:sp>
          <p:sp>
            <p:nvSpPr>
              <p:cNvPr id="79923" name="Line 38"/>
              <p:cNvSpPr>
                <a:spLocks noChangeShapeType="1"/>
              </p:cNvSpPr>
              <p:nvPr/>
            </p:nvSpPr>
            <p:spPr bwMode="auto">
              <a:xfrm flipV="1">
                <a:off x="1169" y="1967"/>
                <a:ext cx="0" cy="336"/>
              </a:xfrm>
              <a:prstGeom prst="line">
                <a:avLst/>
              </a:prstGeom>
              <a:noFill/>
              <a:ln w="28575">
                <a:solidFill>
                  <a:srgbClr val="FFFF00"/>
                </a:solidFill>
                <a:round/>
                <a:headEnd/>
                <a:tailEnd/>
              </a:ln>
            </p:spPr>
            <p:txBody>
              <a:bodyPr/>
              <a:lstStyle/>
              <a:p>
                <a:endParaRPr lang="zh-CN" altLang="en-US"/>
              </a:p>
            </p:txBody>
          </p:sp>
          <p:sp>
            <p:nvSpPr>
              <p:cNvPr id="79924" name="Line 39"/>
              <p:cNvSpPr>
                <a:spLocks noChangeShapeType="1"/>
              </p:cNvSpPr>
              <p:nvPr/>
            </p:nvSpPr>
            <p:spPr bwMode="auto">
              <a:xfrm>
                <a:off x="1164" y="2448"/>
                <a:ext cx="0" cy="432"/>
              </a:xfrm>
              <a:prstGeom prst="line">
                <a:avLst/>
              </a:prstGeom>
              <a:noFill/>
              <a:ln w="28575">
                <a:solidFill>
                  <a:srgbClr val="FFFF00"/>
                </a:solidFill>
                <a:round/>
                <a:headEnd/>
                <a:tailEnd/>
              </a:ln>
            </p:spPr>
            <p:txBody>
              <a:bodyPr/>
              <a:lstStyle/>
              <a:p>
                <a:endParaRPr lang="zh-CN" altLang="en-US"/>
              </a:p>
            </p:txBody>
          </p:sp>
          <p:sp>
            <p:nvSpPr>
              <p:cNvPr id="79925" name="Arc 40"/>
              <p:cNvSpPr>
                <a:spLocks/>
              </p:cNvSpPr>
              <p:nvPr/>
            </p:nvSpPr>
            <p:spPr bwMode="auto">
              <a:xfrm>
                <a:off x="2960" y="2257"/>
                <a:ext cx="52" cy="95"/>
              </a:xfrm>
              <a:custGeom>
                <a:avLst/>
                <a:gdLst>
                  <a:gd name="T0" fmla="*/ 0 w 23585"/>
                  <a:gd name="T1" fmla="*/ 0 h 43200"/>
                  <a:gd name="T2" fmla="*/ 0 w 23585"/>
                  <a:gd name="T3" fmla="*/ 0 h 43200"/>
                  <a:gd name="T4" fmla="*/ 0 w 23585"/>
                  <a:gd name="T5" fmla="*/ 0 h 43200"/>
                  <a:gd name="T6" fmla="*/ 0 60000 65536"/>
                  <a:gd name="T7" fmla="*/ 0 60000 65536"/>
                  <a:gd name="T8" fmla="*/ 0 60000 65536"/>
                  <a:gd name="T9" fmla="*/ 0 w 23585"/>
                  <a:gd name="T10" fmla="*/ 0 h 43200"/>
                  <a:gd name="T11" fmla="*/ 23585 w 23585"/>
                  <a:gd name="T12" fmla="*/ 43200 h 43200"/>
                </a:gdLst>
                <a:ahLst/>
                <a:cxnLst>
                  <a:cxn ang="T6">
                    <a:pos x="T0" y="T1"/>
                  </a:cxn>
                  <a:cxn ang="T7">
                    <a:pos x="T2" y="T3"/>
                  </a:cxn>
                  <a:cxn ang="T8">
                    <a:pos x="T4" y="T5"/>
                  </a:cxn>
                </a:cxnLst>
                <a:rect l="T9" t="T10" r="T11" b="T12"/>
                <a:pathLst>
                  <a:path w="23585" h="43200" fill="none" extrusionOk="0">
                    <a:moveTo>
                      <a:pt x="1984" y="0"/>
                    </a:moveTo>
                    <a:cubicBezTo>
                      <a:pt x="13914" y="0"/>
                      <a:pt x="23585" y="9670"/>
                      <a:pt x="23585" y="21600"/>
                    </a:cubicBezTo>
                    <a:cubicBezTo>
                      <a:pt x="23585" y="33529"/>
                      <a:pt x="13914" y="43200"/>
                      <a:pt x="1985" y="43200"/>
                    </a:cubicBezTo>
                    <a:cubicBezTo>
                      <a:pt x="1322" y="43200"/>
                      <a:pt x="659" y="43169"/>
                      <a:pt x="0" y="43108"/>
                    </a:cubicBezTo>
                  </a:path>
                  <a:path w="23585" h="43200" stroke="0" extrusionOk="0">
                    <a:moveTo>
                      <a:pt x="1984" y="0"/>
                    </a:moveTo>
                    <a:cubicBezTo>
                      <a:pt x="13914" y="0"/>
                      <a:pt x="23585" y="9670"/>
                      <a:pt x="23585" y="21600"/>
                    </a:cubicBezTo>
                    <a:cubicBezTo>
                      <a:pt x="23585" y="33529"/>
                      <a:pt x="13914" y="43200"/>
                      <a:pt x="1985" y="43200"/>
                    </a:cubicBezTo>
                    <a:cubicBezTo>
                      <a:pt x="1322" y="43200"/>
                      <a:pt x="659" y="43169"/>
                      <a:pt x="0" y="43108"/>
                    </a:cubicBezTo>
                    <a:lnTo>
                      <a:pt x="1985" y="21600"/>
                    </a:lnTo>
                    <a:close/>
                  </a:path>
                </a:pathLst>
              </a:custGeom>
              <a:noFill/>
              <a:ln w="28575">
                <a:solidFill>
                  <a:srgbClr val="FFFF00"/>
                </a:solidFill>
                <a:round/>
                <a:headEnd/>
                <a:tailEnd/>
              </a:ln>
            </p:spPr>
            <p:txBody>
              <a:bodyPr wrap="none" anchor="ctr"/>
              <a:lstStyle/>
              <a:p>
                <a:endParaRPr lang="zh-CN" altLang="en-US"/>
              </a:p>
            </p:txBody>
          </p:sp>
          <p:sp>
            <p:nvSpPr>
              <p:cNvPr id="79926" name="Arc 41"/>
              <p:cNvSpPr>
                <a:spLocks/>
              </p:cNvSpPr>
              <p:nvPr/>
            </p:nvSpPr>
            <p:spPr bwMode="auto">
              <a:xfrm>
                <a:off x="2964" y="2352"/>
                <a:ext cx="52" cy="95"/>
              </a:xfrm>
              <a:custGeom>
                <a:avLst/>
                <a:gdLst>
                  <a:gd name="T0" fmla="*/ 0 w 23585"/>
                  <a:gd name="T1" fmla="*/ 0 h 43200"/>
                  <a:gd name="T2" fmla="*/ 0 w 23585"/>
                  <a:gd name="T3" fmla="*/ 0 h 43200"/>
                  <a:gd name="T4" fmla="*/ 0 w 23585"/>
                  <a:gd name="T5" fmla="*/ 0 h 43200"/>
                  <a:gd name="T6" fmla="*/ 0 60000 65536"/>
                  <a:gd name="T7" fmla="*/ 0 60000 65536"/>
                  <a:gd name="T8" fmla="*/ 0 60000 65536"/>
                  <a:gd name="T9" fmla="*/ 0 w 23585"/>
                  <a:gd name="T10" fmla="*/ 0 h 43200"/>
                  <a:gd name="T11" fmla="*/ 23585 w 23585"/>
                  <a:gd name="T12" fmla="*/ 43200 h 43200"/>
                </a:gdLst>
                <a:ahLst/>
                <a:cxnLst>
                  <a:cxn ang="T6">
                    <a:pos x="T0" y="T1"/>
                  </a:cxn>
                  <a:cxn ang="T7">
                    <a:pos x="T2" y="T3"/>
                  </a:cxn>
                  <a:cxn ang="T8">
                    <a:pos x="T4" y="T5"/>
                  </a:cxn>
                </a:cxnLst>
                <a:rect l="T9" t="T10" r="T11" b="T12"/>
                <a:pathLst>
                  <a:path w="23585" h="43200" fill="none" extrusionOk="0">
                    <a:moveTo>
                      <a:pt x="1984" y="0"/>
                    </a:moveTo>
                    <a:cubicBezTo>
                      <a:pt x="13914" y="0"/>
                      <a:pt x="23585" y="9670"/>
                      <a:pt x="23585" y="21600"/>
                    </a:cubicBezTo>
                    <a:cubicBezTo>
                      <a:pt x="23585" y="33529"/>
                      <a:pt x="13914" y="43200"/>
                      <a:pt x="1985" y="43200"/>
                    </a:cubicBezTo>
                    <a:cubicBezTo>
                      <a:pt x="1322" y="43200"/>
                      <a:pt x="659" y="43169"/>
                      <a:pt x="0" y="43108"/>
                    </a:cubicBezTo>
                  </a:path>
                  <a:path w="23585" h="43200" stroke="0" extrusionOk="0">
                    <a:moveTo>
                      <a:pt x="1984" y="0"/>
                    </a:moveTo>
                    <a:cubicBezTo>
                      <a:pt x="13914" y="0"/>
                      <a:pt x="23585" y="9670"/>
                      <a:pt x="23585" y="21600"/>
                    </a:cubicBezTo>
                    <a:cubicBezTo>
                      <a:pt x="23585" y="33529"/>
                      <a:pt x="13914" y="43200"/>
                      <a:pt x="1985" y="43200"/>
                    </a:cubicBezTo>
                    <a:cubicBezTo>
                      <a:pt x="1322" y="43200"/>
                      <a:pt x="659" y="43169"/>
                      <a:pt x="0" y="43108"/>
                    </a:cubicBezTo>
                    <a:lnTo>
                      <a:pt x="1985" y="21600"/>
                    </a:lnTo>
                    <a:close/>
                  </a:path>
                </a:pathLst>
              </a:custGeom>
              <a:noFill/>
              <a:ln w="28575">
                <a:solidFill>
                  <a:srgbClr val="FFFF00"/>
                </a:solidFill>
                <a:round/>
                <a:headEnd/>
                <a:tailEnd/>
              </a:ln>
            </p:spPr>
            <p:txBody>
              <a:bodyPr wrap="none" anchor="ctr"/>
              <a:lstStyle/>
              <a:p>
                <a:endParaRPr lang="zh-CN" altLang="en-US"/>
              </a:p>
            </p:txBody>
          </p:sp>
          <p:sp>
            <p:nvSpPr>
              <p:cNvPr id="79927" name="Arc 42"/>
              <p:cNvSpPr>
                <a:spLocks/>
              </p:cNvSpPr>
              <p:nvPr/>
            </p:nvSpPr>
            <p:spPr bwMode="auto">
              <a:xfrm>
                <a:off x="2964" y="2448"/>
                <a:ext cx="52" cy="95"/>
              </a:xfrm>
              <a:custGeom>
                <a:avLst/>
                <a:gdLst>
                  <a:gd name="T0" fmla="*/ 0 w 23585"/>
                  <a:gd name="T1" fmla="*/ 0 h 43200"/>
                  <a:gd name="T2" fmla="*/ 0 w 23585"/>
                  <a:gd name="T3" fmla="*/ 0 h 43200"/>
                  <a:gd name="T4" fmla="*/ 0 w 23585"/>
                  <a:gd name="T5" fmla="*/ 0 h 43200"/>
                  <a:gd name="T6" fmla="*/ 0 60000 65536"/>
                  <a:gd name="T7" fmla="*/ 0 60000 65536"/>
                  <a:gd name="T8" fmla="*/ 0 60000 65536"/>
                  <a:gd name="T9" fmla="*/ 0 w 23585"/>
                  <a:gd name="T10" fmla="*/ 0 h 43200"/>
                  <a:gd name="T11" fmla="*/ 23585 w 23585"/>
                  <a:gd name="T12" fmla="*/ 43200 h 43200"/>
                </a:gdLst>
                <a:ahLst/>
                <a:cxnLst>
                  <a:cxn ang="T6">
                    <a:pos x="T0" y="T1"/>
                  </a:cxn>
                  <a:cxn ang="T7">
                    <a:pos x="T2" y="T3"/>
                  </a:cxn>
                  <a:cxn ang="T8">
                    <a:pos x="T4" y="T5"/>
                  </a:cxn>
                </a:cxnLst>
                <a:rect l="T9" t="T10" r="T11" b="T12"/>
                <a:pathLst>
                  <a:path w="23585" h="43200" fill="none" extrusionOk="0">
                    <a:moveTo>
                      <a:pt x="1984" y="0"/>
                    </a:moveTo>
                    <a:cubicBezTo>
                      <a:pt x="13914" y="0"/>
                      <a:pt x="23585" y="9670"/>
                      <a:pt x="23585" y="21600"/>
                    </a:cubicBezTo>
                    <a:cubicBezTo>
                      <a:pt x="23585" y="33529"/>
                      <a:pt x="13914" y="43200"/>
                      <a:pt x="1985" y="43200"/>
                    </a:cubicBezTo>
                    <a:cubicBezTo>
                      <a:pt x="1322" y="43200"/>
                      <a:pt x="659" y="43169"/>
                      <a:pt x="0" y="43108"/>
                    </a:cubicBezTo>
                  </a:path>
                  <a:path w="23585" h="43200" stroke="0" extrusionOk="0">
                    <a:moveTo>
                      <a:pt x="1984" y="0"/>
                    </a:moveTo>
                    <a:cubicBezTo>
                      <a:pt x="13914" y="0"/>
                      <a:pt x="23585" y="9670"/>
                      <a:pt x="23585" y="21600"/>
                    </a:cubicBezTo>
                    <a:cubicBezTo>
                      <a:pt x="23585" y="33529"/>
                      <a:pt x="13914" y="43200"/>
                      <a:pt x="1985" y="43200"/>
                    </a:cubicBezTo>
                    <a:cubicBezTo>
                      <a:pt x="1322" y="43200"/>
                      <a:pt x="659" y="43169"/>
                      <a:pt x="0" y="43108"/>
                    </a:cubicBezTo>
                    <a:lnTo>
                      <a:pt x="1985" y="21600"/>
                    </a:lnTo>
                    <a:close/>
                  </a:path>
                </a:pathLst>
              </a:custGeom>
              <a:noFill/>
              <a:ln w="28575">
                <a:solidFill>
                  <a:srgbClr val="FFFF00"/>
                </a:solidFill>
                <a:round/>
                <a:headEnd/>
                <a:tailEnd/>
              </a:ln>
            </p:spPr>
            <p:txBody>
              <a:bodyPr wrap="none" anchor="ctr"/>
              <a:lstStyle/>
              <a:p>
                <a:endParaRPr lang="zh-CN" altLang="en-US"/>
              </a:p>
            </p:txBody>
          </p:sp>
          <p:graphicFrame>
            <p:nvGraphicFramePr>
              <p:cNvPr id="79882" name="Object 43"/>
              <p:cNvGraphicFramePr>
                <a:graphicFrameLocks noChangeAspect="1"/>
              </p:cNvGraphicFramePr>
              <p:nvPr/>
            </p:nvGraphicFramePr>
            <p:xfrm>
              <a:off x="2208" y="2688"/>
              <a:ext cx="144" cy="54"/>
            </p:xfrm>
            <a:graphic>
              <a:graphicData uri="http://schemas.openxmlformats.org/presentationml/2006/ole">
                <mc:AlternateContent xmlns:mc="http://schemas.openxmlformats.org/markup-compatibility/2006">
                  <mc:Choice xmlns:v="urn:schemas-microsoft-com:vml" Requires="v">
                    <p:oleObj spid="_x0000_s80030" name="Equation" r:id="rId9" imgW="203040" imgH="75960" progId="Equation.3">
                      <p:embed/>
                    </p:oleObj>
                  </mc:Choice>
                  <mc:Fallback>
                    <p:oleObj name="Equation" r:id="rId9" imgW="203040" imgH="75960" progId="Equation.3">
                      <p:embed/>
                      <p:pic>
                        <p:nvPicPr>
                          <p:cNvPr id="0" name="Object 4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8" y="2688"/>
                            <a:ext cx="144" cy="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pic>
                    </p:oleObj>
                  </mc:Fallback>
                </mc:AlternateContent>
              </a:graphicData>
            </a:graphic>
          </p:graphicFrame>
        </p:grpSp>
        <p:sp>
          <p:nvSpPr>
            <p:cNvPr id="79896" name="Line 44"/>
            <p:cNvSpPr>
              <a:spLocks noChangeShapeType="1"/>
            </p:cNvSpPr>
            <p:nvPr/>
          </p:nvSpPr>
          <p:spPr bwMode="auto">
            <a:xfrm>
              <a:off x="4896" y="1338"/>
              <a:ext cx="192" cy="0"/>
            </a:xfrm>
            <a:prstGeom prst="line">
              <a:avLst/>
            </a:prstGeom>
            <a:noFill/>
            <a:ln w="12700">
              <a:solidFill>
                <a:srgbClr val="FFFF00"/>
              </a:solidFill>
              <a:round/>
              <a:headEnd/>
              <a:tailEnd type="triangle" w="med" len="med"/>
            </a:ln>
          </p:spPr>
          <p:txBody>
            <a:bodyPr/>
            <a:lstStyle/>
            <a:p>
              <a:endParaRPr lang="zh-CN" altLang="en-US"/>
            </a:p>
          </p:txBody>
        </p:sp>
        <p:sp>
          <p:nvSpPr>
            <p:cNvPr id="79897" name="Text Box 45"/>
            <p:cNvSpPr txBox="1">
              <a:spLocks noChangeArrowheads="1"/>
            </p:cNvSpPr>
            <p:nvPr/>
          </p:nvSpPr>
          <p:spPr bwMode="auto">
            <a:xfrm>
              <a:off x="4560" y="1776"/>
              <a:ext cx="255" cy="288"/>
            </a:xfrm>
            <a:prstGeom prst="rect">
              <a:avLst/>
            </a:prstGeom>
            <a:noFill/>
            <a:ln w="28575">
              <a:noFill/>
              <a:miter lim="800000"/>
              <a:headEnd/>
              <a:tailEnd/>
            </a:ln>
          </p:spPr>
          <p:txBody>
            <a:bodyPr wrap="none">
              <a:spAutoFit/>
            </a:bodyPr>
            <a:lstStyle/>
            <a:p>
              <a:r>
                <a:rPr kumimoji="1" lang="en-US" altLang="zh-CN" i="1">
                  <a:solidFill>
                    <a:srgbClr val="FFFF00"/>
                  </a:solidFill>
                </a:rPr>
                <a:t>U</a:t>
              </a:r>
            </a:p>
          </p:txBody>
        </p:sp>
        <p:sp>
          <p:nvSpPr>
            <p:cNvPr id="79898" name="Text Box 46"/>
            <p:cNvSpPr txBox="1">
              <a:spLocks noChangeArrowheads="1"/>
            </p:cNvSpPr>
            <p:nvPr/>
          </p:nvSpPr>
          <p:spPr bwMode="auto">
            <a:xfrm>
              <a:off x="4944" y="1056"/>
              <a:ext cx="202" cy="288"/>
            </a:xfrm>
            <a:prstGeom prst="rect">
              <a:avLst/>
            </a:prstGeom>
            <a:noFill/>
            <a:ln w="28575">
              <a:noFill/>
              <a:miter lim="800000"/>
              <a:headEnd/>
              <a:tailEnd/>
            </a:ln>
          </p:spPr>
          <p:txBody>
            <a:bodyPr>
              <a:spAutoFit/>
            </a:bodyPr>
            <a:lstStyle/>
            <a:p>
              <a:r>
                <a:rPr kumimoji="1" lang="en-US" altLang="zh-CN" i="1">
                  <a:solidFill>
                    <a:srgbClr val="FFFF00"/>
                  </a:solidFill>
                </a:rPr>
                <a:t>I</a:t>
              </a:r>
            </a:p>
          </p:txBody>
        </p:sp>
      </p:grpSp>
      <p:grpSp>
        <p:nvGrpSpPr>
          <p:cNvPr id="6" name="Group 62"/>
          <p:cNvGrpSpPr>
            <a:grpSpLocks/>
          </p:cNvGrpSpPr>
          <p:nvPr/>
        </p:nvGrpSpPr>
        <p:grpSpPr bwMode="auto">
          <a:xfrm>
            <a:off x="468313" y="4724400"/>
            <a:ext cx="2714625" cy="863600"/>
            <a:chOff x="385" y="2976"/>
            <a:chExt cx="1710" cy="544"/>
          </a:xfrm>
        </p:grpSpPr>
        <p:sp>
          <p:nvSpPr>
            <p:cNvPr id="79894" name="Text Box 48"/>
            <p:cNvSpPr txBox="1">
              <a:spLocks noChangeArrowheads="1"/>
            </p:cNvSpPr>
            <p:nvPr/>
          </p:nvSpPr>
          <p:spPr bwMode="auto">
            <a:xfrm>
              <a:off x="385" y="3108"/>
              <a:ext cx="309" cy="288"/>
            </a:xfrm>
            <a:prstGeom prst="rect">
              <a:avLst/>
            </a:prstGeom>
            <a:noFill/>
            <a:ln w="28575">
              <a:noFill/>
              <a:miter lim="800000"/>
              <a:headEnd/>
              <a:tailEnd/>
            </a:ln>
          </p:spPr>
          <p:txBody>
            <a:bodyPr wrap="none">
              <a:spAutoFit/>
            </a:bodyPr>
            <a:lstStyle/>
            <a:p>
              <a:r>
                <a:rPr kumimoji="1" lang="zh-CN" altLang="en-US"/>
                <a:t>得</a:t>
              </a:r>
            </a:p>
          </p:txBody>
        </p:sp>
        <p:graphicFrame>
          <p:nvGraphicFramePr>
            <p:cNvPr id="79878" name="Object 49"/>
            <p:cNvGraphicFramePr>
              <a:graphicFrameLocks noChangeAspect="1"/>
            </p:cNvGraphicFramePr>
            <p:nvPr/>
          </p:nvGraphicFramePr>
          <p:xfrm>
            <a:off x="839" y="2976"/>
            <a:ext cx="1256" cy="544"/>
          </p:xfrm>
          <a:graphic>
            <a:graphicData uri="http://schemas.openxmlformats.org/presentationml/2006/ole">
              <mc:AlternateContent xmlns:mc="http://schemas.openxmlformats.org/markup-compatibility/2006">
                <mc:Choice xmlns:v="urn:schemas-microsoft-com:vml" Requires="v">
                  <p:oleObj spid="_x0000_s80031" name="公式" r:id="rId11" imgW="1993680" imgH="863280" progId="Equation.3">
                    <p:embed/>
                  </p:oleObj>
                </mc:Choice>
                <mc:Fallback>
                  <p:oleObj name="公式" r:id="rId11" imgW="1993680" imgH="863280" progId="Equation.3">
                    <p:embed/>
                    <p:pic>
                      <p:nvPicPr>
                        <p:cNvPr id="0" name="Object 4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9" y="2976"/>
                          <a:ext cx="1256" cy="5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14738" name="Object 50"/>
          <p:cNvGraphicFramePr>
            <a:graphicFrameLocks noChangeAspect="1"/>
          </p:cNvGraphicFramePr>
          <p:nvPr/>
        </p:nvGraphicFramePr>
        <p:xfrm>
          <a:off x="690563" y="3644900"/>
          <a:ext cx="4289425" cy="831850"/>
        </p:xfrm>
        <a:graphic>
          <a:graphicData uri="http://schemas.openxmlformats.org/presentationml/2006/ole">
            <mc:AlternateContent xmlns:mc="http://schemas.openxmlformats.org/markup-compatibility/2006">
              <mc:Choice xmlns:v="urn:schemas-microsoft-com:vml" Requires="v">
                <p:oleObj spid="_x0000_s80032" name="公式" r:id="rId13" imgW="4317840" imgH="838080" progId="Equation.3">
                  <p:embed/>
                </p:oleObj>
              </mc:Choice>
              <mc:Fallback>
                <p:oleObj name="公式" r:id="rId13" imgW="4317840" imgH="838080" progId="Equation.3">
                  <p:embed/>
                  <p:pic>
                    <p:nvPicPr>
                      <p:cNvPr id="0" name="Object 5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0563" y="3644900"/>
                        <a:ext cx="4289425" cy="83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63"/>
          <p:cNvGrpSpPr>
            <a:grpSpLocks/>
          </p:cNvGrpSpPr>
          <p:nvPr/>
        </p:nvGrpSpPr>
        <p:grpSpPr bwMode="auto">
          <a:xfrm>
            <a:off x="3276600" y="4724400"/>
            <a:ext cx="5492750" cy="787400"/>
            <a:chOff x="2300" y="2997"/>
            <a:chExt cx="3460" cy="496"/>
          </a:xfrm>
        </p:grpSpPr>
        <p:sp>
          <p:nvSpPr>
            <p:cNvPr id="79891" name="Text Box 52"/>
            <p:cNvSpPr txBox="1">
              <a:spLocks noChangeArrowheads="1"/>
            </p:cNvSpPr>
            <p:nvPr/>
          </p:nvSpPr>
          <p:spPr bwMode="auto">
            <a:xfrm>
              <a:off x="2300" y="3113"/>
              <a:ext cx="3460" cy="288"/>
            </a:xfrm>
            <a:prstGeom prst="rect">
              <a:avLst/>
            </a:prstGeom>
            <a:noFill/>
            <a:ln w="28575">
              <a:noFill/>
              <a:miter lim="800000"/>
              <a:headEnd/>
              <a:tailEnd/>
            </a:ln>
          </p:spPr>
          <p:txBody>
            <a:bodyPr wrap="none">
              <a:spAutoFit/>
            </a:bodyPr>
            <a:lstStyle/>
            <a:p>
              <a:r>
                <a:rPr kumimoji="1" lang="en-US" altLang="zh-CN"/>
                <a:t>—</a:t>
              </a:r>
              <a:r>
                <a:rPr kumimoji="1" lang="zh-CN" altLang="en-US"/>
                <a:t>简谐振荡</a:t>
              </a:r>
              <a:r>
                <a:rPr kumimoji="1" lang="en-US" altLang="zh-CN"/>
                <a:t>(                                               )</a:t>
              </a:r>
            </a:p>
          </p:txBody>
        </p:sp>
        <p:grpSp>
          <p:nvGrpSpPr>
            <p:cNvPr id="79892" name="Group 61"/>
            <p:cNvGrpSpPr>
              <a:grpSpLocks/>
            </p:cNvGrpSpPr>
            <p:nvPr/>
          </p:nvGrpSpPr>
          <p:grpSpPr bwMode="auto">
            <a:xfrm>
              <a:off x="3388" y="2997"/>
              <a:ext cx="2297" cy="496"/>
              <a:chOff x="1227" y="3515"/>
              <a:chExt cx="2297" cy="496"/>
            </a:xfrm>
          </p:grpSpPr>
          <p:graphicFrame>
            <p:nvGraphicFramePr>
              <p:cNvPr id="79877" name="Object 55"/>
              <p:cNvGraphicFramePr>
                <a:graphicFrameLocks noChangeAspect="1"/>
              </p:cNvGraphicFramePr>
              <p:nvPr/>
            </p:nvGraphicFramePr>
            <p:xfrm>
              <a:off x="1227" y="3515"/>
              <a:ext cx="837" cy="496"/>
            </p:xfrm>
            <a:graphic>
              <a:graphicData uri="http://schemas.openxmlformats.org/presentationml/2006/ole">
                <mc:AlternateContent xmlns:mc="http://schemas.openxmlformats.org/markup-compatibility/2006">
                  <mc:Choice xmlns:v="urn:schemas-microsoft-com:vml" Requires="v">
                    <p:oleObj spid="_x0000_s80033" name="公式" r:id="rId15" imgW="1434960" imgH="850680" progId="Equation.3">
                      <p:embed/>
                    </p:oleObj>
                  </mc:Choice>
                  <mc:Fallback>
                    <p:oleObj name="公式" r:id="rId15" imgW="1434960" imgH="850680" progId="Equation.3">
                      <p:embed/>
                      <p:pic>
                        <p:nvPicPr>
                          <p:cNvPr id="0" name="Object 5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27" y="3515"/>
                            <a:ext cx="837" cy="4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93" name="Text Box 56"/>
              <p:cNvSpPr txBox="1">
                <a:spLocks noChangeArrowheads="1"/>
              </p:cNvSpPr>
              <p:nvPr/>
            </p:nvSpPr>
            <p:spPr bwMode="auto">
              <a:xfrm>
                <a:off x="2064" y="3657"/>
                <a:ext cx="1460" cy="288"/>
              </a:xfrm>
              <a:prstGeom prst="rect">
                <a:avLst/>
              </a:prstGeom>
              <a:noFill/>
              <a:ln w="28575">
                <a:noFill/>
                <a:miter lim="800000"/>
                <a:headEnd/>
                <a:tailEnd/>
              </a:ln>
            </p:spPr>
            <p:txBody>
              <a:bodyPr wrap="none">
                <a:spAutoFit/>
              </a:bodyPr>
              <a:lstStyle/>
              <a:p>
                <a:r>
                  <a:rPr kumimoji="1" lang="zh-CN" altLang="en-US"/>
                  <a:t>称为振荡角频率</a:t>
                </a:r>
              </a:p>
            </p:txBody>
          </p:sp>
        </p:grpSp>
      </p:grpSp>
      <p:sp>
        <p:nvSpPr>
          <p:cNvPr id="79889" name="Text Box 59"/>
          <p:cNvSpPr txBox="1">
            <a:spLocks noChangeArrowheads="1"/>
          </p:cNvSpPr>
          <p:nvPr/>
        </p:nvSpPr>
        <p:spPr bwMode="auto">
          <a:xfrm>
            <a:off x="539750" y="1052513"/>
            <a:ext cx="8229600" cy="1421928"/>
          </a:xfrm>
          <a:prstGeom prst="rect">
            <a:avLst/>
          </a:prstGeom>
          <a:noFill/>
          <a:ln w="9525">
            <a:noFill/>
            <a:miter lim="800000"/>
            <a:headEnd/>
            <a:tailEnd/>
          </a:ln>
        </p:spPr>
        <p:txBody>
          <a:bodyPr>
            <a:spAutoFit/>
          </a:bodyPr>
          <a:lstStyle/>
          <a:p>
            <a:pPr>
              <a:lnSpc>
                <a:spcPct val="120000"/>
              </a:lnSpc>
            </a:pPr>
            <a:r>
              <a:rPr lang="en-US" altLang="zh-CN" dirty="0"/>
              <a:t>        1868</a:t>
            </a:r>
            <a:r>
              <a:rPr lang="zh-CN" altLang="en-US" dirty="0"/>
              <a:t>年麦克斯韦从电磁场方程推导出的结果预言了电磁波的存在，</a:t>
            </a:r>
            <a:r>
              <a:rPr lang="en-US" altLang="zh-CN" dirty="0"/>
              <a:t>20</a:t>
            </a:r>
            <a:r>
              <a:rPr lang="zh-CN" altLang="en-US" dirty="0"/>
              <a:t>年后赫兹用实验证实了这个预言。电磁波的发现是经典</a:t>
            </a:r>
            <a:r>
              <a:rPr lang="zh-CN" altLang="en-US" dirty="0" smtClean="0"/>
              <a:t>电磁理论的</a:t>
            </a:r>
            <a:r>
              <a:rPr lang="zh-CN" altLang="en-US" dirty="0"/>
              <a:t>最重要成果。</a:t>
            </a:r>
          </a:p>
        </p:txBody>
      </p:sp>
      <p:sp>
        <p:nvSpPr>
          <p:cNvPr id="79890" name="Text Box 60"/>
          <p:cNvSpPr txBox="1">
            <a:spLocks noChangeArrowheads="1"/>
          </p:cNvSpPr>
          <p:nvPr/>
        </p:nvSpPr>
        <p:spPr bwMode="auto">
          <a:xfrm>
            <a:off x="2916238" y="404813"/>
            <a:ext cx="2735262" cy="528637"/>
          </a:xfrm>
          <a:prstGeom prst="rect">
            <a:avLst/>
          </a:prstGeom>
          <a:solidFill>
            <a:srgbClr val="FF3300"/>
          </a:solidFill>
          <a:ln w="9525">
            <a:solidFill>
              <a:srgbClr val="66FF33"/>
            </a:solidFill>
            <a:miter lim="800000"/>
            <a:headEnd/>
            <a:tailEnd/>
          </a:ln>
        </p:spPr>
        <p:txBody>
          <a:bodyPr>
            <a:spAutoFit/>
          </a:bodyPr>
          <a:lstStyle/>
          <a:p>
            <a:r>
              <a:rPr lang="en-US" altLang="zh-CN" sz="2800">
                <a:latin typeface="Arial" pitchFamily="34" charset="0"/>
                <a:ea typeface="黑体" pitchFamily="49" charset="-122"/>
                <a:cs typeface="Arial" pitchFamily="34" charset="0"/>
              </a:rPr>
              <a:t>§12.7   </a:t>
            </a:r>
            <a:r>
              <a:rPr lang="zh-CN" altLang="en-US" sz="2800">
                <a:latin typeface="Arial" pitchFamily="34" charset="0"/>
                <a:ea typeface="黑体" pitchFamily="49" charset="-122"/>
                <a:cs typeface="Arial" pitchFamily="34" charset="0"/>
              </a:rPr>
              <a:t>电磁波</a:t>
            </a:r>
            <a:endParaRPr lang="zh-CN" altLang="en-US">
              <a:latin typeface="Arial" pitchFamily="34" charset="0"/>
              <a:ea typeface="黑体" pitchFamily="49" charset="-122"/>
              <a:cs typeface="Arial" pitchFamily="34" charset="0"/>
            </a:endParaRPr>
          </a:p>
        </p:txBody>
      </p:sp>
      <p:graphicFrame>
        <p:nvGraphicFramePr>
          <p:cNvPr id="114752" name="Object 64"/>
          <p:cNvGraphicFramePr>
            <a:graphicFrameLocks noChangeAspect="1"/>
          </p:cNvGraphicFramePr>
          <p:nvPr/>
        </p:nvGraphicFramePr>
        <p:xfrm>
          <a:off x="1187450" y="5788025"/>
          <a:ext cx="2376488" cy="411163"/>
        </p:xfrm>
        <a:graphic>
          <a:graphicData uri="http://schemas.openxmlformats.org/presentationml/2006/ole">
            <mc:AlternateContent xmlns:mc="http://schemas.openxmlformats.org/markup-compatibility/2006">
              <mc:Choice xmlns:v="urn:schemas-microsoft-com:vml" Requires="v">
                <p:oleObj spid="_x0000_s80034" name="公式" r:id="rId17" imgW="2273040" imgH="393480" progId="Equation.3">
                  <p:embed/>
                </p:oleObj>
              </mc:Choice>
              <mc:Fallback>
                <p:oleObj name="公式" r:id="rId17" imgW="2273040" imgH="393480" progId="Equation.3">
                  <p:embed/>
                  <p:pic>
                    <p:nvPicPr>
                      <p:cNvPr id="0" name="Object 6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87450" y="5788025"/>
                        <a:ext cx="2376488"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4753" name="Object 65"/>
          <p:cNvGraphicFramePr>
            <a:graphicFrameLocks noChangeAspect="1"/>
          </p:cNvGraphicFramePr>
          <p:nvPr/>
        </p:nvGraphicFramePr>
        <p:xfrm>
          <a:off x="3995738" y="5818188"/>
          <a:ext cx="2443162" cy="419100"/>
        </p:xfrm>
        <a:graphic>
          <a:graphicData uri="http://schemas.openxmlformats.org/presentationml/2006/ole">
            <mc:AlternateContent xmlns:mc="http://schemas.openxmlformats.org/markup-compatibility/2006">
              <mc:Choice xmlns:v="urn:schemas-microsoft-com:vml" Requires="v">
                <p:oleObj spid="_x0000_s80035" name="公式" r:id="rId19" imgW="2514600" imgH="431640" progId="Equation.3">
                  <p:embed/>
                </p:oleObj>
              </mc:Choice>
              <mc:Fallback>
                <p:oleObj name="公式" r:id="rId19" imgW="2514600" imgH="431640" progId="Equation.3">
                  <p:embed/>
                  <p:pic>
                    <p:nvPicPr>
                      <p:cNvPr id="0" name="Object 6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95738" y="5818188"/>
                        <a:ext cx="2443162"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4691"/>
                                        </p:tgtEl>
                                        <p:attrNameLst>
                                          <p:attrName>style.visibility</p:attrName>
                                        </p:attrNameLst>
                                      </p:cBhvr>
                                      <p:to>
                                        <p:strVal val="visible"/>
                                      </p:to>
                                    </p:set>
                                    <p:animEffect transition="in" filter="wipe(left)">
                                      <p:cBhvr>
                                        <p:cTn id="7" dur="500"/>
                                        <p:tgtEl>
                                          <p:spTgt spid="1146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14692"/>
                                        </p:tgtEl>
                                        <p:attrNameLst>
                                          <p:attrName>style.visibility</p:attrName>
                                        </p:attrNameLst>
                                      </p:cBhvr>
                                      <p:to>
                                        <p:strVal val="visible"/>
                                      </p:to>
                                    </p:set>
                                    <p:animEffect transition="in" filter="wipe(left)">
                                      <p:cBhvr>
                                        <p:cTn id="12" dur="75"/>
                                        <p:tgtEl>
                                          <p:spTgt spid="11469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14738"/>
                                        </p:tgtEl>
                                        <p:attrNameLst>
                                          <p:attrName>style.visibility</p:attrName>
                                        </p:attrNameLst>
                                      </p:cBhvr>
                                      <p:to>
                                        <p:strVal val="visible"/>
                                      </p:to>
                                    </p:set>
                                    <p:animEffect transition="in" filter="box(in)">
                                      <p:cBhvr>
                                        <p:cTn id="22" dur="500"/>
                                        <p:tgtEl>
                                          <p:spTgt spid="11473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7" presetClass="entr" presetSubtype="10" fill="hold" nodeType="clickEffect">
                                  <p:stCondLst>
                                    <p:cond delay="0"/>
                                  </p:stCondLst>
                                  <p:childTnLst>
                                    <p:set>
                                      <p:cBhvr>
                                        <p:cTn id="36" dur="1" fill="hold">
                                          <p:stCondLst>
                                            <p:cond delay="0"/>
                                          </p:stCondLst>
                                        </p:cTn>
                                        <p:tgtEl>
                                          <p:spTgt spid="114752"/>
                                        </p:tgtEl>
                                        <p:attrNameLst>
                                          <p:attrName>style.visibility</p:attrName>
                                        </p:attrNameLst>
                                      </p:cBhvr>
                                      <p:to>
                                        <p:strVal val="visible"/>
                                      </p:to>
                                    </p:set>
                                    <p:anim calcmode="lin" valueType="num">
                                      <p:cBhvr>
                                        <p:cTn id="37" dur="500" fill="hold"/>
                                        <p:tgtEl>
                                          <p:spTgt spid="114752"/>
                                        </p:tgtEl>
                                        <p:attrNameLst>
                                          <p:attrName>ppt_w</p:attrName>
                                        </p:attrNameLst>
                                      </p:cBhvr>
                                      <p:tavLst>
                                        <p:tav tm="0">
                                          <p:val>
                                            <p:fltVal val="0"/>
                                          </p:val>
                                        </p:tav>
                                        <p:tav tm="100000">
                                          <p:val>
                                            <p:strVal val="#ppt_w"/>
                                          </p:val>
                                        </p:tav>
                                      </p:tavLst>
                                    </p:anim>
                                    <p:anim calcmode="lin" valueType="num">
                                      <p:cBhvr>
                                        <p:cTn id="38" dur="500" fill="hold"/>
                                        <p:tgtEl>
                                          <p:spTgt spid="114752"/>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7" presetClass="entr" presetSubtype="10" fill="hold" nodeType="clickEffect">
                                  <p:stCondLst>
                                    <p:cond delay="0"/>
                                  </p:stCondLst>
                                  <p:childTnLst>
                                    <p:set>
                                      <p:cBhvr>
                                        <p:cTn id="42" dur="1" fill="hold">
                                          <p:stCondLst>
                                            <p:cond delay="0"/>
                                          </p:stCondLst>
                                        </p:cTn>
                                        <p:tgtEl>
                                          <p:spTgt spid="114753"/>
                                        </p:tgtEl>
                                        <p:attrNameLst>
                                          <p:attrName>style.visibility</p:attrName>
                                        </p:attrNameLst>
                                      </p:cBhvr>
                                      <p:to>
                                        <p:strVal val="visible"/>
                                      </p:to>
                                    </p:set>
                                    <p:anim calcmode="lin" valueType="num">
                                      <p:cBhvr>
                                        <p:cTn id="43" dur="500" fill="hold"/>
                                        <p:tgtEl>
                                          <p:spTgt spid="114753"/>
                                        </p:tgtEl>
                                        <p:attrNameLst>
                                          <p:attrName>ppt_w</p:attrName>
                                        </p:attrNameLst>
                                      </p:cBhvr>
                                      <p:tavLst>
                                        <p:tav tm="0">
                                          <p:val>
                                            <p:fltVal val="0"/>
                                          </p:val>
                                        </p:tav>
                                        <p:tav tm="100000">
                                          <p:val>
                                            <p:strVal val="#ppt_w"/>
                                          </p:val>
                                        </p:tav>
                                      </p:tavLst>
                                    </p:anim>
                                    <p:anim calcmode="lin" valueType="num">
                                      <p:cBhvr>
                                        <p:cTn id="44" dur="500" fill="hold"/>
                                        <p:tgtEl>
                                          <p:spTgt spid="11475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autoUpdateAnimBg="0"/>
      <p:bldP spid="114692"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12"/>
          </p:nvPr>
        </p:nvSpPr>
        <p:spPr/>
        <p:txBody>
          <a:bodyPr/>
          <a:lstStyle/>
          <a:p>
            <a:pPr>
              <a:defRPr/>
            </a:pPr>
            <a:fld id="{9648A62A-450B-4C9E-BEAB-5545D1B54259}" type="slidenum">
              <a:rPr lang="en-US" altLang="zh-CN"/>
              <a:pPr>
                <a:defRPr/>
              </a:pPr>
              <a:t>9</a:t>
            </a:fld>
            <a:endParaRPr lang="en-US" altLang="zh-CN"/>
          </a:p>
        </p:txBody>
      </p:sp>
      <p:sp>
        <p:nvSpPr>
          <p:cNvPr id="24578" name="Text Box 2"/>
          <p:cNvSpPr txBox="1">
            <a:spLocks noChangeArrowheads="1"/>
          </p:cNvSpPr>
          <p:nvPr/>
        </p:nvSpPr>
        <p:spPr bwMode="auto">
          <a:xfrm>
            <a:off x="611188" y="1628775"/>
            <a:ext cx="6992937" cy="457200"/>
          </a:xfrm>
          <a:prstGeom prst="rect">
            <a:avLst/>
          </a:prstGeom>
          <a:noFill/>
          <a:ln w="9525">
            <a:noFill/>
            <a:miter lim="800000"/>
            <a:headEnd/>
            <a:tailEnd/>
          </a:ln>
        </p:spPr>
        <p:txBody>
          <a:bodyPr>
            <a:spAutoFit/>
          </a:bodyPr>
          <a:lstStyle/>
          <a:p>
            <a:pPr eaLnBrk="0" hangingPunct="0"/>
            <a:r>
              <a:rPr lang="en-US" altLang="zh-CN">
                <a:solidFill>
                  <a:srgbClr val="FFFF00"/>
                </a:solidFill>
              </a:rPr>
              <a:t>(i)</a:t>
            </a:r>
            <a:r>
              <a:rPr lang="zh-CN" altLang="en-US"/>
              <a:t>首先求出通过回路面积上的磁通量</a:t>
            </a:r>
            <a:r>
              <a:rPr lang="en-US" altLang="zh-CN"/>
              <a:t>(</a:t>
            </a:r>
            <a:r>
              <a:rPr lang="zh-CN" altLang="en-US"/>
              <a:t>取正值</a:t>
            </a:r>
            <a:r>
              <a:rPr lang="en-US" altLang="zh-CN"/>
              <a:t>)</a:t>
            </a:r>
            <a:r>
              <a:rPr lang="zh-CN" altLang="en-US"/>
              <a:t>：</a:t>
            </a:r>
          </a:p>
        </p:txBody>
      </p:sp>
      <p:sp>
        <p:nvSpPr>
          <p:cNvPr id="4104" name="Text Box 3"/>
          <p:cNvSpPr txBox="1">
            <a:spLocks noChangeArrowheads="1"/>
          </p:cNvSpPr>
          <p:nvPr/>
        </p:nvSpPr>
        <p:spPr bwMode="auto">
          <a:xfrm>
            <a:off x="395288" y="476250"/>
            <a:ext cx="7480300" cy="461665"/>
          </a:xfrm>
          <a:prstGeom prst="rect">
            <a:avLst/>
          </a:prstGeom>
          <a:noFill/>
          <a:ln w="9525">
            <a:noFill/>
            <a:miter lim="800000"/>
            <a:headEnd/>
            <a:tailEnd/>
          </a:ln>
        </p:spPr>
        <p:txBody>
          <a:bodyPr>
            <a:spAutoFit/>
          </a:bodyPr>
          <a:lstStyle/>
          <a:p>
            <a:pPr eaLnBrk="0" hangingPunct="0"/>
            <a:r>
              <a:rPr kumimoji="1" lang="en-US" altLang="zh-CN" dirty="0">
                <a:solidFill>
                  <a:srgbClr val="FFFF00"/>
                </a:solidFill>
              </a:rPr>
              <a:t>3</a:t>
            </a:r>
            <a:r>
              <a:rPr kumimoji="1" lang="en-US" altLang="zh-CN" dirty="0" smtClean="0">
                <a:solidFill>
                  <a:srgbClr val="FFFF00"/>
                </a:solidFill>
              </a:rPr>
              <a:t>.</a:t>
            </a:r>
            <a:r>
              <a:rPr lang="zh-CN" altLang="en-US" dirty="0" smtClean="0">
                <a:solidFill>
                  <a:srgbClr val="FFFF00"/>
                </a:solidFill>
              </a:rPr>
              <a:t>电磁感应</a:t>
            </a:r>
            <a:r>
              <a:rPr lang="zh-CN" altLang="en-US" dirty="0">
                <a:solidFill>
                  <a:srgbClr val="FFFF00"/>
                </a:solidFill>
              </a:rPr>
              <a:t>定律的应用</a:t>
            </a:r>
          </a:p>
        </p:txBody>
      </p:sp>
      <p:graphicFrame>
        <p:nvGraphicFramePr>
          <p:cNvPr id="24580" name="Object 4"/>
          <p:cNvGraphicFramePr>
            <a:graphicFrameLocks noChangeAspect="1"/>
          </p:cNvGraphicFramePr>
          <p:nvPr/>
        </p:nvGraphicFramePr>
        <p:xfrm>
          <a:off x="1808163" y="2249488"/>
          <a:ext cx="3771900" cy="647700"/>
        </p:xfrm>
        <a:graphic>
          <a:graphicData uri="http://schemas.openxmlformats.org/presentationml/2006/ole">
            <mc:AlternateContent xmlns:mc="http://schemas.openxmlformats.org/markup-compatibility/2006">
              <mc:Choice xmlns:v="urn:schemas-microsoft-com:vml" Requires="v">
                <p:oleObj spid="_x0000_s4174" name="公式" r:id="rId3" imgW="3479760" imgH="596880" progId="Equation.3">
                  <p:embed/>
                </p:oleObj>
              </mc:Choice>
              <mc:Fallback>
                <p:oleObj name="公式" r:id="rId3" imgW="3479760" imgH="5968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8163" y="2249488"/>
                        <a:ext cx="37719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1" name="Text Box 5"/>
          <p:cNvSpPr txBox="1">
            <a:spLocks noChangeArrowheads="1"/>
          </p:cNvSpPr>
          <p:nvPr/>
        </p:nvSpPr>
        <p:spPr bwMode="auto">
          <a:xfrm>
            <a:off x="946150" y="3049588"/>
            <a:ext cx="4672013" cy="457200"/>
          </a:xfrm>
          <a:prstGeom prst="rect">
            <a:avLst/>
          </a:prstGeom>
          <a:noFill/>
          <a:ln w="9525">
            <a:noFill/>
            <a:miter lim="800000"/>
            <a:headEnd/>
            <a:tailEnd/>
          </a:ln>
        </p:spPr>
        <p:txBody>
          <a:bodyPr>
            <a:spAutoFit/>
          </a:bodyPr>
          <a:lstStyle/>
          <a:p>
            <a:pPr eaLnBrk="0" hangingPunct="0"/>
            <a:r>
              <a:rPr lang="zh-CN" altLang="en-US" dirty="0"/>
              <a:t>对</a:t>
            </a:r>
            <a:r>
              <a:rPr lang="zh-CN" altLang="en-US" dirty="0">
                <a:solidFill>
                  <a:srgbClr val="00FF00"/>
                </a:solidFill>
              </a:rPr>
              <a:t>匀强磁场</a:t>
            </a:r>
            <a:r>
              <a:rPr lang="zh-CN" altLang="en-US" dirty="0"/>
              <a:t>中的</a:t>
            </a:r>
            <a:r>
              <a:rPr lang="zh-CN" altLang="en-US" dirty="0">
                <a:solidFill>
                  <a:srgbClr val="00FF00"/>
                </a:solidFill>
              </a:rPr>
              <a:t>平面线圈</a:t>
            </a:r>
            <a:r>
              <a:rPr lang="zh-CN" altLang="en-US" dirty="0"/>
              <a:t>：</a:t>
            </a:r>
            <a:endParaRPr lang="zh-CN" altLang="en-US" b="0" dirty="0">
              <a:solidFill>
                <a:schemeClr val="tx1"/>
              </a:solidFill>
            </a:endParaRPr>
          </a:p>
        </p:txBody>
      </p:sp>
      <p:graphicFrame>
        <p:nvGraphicFramePr>
          <p:cNvPr id="24582" name="Object 6"/>
          <p:cNvGraphicFramePr>
            <a:graphicFrameLocks noChangeAspect="1"/>
          </p:cNvGraphicFramePr>
          <p:nvPr/>
        </p:nvGraphicFramePr>
        <p:xfrm>
          <a:off x="4835525" y="3049588"/>
          <a:ext cx="3408363" cy="500062"/>
        </p:xfrm>
        <a:graphic>
          <a:graphicData uri="http://schemas.openxmlformats.org/presentationml/2006/ole">
            <mc:AlternateContent xmlns:mc="http://schemas.openxmlformats.org/markup-compatibility/2006">
              <mc:Choice xmlns:v="urn:schemas-microsoft-com:vml" Requires="v">
                <p:oleObj spid="_x0000_s4175" name="公式" r:id="rId5" imgW="3035160" imgH="469800" progId="Equation.3">
                  <p:embed/>
                </p:oleObj>
              </mc:Choice>
              <mc:Fallback>
                <p:oleObj name="公式" r:id="rId5" imgW="3035160" imgH="469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5525" y="3049588"/>
                        <a:ext cx="3408363"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3" name="Object 7"/>
          <p:cNvGraphicFramePr>
            <a:graphicFrameLocks noChangeAspect="1"/>
          </p:cNvGraphicFramePr>
          <p:nvPr/>
        </p:nvGraphicFramePr>
        <p:xfrm>
          <a:off x="1666875" y="4491038"/>
          <a:ext cx="1771650" cy="990600"/>
        </p:xfrm>
        <a:graphic>
          <a:graphicData uri="http://schemas.openxmlformats.org/presentationml/2006/ole">
            <mc:AlternateContent xmlns:mc="http://schemas.openxmlformats.org/markup-compatibility/2006">
              <mc:Choice xmlns:v="urn:schemas-microsoft-com:vml" Requires="v">
                <p:oleObj spid="_x0000_s4176" name="公式" r:id="rId7" imgW="1498320" imgH="838080" progId="Equation.3">
                  <p:embed/>
                </p:oleObj>
              </mc:Choice>
              <mc:Fallback>
                <p:oleObj name="公式" r:id="rId7" imgW="1498320" imgH="83808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66875" y="4491038"/>
                        <a:ext cx="17716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3300"/>
                            </a:solidFill>
                            <a:miter lim="800000"/>
                            <a:headEnd/>
                            <a:tailEnd/>
                          </a14:hiddenLine>
                        </a:ext>
                      </a:extLst>
                    </p:spPr>
                  </p:pic>
                </p:oleObj>
              </mc:Fallback>
            </mc:AlternateContent>
          </a:graphicData>
        </a:graphic>
      </p:graphicFrame>
      <p:sp>
        <p:nvSpPr>
          <p:cNvPr id="24584" name="Text Box 8"/>
          <p:cNvSpPr txBox="1">
            <a:spLocks noChangeArrowheads="1"/>
          </p:cNvSpPr>
          <p:nvPr/>
        </p:nvSpPr>
        <p:spPr bwMode="auto">
          <a:xfrm>
            <a:off x="658813" y="3770313"/>
            <a:ext cx="4968875" cy="457200"/>
          </a:xfrm>
          <a:prstGeom prst="rect">
            <a:avLst/>
          </a:prstGeom>
          <a:noFill/>
          <a:ln w="9525">
            <a:noFill/>
            <a:miter lim="800000"/>
            <a:headEnd/>
            <a:tailEnd/>
          </a:ln>
        </p:spPr>
        <p:txBody>
          <a:bodyPr>
            <a:spAutoFit/>
          </a:bodyPr>
          <a:lstStyle/>
          <a:p>
            <a:pPr eaLnBrk="0" hangingPunct="0"/>
            <a:r>
              <a:rPr lang="en-US" altLang="zh-CN">
                <a:solidFill>
                  <a:srgbClr val="FFFF00"/>
                </a:solidFill>
              </a:rPr>
              <a:t>(ii)</a:t>
            </a:r>
            <a:r>
              <a:rPr lang="zh-CN" altLang="en-US"/>
              <a:t>求出回路的中感应电动势：</a:t>
            </a:r>
          </a:p>
        </p:txBody>
      </p:sp>
      <p:sp>
        <p:nvSpPr>
          <p:cNvPr id="24585" name="Text Box 9"/>
          <p:cNvSpPr txBox="1">
            <a:spLocks noChangeArrowheads="1"/>
          </p:cNvSpPr>
          <p:nvPr/>
        </p:nvSpPr>
        <p:spPr bwMode="auto">
          <a:xfrm>
            <a:off x="684213" y="5732463"/>
            <a:ext cx="3789362" cy="457200"/>
          </a:xfrm>
          <a:prstGeom prst="rect">
            <a:avLst/>
          </a:prstGeom>
          <a:noFill/>
          <a:ln w="9525">
            <a:noFill/>
            <a:miter lim="800000"/>
            <a:headEnd/>
            <a:tailEnd/>
          </a:ln>
        </p:spPr>
        <p:txBody>
          <a:bodyPr>
            <a:spAutoFit/>
          </a:bodyPr>
          <a:lstStyle/>
          <a:p>
            <a:pPr>
              <a:spcBef>
                <a:spcPct val="50000"/>
              </a:spcBef>
            </a:pPr>
            <a:r>
              <a:rPr kumimoji="1" lang="en-US" altLang="zh-CN" dirty="0">
                <a:solidFill>
                  <a:srgbClr val="FFFF00"/>
                </a:solidFill>
                <a:cs typeface="Times New Roman" pitchFamily="18" charset="0"/>
              </a:rPr>
              <a:t>(</a:t>
            </a:r>
            <a:r>
              <a:rPr lang="en-US" altLang="zh-CN" dirty="0">
                <a:solidFill>
                  <a:srgbClr val="FFFF00"/>
                </a:solidFill>
              </a:rPr>
              <a:t>iii</a:t>
            </a:r>
            <a:r>
              <a:rPr kumimoji="1" lang="en-US" altLang="zh-CN" dirty="0">
                <a:solidFill>
                  <a:srgbClr val="FFFF00"/>
                </a:solidFill>
                <a:cs typeface="Times New Roman" pitchFamily="18" charset="0"/>
              </a:rPr>
              <a:t>)</a:t>
            </a:r>
            <a:r>
              <a:rPr kumimoji="1" lang="zh-CN" altLang="en-US" dirty="0">
                <a:cs typeface="Times New Roman" pitchFamily="18" charset="0"/>
              </a:rPr>
              <a:t>判断</a:t>
            </a:r>
            <a:r>
              <a:rPr lang="zh-CN" altLang="en-US" i="1" dirty="0">
                <a:cs typeface="Times New Roman" pitchFamily="18" charset="0"/>
                <a:sym typeface="Symbol" pitchFamily="18" charset="2"/>
              </a:rPr>
              <a:t></a:t>
            </a:r>
            <a:r>
              <a:rPr lang="en-US" altLang="zh-CN" i="1" baseline="-25000" dirty="0" err="1">
                <a:cs typeface="Times New Roman" pitchFamily="18" charset="0"/>
              </a:rPr>
              <a:t>i</a:t>
            </a:r>
            <a:r>
              <a:rPr kumimoji="1" lang="zh-CN" altLang="en-US" dirty="0">
                <a:cs typeface="Times New Roman" pitchFamily="18" charset="0"/>
              </a:rPr>
              <a:t>的方向。</a:t>
            </a:r>
          </a:p>
        </p:txBody>
      </p:sp>
      <p:grpSp>
        <p:nvGrpSpPr>
          <p:cNvPr id="2" name="Group 13"/>
          <p:cNvGrpSpPr>
            <a:grpSpLocks/>
          </p:cNvGrpSpPr>
          <p:nvPr/>
        </p:nvGrpSpPr>
        <p:grpSpPr bwMode="auto">
          <a:xfrm>
            <a:off x="4043363" y="4454525"/>
            <a:ext cx="3238500" cy="1065213"/>
            <a:chOff x="2608" y="2591"/>
            <a:chExt cx="2040" cy="671"/>
          </a:xfrm>
        </p:grpSpPr>
        <p:sp>
          <p:nvSpPr>
            <p:cNvPr id="4110" name="Text Box 11"/>
            <p:cNvSpPr txBox="1">
              <a:spLocks noChangeArrowheads="1"/>
            </p:cNvSpPr>
            <p:nvPr/>
          </p:nvSpPr>
          <p:spPr bwMode="auto">
            <a:xfrm>
              <a:off x="2608" y="2795"/>
              <a:ext cx="1270" cy="288"/>
            </a:xfrm>
            <a:prstGeom prst="rect">
              <a:avLst/>
            </a:prstGeom>
            <a:noFill/>
            <a:ln w="9525">
              <a:noFill/>
              <a:miter lim="800000"/>
              <a:headEnd/>
              <a:tailEnd/>
            </a:ln>
          </p:spPr>
          <p:txBody>
            <a:bodyPr>
              <a:spAutoFit/>
            </a:bodyPr>
            <a:lstStyle/>
            <a:p>
              <a:r>
                <a:rPr lang="zh-CN" altLang="en-US"/>
                <a:t>或大小：</a:t>
              </a:r>
            </a:p>
          </p:txBody>
        </p:sp>
        <p:graphicFrame>
          <p:nvGraphicFramePr>
            <p:cNvPr id="4101" name="Object 12"/>
            <p:cNvGraphicFramePr>
              <a:graphicFrameLocks noChangeAspect="1"/>
            </p:cNvGraphicFramePr>
            <p:nvPr/>
          </p:nvGraphicFramePr>
          <p:xfrm>
            <a:off x="3409" y="2591"/>
            <a:ext cx="1239" cy="671"/>
          </p:xfrm>
          <a:graphic>
            <a:graphicData uri="http://schemas.openxmlformats.org/presentationml/2006/ole">
              <mc:AlternateContent xmlns:mc="http://schemas.openxmlformats.org/markup-compatibility/2006">
                <mc:Choice xmlns:v="urn:schemas-microsoft-com:vml" Requires="v">
                  <p:oleObj spid="_x0000_s4177" name="公式" r:id="rId9" imgW="1663560" imgH="901440" progId="Equation.3">
                    <p:embed/>
                  </p:oleObj>
                </mc:Choice>
                <mc:Fallback>
                  <p:oleObj name="公式" r:id="rId9" imgW="1663560" imgH="90144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09" y="2591"/>
                          <a:ext cx="1239" cy="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3300"/>
                              </a:solidFill>
                              <a:miter lim="800000"/>
                              <a:headEnd/>
                              <a:tailEnd/>
                            </a14:hiddenLine>
                          </a:ext>
                        </a:extLst>
                      </p:spPr>
                    </p:pic>
                  </p:oleObj>
                </mc:Fallback>
              </mc:AlternateContent>
            </a:graphicData>
          </a:graphic>
        </p:graphicFrame>
      </p:grpSp>
      <p:sp>
        <p:nvSpPr>
          <p:cNvPr id="4109" name="TextBox 13"/>
          <p:cNvSpPr txBox="1">
            <a:spLocks noChangeArrowheads="1"/>
          </p:cNvSpPr>
          <p:nvPr/>
        </p:nvSpPr>
        <p:spPr bwMode="auto">
          <a:xfrm>
            <a:off x="1547813" y="1052513"/>
            <a:ext cx="4203700" cy="461962"/>
          </a:xfrm>
          <a:prstGeom prst="rect">
            <a:avLst/>
          </a:prstGeom>
          <a:noFill/>
          <a:ln w="9525">
            <a:noFill/>
            <a:miter lim="800000"/>
            <a:headEnd/>
            <a:tailEnd/>
          </a:ln>
        </p:spPr>
        <p:txBody>
          <a:bodyPr wrap="none">
            <a:spAutoFit/>
          </a:bodyPr>
          <a:lstStyle/>
          <a:p>
            <a:r>
              <a:rPr lang="en-US" altLang="zh-CN"/>
              <a:t>——</a:t>
            </a:r>
            <a:r>
              <a:rPr lang="zh-CN" altLang="en-US"/>
              <a:t>求感应电动势、感应电流</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wipe(left)">
                                      <p:cBhvr>
                                        <p:cTn id="7" dur="500"/>
                                        <p:tgtEl>
                                          <p:spTgt spid="245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580"/>
                                        </p:tgtEl>
                                        <p:attrNameLst>
                                          <p:attrName>style.visibility</p:attrName>
                                        </p:attrNameLst>
                                      </p:cBhvr>
                                      <p:to>
                                        <p:strVal val="visible"/>
                                      </p:to>
                                    </p:set>
                                    <p:animEffect transition="in" filter="wipe(left)">
                                      <p:cBhvr>
                                        <p:cTn id="12" dur="500"/>
                                        <p:tgtEl>
                                          <p:spTgt spid="2458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81"/>
                                        </p:tgtEl>
                                        <p:attrNameLst>
                                          <p:attrName>style.visibility</p:attrName>
                                        </p:attrNameLst>
                                      </p:cBhvr>
                                      <p:to>
                                        <p:strVal val="visible"/>
                                      </p:to>
                                    </p:set>
                                    <p:animEffect transition="in" filter="wipe(left)">
                                      <p:cBhvr>
                                        <p:cTn id="17" dur="500"/>
                                        <p:tgtEl>
                                          <p:spTgt spid="2458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4582"/>
                                        </p:tgtEl>
                                        <p:attrNameLst>
                                          <p:attrName>style.visibility</p:attrName>
                                        </p:attrNameLst>
                                      </p:cBhvr>
                                      <p:to>
                                        <p:strVal val="visible"/>
                                      </p:to>
                                    </p:set>
                                    <p:animEffect transition="in" filter="wipe(left)">
                                      <p:cBhvr>
                                        <p:cTn id="22" dur="500"/>
                                        <p:tgtEl>
                                          <p:spTgt spid="2458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4584"/>
                                        </p:tgtEl>
                                        <p:attrNameLst>
                                          <p:attrName>style.visibility</p:attrName>
                                        </p:attrNameLst>
                                      </p:cBhvr>
                                      <p:to>
                                        <p:strVal val="visible"/>
                                      </p:to>
                                    </p:set>
                                    <p:anim calcmode="lin" valueType="num">
                                      <p:cBhvr additive="base">
                                        <p:cTn id="27" dur="500" fill="hold"/>
                                        <p:tgtEl>
                                          <p:spTgt spid="24584"/>
                                        </p:tgtEl>
                                        <p:attrNameLst>
                                          <p:attrName>ppt_x</p:attrName>
                                        </p:attrNameLst>
                                      </p:cBhvr>
                                      <p:tavLst>
                                        <p:tav tm="0">
                                          <p:val>
                                            <p:strVal val="0-#ppt_w/2"/>
                                          </p:val>
                                        </p:tav>
                                        <p:tav tm="100000">
                                          <p:val>
                                            <p:strVal val="#ppt_x"/>
                                          </p:val>
                                        </p:tav>
                                      </p:tavLst>
                                    </p:anim>
                                    <p:anim calcmode="lin" valueType="num">
                                      <p:cBhvr additive="base">
                                        <p:cTn id="28" dur="500" fill="hold"/>
                                        <p:tgtEl>
                                          <p:spTgt spid="24584"/>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4583"/>
                                        </p:tgtEl>
                                        <p:attrNameLst>
                                          <p:attrName>style.visibility</p:attrName>
                                        </p:attrNameLst>
                                      </p:cBhvr>
                                      <p:to>
                                        <p:strVal val="visible"/>
                                      </p:to>
                                    </p:set>
                                    <p:anim calcmode="lin" valueType="num">
                                      <p:cBhvr additive="base">
                                        <p:cTn id="33" dur="500" fill="hold"/>
                                        <p:tgtEl>
                                          <p:spTgt spid="24583"/>
                                        </p:tgtEl>
                                        <p:attrNameLst>
                                          <p:attrName>ppt_x</p:attrName>
                                        </p:attrNameLst>
                                      </p:cBhvr>
                                      <p:tavLst>
                                        <p:tav tm="0">
                                          <p:val>
                                            <p:strVal val="#ppt_x"/>
                                          </p:val>
                                        </p:tav>
                                        <p:tav tm="100000">
                                          <p:val>
                                            <p:strVal val="#ppt_x"/>
                                          </p:val>
                                        </p:tav>
                                      </p:tavLst>
                                    </p:anim>
                                    <p:anim calcmode="lin" valueType="num">
                                      <p:cBhvr additive="base">
                                        <p:cTn id="34" dur="500" fill="hold"/>
                                        <p:tgtEl>
                                          <p:spTgt spid="2458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left)">
                                      <p:cBhvr>
                                        <p:cTn id="39" dur="500"/>
                                        <p:tgtEl>
                                          <p:spTgt spid="2"/>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24585"/>
                                        </p:tgtEl>
                                        <p:attrNameLst>
                                          <p:attrName>style.visibility</p:attrName>
                                        </p:attrNameLst>
                                      </p:cBhvr>
                                      <p:to>
                                        <p:strVal val="visible"/>
                                      </p:to>
                                    </p:set>
                                    <p:anim calcmode="lin" valueType="num">
                                      <p:cBhvr additive="base">
                                        <p:cTn id="44" dur="500" fill="hold"/>
                                        <p:tgtEl>
                                          <p:spTgt spid="24585"/>
                                        </p:tgtEl>
                                        <p:attrNameLst>
                                          <p:attrName>ppt_x</p:attrName>
                                        </p:attrNameLst>
                                      </p:cBhvr>
                                      <p:tavLst>
                                        <p:tav tm="0">
                                          <p:val>
                                            <p:strVal val="0-#ppt_w/2"/>
                                          </p:val>
                                        </p:tav>
                                        <p:tav tm="100000">
                                          <p:val>
                                            <p:strVal val="#ppt_x"/>
                                          </p:val>
                                        </p:tav>
                                      </p:tavLst>
                                    </p:anim>
                                    <p:anim calcmode="lin" valueType="num">
                                      <p:cBhvr additive="base">
                                        <p:cTn id="45" dur="500" fill="hold"/>
                                        <p:tgtEl>
                                          <p:spTgt spid="245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P spid="24581" grpId="0" autoUpdateAnimBg="0"/>
      <p:bldP spid="24584" grpId="0" autoUpdateAnimBg="0"/>
      <p:bldP spid="24585"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灯片编号占位符 3"/>
          <p:cNvSpPr>
            <a:spLocks noGrp="1"/>
          </p:cNvSpPr>
          <p:nvPr>
            <p:ph type="sldNum" sz="quarter" idx="12"/>
          </p:nvPr>
        </p:nvSpPr>
        <p:spPr/>
        <p:txBody>
          <a:bodyPr/>
          <a:lstStyle/>
          <a:p>
            <a:pPr>
              <a:defRPr/>
            </a:pPr>
            <a:fld id="{5BD9FFC8-315D-4325-91CB-E00D5DA07A81}" type="slidenum">
              <a:rPr lang="en-US" altLang="zh-CN"/>
              <a:pPr>
                <a:defRPr/>
              </a:pPr>
              <a:t>90</a:t>
            </a:fld>
            <a:endParaRPr lang="en-US" altLang="zh-CN"/>
          </a:p>
        </p:txBody>
      </p:sp>
      <p:sp>
        <p:nvSpPr>
          <p:cNvPr id="115714" name="Text Box 2"/>
          <p:cNvSpPr txBox="1">
            <a:spLocks noChangeArrowheads="1"/>
          </p:cNvSpPr>
          <p:nvPr/>
        </p:nvSpPr>
        <p:spPr bwMode="auto">
          <a:xfrm>
            <a:off x="468313" y="1773238"/>
            <a:ext cx="2946400" cy="566737"/>
          </a:xfrm>
          <a:prstGeom prst="rect">
            <a:avLst/>
          </a:prstGeom>
          <a:noFill/>
          <a:ln w="28575">
            <a:noFill/>
            <a:miter lim="800000"/>
            <a:headEnd/>
            <a:tailEnd/>
          </a:ln>
        </p:spPr>
        <p:txBody>
          <a:bodyPr>
            <a:spAutoFit/>
          </a:bodyPr>
          <a:lstStyle/>
          <a:p>
            <a:pPr>
              <a:lnSpc>
                <a:spcPct val="130000"/>
              </a:lnSpc>
            </a:pPr>
            <a:r>
              <a:rPr kumimoji="1" lang="en-US" altLang="zh-CN"/>
              <a:t>(3)</a:t>
            </a:r>
            <a:r>
              <a:rPr kumimoji="1" lang="zh-CN" altLang="en-US"/>
              <a:t>电路必须开放：</a:t>
            </a:r>
          </a:p>
        </p:txBody>
      </p:sp>
      <p:grpSp>
        <p:nvGrpSpPr>
          <p:cNvPr id="80905" name="Group 3"/>
          <p:cNvGrpSpPr>
            <a:grpSpLocks/>
          </p:cNvGrpSpPr>
          <p:nvPr/>
        </p:nvGrpSpPr>
        <p:grpSpPr bwMode="auto">
          <a:xfrm>
            <a:off x="5148263" y="260350"/>
            <a:ext cx="3494087" cy="2076450"/>
            <a:chOff x="3360" y="960"/>
            <a:chExt cx="2201" cy="1308"/>
          </a:xfrm>
        </p:grpSpPr>
        <p:grpSp>
          <p:nvGrpSpPr>
            <p:cNvPr id="81012" name="Group 4"/>
            <p:cNvGrpSpPr>
              <a:grpSpLocks/>
            </p:cNvGrpSpPr>
            <p:nvPr/>
          </p:nvGrpSpPr>
          <p:grpSpPr bwMode="auto">
            <a:xfrm>
              <a:off x="3360" y="960"/>
              <a:ext cx="2201" cy="1308"/>
              <a:chOff x="1056" y="1584"/>
              <a:chExt cx="2201" cy="1308"/>
            </a:xfrm>
          </p:grpSpPr>
          <p:graphicFrame>
            <p:nvGraphicFramePr>
              <p:cNvPr id="80899" name="Object 5"/>
              <p:cNvGraphicFramePr>
                <a:graphicFrameLocks noChangeAspect="1"/>
              </p:cNvGraphicFramePr>
              <p:nvPr/>
            </p:nvGraphicFramePr>
            <p:xfrm>
              <a:off x="1242" y="2107"/>
              <a:ext cx="136" cy="136"/>
            </p:xfrm>
            <a:graphic>
              <a:graphicData uri="http://schemas.openxmlformats.org/presentationml/2006/ole">
                <mc:AlternateContent xmlns:mc="http://schemas.openxmlformats.org/markup-compatibility/2006">
                  <mc:Choice xmlns:v="urn:schemas-microsoft-com:vml" Requires="v">
                    <p:oleObj spid="_x0000_s80983" name="Equation" r:id="rId3" imgW="215640" imgH="215640" progId="Equation.3">
                      <p:embed/>
                    </p:oleObj>
                  </mc:Choice>
                  <mc:Fallback>
                    <p:oleObj name="Equation" r:id="rId3" imgW="215640" imgH="2156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2" y="2107"/>
                            <a:ext cx="13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pic>
                    </p:oleObj>
                  </mc:Fallback>
                </mc:AlternateContent>
              </a:graphicData>
            </a:graphic>
          </p:graphicFrame>
          <p:graphicFrame>
            <p:nvGraphicFramePr>
              <p:cNvPr id="80900" name="Object 6"/>
              <p:cNvGraphicFramePr>
                <a:graphicFrameLocks noChangeAspect="1"/>
              </p:cNvGraphicFramePr>
              <p:nvPr/>
            </p:nvGraphicFramePr>
            <p:xfrm>
              <a:off x="1242" y="2587"/>
              <a:ext cx="128" cy="48"/>
            </p:xfrm>
            <a:graphic>
              <a:graphicData uri="http://schemas.openxmlformats.org/presentationml/2006/ole">
                <mc:AlternateContent xmlns:mc="http://schemas.openxmlformats.org/markup-compatibility/2006">
                  <mc:Choice xmlns:v="urn:schemas-microsoft-com:vml" Requires="v">
                    <p:oleObj spid="_x0000_s80984" name="Equation" r:id="rId5" imgW="203040" imgH="75960" progId="Equation.3">
                      <p:embed/>
                    </p:oleObj>
                  </mc:Choice>
                  <mc:Fallback>
                    <p:oleObj name="Equation" r:id="rId5" imgW="203040" imgH="7596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2" y="2587"/>
                            <a:ext cx="128"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pic>
                    </p:oleObj>
                  </mc:Fallback>
                </mc:AlternateContent>
              </a:graphicData>
            </a:graphic>
          </p:graphicFrame>
          <p:sp>
            <p:nvSpPr>
              <p:cNvPr id="81016" name="Line 7"/>
              <p:cNvSpPr>
                <a:spLocks noChangeShapeType="1"/>
              </p:cNvSpPr>
              <p:nvPr/>
            </p:nvSpPr>
            <p:spPr bwMode="auto">
              <a:xfrm>
                <a:off x="1770" y="1964"/>
                <a:ext cx="192" cy="0"/>
              </a:xfrm>
              <a:prstGeom prst="line">
                <a:avLst/>
              </a:prstGeom>
              <a:noFill/>
              <a:ln w="28575">
                <a:solidFill>
                  <a:srgbClr val="FFFF00"/>
                </a:solidFill>
                <a:round/>
                <a:headEnd/>
                <a:tailEnd/>
              </a:ln>
            </p:spPr>
            <p:txBody>
              <a:bodyPr/>
              <a:lstStyle/>
              <a:p>
                <a:endParaRPr lang="zh-CN" altLang="en-US"/>
              </a:p>
            </p:txBody>
          </p:sp>
          <p:sp>
            <p:nvSpPr>
              <p:cNvPr id="81017" name="Oval 8"/>
              <p:cNvSpPr>
                <a:spLocks noChangeArrowheads="1"/>
              </p:cNvSpPr>
              <p:nvPr/>
            </p:nvSpPr>
            <p:spPr bwMode="auto">
              <a:xfrm>
                <a:off x="1961" y="1942"/>
                <a:ext cx="48" cy="48"/>
              </a:xfrm>
              <a:prstGeom prst="ellipse">
                <a:avLst/>
              </a:prstGeom>
              <a:noFill/>
              <a:ln w="28575">
                <a:solidFill>
                  <a:srgbClr val="FFFF00"/>
                </a:solidFill>
                <a:round/>
                <a:headEnd/>
                <a:tailEnd/>
              </a:ln>
            </p:spPr>
            <p:txBody>
              <a:bodyPr wrap="none" anchor="ctr"/>
              <a:lstStyle/>
              <a:p>
                <a:endParaRPr lang="zh-CN" altLang="en-US"/>
              </a:p>
            </p:txBody>
          </p:sp>
          <p:grpSp>
            <p:nvGrpSpPr>
              <p:cNvPr id="81018" name="Group 9"/>
              <p:cNvGrpSpPr>
                <a:grpSpLocks/>
              </p:cNvGrpSpPr>
              <p:nvPr/>
            </p:nvGrpSpPr>
            <p:grpSpPr bwMode="auto">
              <a:xfrm>
                <a:off x="2250" y="1939"/>
                <a:ext cx="288" cy="48"/>
                <a:chOff x="3936" y="2038"/>
                <a:chExt cx="288" cy="48"/>
              </a:xfrm>
            </p:grpSpPr>
            <p:sp>
              <p:nvSpPr>
                <p:cNvPr id="81047" name="Line 10"/>
                <p:cNvSpPr>
                  <a:spLocks noChangeShapeType="1"/>
                </p:cNvSpPr>
                <p:nvPr/>
              </p:nvSpPr>
              <p:spPr bwMode="auto">
                <a:xfrm>
                  <a:off x="3984" y="2065"/>
                  <a:ext cx="240" cy="0"/>
                </a:xfrm>
                <a:prstGeom prst="line">
                  <a:avLst/>
                </a:prstGeom>
                <a:noFill/>
                <a:ln w="28575">
                  <a:solidFill>
                    <a:srgbClr val="FFFF00"/>
                  </a:solidFill>
                  <a:round/>
                  <a:headEnd/>
                  <a:tailEnd/>
                </a:ln>
              </p:spPr>
              <p:txBody>
                <a:bodyPr/>
                <a:lstStyle/>
                <a:p>
                  <a:endParaRPr lang="zh-CN" altLang="en-US"/>
                </a:p>
              </p:txBody>
            </p:sp>
            <p:sp>
              <p:nvSpPr>
                <p:cNvPr id="81048" name="Oval 11"/>
                <p:cNvSpPr>
                  <a:spLocks noChangeArrowheads="1"/>
                </p:cNvSpPr>
                <p:nvPr/>
              </p:nvSpPr>
              <p:spPr bwMode="auto">
                <a:xfrm>
                  <a:off x="3936" y="2038"/>
                  <a:ext cx="48" cy="48"/>
                </a:xfrm>
                <a:prstGeom prst="ellipse">
                  <a:avLst/>
                </a:prstGeom>
                <a:noFill/>
                <a:ln w="28575">
                  <a:solidFill>
                    <a:srgbClr val="FFFF00"/>
                  </a:solidFill>
                  <a:round/>
                  <a:headEnd/>
                  <a:tailEnd/>
                </a:ln>
              </p:spPr>
              <p:txBody>
                <a:bodyPr wrap="none" anchor="ctr"/>
                <a:lstStyle/>
                <a:p>
                  <a:endParaRPr lang="zh-CN" altLang="en-US"/>
                </a:p>
              </p:txBody>
            </p:sp>
          </p:grpSp>
          <p:sp>
            <p:nvSpPr>
              <p:cNvPr id="81019" name="Line 12"/>
              <p:cNvSpPr>
                <a:spLocks noChangeShapeType="1"/>
              </p:cNvSpPr>
              <p:nvPr/>
            </p:nvSpPr>
            <p:spPr bwMode="auto">
              <a:xfrm rot="2512299">
                <a:off x="1968" y="2016"/>
                <a:ext cx="253" cy="68"/>
              </a:xfrm>
              <a:prstGeom prst="line">
                <a:avLst/>
              </a:prstGeom>
              <a:noFill/>
              <a:ln w="28575">
                <a:solidFill>
                  <a:srgbClr val="FFFF00"/>
                </a:solidFill>
                <a:round/>
                <a:headEnd/>
                <a:tailEnd/>
              </a:ln>
            </p:spPr>
            <p:txBody>
              <a:bodyPr/>
              <a:lstStyle/>
              <a:p>
                <a:endParaRPr lang="zh-CN" altLang="en-US"/>
              </a:p>
            </p:txBody>
          </p:sp>
          <p:sp>
            <p:nvSpPr>
              <p:cNvPr id="81020" name="Arc 13"/>
              <p:cNvSpPr>
                <a:spLocks/>
              </p:cNvSpPr>
              <p:nvPr/>
            </p:nvSpPr>
            <p:spPr bwMode="auto">
              <a:xfrm rot="-2971729">
                <a:off x="2010" y="1963"/>
                <a:ext cx="239" cy="144"/>
              </a:xfrm>
              <a:custGeom>
                <a:avLst/>
                <a:gdLst>
                  <a:gd name="T0" fmla="*/ 0 w 20753"/>
                  <a:gd name="T1" fmla="*/ 0 h 21600"/>
                  <a:gd name="T2" fmla="*/ 0 w 20753"/>
                  <a:gd name="T3" fmla="*/ 0 h 21600"/>
                  <a:gd name="T4" fmla="*/ 0 w 20753"/>
                  <a:gd name="T5" fmla="*/ 0 h 21600"/>
                  <a:gd name="T6" fmla="*/ 0 60000 65536"/>
                  <a:gd name="T7" fmla="*/ 0 60000 65536"/>
                  <a:gd name="T8" fmla="*/ 0 60000 65536"/>
                  <a:gd name="T9" fmla="*/ 0 w 20753"/>
                  <a:gd name="T10" fmla="*/ 0 h 21600"/>
                  <a:gd name="T11" fmla="*/ 20753 w 20753"/>
                  <a:gd name="T12" fmla="*/ 21600 h 21600"/>
                </a:gdLst>
                <a:ahLst/>
                <a:cxnLst>
                  <a:cxn ang="T6">
                    <a:pos x="T0" y="T1"/>
                  </a:cxn>
                  <a:cxn ang="T7">
                    <a:pos x="T2" y="T3"/>
                  </a:cxn>
                  <a:cxn ang="T8">
                    <a:pos x="T4" y="T5"/>
                  </a:cxn>
                </a:cxnLst>
                <a:rect l="T9" t="T10" r="T11" b="T12"/>
                <a:pathLst>
                  <a:path w="20753" h="21600" fill="none" extrusionOk="0">
                    <a:moveTo>
                      <a:pt x="-1" y="0"/>
                    </a:moveTo>
                    <a:cubicBezTo>
                      <a:pt x="9622" y="0"/>
                      <a:pt x="18084" y="6365"/>
                      <a:pt x="20752" y="15610"/>
                    </a:cubicBezTo>
                  </a:path>
                  <a:path w="20753" h="21600" stroke="0" extrusionOk="0">
                    <a:moveTo>
                      <a:pt x="-1" y="0"/>
                    </a:moveTo>
                    <a:cubicBezTo>
                      <a:pt x="9622" y="0"/>
                      <a:pt x="18084" y="6365"/>
                      <a:pt x="20752" y="15610"/>
                    </a:cubicBezTo>
                    <a:lnTo>
                      <a:pt x="0" y="21600"/>
                    </a:lnTo>
                    <a:close/>
                  </a:path>
                </a:pathLst>
              </a:custGeom>
              <a:noFill/>
              <a:ln w="28575">
                <a:solidFill>
                  <a:srgbClr val="FFFF00"/>
                </a:solidFill>
                <a:round/>
                <a:headEnd/>
                <a:tailEnd type="stealth" w="med" len="med"/>
              </a:ln>
            </p:spPr>
            <p:txBody>
              <a:bodyPr wrap="none" anchor="ctr"/>
              <a:lstStyle/>
              <a:p>
                <a:endParaRPr lang="zh-CN" altLang="en-US"/>
              </a:p>
            </p:txBody>
          </p:sp>
          <p:sp>
            <p:nvSpPr>
              <p:cNvPr id="81021" name="Line 14"/>
              <p:cNvSpPr>
                <a:spLocks noChangeShapeType="1"/>
              </p:cNvSpPr>
              <p:nvPr/>
            </p:nvSpPr>
            <p:spPr bwMode="auto">
              <a:xfrm>
                <a:off x="1176" y="1957"/>
                <a:ext cx="696" cy="5"/>
              </a:xfrm>
              <a:prstGeom prst="line">
                <a:avLst/>
              </a:prstGeom>
              <a:noFill/>
              <a:ln w="28575">
                <a:solidFill>
                  <a:srgbClr val="FFFF00"/>
                </a:solidFill>
                <a:round/>
                <a:headEnd/>
                <a:tailEnd/>
              </a:ln>
            </p:spPr>
            <p:txBody>
              <a:bodyPr wrap="none"/>
              <a:lstStyle/>
              <a:p>
                <a:endParaRPr lang="zh-CN" altLang="en-US"/>
              </a:p>
            </p:txBody>
          </p:sp>
          <p:sp>
            <p:nvSpPr>
              <p:cNvPr id="81022" name="Line 15"/>
              <p:cNvSpPr>
                <a:spLocks noChangeShapeType="1"/>
              </p:cNvSpPr>
              <p:nvPr/>
            </p:nvSpPr>
            <p:spPr bwMode="auto">
              <a:xfrm flipV="1">
                <a:off x="1152" y="2875"/>
                <a:ext cx="1818" cy="5"/>
              </a:xfrm>
              <a:prstGeom prst="line">
                <a:avLst/>
              </a:prstGeom>
              <a:noFill/>
              <a:ln w="28575">
                <a:solidFill>
                  <a:srgbClr val="FFFF00"/>
                </a:solidFill>
                <a:round/>
                <a:headEnd/>
                <a:tailEnd/>
              </a:ln>
            </p:spPr>
            <p:txBody>
              <a:bodyPr wrap="none"/>
              <a:lstStyle/>
              <a:p>
                <a:endParaRPr lang="zh-CN" altLang="en-US"/>
              </a:p>
            </p:txBody>
          </p:sp>
          <p:grpSp>
            <p:nvGrpSpPr>
              <p:cNvPr id="81023" name="Group 16"/>
              <p:cNvGrpSpPr>
                <a:grpSpLocks/>
              </p:cNvGrpSpPr>
              <p:nvPr/>
            </p:nvGrpSpPr>
            <p:grpSpPr bwMode="auto">
              <a:xfrm>
                <a:off x="2058" y="2491"/>
                <a:ext cx="192" cy="96"/>
                <a:chOff x="3817" y="2592"/>
                <a:chExt cx="192" cy="96"/>
              </a:xfrm>
            </p:grpSpPr>
            <p:sp>
              <p:nvSpPr>
                <p:cNvPr id="81045" name="Line 17"/>
                <p:cNvSpPr>
                  <a:spLocks noChangeShapeType="1"/>
                </p:cNvSpPr>
                <p:nvPr/>
              </p:nvSpPr>
              <p:spPr bwMode="auto">
                <a:xfrm>
                  <a:off x="3817" y="2592"/>
                  <a:ext cx="192" cy="0"/>
                </a:xfrm>
                <a:prstGeom prst="line">
                  <a:avLst/>
                </a:prstGeom>
                <a:noFill/>
                <a:ln w="28575">
                  <a:solidFill>
                    <a:srgbClr val="FFFF00"/>
                  </a:solidFill>
                  <a:round/>
                  <a:headEnd/>
                  <a:tailEnd/>
                </a:ln>
              </p:spPr>
              <p:txBody>
                <a:bodyPr/>
                <a:lstStyle/>
                <a:p>
                  <a:endParaRPr lang="zh-CN" altLang="en-US"/>
                </a:p>
              </p:txBody>
            </p:sp>
            <p:sp>
              <p:nvSpPr>
                <p:cNvPr id="81046" name="Line 18"/>
                <p:cNvSpPr>
                  <a:spLocks noChangeShapeType="1"/>
                </p:cNvSpPr>
                <p:nvPr/>
              </p:nvSpPr>
              <p:spPr bwMode="auto">
                <a:xfrm>
                  <a:off x="3817" y="2688"/>
                  <a:ext cx="192" cy="0"/>
                </a:xfrm>
                <a:prstGeom prst="line">
                  <a:avLst/>
                </a:prstGeom>
                <a:noFill/>
                <a:ln w="28575">
                  <a:solidFill>
                    <a:srgbClr val="FFFF00"/>
                  </a:solidFill>
                  <a:round/>
                  <a:headEnd/>
                  <a:tailEnd/>
                </a:ln>
              </p:spPr>
              <p:txBody>
                <a:bodyPr/>
                <a:lstStyle/>
                <a:p>
                  <a:endParaRPr lang="zh-CN" altLang="en-US"/>
                </a:p>
              </p:txBody>
            </p:sp>
          </p:grpSp>
          <p:sp>
            <p:nvSpPr>
              <p:cNvPr id="81024" name="Line 19"/>
              <p:cNvSpPr>
                <a:spLocks noChangeShapeType="1"/>
              </p:cNvSpPr>
              <p:nvPr/>
            </p:nvSpPr>
            <p:spPr bwMode="auto">
              <a:xfrm flipH="1" flipV="1">
                <a:off x="2154" y="2203"/>
                <a:ext cx="0" cy="288"/>
              </a:xfrm>
              <a:prstGeom prst="line">
                <a:avLst/>
              </a:prstGeom>
              <a:noFill/>
              <a:ln w="28575">
                <a:solidFill>
                  <a:srgbClr val="FFFF00"/>
                </a:solidFill>
                <a:round/>
                <a:headEnd/>
                <a:tailEnd/>
              </a:ln>
            </p:spPr>
            <p:txBody>
              <a:bodyPr/>
              <a:lstStyle/>
              <a:p>
                <a:endParaRPr lang="zh-CN" altLang="en-US"/>
              </a:p>
            </p:txBody>
          </p:sp>
          <p:sp>
            <p:nvSpPr>
              <p:cNvPr id="81025" name="Line 20"/>
              <p:cNvSpPr>
                <a:spLocks noChangeShapeType="1"/>
              </p:cNvSpPr>
              <p:nvPr/>
            </p:nvSpPr>
            <p:spPr bwMode="auto">
              <a:xfrm flipV="1">
                <a:off x="2152" y="2587"/>
                <a:ext cx="0" cy="288"/>
              </a:xfrm>
              <a:prstGeom prst="line">
                <a:avLst/>
              </a:prstGeom>
              <a:noFill/>
              <a:ln w="28575">
                <a:solidFill>
                  <a:srgbClr val="FFFF00"/>
                </a:solidFill>
                <a:round/>
                <a:headEnd/>
                <a:tailEnd/>
              </a:ln>
            </p:spPr>
            <p:txBody>
              <a:bodyPr/>
              <a:lstStyle/>
              <a:p>
                <a:endParaRPr lang="zh-CN" altLang="en-US"/>
              </a:p>
            </p:txBody>
          </p:sp>
          <p:sp>
            <p:nvSpPr>
              <p:cNvPr id="81026" name="Oval 21"/>
              <p:cNvSpPr>
                <a:spLocks noChangeArrowheads="1"/>
              </p:cNvSpPr>
              <p:nvPr/>
            </p:nvSpPr>
            <p:spPr bwMode="auto">
              <a:xfrm>
                <a:off x="2128" y="2155"/>
                <a:ext cx="48" cy="48"/>
              </a:xfrm>
              <a:prstGeom prst="ellipse">
                <a:avLst/>
              </a:prstGeom>
              <a:noFill/>
              <a:ln w="28575">
                <a:solidFill>
                  <a:srgbClr val="FFFF00"/>
                </a:solidFill>
                <a:round/>
                <a:headEnd/>
                <a:tailEnd/>
              </a:ln>
            </p:spPr>
            <p:txBody>
              <a:bodyPr wrap="none" anchor="ctr"/>
              <a:lstStyle/>
              <a:p>
                <a:endParaRPr lang="zh-CN" altLang="en-US"/>
              </a:p>
            </p:txBody>
          </p:sp>
          <p:sp>
            <p:nvSpPr>
              <p:cNvPr id="81027" name="Line 22"/>
              <p:cNvSpPr>
                <a:spLocks noChangeShapeType="1"/>
              </p:cNvSpPr>
              <p:nvPr/>
            </p:nvSpPr>
            <p:spPr bwMode="auto">
              <a:xfrm>
                <a:off x="2394" y="1966"/>
                <a:ext cx="576" cy="0"/>
              </a:xfrm>
              <a:prstGeom prst="line">
                <a:avLst/>
              </a:prstGeom>
              <a:noFill/>
              <a:ln w="28575">
                <a:solidFill>
                  <a:srgbClr val="FFFF00"/>
                </a:solidFill>
                <a:round/>
                <a:headEnd/>
                <a:tailEnd/>
              </a:ln>
            </p:spPr>
            <p:txBody>
              <a:bodyPr wrap="none"/>
              <a:lstStyle/>
              <a:p>
                <a:endParaRPr lang="zh-CN" altLang="en-US"/>
              </a:p>
            </p:txBody>
          </p:sp>
          <p:sp>
            <p:nvSpPr>
              <p:cNvPr id="81028" name="Line 23"/>
              <p:cNvSpPr>
                <a:spLocks noChangeShapeType="1"/>
              </p:cNvSpPr>
              <p:nvPr/>
            </p:nvSpPr>
            <p:spPr bwMode="auto">
              <a:xfrm>
                <a:off x="2970" y="1963"/>
                <a:ext cx="0" cy="288"/>
              </a:xfrm>
              <a:prstGeom prst="line">
                <a:avLst/>
              </a:prstGeom>
              <a:noFill/>
              <a:ln w="28575">
                <a:solidFill>
                  <a:srgbClr val="FFFF00"/>
                </a:solidFill>
                <a:round/>
                <a:headEnd/>
                <a:tailEnd/>
              </a:ln>
            </p:spPr>
            <p:txBody>
              <a:bodyPr wrap="none"/>
              <a:lstStyle/>
              <a:p>
                <a:endParaRPr lang="zh-CN" altLang="en-US"/>
              </a:p>
            </p:txBody>
          </p:sp>
          <p:sp>
            <p:nvSpPr>
              <p:cNvPr id="81029" name="Line 24"/>
              <p:cNvSpPr>
                <a:spLocks noChangeShapeType="1"/>
              </p:cNvSpPr>
              <p:nvPr/>
            </p:nvSpPr>
            <p:spPr bwMode="auto">
              <a:xfrm flipH="1">
                <a:off x="2970" y="2556"/>
                <a:ext cx="0" cy="336"/>
              </a:xfrm>
              <a:prstGeom prst="line">
                <a:avLst/>
              </a:prstGeom>
              <a:noFill/>
              <a:ln w="28575">
                <a:solidFill>
                  <a:srgbClr val="FFFF00"/>
                </a:solidFill>
                <a:round/>
                <a:headEnd/>
                <a:tailEnd/>
              </a:ln>
            </p:spPr>
            <p:txBody>
              <a:bodyPr wrap="none"/>
              <a:lstStyle/>
              <a:p>
                <a:endParaRPr lang="zh-CN" altLang="en-US"/>
              </a:p>
            </p:txBody>
          </p:sp>
          <p:sp>
            <p:nvSpPr>
              <p:cNvPr id="81030" name="Text Box 25"/>
              <p:cNvSpPr txBox="1">
                <a:spLocks noChangeArrowheads="1"/>
              </p:cNvSpPr>
              <p:nvPr/>
            </p:nvSpPr>
            <p:spPr bwMode="auto">
              <a:xfrm>
                <a:off x="1296" y="2256"/>
                <a:ext cx="309" cy="288"/>
              </a:xfrm>
              <a:prstGeom prst="rect">
                <a:avLst/>
              </a:prstGeom>
              <a:noFill/>
              <a:ln w="28575">
                <a:noFill/>
                <a:miter lim="800000"/>
                <a:headEnd/>
                <a:tailEnd/>
              </a:ln>
            </p:spPr>
            <p:txBody>
              <a:bodyPr wrap="none">
                <a:spAutoFit/>
              </a:bodyPr>
              <a:lstStyle/>
              <a:p>
                <a:r>
                  <a:rPr kumimoji="1" lang="en-US" altLang="zh-CN" i="1">
                    <a:solidFill>
                      <a:srgbClr val="FFFF00"/>
                    </a:solidFill>
                    <a:cs typeface="Times New Roman" pitchFamily="18" charset="0"/>
                  </a:rPr>
                  <a:t>ε</a:t>
                </a:r>
                <a:endParaRPr kumimoji="1" lang="en-US" altLang="zh-CN">
                  <a:solidFill>
                    <a:srgbClr val="FFFF00"/>
                  </a:solidFill>
                  <a:ea typeface="楷体_GB2312" pitchFamily="49" charset="-122"/>
                </a:endParaRPr>
              </a:p>
            </p:txBody>
          </p:sp>
          <p:sp>
            <p:nvSpPr>
              <p:cNvPr id="81031" name="Text Box 26"/>
              <p:cNvSpPr txBox="1">
                <a:spLocks noChangeArrowheads="1"/>
              </p:cNvSpPr>
              <p:nvPr/>
            </p:nvSpPr>
            <p:spPr bwMode="auto">
              <a:xfrm>
                <a:off x="1792" y="1674"/>
                <a:ext cx="212" cy="288"/>
              </a:xfrm>
              <a:prstGeom prst="rect">
                <a:avLst/>
              </a:prstGeom>
              <a:noFill/>
              <a:ln w="28575">
                <a:noFill/>
                <a:miter lim="800000"/>
                <a:headEnd/>
                <a:tailEnd/>
              </a:ln>
            </p:spPr>
            <p:txBody>
              <a:bodyPr wrap="none">
                <a:spAutoFit/>
              </a:bodyPr>
              <a:lstStyle/>
              <a:p>
                <a:r>
                  <a:rPr kumimoji="1" lang="en-US" altLang="zh-CN">
                    <a:solidFill>
                      <a:srgbClr val="FFFF00"/>
                    </a:solidFill>
                    <a:ea typeface="楷体_GB2312" pitchFamily="49" charset="-122"/>
                  </a:rPr>
                  <a:t>1</a:t>
                </a:r>
              </a:p>
            </p:txBody>
          </p:sp>
          <p:sp>
            <p:nvSpPr>
              <p:cNvPr id="81032" name="Text Box 27"/>
              <p:cNvSpPr txBox="1">
                <a:spLocks noChangeArrowheads="1"/>
              </p:cNvSpPr>
              <p:nvPr/>
            </p:nvSpPr>
            <p:spPr bwMode="auto">
              <a:xfrm>
                <a:off x="2224" y="1674"/>
                <a:ext cx="212" cy="288"/>
              </a:xfrm>
              <a:prstGeom prst="rect">
                <a:avLst/>
              </a:prstGeom>
              <a:noFill/>
              <a:ln w="28575">
                <a:noFill/>
                <a:miter lim="800000"/>
                <a:headEnd/>
                <a:tailEnd/>
              </a:ln>
            </p:spPr>
            <p:txBody>
              <a:bodyPr wrap="none">
                <a:spAutoFit/>
              </a:bodyPr>
              <a:lstStyle/>
              <a:p>
                <a:r>
                  <a:rPr kumimoji="1" lang="en-US" altLang="zh-CN">
                    <a:solidFill>
                      <a:srgbClr val="FFFF00"/>
                    </a:solidFill>
                    <a:ea typeface="楷体_GB2312" pitchFamily="49" charset="-122"/>
                  </a:rPr>
                  <a:t>2</a:t>
                </a:r>
              </a:p>
            </p:txBody>
          </p:sp>
          <p:sp>
            <p:nvSpPr>
              <p:cNvPr id="81033" name="Text Box 28"/>
              <p:cNvSpPr txBox="1">
                <a:spLocks noChangeArrowheads="1"/>
              </p:cNvSpPr>
              <p:nvPr/>
            </p:nvSpPr>
            <p:spPr bwMode="auto">
              <a:xfrm>
                <a:off x="3024" y="2256"/>
                <a:ext cx="233" cy="288"/>
              </a:xfrm>
              <a:prstGeom prst="rect">
                <a:avLst/>
              </a:prstGeom>
              <a:noFill/>
              <a:ln w="28575">
                <a:noFill/>
                <a:miter lim="800000"/>
                <a:headEnd/>
                <a:tailEnd/>
              </a:ln>
            </p:spPr>
            <p:txBody>
              <a:bodyPr wrap="none">
                <a:spAutoFit/>
              </a:bodyPr>
              <a:lstStyle/>
              <a:p>
                <a:r>
                  <a:rPr kumimoji="1" lang="en-US" altLang="zh-CN" i="1">
                    <a:solidFill>
                      <a:srgbClr val="FFFF00"/>
                    </a:solidFill>
                    <a:ea typeface="楷体_GB2312" pitchFamily="49" charset="-122"/>
                  </a:rPr>
                  <a:t>L</a:t>
                </a:r>
              </a:p>
            </p:txBody>
          </p:sp>
          <p:graphicFrame>
            <p:nvGraphicFramePr>
              <p:cNvPr id="80901" name="Object 29"/>
              <p:cNvGraphicFramePr>
                <a:graphicFrameLocks noChangeAspect="1"/>
              </p:cNvGraphicFramePr>
              <p:nvPr/>
            </p:nvGraphicFramePr>
            <p:xfrm>
              <a:off x="2208" y="2304"/>
              <a:ext cx="136" cy="136"/>
            </p:xfrm>
            <a:graphic>
              <a:graphicData uri="http://schemas.openxmlformats.org/presentationml/2006/ole">
                <mc:AlternateContent xmlns:mc="http://schemas.openxmlformats.org/markup-compatibility/2006">
                  <mc:Choice xmlns:v="urn:schemas-microsoft-com:vml" Requires="v">
                    <p:oleObj spid="_x0000_s80985" name="Equation" r:id="rId7" imgW="215640" imgH="215640" progId="Equation.3">
                      <p:embed/>
                    </p:oleObj>
                  </mc:Choice>
                  <mc:Fallback>
                    <p:oleObj name="Equation" r:id="rId7" imgW="215640" imgH="215640" progId="Equation.3">
                      <p:embed/>
                      <p:pic>
                        <p:nvPicPr>
                          <p:cNvPr id="0" name="Object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8" y="2304"/>
                            <a:ext cx="13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pic>
                    </p:oleObj>
                  </mc:Fallback>
                </mc:AlternateContent>
              </a:graphicData>
            </a:graphic>
          </p:graphicFrame>
          <p:sp>
            <p:nvSpPr>
              <p:cNvPr id="81034" name="Text Box 30"/>
              <p:cNvSpPr txBox="1">
                <a:spLocks noChangeArrowheads="1"/>
              </p:cNvSpPr>
              <p:nvPr/>
            </p:nvSpPr>
            <p:spPr bwMode="auto">
              <a:xfrm>
                <a:off x="1824" y="2400"/>
                <a:ext cx="244" cy="288"/>
              </a:xfrm>
              <a:prstGeom prst="rect">
                <a:avLst/>
              </a:prstGeom>
              <a:noFill/>
              <a:ln w="28575">
                <a:noFill/>
                <a:miter lim="800000"/>
                <a:headEnd/>
                <a:tailEnd/>
              </a:ln>
            </p:spPr>
            <p:txBody>
              <a:bodyPr wrap="none">
                <a:spAutoFit/>
              </a:bodyPr>
              <a:lstStyle/>
              <a:p>
                <a:r>
                  <a:rPr kumimoji="1" lang="en-US" altLang="zh-CN" i="1">
                    <a:solidFill>
                      <a:srgbClr val="FFFF00"/>
                    </a:solidFill>
                    <a:ea typeface="楷体_GB2312" pitchFamily="49" charset="-122"/>
                  </a:rPr>
                  <a:t>C</a:t>
                </a:r>
              </a:p>
            </p:txBody>
          </p:sp>
          <p:sp>
            <p:nvSpPr>
              <p:cNvPr id="81035" name="Text Box 31"/>
              <p:cNvSpPr txBox="1">
                <a:spLocks noChangeArrowheads="1"/>
              </p:cNvSpPr>
              <p:nvPr/>
            </p:nvSpPr>
            <p:spPr bwMode="auto">
              <a:xfrm>
                <a:off x="1968" y="1584"/>
                <a:ext cx="281" cy="288"/>
              </a:xfrm>
              <a:prstGeom prst="rect">
                <a:avLst/>
              </a:prstGeom>
              <a:noFill/>
              <a:ln w="28575">
                <a:noFill/>
                <a:miter lim="800000"/>
                <a:headEnd/>
                <a:tailEnd/>
              </a:ln>
            </p:spPr>
            <p:txBody>
              <a:bodyPr>
                <a:spAutoFit/>
              </a:bodyPr>
              <a:lstStyle/>
              <a:p>
                <a:endParaRPr kumimoji="1" lang="zh-CN" altLang="zh-CN" i="1">
                  <a:solidFill>
                    <a:srgbClr val="FFFF00"/>
                  </a:solidFill>
                  <a:ea typeface="楷体_GB2312" pitchFamily="49" charset="-122"/>
                </a:endParaRPr>
              </a:p>
            </p:txBody>
          </p:sp>
          <p:sp>
            <p:nvSpPr>
              <p:cNvPr id="81036" name="Line 32"/>
              <p:cNvSpPr>
                <a:spLocks noChangeShapeType="1"/>
              </p:cNvSpPr>
              <p:nvPr/>
            </p:nvSpPr>
            <p:spPr bwMode="auto">
              <a:xfrm>
                <a:off x="1056" y="2304"/>
                <a:ext cx="240" cy="0"/>
              </a:xfrm>
              <a:prstGeom prst="line">
                <a:avLst/>
              </a:prstGeom>
              <a:noFill/>
              <a:ln w="28575">
                <a:solidFill>
                  <a:srgbClr val="FFFF00"/>
                </a:solidFill>
                <a:round/>
                <a:headEnd/>
                <a:tailEnd/>
              </a:ln>
            </p:spPr>
            <p:txBody>
              <a:bodyPr/>
              <a:lstStyle/>
              <a:p>
                <a:endParaRPr lang="zh-CN" altLang="en-US"/>
              </a:p>
            </p:txBody>
          </p:sp>
          <p:sp>
            <p:nvSpPr>
              <p:cNvPr id="81037" name="Line 33"/>
              <p:cNvSpPr>
                <a:spLocks noChangeShapeType="1"/>
              </p:cNvSpPr>
              <p:nvPr/>
            </p:nvSpPr>
            <p:spPr bwMode="auto">
              <a:xfrm>
                <a:off x="1104" y="2352"/>
                <a:ext cx="144" cy="0"/>
              </a:xfrm>
              <a:prstGeom prst="line">
                <a:avLst/>
              </a:prstGeom>
              <a:noFill/>
              <a:ln w="28575">
                <a:solidFill>
                  <a:srgbClr val="FFFF00"/>
                </a:solidFill>
                <a:round/>
                <a:headEnd/>
                <a:tailEnd/>
              </a:ln>
            </p:spPr>
            <p:txBody>
              <a:bodyPr/>
              <a:lstStyle/>
              <a:p>
                <a:endParaRPr lang="zh-CN" altLang="en-US"/>
              </a:p>
            </p:txBody>
          </p:sp>
          <p:sp>
            <p:nvSpPr>
              <p:cNvPr id="81038" name="Line 34"/>
              <p:cNvSpPr>
                <a:spLocks noChangeShapeType="1"/>
              </p:cNvSpPr>
              <p:nvPr/>
            </p:nvSpPr>
            <p:spPr bwMode="auto">
              <a:xfrm>
                <a:off x="1056" y="2400"/>
                <a:ext cx="240" cy="0"/>
              </a:xfrm>
              <a:prstGeom prst="line">
                <a:avLst/>
              </a:prstGeom>
              <a:noFill/>
              <a:ln w="28575">
                <a:solidFill>
                  <a:srgbClr val="FFFF00"/>
                </a:solidFill>
                <a:round/>
                <a:headEnd/>
                <a:tailEnd/>
              </a:ln>
            </p:spPr>
            <p:txBody>
              <a:bodyPr/>
              <a:lstStyle/>
              <a:p>
                <a:endParaRPr lang="zh-CN" altLang="en-US"/>
              </a:p>
            </p:txBody>
          </p:sp>
          <p:sp>
            <p:nvSpPr>
              <p:cNvPr id="81039" name="Line 35"/>
              <p:cNvSpPr>
                <a:spLocks noChangeShapeType="1"/>
              </p:cNvSpPr>
              <p:nvPr/>
            </p:nvSpPr>
            <p:spPr bwMode="auto">
              <a:xfrm>
                <a:off x="1104" y="2448"/>
                <a:ext cx="144" cy="0"/>
              </a:xfrm>
              <a:prstGeom prst="line">
                <a:avLst/>
              </a:prstGeom>
              <a:noFill/>
              <a:ln w="28575">
                <a:solidFill>
                  <a:srgbClr val="FFFF00"/>
                </a:solidFill>
                <a:round/>
                <a:headEnd/>
                <a:tailEnd/>
              </a:ln>
            </p:spPr>
            <p:txBody>
              <a:bodyPr/>
              <a:lstStyle/>
              <a:p>
                <a:endParaRPr lang="zh-CN" altLang="en-US"/>
              </a:p>
            </p:txBody>
          </p:sp>
          <p:sp>
            <p:nvSpPr>
              <p:cNvPr id="81040" name="Line 36"/>
              <p:cNvSpPr>
                <a:spLocks noChangeShapeType="1"/>
              </p:cNvSpPr>
              <p:nvPr/>
            </p:nvSpPr>
            <p:spPr bwMode="auto">
              <a:xfrm flipV="1">
                <a:off x="1169" y="1967"/>
                <a:ext cx="0" cy="336"/>
              </a:xfrm>
              <a:prstGeom prst="line">
                <a:avLst/>
              </a:prstGeom>
              <a:noFill/>
              <a:ln w="28575">
                <a:solidFill>
                  <a:srgbClr val="FFFF00"/>
                </a:solidFill>
                <a:round/>
                <a:headEnd/>
                <a:tailEnd/>
              </a:ln>
            </p:spPr>
            <p:txBody>
              <a:bodyPr/>
              <a:lstStyle/>
              <a:p>
                <a:endParaRPr lang="zh-CN" altLang="en-US"/>
              </a:p>
            </p:txBody>
          </p:sp>
          <p:sp>
            <p:nvSpPr>
              <p:cNvPr id="81041" name="Line 37"/>
              <p:cNvSpPr>
                <a:spLocks noChangeShapeType="1"/>
              </p:cNvSpPr>
              <p:nvPr/>
            </p:nvSpPr>
            <p:spPr bwMode="auto">
              <a:xfrm>
                <a:off x="1164" y="2448"/>
                <a:ext cx="0" cy="432"/>
              </a:xfrm>
              <a:prstGeom prst="line">
                <a:avLst/>
              </a:prstGeom>
              <a:noFill/>
              <a:ln w="28575">
                <a:solidFill>
                  <a:srgbClr val="FFFF00"/>
                </a:solidFill>
                <a:round/>
                <a:headEnd/>
                <a:tailEnd/>
              </a:ln>
            </p:spPr>
            <p:txBody>
              <a:bodyPr/>
              <a:lstStyle/>
              <a:p>
                <a:endParaRPr lang="zh-CN" altLang="en-US"/>
              </a:p>
            </p:txBody>
          </p:sp>
          <p:sp>
            <p:nvSpPr>
              <p:cNvPr id="81042" name="Arc 38"/>
              <p:cNvSpPr>
                <a:spLocks/>
              </p:cNvSpPr>
              <p:nvPr/>
            </p:nvSpPr>
            <p:spPr bwMode="auto">
              <a:xfrm>
                <a:off x="2960" y="2257"/>
                <a:ext cx="52" cy="95"/>
              </a:xfrm>
              <a:custGeom>
                <a:avLst/>
                <a:gdLst>
                  <a:gd name="T0" fmla="*/ 0 w 23585"/>
                  <a:gd name="T1" fmla="*/ 0 h 43200"/>
                  <a:gd name="T2" fmla="*/ 0 w 23585"/>
                  <a:gd name="T3" fmla="*/ 0 h 43200"/>
                  <a:gd name="T4" fmla="*/ 0 w 23585"/>
                  <a:gd name="T5" fmla="*/ 0 h 43200"/>
                  <a:gd name="T6" fmla="*/ 0 60000 65536"/>
                  <a:gd name="T7" fmla="*/ 0 60000 65536"/>
                  <a:gd name="T8" fmla="*/ 0 60000 65536"/>
                  <a:gd name="T9" fmla="*/ 0 w 23585"/>
                  <a:gd name="T10" fmla="*/ 0 h 43200"/>
                  <a:gd name="T11" fmla="*/ 23585 w 23585"/>
                  <a:gd name="T12" fmla="*/ 43200 h 43200"/>
                </a:gdLst>
                <a:ahLst/>
                <a:cxnLst>
                  <a:cxn ang="T6">
                    <a:pos x="T0" y="T1"/>
                  </a:cxn>
                  <a:cxn ang="T7">
                    <a:pos x="T2" y="T3"/>
                  </a:cxn>
                  <a:cxn ang="T8">
                    <a:pos x="T4" y="T5"/>
                  </a:cxn>
                </a:cxnLst>
                <a:rect l="T9" t="T10" r="T11" b="T12"/>
                <a:pathLst>
                  <a:path w="23585" h="43200" fill="none" extrusionOk="0">
                    <a:moveTo>
                      <a:pt x="1984" y="0"/>
                    </a:moveTo>
                    <a:cubicBezTo>
                      <a:pt x="13914" y="0"/>
                      <a:pt x="23585" y="9670"/>
                      <a:pt x="23585" y="21600"/>
                    </a:cubicBezTo>
                    <a:cubicBezTo>
                      <a:pt x="23585" y="33529"/>
                      <a:pt x="13914" y="43200"/>
                      <a:pt x="1985" y="43200"/>
                    </a:cubicBezTo>
                    <a:cubicBezTo>
                      <a:pt x="1322" y="43200"/>
                      <a:pt x="659" y="43169"/>
                      <a:pt x="0" y="43108"/>
                    </a:cubicBezTo>
                  </a:path>
                  <a:path w="23585" h="43200" stroke="0" extrusionOk="0">
                    <a:moveTo>
                      <a:pt x="1984" y="0"/>
                    </a:moveTo>
                    <a:cubicBezTo>
                      <a:pt x="13914" y="0"/>
                      <a:pt x="23585" y="9670"/>
                      <a:pt x="23585" y="21600"/>
                    </a:cubicBezTo>
                    <a:cubicBezTo>
                      <a:pt x="23585" y="33529"/>
                      <a:pt x="13914" y="43200"/>
                      <a:pt x="1985" y="43200"/>
                    </a:cubicBezTo>
                    <a:cubicBezTo>
                      <a:pt x="1322" y="43200"/>
                      <a:pt x="659" y="43169"/>
                      <a:pt x="0" y="43108"/>
                    </a:cubicBezTo>
                    <a:lnTo>
                      <a:pt x="1985" y="21600"/>
                    </a:lnTo>
                    <a:close/>
                  </a:path>
                </a:pathLst>
              </a:custGeom>
              <a:noFill/>
              <a:ln w="28575">
                <a:solidFill>
                  <a:srgbClr val="FFFF00"/>
                </a:solidFill>
                <a:round/>
                <a:headEnd/>
                <a:tailEnd/>
              </a:ln>
            </p:spPr>
            <p:txBody>
              <a:bodyPr wrap="none" anchor="ctr"/>
              <a:lstStyle/>
              <a:p>
                <a:endParaRPr lang="zh-CN" altLang="en-US"/>
              </a:p>
            </p:txBody>
          </p:sp>
          <p:sp>
            <p:nvSpPr>
              <p:cNvPr id="81043" name="Arc 39"/>
              <p:cNvSpPr>
                <a:spLocks/>
              </p:cNvSpPr>
              <p:nvPr/>
            </p:nvSpPr>
            <p:spPr bwMode="auto">
              <a:xfrm>
                <a:off x="2964" y="2352"/>
                <a:ext cx="52" cy="95"/>
              </a:xfrm>
              <a:custGeom>
                <a:avLst/>
                <a:gdLst>
                  <a:gd name="T0" fmla="*/ 0 w 23585"/>
                  <a:gd name="T1" fmla="*/ 0 h 43200"/>
                  <a:gd name="T2" fmla="*/ 0 w 23585"/>
                  <a:gd name="T3" fmla="*/ 0 h 43200"/>
                  <a:gd name="T4" fmla="*/ 0 w 23585"/>
                  <a:gd name="T5" fmla="*/ 0 h 43200"/>
                  <a:gd name="T6" fmla="*/ 0 60000 65536"/>
                  <a:gd name="T7" fmla="*/ 0 60000 65536"/>
                  <a:gd name="T8" fmla="*/ 0 60000 65536"/>
                  <a:gd name="T9" fmla="*/ 0 w 23585"/>
                  <a:gd name="T10" fmla="*/ 0 h 43200"/>
                  <a:gd name="T11" fmla="*/ 23585 w 23585"/>
                  <a:gd name="T12" fmla="*/ 43200 h 43200"/>
                </a:gdLst>
                <a:ahLst/>
                <a:cxnLst>
                  <a:cxn ang="T6">
                    <a:pos x="T0" y="T1"/>
                  </a:cxn>
                  <a:cxn ang="T7">
                    <a:pos x="T2" y="T3"/>
                  </a:cxn>
                  <a:cxn ang="T8">
                    <a:pos x="T4" y="T5"/>
                  </a:cxn>
                </a:cxnLst>
                <a:rect l="T9" t="T10" r="T11" b="T12"/>
                <a:pathLst>
                  <a:path w="23585" h="43200" fill="none" extrusionOk="0">
                    <a:moveTo>
                      <a:pt x="1984" y="0"/>
                    </a:moveTo>
                    <a:cubicBezTo>
                      <a:pt x="13914" y="0"/>
                      <a:pt x="23585" y="9670"/>
                      <a:pt x="23585" y="21600"/>
                    </a:cubicBezTo>
                    <a:cubicBezTo>
                      <a:pt x="23585" y="33529"/>
                      <a:pt x="13914" y="43200"/>
                      <a:pt x="1985" y="43200"/>
                    </a:cubicBezTo>
                    <a:cubicBezTo>
                      <a:pt x="1322" y="43200"/>
                      <a:pt x="659" y="43169"/>
                      <a:pt x="0" y="43108"/>
                    </a:cubicBezTo>
                  </a:path>
                  <a:path w="23585" h="43200" stroke="0" extrusionOk="0">
                    <a:moveTo>
                      <a:pt x="1984" y="0"/>
                    </a:moveTo>
                    <a:cubicBezTo>
                      <a:pt x="13914" y="0"/>
                      <a:pt x="23585" y="9670"/>
                      <a:pt x="23585" y="21600"/>
                    </a:cubicBezTo>
                    <a:cubicBezTo>
                      <a:pt x="23585" y="33529"/>
                      <a:pt x="13914" y="43200"/>
                      <a:pt x="1985" y="43200"/>
                    </a:cubicBezTo>
                    <a:cubicBezTo>
                      <a:pt x="1322" y="43200"/>
                      <a:pt x="659" y="43169"/>
                      <a:pt x="0" y="43108"/>
                    </a:cubicBezTo>
                    <a:lnTo>
                      <a:pt x="1985" y="21600"/>
                    </a:lnTo>
                    <a:close/>
                  </a:path>
                </a:pathLst>
              </a:custGeom>
              <a:noFill/>
              <a:ln w="28575">
                <a:solidFill>
                  <a:srgbClr val="FFFF00"/>
                </a:solidFill>
                <a:round/>
                <a:headEnd/>
                <a:tailEnd/>
              </a:ln>
            </p:spPr>
            <p:txBody>
              <a:bodyPr wrap="none" anchor="ctr"/>
              <a:lstStyle/>
              <a:p>
                <a:endParaRPr lang="zh-CN" altLang="en-US"/>
              </a:p>
            </p:txBody>
          </p:sp>
          <p:sp>
            <p:nvSpPr>
              <p:cNvPr id="81044" name="Arc 40"/>
              <p:cNvSpPr>
                <a:spLocks/>
              </p:cNvSpPr>
              <p:nvPr/>
            </p:nvSpPr>
            <p:spPr bwMode="auto">
              <a:xfrm>
                <a:off x="2964" y="2448"/>
                <a:ext cx="52" cy="95"/>
              </a:xfrm>
              <a:custGeom>
                <a:avLst/>
                <a:gdLst>
                  <a:gd name="T0" fmla="*/ 0 w 23585"/>
                  <a:gd name="T1" fmla="*/ 0 h 43200"/>
                  <a:gd name="T2" fmla="*/ 0 w 23585"/>
                  <a:gd name="T3" fmla="*/ 0 h 43200"/>
                  <a:gd name="T4" fmla="*/ 0 w 23585"/>
                  <a:gd name="T5" fmla="*/ 0 h 43200"/>
                  <a:gd name="T6" fmla="*/ 0 60000 65536"/>
                  <a:gd name="T7" fmla="*/ 0 60000 65536"/>
                  <a:gd name="T8" fmla="*/ 0 60000 65536"/>
                  <a:gd name="T9" fmla="*/ 0 w 23585"/>
                  <a:gd name="T10" fmla="*/ 0 h 43200"/>
                  <a:gd name="T11" fmla="*/ 23585 w 23585"/>
                  <a:gd name="T12" fmla="*/ 43200 h 43200"/>
                </a:gdLst>
                <a:ahLst/>
                <a:cxnLst>
                  <a:cxn ang="T6">
                    <a:pos x="T0" y="T1"/>
                  </a:cxn>
                  <a:cxn ang="T7">
                    <a:pos x="T2" y="T3"/>
                  </a:cxn>
                  <a:cxn ang="T8">
                    <a:pos x="T4" y="T5"/>
                  </a:cxn>
                </a:cxnLst>
                <a:rect l="T9" t="T10" r="T11" b="T12"/>
                <a:pathLst>
                  <a:path w="23585" h="43200" fill="none" extrusionOk="0">
                    <a:moveTo>
                      <a:pt x="1984" y="0"/>
                    </a:moveTo>
                    <a:cubicBezTo>
                      <a:pt x="13914" y="0"/>
                      <a:pt x="23585" y="9670"/>
                      <a:pt x="23585" y="21600"/>
                    </a:cubicBezTo>
                    <a:cubicBezTo>
                      <a:pt x="23585" y="33529"/>
                      <a:pt x="13914" y="43200"/>
                      <a:pt x="1985" y="43200"/>
                    </a:cubicBezTo>
                    <a:cubicBezTo>
                      <a:pt x="1322" y="43200"/>
                      <a:pt x="659" y="43169"/>
                      <a:pt x="0" y="43108"/>
                    </a:cubicBezTo>
                  </a:path>
                  <a:path w="23585" h="43200" stroke="0" extrusionOk="0">
                    <a:moveTo>
                      <a:pt x="1984" y="0"/>
                    </a:moveTo>
                    <a:cubicBezTo>
                      <a:pt x="13914" y="0"/>
                      <a:pt x="23585" y="9670"/>
                      <a:pt x="23585" y="21600"/>
                    </a:cubicBezTo>
                    <a:cubicBezTo>
                      <a:pt x="23585" y="33529"/>
                      <a:pt x="13914" y="43200"/>
                      <a:pt x="1985" y="43200"/>
                    </a:cubicBezTo>
                    <a:cubicBezTo>
                      <a:pt x="1322" y="43200"/>
                      <a:pt x="659" y="43169"/>
                      <a:pt x="0" y="43108"/>
                    </a:cubicBezTo>
                    <a:lnTo>
                      <a:pt x="1985" y="21600"/>
                    </a:lnTo>
                    <a:close/>
                  </a:path>
                </a:pathLst>
              </a:custGeom>
              <a:noFill/>
              <a:ln w="28575">
                <a:solidFill>
                  <a:srgbClr val="FFFF00"/>
                </a:solidFill>
                <a:round/>
                <a:headEnd/>
                <a:tailEnd/>
              </a:ln>
            </p:spPr>
            <p:txBody>
              <a:bodyPr wrap="none" anchor="ctr"/>
              <a:lstStyle/>
              <a:p>
                <a:endParaRPr lang="zh-CN" altLang="en-US"/>
              </a:p>
            </p:txBody>
          </p:sp>
          <p:graphicFrame>
            <p:nvGraphicFramePr>
              <p:cNvPr id="80902" name="Object 41"/>
              <p:cNvGraphicFramePr>
                <a:graphicFrameLocks noChangeAspect="1"/>
              </p:cNvGraphicFramePr>
              <p:nvPr/>
            </p:nvGraphicFramePr>
            <p:xfrm>
              <a:off x="2208" y="2688"/>
              <a:ext cx="144" cy="54"/>
            </p:xfrm>
            <a:graphic>
              <a:graphicData uri="http://schemas.openxmlformats.org/presentationml/2006/ole">
                <mc:AlternateContent xmlns:mc="http://schemas.openxmlformats.org/markup-compatibility/2006">
                  <mc:Choice xmlns:v="urn:schemas-microsoft-com:vml" Requires="v">
                    <p:oleObj spid="_x0000_s80986" name="Equation" r:id="rId9" imgW="203040" imgH="75960" progId="Equation.3">
                      <p:embed/>
                    </p:oleObj>
                  </mc:Choice>
                  <mc:Fallback>
                    <p:oleObj name="Equation" r:id="rId9" imgW="203040" imgH="75960" progId="Equation.3">
                      <p:embed/>
                      <p:pic>
                        <p:nvPicPr>
                          <p:cNvPr id="0" name="Object 4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8" y="2688"/>
                            <a:ext cx="144" cy="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pic>
                    </p:oleObj>
                  </mc:Fallback>
                </mc:AlternateContent>
              </a:graphicData>
            </a:graphic>
          </p:graphicFrame>
        </p:grpSp>
        <p:sp>
          <p:nvSpPr>
            <p:cNvPr id="81013" name="Line 42"/>
            <p:cNvSpPr>
              <a:spLocks noChangeShapeType="1"/>
            </p:cNvSpPr>
            <p:nvPr/>
          </p:nvSpPr>
          <p:spPr bwMode="auto">
            <a:xfrm>
              <a:off x="4896" y="1338"/>
              <a:ext cx="192" cy="0"/>
            </a:xfrm>
            <a:prstGeom prst="line">
              <a:avLst/>
            </a:prstGeom>
            <a:noFill/>
            <a:ln w="12700">
              <a:solidFill>
                <a:srgbClr val="FFFF00"/>
              </a:solidFill>
              <a:round/>
              <a:headEnd/>
              <a:tailEnd type="triangle" w="med" len="med"/>
            </a:ln>
          </p:spPr>
          <p:txBody>
            <a:bodyPr/>
            <a:lstStyle/>
            <a:p>
              <a:endParaRPr lang="zh-CN" altLang="en-US"/>
            </a:p>
          </p:txBody>
        </p:sp>
        <p:sp>
          <p:nvSpPr>
            <p:cNvPr id="81014" name="Text Box 43"/>
            <p:cNvSpPr txBox="1">
              <a:spLocks noChangeArrowheads="1"/>
            </p:cNvSpPr>
            <p:nvPr/>
          </p:nvSpPr>
          <p:spPr bwMode="auto">
            <a:xfrm>
              <a:off x="4560" y="1776"/>
              <a:ext cx="255" cy="288"/>
            </a:xfrm>
            <a:prstGeom prst="rect">
              <a:avLst/>
            </a:prstGeom>
            <a:noFill/>
            <a:ln w="28575">
              <a:noFill/>
              <a:miter lim="800000"/>
              <a:headEnd/>
              <a:tailEnd/>
            </a:ln>
          </p:spPr>
          <p:txBody>
            <a:bodyPr wrap="none">
              <a:spAutoFit/>
            </a:bodyPr>
            <a:lstStyle/>
            <a:p>
              <a:r>
                <a:rPr kumimoji="1" lang="en-US" altLang="zh-CN" i="1">
                  <a:solidFill>
                    <a:srgbClr val="FFFF00"/>
                  </a:solidFill>
                </a:rPr>
                <a:t>U</a:t>
              </a:r>
            </a:p>
          </p:txBody>
        </p:sp>
        <p:sp>
          <p:nvSpPr>
            <p:cNvPr id="81015" name="Text Box 44"/>
            <p:cNvSpPr txBox="1">
              <a:spLocks noChangeArrowheads="1"/>
            </p:cNvSpPr>
            <p:nvPr/>
          </p:nvSpPr>
          <p:spPr bwMode="auto">
            <a:xfrm>
              <a:off x="4944" y="1056"/>
              <a:ext cx="202" cy="288"/>
            </a:xfrm>
            <a:prstGeom prst="rect">
              <a:avLst/>
            </a:prstGeom>
            <a:noFill/>
            <a:ln w="28575">
              <a:noFill/>
              <a:miter lim="800000"/>
              <a:headEnd/>
              <a:tailEnd/>
            </a:ln>
          </p:spPr>
          <p:txBody>
            <a:bodyPr>
              <a:spAutoFit/>
            </a:bodyPr>
            <a:lstStyle/>
            <a:p>
              <a:r>
                <a:rPr kumimoji="1" lang="en-US" altLang="zh-CN" i="1">
                  <a:solidFill>
                    <a:srgbClr val="FFFF00"/>
                  </a:solidFill>
                </a:rPr>
                <a:t>I</a:t>
              </a:r>
            </a:p>
          </p:txBody>
        </p:sp>
      </p:grpSp>
      <p:sp>
        <p:nvSpPr>
          <p:cNvPr id="115757" name="Text Box 45"/>
          <p:cNvSpPr txBox="1">
            <a:spLocks noChangeArrowheads="1"/>
          </p:cNvSpPr>
          <p:nvPr/>
        </p:nvSpPr>
        <p:spPr bwMode="auto">
          <a:xfrm>
            <a:off x="539750" y="2492375"/>
            <a:ext cx="8280400" cy="1041400"/>
          </a:xfrm>
          <a:prstGeom prst="rect">
            <a:avLst/>
          </a:prstGeom>
          <a:noFill/>
          <a:ln w="28575">
            <a:noFill/>
            <a:miter lim="800000"/>
            <a:headEnd/>
            <a:tailEnd/>
          </a:ln>
        </p:spPr>
        <p:txBody>
          <a:bodyPr>
            <a:spAutoFit/>
          </a:bodyPr>
          <a:lstStyle/>
          <a:p>
            <a:pPr>
              <a:lnSpc>
                <a:spcPct val="130000"/>
              </a:lnSpc>
            </a:pPr>
            <a:r>
              <a:rPr kumimoji="1" lang="en-US" altLang="zh-CN"/>
              <a:t>        </a:t>
            </a:r>
            <a:r>
              <a:rPr kumimoji="1" lang="zh-CN" altLang="en-US"/>
              <a:t>减小电容器极板面积、增大极板间距，减小线圈匝数</a:t>
            </a:r>
          </a:p>
          <a:p>
            <a:pPr>
              <a:lnSpc>
                <a:spcPct val="130000"/>
              </a:lnSpc>
            </a:pPr>
            <a:r>
              <a:rPr kumimoji="1" lang="en-US" altLang="zh-CN"/>
              <a:t>……</a:t>
            </a:r>
            <a:r>
              <a:rPr kumimoji="1" lang="zh-CN" altLang="en-US"/>
              <a:t>，最后振荡电路化为一根直导线，相当于</a:t>
            </a:r>
            <a:r>
              <a:rPr kumimoji="1" lang="zh-CN" altLang="en-US">
                <a:solidFill>
                  <a:srgbClr val="FFFF00"/>
                </a:solidFill>
              </a:rPr>
              <a:t>振荡偶极子</a:t>
            </a:r>
            <a:r>
              <a:rPr kumimoji="1" lang="zh-CN" altLang="en-US"/>
              <a:t>。</a:t>
            </a:r>
          </a:p>
        </p:txBody>
      </p:sp>
      <p:graphicFrame>
        <p:nvGraphicFramePr>
          <p:cNvPr id="115758" name="Object 46"/>
          <p:cNvGraphicFramePr>
            <a:graphicFrameLocks noChangeAspect="1"/>
          </p:cNvGraphicFramePr>
          <p:nvPr/>
        </p:nvGraphicFramePr>
        <p:xfrm>
          <a:off x="1187450" y="3644900"/>
          <a:ext cx="6113463" cy="450850"/>
        </p:xfrm>
        <a:graphic>
          <a:graphicData uri="http://schemas.openxmlformats.org/presentationml/2006/ole">
            <mc:AlternateContent xmlns:mc="http://schemas.openxmlformats.org/markup-compatibility/2006">
              <mc:Choice xmlns:v="urn:schemas-microsoft-com:vml" Requires="v">
                <p:oleObj spid="_x0000_s80987" name="公式" r:id="rId11" imgW="5841720" imgH="431640" progId="Equation.3">
                  <p:embed/>
                </p:oleObj>
              </mc:Choice>
              <mc:Fallback>
                <p:oleObj name="公式" r:id="rId11" imgW="5841720" imgH="431640" progId="Equation.3">
                  <p:embed/>
                  <p:pic>
                    <p:nvPicPr>
                      <p:cNvPr id="0" name="Object 4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87450" y="3644900"/>
                        <a:ext cx="6113463"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48"/>
          <p:cNvGrpSpPr>
            <a:grpSpLocks/>
          </p:cNvGrpSpPr>
          <p:nvPr/>
        </p:nvGrpSpPr>
        <p:grpSpPr bwMode="auto">
          <a:xfrm>
            <a:off x="3822700" y="4652963"/>
            <a:ext cx="990600" cy="1250950"/>
            <a:chOff x="4368" y="1536"/>
            <a:chExt cx="637" cy="768"/>
          </a:xfrm>
        </p:grpSpPr>
        <p:sp>
          <p:nvSpPr>
            <p:cNvPr id="81010" name="Arc 49"/>
            <p:cNvSpPr>
              <a:spLocks/>
            </p:cNvSpPr>
            <p:nvPr/>
          </p:nvSpPr>
          <p:spPr bwMode="auto">
            <a:xfrm>
              <a:off x="4368" y="1536"/>
              <a:ext cx="636" cy="430"/>
            </a:xfrm>
            <a:custGeom>
              <a:avLst/>
              <a:gdLst>
                <a:gd name="T0" fmla="*/ 0 w 31779"/>
                <a:gd name="T1" fmla="*/ 0 h 24196"/>
                <a:gd name="T2" fmla="*/ 0 w 31779"/>
                <a:gd name="T3" fmla="*/ 0 h 24196"/>
                <a:gd name="T4" fmla="*/ 0 w 31779"/>
                <a:gd name="T5" fmla="*/ 0 h 24196"/>
                <a:gd name="T6" fmla="*/ 0 60000 65536"/>
                <a:gd name="T7" fmla="*/ 0 60000 65536"/>
                <a:gd name="T8" fmla="*/ 0 60000 65536"/>
                <a:gd name="T9" fmla="*/ 0 w 31779"/>
                <a:gd name="T10" fmla="*/ 0 h 24196"/>
                <a:gd name="T11" fmla="*/ 31779 w 31779"/>
                <a:gd name="T12" fmla="*/ 24196 h 24196"/>
              </a:gdLst>
              <a:ahLst/>
              <a:cxnLst>
                <a:cxn ang="T6">
                  <a:pos x="T0" y="T1"/>
                </a:cxn>
                <a:cxn ang="T7">
                  <a:pos x="T2" y="T3"/>
                </a:cxn>
                <a:cxn ang="T8">
                  <a:pos x="T4" y="T5"/>
                </a:cxn>
              </a:cxnLst>
              <a:rect l="T9" t="T10" r="T11" b="T12"/>
              <a:pathLst>
                <a:path w="31779" h="24196" fill="none" extrusionOk="0">
                  <a:moveTo>
                    <a:pt x="-1" y="2548"/>
                  </a:moveTo>
                  <a:cubicBezTo>
                    <a:pt x="3131" y="875"/>
                    <a:pt x="6628" y="-1"/>
                    <a:pt x="10179" y="0"/>
                  </a:cubicBezTo>
                  <a:cubicBezTo>
                    <a:pt x="22108" y="0"/>
                    <a:pt x="31779" y="9670"/>
                    <a:pt x="31779" y="21600"/>
                  </a:cubicBezTo>
                  <a:cubicBezTo>
                    <a:pt x="31779" y="22467"/>
                    <a:pt x="31726" y="23334"/>
                    <a:pt x="31622" y="24196"/>
                  </a:cubicBezTo>
                </a:path>
                <a:path w="31779" h="24196" stroke="0" extrusionOk="0">
                  <a:moveTo>
                    <a:pt x="-1" y="2548"/>
                  </a:moveTo>
                  <a:cubicBezTo>
                    <a:pt x="3131" y="875"/>
                    <a:pt x="6628" y="-1"/>
                    <a:pt x="10179" y="0"/>
                  </a:cubicBezTo>
                  <a:cubicBezTo>
                    <a:pt x="22108" y="0"/>
                    <a:pt x="31779" y="9670"/>
                    <a:pt x="31779" y="21600"/>
                  </a:cubicBezTo>
                  <a:cubicBezTo>
                    <a:pt x="31779" y="22467"/>
                    <a:pt x="31726" y="23334"/>
                    <a:pt x="31622" y="24196"/>
                  </a:cubicBezTo>
                  <a:lnTo>
                    <a:pt x="10179" y="21600"/>
                  </a:lnTo>
                  <a:close/>
                </a:path>
              </a:pathLst>
            </a:custGeom>
            <a:noFill/>
            <a:ln w="28575" cap="rnd">
              <a:solidFill>
                <a:srgbClr val="FFFF00"/>
              </a:solidFill>
              <a:round/>
              <a:headEnd type="none" w="sm" len="sm"/>
              <a:tailEnd type="stealth" w="med" len="lg"/>
            </a:ln>
          </p:spPr>
          <p:txBody>
            <a:bodyPr/>
            <a:lstStyle/>
            <a:p>
              <a:endParaRPr lang="zh-CN" altLang="en-US"/>
            </a:p>
          </p:txBody>
        </p:sp>
        <p:sp>
          <p:nvSpPr>
            <p:cNvPr id="81011" name="Arc 50"/>
            <p:cNvSpPr>
              <a:spLocks/>
            </p:cNvSpPr>
            <p:nvPr/>
          </p:nvSpPr>
          <p:spPr bwMode="auto">
            <a:xfrm>
              <a:off x="4368" y="1536"/>
              <a:ext cx="637" cy="768"/>
            </a:xfrm>
            <a:custGeom>
              <a:avLst/>
              <a:gdLst>
                <a:gd name="T0" fmla="*/ 0 w 31818"/>
                <a:gd name="T1" fmla="*/ 0 h 43200"/>
                <a:gd name="T2" fmla="*/ 0 w 31818"/>
                <a:gd name="T3" fmla="*/ 0 h 43200"/>
                <a:gd name="T4" fmla="*/ 0 w 31818"/>
                <a:gd name="T5" fmla="*/ 0 h 43200"/>
                <a:gd name="T6" fmla="*/ 0 60000 65536"/>
                <a:gd name="T7" fmla="*/ 0 60000 65536"/>
                <a:gd name="T8" fmla="*/ 0 60000 65536"/>
                <a:gd name="T9" fmla="*/ 0 w 31818"/>
                <a:gd name="T10" fmla="*/ 0 h 43200"/>
                <a:gd name="T11" fmla="*/ 31818 w 31818"/>
                <a:gd name="T12" fmla="*/ 43200 h 43200"/>
              </a:gdLst>
              <a:ahLst/>
              <a:cxnLst>
                <a:cxn ang="T6">
                  <a:pos x="T0" y="T1"/>
                </a:cxn>
                <a:cxn ang="T7">
                  <a:pos x="T2" y="T3"/>
                </a:cxn>
                <a:cxn ang="T8">
                  <a:pos x="T4" y="T5"/>
                </a:cxn>
              </a:cxnLst>
              <a:rect l="T9" t="T10" r="T11" b="T12"/>
              <a:pathLst>
                <a:path w="31818" h="43200" fill="none" extrusionOk="0">
                  <a:moveTo>
                    <a:pt x="0" y="2569"/>
                  </a:moveTo>
                  <a:cubicBezTo>
                    <a:pt x="3141" y="882"/>
                    <a:pt x="6652" y="-1"/>
                    <a:pt x="10218" y="0"/>
                  </a:cubicBezTo>
                  <a:cubicBezTo>
                    <a:pt x="22147" y="0"/>
                    <a:pt x="31818" y="9670"/>
                    <a:pt x="31818" y="21600"/>
                  </a:cubicBezTo>
                  <a:cubicBezTo>
                    <a:pt x="31818" y="33529"/>
                    <a:pt x="22147" y="43200"/>
                    <a:pt x="10218" y="43200"/>
                  </a:cubicBezTo>
                  <a:cubicBezTo>
                    <a:pt x="6759" y="43200"/>
                    <a:pt x="3351" y="42369"/>
                    <a:pt x="280" y="40778"/>
                  </a:cubicBezTo>
                </a:path>
                <a:path w="31818" h="43200" stroke="0" extrusionOk="0">
                  <a:moveTo>
                    <a:pt x="0" y="2569"/>
                  </a:moveTo>
                  <a:cubicBezTo>
                    <a:pt x="3141" y="882"/>
                    <a:pt x="6652" y="-1"/>
                    <a:pt x="10218" y="0"/>
                  </a:cubicBezTo>
                  <a:cubicBezTo>
                    <a:pt x="22147" y="0"/>
                    <a:pt x="31818" y="9670"/>
                    <a:pt x="31818" y="21600"/>
                  </a:cubicBezTo>
                  <a:cubicBezTo>
                    <a:pt x="31818" y="33529"/>
                    <a:pt x="22147" y="43200"/>
                    <a:pt x="10218" y="43200"/>
                  </a:cubicBezTo>
                  <a:cubicBezTo>
                    <a:pt x="6759" y="43200"/>
                    <a:pt x="3351" y="42369"/>
                    <a:pt x="280" y="40778"/>
                  </a:cubicBezTo>
                  <a:lnTo>
                    <a:pt x="10218" y="21600"/>
                  </a:lnTo>
                  <a:close/>
                </a:path>
              </a:pathLst>
            </a:custGeom>
            <a:noFill/>
            <a:ln w="28575" cap="rnd">
              <a:solidFill>
                <a:srgbClr val="FFFF00"/>
              </a:solidFill>
              <a:round/>
              <a:headEnd type="none" w="sm" len="sm"/>
              <a:tailEnd type="none" w="sm" len="sm"/>
            </a:ln>
          </p:spPr>
          <p:txBody>
            <a:bodyPr/>
            <a:lstStyle/>
            <a:p>
              <a:endParaRPr lang="zh-CN" altLang="en-US"/>
            </a:p>
          </p:txBody>
        </p:sp>
      </p:grpSp>
      <p:grpSp>
        <p:nvGrpSpPr>
          <p:cNvPr id="7" name="Group 51"/>
          <p:cNvGrpSpPr>
            <a:grpSpLocks/>
          </p:cNvGrpSpPr>
          <p:nvPr/>
        </p:nvGrpSpPr>
        <p:grpSpPr bwMode="auto">
          <a:xfrm>
            <a:off x="4079875" y="5026025"/>
            <a:ext cx="1981200" cy="533400"/>
            <a:chOff x="2400" y="3456"/>
            <a:chExt cx="1248" cy="336"/>
          </a:xfrm>
        </p:grpSpPr>
        <p:sp>
          <p:nvSpPr>
            <p:cNvPr id="81008" name="Oval 52"/>
            <p:cNvSpPr>
              <a:spLocks noChangeArrowheads="1"/>
            </p:cNvSpPr>
            <p:nvPr/>
          </p:nvSpPr>
          <p:spPr bwMode="auto">
            <a:xfrm>
              <a:off x="2400" y="3456"/>
              <a:ext cx="1248" cy="336"/>
            </a:xfrm>
            <a:prstGeom prst="ellipse">
              <a:avLst/>
            </a:prstGeom>
            <a:noFill/>
            <a:ln w="38100">
              <a:solidFill>
                <a:srgbClr val="FF0066"/>
              </a:solidFill>
              <a:round/>
              <a:headEnd/>
              <a:tailEnd/>
            </a:ln>
          </p:spPr>
          <p:txBody>
            <a:bodyPr wrap="none" anchor="ctr"/>
            <a:lstStyle/>
            <a:p>
              <a:endParaRPr lang="zh-CN" altLang="en-US"/>
            </a:p>
          </p:txBody>
        </p:sp>
        <p:sp>
          <p:nvSpPr>
            <p:cNvPr id="81009" name="Line 53"/>
            <p:cNvSpPr>
              <a:spLocks noChangeShapeType="1"/>
            </p:cNvSpPr>
            <p:nvPr/>
          </p:nvSpPr>
          <p:spPr bwMode="auto">
            <a:xfrm flipH="1">
              <a:off x="2832" y="3792"/>
              <a:ext cx="384" cy="0"/>
            </a:xfrm>
            <a:prstGeom prst="line">
              <a:avLst/>
            </a:prstGeom>
            <a:noFill/>
            <a:ln w="38100">
              <a:solidFill>
                <a:srgbClr val="FF0066"/>
              </a:solidFill>
              <a:round/>
              <a:headEnd/>
              <a:tailEnd type="triangle" w="med" len="med"/>
            </a:ln>
          </p:spPr>
          <p:txBody>
            <a:bodyPr/>
            <a:lstStyle/>
            <a:p>
              <a:endParaRPr lang="zh-CN" altLang="en-US"/>
            </a:p>
          </p:txBody>
        </p:sp>
      </p:grpSp>
      <p:grpSp>
        <p:nvGrpSpPr>
          <p:cNvPr id="8" name="Group 54"/>
          <p:cNvGrpSpPr>
            <a:grpSpLocks/>
          </p:cNvGrpSpPr>
          <p:nvPr/>
        </p:nvGrpSpPr>
        <p:grpSpPr bwMode="auto">
          <a:xfrm>
            <a:off x="5651500" y="4652963"/>
            <a:ext cx="1143000" cy="1371600"/>
            <a:chOff x="1824" y="3168"/>
            <a:chExt cx="624" cy="816"/>
          </a:xfrm>
        </p:grpSpPr>
        <p:sp>
          <p:nvSpPr>
            <p:cNvPr id="81006" name="Oval 55"/>
            <p:cNvSpPr>
              <a:spLocks noChangeArrowheads="1"/>
            </p:cNvSpPr>
            <p:nvPr/>
          </p:nvSpPr>
          <p:spPr bwMode="auto">
            <a:xfrm>
              <a:off x="1824" y="3168"/>
              <a:ext cx="624" cy="816"/>
            </a:xfrm>
            <a:prstGeom prst="ellipse">
              <a:avLst/>
            </a:prstGeom>
            <a:noFill/>
            <a:ln w="38100">
              <a:solidFill>
                <a:srgbClr val="FFFF00"/>
              </a:solidFill>
              <a:round/>
              <a:headEnd/>
              <a:tailEnd/>
            </a:ln>
          </p:spPr>
          <p:txBody>
            <a:bodyPr wrap="none" anchor="ctr"/>
            <a:lstStyle/>
            <a:p>
              <a:endParaRPr lang="zh-CN" altLang="en-US"/>
            </a:p>
          </p:txBody>
        </p:sp>
        <p:sp>
          <p:nvSpPr>
            <p:cNvPr id="81007" name="Line 56"/>
            <p:cNvSpPr>
              <a:spLocks noChangeShapeType="1"/>
            </p:cNvSpPr>
            <p:nvPr/>
          </p:nvSpPr>
          <p:spPr bwMode="auto">
            <a:xfrm>
              <a:off x="2448" y="3456"/>
              <a:ext cx="0" cy="240"/>
            </a:xfrm>
            <a:prstGeom prst="line">
              <a:avLst/>
            </a:prstGeom>
            <a:noFill/>
            <a:ln w="38100">
              <a:solidFill>
                <a:srgbClr val="FFFF00"/>
              </a:solidFill>
              <a:round/>
              <a:headEnd/>
              <a:tailEnd type="triangle" w="med" len="med"/>
            </a:ln>
          </p:spPr>
          <p:txBody>
            <a:bodyPr/>
            <a:lstStyle/>
            <a:p>
              <a:endParaRPr lang="zh-CN" altLang="en-US"/>
            </a:p>
          </p:txBody>
        </p:sp>
      </p:grpSp>
      <p:grpSp>
        <p:nvGrpSpPr>
          <p:cNvPr id="9" name="Group 57"/>
          <p:cNvGrpSpPr>
            <a:grpSpLocks/>
          </p:cNvGrpSpPr>
          <p:nvPr/>
        </p:nvGrpSpPr>
        <p:grpSpPr bwMode="auto">
          <a:xfrm>
            <a:off x="1547813" y="4292600"/>
            <a:ext cx="1406525" cy="1890713"/>
            <a:chOff x="4656" y="1872"/>
            <a:chExt cx="886" cy="1191"/>
          </a:xfrm>
        </p:grpSpPr>
        <p:grpSp>
          <p:nvGrpSpPr>
            <p:cNvPr id="80994" name="Group 58"/>
            <p:cNvGrpSpPr>
              <a:grpSpLocks/>
            </p:cNvGrpSpPr>
            <p:nvPr/>
          </p:nvGrpSpPr>
          <p:grpSpPr bwMode="auto">
            <a:xfrm>
              <a:off x="4656" y="1872"/>
              <a:ext cx="528" cy="1191"/>
              <a:chOff x="3408" y="1824"/>
              <a:chExt cx="528" cy="1191"/>
            </a:xfrm>
          </p:grpSpPr>
          <p:sp>
            <p:nvSpPr>
              <p:cNvPr id="81000" name="Oval 59"/>
              <p:cNvSpPr>
                <a:spLocks noChangeArrowheads="1"/>
              </p:cNvSpPr>
              <p:nvPr/>
            </p:nvSpPr>
            <p:spPr bwMode="auto">
              <a:xfrm>
                <a:off x="3840" y="1920"/>
                <a:ext cx="96" cy="96"/>
              </a:xfrm>
              <a:prstGeom prst="ellipse">
                <a:avLst/>
              </a:prstGeom>
              <a:solidFill>
                <a:schemeClr val="accent1"/>
              </a:solidFill>
              <a:ln w="12700">
                <a:solidFill>
                  <a:srgbClr val="FFFF00"/>
                </a:solidFill>
                <a:round/>
                <a:headEnd/>
                <a:tailEnd/>
              </a:ln>
            </p:spPr>
            <p:txBody>
              <a:bodyPr wrap="none" anchor="ctr"/>
              <a:lstStyle/>
              <a:p>
                <a:endParaRPr lang="zh-CN" altLang="en-US"/>
              </a:p>
            </p:txBody>
          </p:sp>
          <p:sp>
            <p:nvSpPr>
              <p:cNvPr id="81001" name="Oval 60"/>
              <p:cNvSpPr>
                <a:spLocks noChangeArrowheads="1"/>
              </p:cNvSpPr>
              <p:nvPr/>
            </p:nvSpPr>
            <p:spPr bwMode="auto">
              <a:xfrm>
                <a:off x="3840" y="2832"/>
                <a:ext cx="96" cy="96"/>
              </a:xfrm>
              <a:prstGeom prst="ellipse">
                <a:avLst/>
              </a:prstGeom>
              <a:solidFill>
                <a:schemeClr val="accent1"/>
              </a:solidFill>
              <a:ln w="12700">
                <a:solidFill>
                  <a:srgbClr val="FFFF00"/>
                </a:solidFill>
                <a:round/>
                <a:headEnd/>
                <a:tailEnd/>
              </a:ln>
            </p:spPr>
            <p:txBody>
              <a:bodyPr wrap="none" anchor="ctr"/>
              <a:lstStyle/>
              <a:p>
                <a:endParaRPr lang="zh-CN" altLang="en-US"/>
              </a:p>
            </p:txBody>
          </p:sp>
          <p:sp>
            <p:nvSpPr>
              <p:cNvPr id="81002" name="Line 61"/>
              <p:cNvSpPr>
                <a:spLocks noChangeShapeType="1"/>
              </p:cNvSpPr>
              <p:nvPr/>
            </p:nvSpPr>
            <p:spPr bwMode="auto">
              <a:xfrm>
                <a:off x="3888" y="2016"/>
                <a:ext cx="0" cy="816"/>
              </a:xfrm>
              <a:prstGeom prst="line">
                <a:avLst/>
              </a:prstGeom>
              <a:noFill/>
              <a:ln w="28575">
                <a:solidFill>
                  <a:srgbClr val="FFFF00"/>
                </a:solidFill>
                <a:round/>
                <a:headEnd/>
                <a:tailEnd/>
              </a:ln>
            </p:spPr>
            <p:txBody>
              <a:bodyPr/>
              <a:lstStyle/>
              <a:p>
                <a:endParaRPr lang="zh-CN" altLang="en-US"/>
              </a:p>
            </p:txBody>
          </p:sp>
          <p:sp>
            <p:nvSpPr>
              <p:cNvPr id="81003" name="Text Box 62"/>
              <p:cNvSpPr txBox="1">
                <a:spLocks noChangeArrowheads="1"/>
              </p:cNvSpPr>
              <p:nvPr/>
            </p:nvSpPr>
            <p:spPr bwMode="auto">
              <a:xfrm>
                <a:off x="3408" y="1824"/>
                <a:ext cx="356" cy="327"/>
              </a:xfrm>
              <a:prstGeom prst="rect">
                <a:avLst/>
              </a:prstGeom>
              <a:noFill/>
              <a:ln w="28575">
                <a:noFill/>
                <a:miter lim="800000"/>
                <a:headEnd/>
                <a:tailEnd/>
              </a:ln>
            </p:spPr>
            <p:txBody>
              <a:bodyPr wrap="none">
                <a:spAutoFit/>
              </a:bodyPr>
              <a:lstStyle/>
              <a:p>
                <a:r>
                  <a:rPr kumimoji="1" lang="en-US" altLang="zh-CN" sz="2800" i="1"/>
                  <a:t>+q</a:t>
                </a:r>
              </a:p>
            </p:txBody>
          </p:sp>
          <p:sp>
            <p:nvSpPr>
              <p:cNvPr id="81004" name="Text Box 63"/>
              <p:cNvSpPr txBox="1">
                <a:spLocks noChangeArrowheads="1"/>
              </p:cNvSpPr>
              <p:nvPr/>
            </p:nvSpPr>
            <p:spPr bwMode="auto">
              <a:xfrm>
                <a:off x="3504" y="2688"/>
                <a:ext cx="303" cy="327"/>
              </a:xfrm>
              <a:prstGeom prst="rect">
                <a:avLst/>
              </a:prstGeom>
              <a:noFill/>
              <a:ln w="28575">
                <a:noFill/>
                <a:miter lim="800000"/>
                <a:headEnd/>
                <a:tailEnd/>
              </a:ln>
            </p:spPr>
            <p:txBody>
              <a:bodyPr wrap="none">
                <a:spAutoFit/>
              </a:bodyPr>
              <a:lstStyle/>
              <a:p>
                <a:r>
                  <a:rPr kumimoji="1" lang="en-US" altLang="zh-CN" sz="2800" i="1"/>
                  <a:t>-q</a:t>
                </a:r>
              </a:p>
            </p:txBody>
          </p:sp>
          <p:sp>
            <p:nvSpPr>
              <p:cNvPr id="81005" name="Line 64"/>
              <p:cNvSpPr>
                <a:spLocks noChangeShapeType="1"/>
              </p:cNvSpPr>
              <p:nvPr/>
            </p:nvSpPr>
            <p:spPr bwMode="auto">
              <a:xfrm flipV="1">
                <a:off x="3888" y="2448"/>
                <a:ext cx="0" cy="240"/>
              </a:xfrm>
              <a:prstGeom prst="line">
                <a:avLst/>
              </a:prstGeom>
              <a:noFill/>
              <a:ln w="28575">
                <a:solidFill>
                  <a:srgbClr val="FFFF00"/>
                </a:solidFill>
                <a:round/>
                <a:headEnd/>
                <a:tailEnd type="triangle" w="med" len="med"/>
              </a:ln>
            </p:spPr>
            <p:txBody>
              <a:bodyPr/>
              <a:lstStyle/>
              <a:p>
                <a:endParaRPr lang="zh-CN" altLang="en-US"/>
              </a:p>
            </p:txBody>
          </p:sp>
        </p:grpSp>
        <p:sp>
          <p:nvSpPr>
            <p:cNvPr id="80995" name="Line 65"/>
            <p:cNvSpPr>
              <a:spLocks noChangeShapeType="1"/>
            </p:cNvSpPr>
            <p:nvPr/>
          </p:nvSpPr>
          <p:spPr bwMode="auto">
            <a:xfrm>
              <a:off x="5184" y="2015"/>
              <a:ext cx="193" cy="0"/>
            </a:xfrm>
            <a:prstGeom prst="line">
              <a:avLst/>
            </a:prstGeom>
            <a:noFill/>
            <a:ln w="19050">
              <a:solidFill>
                <a:schemeClr val="bg1"/>
              </a:solidFill>
              <a:round/>
              <a:headEnd/>
              <a:tailEnd/>
            </a:ln>
          </p:spPr>
          <p:txBody>
            <a:bodyPr/>
            <a:lstStyle/>
            <a:p>
              <a:endParaRPr lang="zh-CN" altLang="en-US"/>
            </a:p>
          </p:txBody>
        </p:sp>
        <p:sp>
          <p:nvSpPr>
            <p:cNvPr id="80996" name="Line 66"/>
            <p:cNvSpPr>
              <a:spLocks noChangeShapeType="1"/>
            </p:cNvSpPr>
            <p:nvPr/>
          </p:nvSpPr>
          <p:spPr bwMode="auto">
            <a:xfrm>
              <a:off x="5184" y="2928"/>
              <a:ext cx="192" cy="0"/>
            </a:xfrm>
            <a:prstGeom prst="line">
              <a:avLst/>
            </a:prstGeom>
            <a:noFill/>
            <a:ln w="19050">
              <a:solidFill>
                <a:schemeClr val="bg1"/>
              </a:solidFill>
              <a:round/>
              <a:headEnd/>
              <a:tailEnd/>
            </a:ln>
          </p:spPr>
          <p:txBody>
            <a:bodyPr/>
            <a:lstStyle/>
            <a:p>
              <a:endParaRPr lang="zh-CN" altLang="en-US"/>
            </a:p>
          </p:txBody>
        </p:sp>
        <p:sp>
          <p:nvSpPr>
            <p:cNvPr id="80997" name="Line 67"/>
            <p:cNvSpPr>
              <a:spLocks noChangeShapeType="1"/>
            </p:cNvSpPr>
            <p:nvPr/>
          </p:nvSpPr>
          <p:spPr bwMode="auto">
            <a:xfrm>
              <a:off x="5328" y="2016"/>
              <a:ext cx="0" cy="336"/>
            </a:xfrm>
            <a:prstGeom prst="line">
              <a:avLst/>
            </a:prstGeom>
            <a:noFill/>
            <a:ln w="19050">
              <a:solidFill>
                <a:schemeClr val="bg1"/>
              </a:solidFill>
              <a:round/>
              <a:headEnd/>
              <a:tailEnd/>
            </a:ln>
          </p:spPr>
          <p:txBody>
            <a:bodyPr/>
            <a:lstStyle/>
            <a:p>
              <a:endParaRPr lang="zh-CN" altLang="en-US"/>
            </a:p>
          </p:txBody>
        </p:sp>
        <p:sp>
          <p:nvSpPr>
            <p:cNvPr id="80998" name="Line 68"/>
            <p:cNvSpPr>
              <a:spLocks noChangeShapeType="1"/>
            </p:cNvSpPr>
            <p:nvPr/>
          </p:nvSpPr>
          <p:spPr bwMode="auto">
            <a:xfrm flipV="1">
              <a:off x="5328" y="2592"/>
              <a:ext cx="0" cy="336"/>
            </a:xfrm>
            <a:prstGeom prst="line">
              <a:avLst/>
            </a:prstGeom>
            <a:noFill/>
            <a:ln w="19050">
              <a:solidFill>
                <a:schemeClr val="bg1"/>
              </a:solidFill>
              <a:round/>
              <a:headEnd/>
              <a:tailEnd/>
            </a:ln>
          </p:spPr>
          <p:txBody>
            <a:bodyPr/>
            <a:lstStyle/>
            <a:p>
              <a:endParaRPr lang="zh-CN" altLang="en-US"/>
            </a:p>
          </p:txBody>
        </p:sp>
        <p:sp>
          <p:nvSpPr>
            <p:cNvPr id="80999" name="Text Box 69"/>
            <p:cNvSpPr txBox="1">
              <a:spLocks noChangeArrowheads="1"/>
            </p:cNvSpPr>
            <p:nvPr/>
          </p:nvSpPr>
          <p:spPr bwMode="auto">
            <a:xfrm>
              <a:off x="5244" y="2334"/>
              <a:ext cx="298" cy="288"/>
            </a:xfrm>
            <a:prstGeom prst="rect">
              <a:avLst/>
            </a:prstGeom>
            <a:noFill/>
            <a:ln w="19050">
              <a:noFill/>
              <a:miter lim="800000"/>
              <a:headEnd/>
              <a:tailEnd/>
            </a:ln>
          </p:spPr>
          <p:txBody>
            <a:bodyPr>
              <a:spAutoFit/>
            </a:bodyPr>
            <a:lstStyle/>
            <a:p>
              <a:r>
                <a:rPr kumimoji="1" lang="en-US" altLang="zh-CN" i="1"/>
                <a:t>l</a:t>
              </a:r>
            </a:p>
          </p:txBody>
        </p:sp>
      </p:grpSp>
      <p:sp>
        <p:nvSpPr>
          <p:cNvPr id="80911" name="Text Box 70"/>
          <p:cNvSpPr txBox="1">
            <a:spLocks noChangeArrowheads="1"/>
          </p:cNvSpPr>
          <p:nvPr/>
        </p:nvSpPr>
        <p:spPr bwMode="auto">
          <a:xfrm>
            <a:off x="395288" y="620713"/>
            <a:ext cx="3603625" cy="457200"/>
          </a:xfrm>
          <a:prstGeom prst="rect">
            <a:avLst/>
          </a:prstGeom>
          <a:noFill/>
          <a:ln w="28575">
            <a:noFill/>
            <a:miter lim="800000"/>
            <a:headEnd/>
            <a:tailEnd/>
          </a:ln>
        </p:spPr>
        <p:txBody>
          <a:bodyPr wrap="none">
            <a:spAutoFit/>
          </a:bodyPr>
          <a:lstStyle/>
          <a:p>
            <a:r>
              <a:rPr kumimoji="1" lang="en-US" altLang="zh-CN"/>
              <a:t>(2)</a:t>
            </a:r>
            <a:r>
              <a:rPr kumimoji="1" lang="zh-CN" altLang="en-US"/>
              <a:t>振荡频率必须足够高：</a:t>
            </a:r>
          </a:p>
        </p:txBody>
      </p:sp>
      <p:sp>
        <p:nvSpPr>
          <p:cNvPr id="115783" name="Text Box 71"/>
          <p:cNvSpPr txBox="1">
            <a:spLocks noChangeArrowheads="1"/>
          </p:cNvSpPr>
          <p:nvPr/>
        </p:nvSpPr>
        <p:spPr bwMode="auto">
          <a:xfrm>
            <a:off x="684213" y="1196975"/>
            <a:ext cx="3608387" cy="457200"/>
          </a:xfrm>
          <a:prstGeom prst="rect">
            <a:avLst/>
          </a:prstGeom>
          <a:noFill/>
          <a:ln w="28575">
            <a:noFill/>
            <a:miter lim="800000"/>
            <a:headEnd/>
            <a:tailEnd/>
          </a:ln>
        </p:spPr>
        <p:txBody>
          <a:bodyPr wrap="none">
            <a:spAutoFit/>
          </a:bodyPr>
          <a:lstStyle/>
          <a:p>
            <a:r>
              <a:rPr kumimoji="1" lang="zh-CN" altLang="en-US"/>
              <a:t>单位时间内的辐射能 </a:t>
            </a:r>
            <a:r>
              <a:rPr kumimoji="1" lang="zh-CN" altLang="en-US">
                <a:sym typeface="Symbol" pitchFamily="18" charset="2"/>
              </a:rPr>
              <a:t> </a:t>
            </a:r>
            <a:r>
              <a:rPr kumimoji="1" lang="zh-CN" altLang="en-US" i="1">
                <a:sym typeface="Symbol" pitchFamily="18" charset="2"/>
              </a:rPr>
              <a:t></a:t>
            </a:r>
            <a:r>
              <a:rPr kumimoji="1" lang="en-US" altLang="zh-CN" baseline="30000">
                <a:cs typeface="Times New Roman" pitchFamily="18" charset="0"/>
              </a:rPr>
              <a:t>4</a:t>
            </a:r>
            <a:endParaRPr kumimoji="1" lang="en-US" altLang="zh-CN"/>
          </a:p>
        </p:txBody>
      </p:sp>
      <p:pic>
        <p:nvPicPr>
          <p:cNvPr id="115784" name="Picture 72" descr="ejfs"/>
          <p:cNvPicPr>
            <a:picLocks noChangeAspect="1" noChangeArrowheads="1" noCrop="1"/>
          </p:cNvPicPr>
          <p:nvPr/>
        </p:nvPicPr>
        <p:blipFill>
          <a:blip r:embed="rId13"/>
          <a:srcRect/>
          <a:stretch>
            <a:fillRect/>
          </a:stretch>
        </p:blipFill>
        <p:spPr bwMode="auto">
          <a:xfrm>
            <a:off x="1258888" y="4365625"/>
            <a:ext cx="1954212" cy="1828800"/>
          </a:xfrm>
          <a:prstGeom prst="rect">
            <a:avLst/>
          </a:prstGeom>
          <a:noFill/>
          <a:ln w="9525">
            <a:noFill/>
            <a:miter lim="800000"/>
            <a:headEnd/>
            <a:tailEnd/>
          </a:ln>
        </p:spPr>
      </p:pic>
      <p:grpSp>
        <p:nvGrpSpPr>
          <p:cNvPr id="11" name="Group 73"/>
          <p:cNvGrpSpPr>
            <a:grpSpLocks/>
          </p:cNvGrpSpPr>
          <p:nvPr/>
        </p:nvGrpSpPr>
        <p:grpSpPr bwMode="auto">
          <a:xfrm>
            <a:off x="4932363" y="549275"/>
            <a:ext cx="3743325" cy="1800225"/>
            <a:chOff x="1202" y="2704"/>
            <a:chExt cx="2358" cy="1134"/>
          </a:xfrm>
        </p:grpSpPr>
        <p:sp>
          <p:nvSpPr>
            <p:cNvPr id="80915" name="Rectangle 74"/>
            <p:cNvSpPr>
              <a:spLocks noChangeArrowheads="1"/>
            </p:cNvSpPr>
            <p:nvPr/>
          </p:nvSpPr>
          <p:spPr bwMode="auto">
            <a:xfrm>
              <a:off x="1202" y="2704"/>
              <a:ext cx="2358" cy="1134"/>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nvGrpSpPr>
            <p:cNvPr id="80916" name="Group 75"/>
            <p:cNvGrpSpPr>
              <a:grpSpLocks/>
            </p:cNvGrpSpPr>
            <p:nvPr/>
          </p:nvGrpSpPr>
          <p:grpSpPr bwMode="auto">
            <a:xfrm>
              <a:off x="1373" y="2841"/>
              <a:ext cx="434" cy="481"/>
              <a:chOff x="2340" y="2766"/>
              <a:chExt cx="1086" cy="1202"/>
            </a:xfrm>
          </p:grpSpPr>
          <p:sp>
            <p:nvSpPr>
              <p:cNvPr id="80978" name="Line 76"/>
              <p:cNvSpPr>
                <a:spLocks noChangeShapeType="1"/>
              </p:cNvSpPr>
              <p:nvPr/>
            </p:nvSpPr>
            <p:spPr bwMode="auto">
              <a:xfrm>
                <a:off x="2700" y="2766"/>
                <a:ext cx="0" cy="623"/>
              </a:xfrm>
              <a:prstGeom prst="line">
                <a:avLst/>
              </a:prstGeom>
              <a:noFill/>
              <a:ln w="9525">
                <a:solidFill>
                  <a:srgbClr val="000000"/>
                </a:solidFill>
                <a:round/>
                <a:headEnd/>
                <a:tailEnd/>
              </a:ln>
            </p:spPr>
            <p:txBody>
              <a:bodyPr/>
              <a:lstStyle/>
              <a:p>
                <a:endParaRPr lang="zh-CN" altLang="en-US"/>
              </a:p>
            </p:txBody>
          </p:sp>
          <p:sp>
            <p:nvSpPr>
              <p:cNvPr id="80979" name="Line 77"/>
              <p:cNvSpPr>
                <a:spLocks noChangeShapeType="1"/>
              </p:cNvSpPr>
              <p:nvPr/>
            </p:nvSpPr>
            <p:spPr bwMode="auto">
              <a:xfrm>
                <a:off x="3060" y="2766"/>
                <a:ext cx="2" cy="623"/>
              </a:xfrm>
              <a:prstGeom prst="line">
                <a:avLst/>
              </a:prstGeom>
              <a:noFill/>
              <a:ln w="9525">
                <a:solidFill>
                  <a:srgbClr val="000000"/>
                </a:solidFill>
                <a:round/>
                <a:headEnd/>
                <a:tailEnd/>
              </a:ln>
            </p:spPr>
            <p:txBody>
              <a:bodyPr/>
              <a:lstStyle/>
              <a:p>
                <a:endParaRPr lang="zh-CN" altLang="en-US"/>
              </a:p>
            </p:txBody>
          </p:sp>
          <p:sp>
            <p:nvSpPr>
              <p:cNvPr id="80980" name="Line 78"/>
              <p:cNvSpPr>
                <a:spLocks noChangeShapeType="1"/>
              </p:cNvSpPr>
              <p:nvPr/>
            </p:nvSpPr>
            <p:spPr bwMode="auto">
              <a:xfrm flipH="1">
                <a:off x="2340" y="3078"/>
                <a:ext cx="360" cy="0"/>
              </a:xfrm>
              <a:prstGeom prst="line">
                <a:avLst/>
              </a:prstGeom>
              <a:noFill/>
              <a:ln w="9525">
                <a:solidFill>
                  <a:srgbClr val="000000"/>
                </a:solidFill>
                <a:round/>
                <a:headEnd/>
                <a:tailEnd/>
              </a:ln>
            </p:spPr>
            <p:txBody>
              <a:bodyPr/>
              <a:lstStyle/>
              <a:p>
                <a:endParaRPr lang="zh-CN" altLang="en-US"/>
              </a:p>
            </p:txBody>
          </p:sp>
          <p:sp>
            <p:nvSpPr>
              <p:cNvPr id="80981" name="Line 79"/>
              <p:cNvSpPr>
                <a:spLocks noChangeShapeType="1"/>
              </p:cNvSpPr>
              <p:nvPr/>
            </p:nvSpPr>
            <p:spPr bwMode="auto">
              <a:xfrm>
                <a:off x="3060" y="3078"/>
                <a:ext cx="360" cy="0"/>
              </a:xfrm>
              <a:prstGeom prst="line">
                <a:avLst/>
              </a:prstGeom>
              <a:noFill/>
              <a:ln w="9525">
                <a:solidFill>
                  <a:srgbClr val="000000"/>
                </a:solidFill>
                <a:round/>
                <a:headEnd/>
                <a:tailEnd/>
              </a:ln>
            </p:spPr>
            <p:txBody>
              <a:bodyPr/>
              <a:lstStyle/>
              <a:p>
                <a:endParaRPr lang="zh-CN" altLang="en-US"/>
              </a:p>
            </p:txBody>
          </p:sp>
          <p:sp>
            <p:nvSpPr>
              <p:cNvPr id="80982" name="Line 80"/>
              <p:cNvSpPr>
                <a:spLocks noChangeShapeType="1"/>
              </p:cNvSpPr>
              <p:nvPr/>
            </p:nvSpPr>
            <p:spPr bwMode="auto">
              <a:xfrm>
                <a:off x="2343" y="3078"/>
                <a:ext cx="1" cy="780"/>
              </a:xfrm>
              <a:prstGeom prst="line">
                <a:avLst/>
              </a:prstGeom>
              <a:noFill/>
              <a:ln w="9525">
                <a:solidFill>
                  <a:srgbClr val="000000"/>
                </a:solidFill>
                <a:round/>
                <a:headEnd/>
                <a:tailEnd/>
              </a:ln>
            </p:spPr>
            <p:txBody>
              <a:bodyPr/>
              <a:lstStyle/>
              <a:p>
                <a:endParaRPr lang="zh-CN" altLang="en-US"/>
              </a:p>
            </p:txBody>
          </p:sp>
          <p:sp>
            <p:nvSpPr>
              <p:cNvPr id="80983" name="Line 81"/>
              <p:cNvSpPr>
                <a:spLocks noChangeShapeType="1"/>
              </p:cNvSpPr>
              <p:nvPr/>
            </p:nvSpPr>
            <p:spPr bwMode="auto">
              <a:xfrm>
                <a:off x="3420" y="3078"/>
                <a:ext cx="1" cy="786"/>
              </a:xfrm>
              <a:prstGeom prst="line">
                <a:avLst/>
              </a:prstGeom>
              <a:noFill/>
              <a:ln w="9525">
                <a:solidFill>
                  <a:srgbClr val="000000"/>
                </a:solidFill>
                <a:round/>
                <a:headEnd/>
                <a:tailEnd/>
              </a:ln>
            </p:spPr>
            <p:txBody>
              <a:bodyPr/>
              <a:lstStyle/>
              <a:p>
                <a:endParaRPr lang="zh-CN" altLang="en-US"/>
              </a:p>
            </p:txBody>
          </p:sp>
          <p:sp>
            <p:nvSpPr>
              <p:cNvPr id="80984" name="Line 82"/>
              <p:cNvSpPr>
                <a:spLocks noChangeShapeType="1"/>
              </p:cNvSpPr>
              <p:nvPr/>
            </p:nvSpPr>
            <p:spPr bwMode="auto">
              <a:xfrm flipV="1">
                <a:off x="2340" y="3859"/>
                <a:ext cx="230" cy="5"/>
              </a:xfrm>
              <a:prstGeom prst="line">
                <a:avLst/>
              </a:prstGeom>
              <a:noFill/>
              <a:ln w="9525">
                <a:solidFill>
                  <a:srgbClr val="000000"/>
                </a:solidFill>
                <a:round/>
                <a:headEnd/>
                <a:tailEnd/>
              </a:ln>
            </p:spPr>
            <p:txBody>
              <a:bodyPr/>
              <a:lstStyle/>
              <a:p>
                <a:endParaRPr lang="zh-CN" altLang="en-US"/>
              </a:p>
            </p:txBody>
          </p:sp>
          <p:sp>
            <p:nvSpPr>
              <p:cNvPr id="80985" name="Freeform 83"/>
              <p:cNvSpPr>
                <a:spLocks/>
              </p:cNvSpPr>
              <p:nvPr/>
            </p:nvSpPr>
            <p:spPr bwMode="auto">
              <a:xfrm>
                <a:off x="2570" y="3766"/>
                <a:ext cx="115" cy="202"/>
              </a:xfrm>
              <a:custGeom>
                <a:avLst/>
                <a:gdLst>
                  <a:gd name="T0" fmla="*/ 0 w 115"/>
                  <a:gd name="T1" fmla="*/ 92 h 202"/>
                  <a:gd name="T2" fmla="*/ 24 w 115"/>
                  <a:gd name="T3" fmla="*/ 32 h 202"/>
                  <a:gd name="T4" fmla="*/ 60 w 115"/>
                  <a:gd name="T5" fmla="*/ 2 h 202"/>
                  <a:gd name="T6" fmla="*/ 90 w 115"/>
                  <a:gd name="T7" fmla="*/ 20 h 202"/>
                  <a:gd name="T8" fmla="*/ 108 w 115"/>
                  <a:gd name="T9" fmla="*/ 62 h 202"/>
                  <a:gd name="T10" fmla="*/ 114 w 115"/>
                  <a:gd name="T11" fmla="*/ 122 h 202"/>
                  <a:gd name="T12" fmla="*/ 108 w 115"/>
                  <a:gd name="T13" fmla="*/ 182 h 202"/>
                  <a:gd name="T14" fmla="*/ 72 w 115"/>
                  <a:gd name="T15" fmla="*/ 194 h 202"/>
                  <a:gd name="T16" fmla="*/ 60 w 115"/>
                  <a:gd name="T17" fmla="*/ 134 h 202"/>
                  <a:gd name="T18" fmla="*/ 66 w 115"/>
                  <a:gd name="T19" fmla="*/ 80 h 202"/>
                  <a:gd name="T20" fmla="*/ 90 w 115"/>
                  <a:gd name="T21" fmla="*/ 44 h 2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202"/>
                  <a:gd name="T35" fmla="*/ 115 w 115"/>
                  <a:gd name="T36" fmla="*/ 202 h 2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202">
                    <a:moveTo>
                      <a:pt x="0" y="92"/>
                    </a:moveTo>
                    <a:cubicBezTo>
                      <a:pt x="7" y="69"/>
                      <a:pt x="14" y="47"/>
                      <a:pt x="24" y="32"/>
                    </a:cubicBezTo>
                    <a:cubicBezTo>
                      <a:pt x="34" y="17"/>
                      <a:pt x="49" y="4"/>
                      <a:pt x="60" y="2"/>
                    </a:cubicBezTo>
                    <a:cubicBezTo>
                      <a:pt x="71" y="0"/>
                      <a:pt x="82" y="10"/>
                      <a:pt x="90" y="20"/>
                    </a:cubicBezTo>
                    <a:cubicBezTo>
                      <a:pt x="98" y="30"/>
                      <a:pt x="104" y="45"/>
                      <a:pt x="108" y="62"/>
                    </a:cubicBezTo>
                    <a:cubicBezTo>
                      <a:pt x="112" y="79"/>
                      <a:pt x="114" y="102"/>
                      <a:pt x="114" y="122"/>
                    </a:cubicBezTo>
                    <a:cubicBezTo>
                      <a:pt x="114" y="142"/>
                      <a:pt x="115" y="170"/>
                      <a:pt x="108" y="182"/>
                    </a:cubicBezTo>
                    <a:cubicBezTo>
                      <a:pt x="101" y="194"/>
                      <a:pt x="80" y="202"/>
                      <a:pt x="72" y="194"/>
                    </a:cubicBezTo>
                    <a:cubicBezTo>
                      <a:pt x="64" y="186"/>
                      <a:pt x="61" y="153"/>
                      <a:pt x="60" y="134"/>
                    </a:cubicBezTo>
                    <a:cubicBezTo>
                      <a:pt x="59" y="115"/>
                      <a:pt x="61" y="95"/>
                      <a:pt x="66" y="80"/>
                    </a:cubicBezTo>
                    <a:cubicBezTo>
                      <a:pt x="71" y="65"/>
                      <a:pt x="84" y="51"/>
                      <a:pt x="90" y="44"/>
                    </a:cubicBezTo>
                  </a:path>
                </a:pathLst>
              </a:custGeom>
              <a:noFill/>
              <a:ln w="9525">
                <a:solidFill>
                  <a:srgbClr val="000000"/>
                </a:solidFill>
                <a:round/>
                <a:headEnd/>
                <a:tailEnd/>
              </a:ln>
            </p:spPr>
            <p:txBody>
              <a:bodyPr/>
              <a:lstStyle/>
              <a:p>
                <a:endParaRPr lang="zh-CN" altLang="en-US"/>
              </a:p>
            </p:txBody>
          </p:sp>
          <p:sp>
            <p:nvSpPr>
              <p:cNvPr id="80986" name="Freeform 84"/>
              <p:cNvSpPr>
                <a:spLocks/>
              </p:cNvSpPr>
              <p:nvPr/>
            </p:nvSpPr>
            <p:spPr bwMode="auto">
              <a:xfrm>
                <a:off x="2672" y="3757"/>
                <a:ext cx="114" cy="204"/>
              </a:xfrm>
              <a:custGeom>
                <a:avLst/>
                <a:gdLst>
                  <a:gd name="T0" fmla="*/ 0 w 114"/>
                  <a:gd name="T1" fmla="*/ 41 h 204"/>
                  <a:gd name="T2" fmla="*/ 30 w 114"/>
                  <a:gd name="T3" fmla="*/ 5 h 204"/>
                  <a:gd name="T4" fmla="*/ 78 w 114"/>
                  <a:gd name="T5" fmla="*/ 11 h 204"/>
                  <a:gd name="T6" fmla="*/ 108 w 114"/>
                  <a:gd name="T7" fmla="*/ 65 h 204"/>
                  <a:gd name="T8" fmla="*/ 114 w 114"/>
                  <a:gd name="T9" fmla="*/ 125 h 204"/>
                  <a:gd name="T10" fmla="*/ 108 w 114"/>
                  <a:gd name="T11" fmla="*/ 173 h 204"/>
                  <a:gd name="T12" fmla="*/ 96 w 114"/>
                  <a:gd name="T13" fmla="*/ 203 h 204"/>
                  <a:gd name="T14" fmla="*/ 66 w 114"/>
                  <a:gd name="T15" fmla="*/ 179 h 204"/>
                  <a:gd name="T16" fmla="*/ 66 w 114"/>
                  <a:gd name="T17" fmla="*/ 101 h 204"/>
                  <a:gd name="T18" fmla="*/ 78 w 114"/>
                  <a:gd name="T19" fmla="*/ 47 h 204"/>
                  <a:gd name="T20" fmla="*/ 84 w 114"/>
                  <a:gd name="T21" fmla="*/ 29 h 2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4"/>
                  <a:gd name="T34" fmla="*/ 0 h 204"/>
                  <a:gd name="T35" fmla="*/ 114 w 114"/>
                  <a:gd name="T36" fmla="*/ 204 h 20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4" h="204">
                    <a:moveTo>
                      <a:pt x="0" y="41"/>
                    </a:moveTo>
                    <a:cubicBezTo>
                      <a:pt x="8" y="25"/>
                      <a:pt x="17" y="10"/>
                      <a:pt x="30" y="5"/>
                    </a:cubicBezTo>
                    <a:cubicBezTo>
                      <a:pt x="43" y="0"/>
                      <a:pt x="65" y="1"/>
                      <a:pt x="78" y="11"/>
                    </a:cubicBezTo>
                    <a:cubicBezTo>
                      <a:pt x="91" y="21"/>
                      <a:pt x="102" y="46"/>
                      <a:pt x="108" y="65"/>
                    </a:cubicBezTo>
                    <a:cubicBezTo>
                      <a:pt x="114" y="84"/>
                      <a:pt x="114" y="107"/>
                      <a:pt x="114" y="125"/>
                    </a:cubicBezTo>
                    <a:cubicBezTo>
                      <a:pt x="114" y="143"/>
                      <a:pt x="111" y="160"/>
                      <a:pt x="108" y="173"/>
                    </a:cubicBezTo>
                    <a:cubicBezTo>
                      <a:pt x="105" y="186"/>
                      <a:pt x="103" y="202"/>
                      <a:pt x="96" y="203"/>
                    </a:cubicBezTo>
                    <a:cubicBezTo>
                      <a:pt x="89" y="204"/>
                      <a:pt x="71" y="196"/>
                      <a:pt x="66" y="179"/>
                    </a:cubicBezTo>
                    <a:cubicBezTo>
                      <a:pt x="61" y="162"/>
                      <a:pt x="64" y="123"/>
                      <a:pt x="66" y="101"/>
                    </a:cubicBezTo>
                    <a:cubicBezTo>
                      <a:pt x="68" y="79"/>
                      <a:pt x="75" y="59"/>
                      <a:pt x="78" y="47"/>
                    </a:cubicBezTo>
                    <a:cubicBezTo>
                      <a:pt x="81" y="35"/>
                      <a:pt x="83" y="33"/>
                      <a:pt x="84" y="29"/>
                    </a:cubicBezTo>
                  </a:path>
                </a:pathLst>
              </a:custGeom>
              <a:noFill/>
              <a:ln w="9525">
                <a:solidFill>
                  <a:srgbClr val="000000"/>
                </a:solidFill>
                <a:round/>
                <a:headEnd/>
                <a:tailEnd/>
              </a:ln>
            </p:spPr>
            <p:txBody>
              <a:bodyPr/>
              <a:lstStyle/>
              <a:p>
                <a:endParaRPr lang="zh-CN" altLang="en-US"/>
              </a:p>
            </p:txBody>
          </p:sp>
          <p:sp>
            <p:nvSpPr>
              <p:cNvPr id="80987" name="Freeform 85"/>
              <p:cNvSpPr>
                <a:spLocks/>
              </p:cNvSpPr>
              <p:nvPr/>
            </p:nvSpPr>
            <p:spPr bwMode="auto">
              <a:xfrm>
                <a:off x="2762" y="3756"/>
                <a:ext cx="114" cy="204"/>
              </a:xfrm>
              <a:custGeom>
                <a:avLst/>
                <a:gdLst>
                  <a:gd name="T0" fmla="*/ 0 w 114"/>
                  <a:gd name="T1" fmla="*/ 41 h 204"/>
                  <a:gd name="T2" fmla="*/ 30 w 114"/>
                  <a:gd name="T3" fmla="*/ 5 h 204"/>
                  <a:gd name="T4" fmla="*/ 78 w 114"/>
                  <a:gd name="T5" fmla="*/ 11 h 204"/>
                  <a:gd name="T6" fmla="*/ 108 w 114"/>
                  <a:gd name="T7" fmla="*/ 65 h 204"/>
                  <a:gd name="T8" fmla="*/ 114 w 114"/>
                  <a:gd name="T9" fmla="*/ 125 h 204"/>
                  <a:gd name="T10" fmla="*/ 108 w 114"/>
                  <a:gd name="T11" fmla="*/ 173 h 204"/>
                  <a:gd name="T12" fmla="*/ 96 w 114"/>
                  <a:gd name="T13" fmla="*/ 203 h 204"/>
                  <a:gd name="T14" fmla="*/ 66 w 114"/>
                  <a:gd name="T15" fmla="*/ 179 h 204"/>
                  <a:gd name="T16" fmla="*/ 66 w 114"/>
                  <a:gd name="T17" fmla="*/ 101 h 204"/>
                  <a:gd name="T18" fmla="*/ 78 w 114"/>
                  <a:gd name="T19" fmla="*/ 47 h 204"/>
                  <a:gd name="T20" fmla="*/ 84 w 114"/>
                  <a:gd name="T21" fmla="*/ 29 h 2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4"/>
                  <a:gd name="T34" fmla="*/ 0 h 204"/>
                  <a:gd name="T35" fmla="*/ 114 w 114"/>
                  <a:gd name="T36" fmla="*/ 204 h 20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4" h="204">
                    <a:moveTo>
                      <a:pt x="0" y="41"/>
                    </a:moveTo>
                    <a:cubicBezTo>
                      <a:pt x="8" y="25"/>
                      <a:pt x="17" y="10"/>
                      <a:pt x="30" y="5"/>
                    </a:cubicBezTo>
                    <a:cubicBezTo>
                      <a:pt x="43" y="0"/>
                      <a:pt x="65" y="1"/>
                      <a:pt x="78" y="11"/>
                    </a:cubicBezTo>
                    <a:cubicBezTo>
                      <a:pt x="91" y="21"/>
                      <a:pt x="102" y="46"/>
                      <a:pt x="108" y="65"/>
                    </a:cubicBezTo>
                    <a:cubicBezTo>
                      <a:pt x="114" y="84"/>
                      <a:pt x="114" y="107"/>
                      <a:pt x="114" y="125"/>
                    </a:cubicBezTo>
                    <a:cubicBezTo>
                      <a:pt x="114" y="143"/>
                      <a:pt x="111" y="160"/>
                      <a:pt x="108" y="173"/>
                    </a:cubicBezTo>
                    <a:cubicBezTo>
                      <a:pt x="105" y="186"/>
                      <a:pt x="103" y="202"/>
                      <a:pt x="96" y="203"/>
                    </a:cubicBezTo>
                    <a:cubicBezTo>
                      <a:pt x="89" y="204"/>
                      <a:pt x="71" y="196"/>
                      <a:pt x="66" y="179"/>
                    </a:cubicBezTo>
                    <a:cubicBezTo>
                      <a:pt x="61" y="162"/>
                      <a:pt x="64" y="123"/>
                      <a:pt x="66" y="101"/>
                    </a:cubicBezTo>
                    <a:cubicBezTo>
                      <a:pt x="68" y="79"/>
                      <a:pt x="75" y="59"/>
                      <a:pt x="78" y="47"/>
                    </a:cubicBezTo>
                    <a:cubicBezTo>
                      <a:pt x="81" y="35"/>
                      <a:pt x="83" y="33"/>
                      <a:pt x="84" y="29"/>
                    </a:cubicBezTo>
                  </a:path>
                </a:pathLst>
              </a:custGeom>
              <a:noFill/>
              <a:ln w="9525">
                <a:solidFill>
                  <a:srgbClr val="000000"/>
                </a:solidFill>
                <a:round/>
                <a:headEnd/>
                <a:tailEnd/>
              </a:ln>
            </p:spPr>
            <p:txBody>
              <a:bodyPr/>
              <a:lstStyle/>
              <a:p>
                <a:endParaRPr lang="zh-CN" altLang="en-US"/>
              </a:p>
            </p:txBody>
          </p:sp>
          <p:sp>
            <p:nvSpPr>
              <p:cNvPr id="80988" name="Freeform 86"/>
              <p:cNvSpPr>
                <a:spLocks/>
              </p:cNvSpPr>
              <p:nvPr/>
            </p:nvSpPr>
            <p:spPr bwMode="auto">
              <a:xfrm>
                <a:off x="2856" y="3756"/>
                <a:ext cx="114" cy="204"/>
              </a:xfrm>
              <a:custGeom>
                <a:avLst/>
                <a:gdLst>
                  <a:gd name="T0" fmla="*/ 0 w 114"/>
                  <a:gd name="T1" fmla="*/ 41 h 204"/>
                  <a:gd name="T2" fmla="*/ 30 w 114"/>
                  <a:gd name="T3" fmla="*/ 5 h 204"/>
                  <a:gd name="T4" fmla="*/ 78 w 114"/>
                  <a:gd name="T5" fmla="*/ 11 h 204"/>
                  <a:gd name="T6" fmla="*/ 108 w 114"/>
                  <a:gd name="T7" fmla="*/ 65 h 204"/>
                  <a:gd name="T8" fmla="*/ 114 w 114"/>
                  <a:gd name="T9" fmla="*/ 125 h 204"/>
                  <a:gd name="T10" fmla="*/ 108 w 114"/>
                  <a:gd name="T11" fmla="*/ 173 h 204"/>
                  <a:gd name="T12" fmla="*/ 96 w 114"/>
                  <a:gd name="T13" fmla="*/ 203 h 204"/>
                  <a:gd name="T14" fmla="*/ 66 w 114"/>
                  <a:gd name="T15" fmla="*/ 179 h 204"/>
                  <a:gd name="T16" fmla="*/ 66 w 114"/>
                  <a:gd name="T17" fmla="*/ 101 h 204"/>
                  <a:gd name="T18" fmla="*/ 78 w 114"/>
                  <a:gd name="T19" fmla="*/ 47 h 204"/>
                  <a:gd name="T20" fmla="*/ 84 w 114"/>
                  <a:gd name="T21" fmla="*/ 29 h 2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4"/>
                  <a:gd name="T34" fmla="*/ 0 h 204"/>
                  <a:gd name="T35" fmla="*/ 114 w 114"/>
                  <a:gd name="T36" fmla="*/ 204 h 20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4" h="204">
                    <a:moveTo>
                      <a:pt x="0" y="41"/>
                    </a:moveTo>
                    <a:cubicBezTo>
                      <a:pt x="8" y="25"/>
                      <a:pt x="17" y="10"/>
                      <a:pt x="30" y="5"/>
                    </a:cubicBezTo>
                    <a:cubicBezTo>
                      <a:pt x="43" y="0"/>
                      <a:pt x="65" y="1"/>
                      <a:pt x="78" y="11"/>
                    </a:cubicBezTo>
                    <a:cubicBezTo>
                      <a:pt x="91" y="21"/>
                      <a:pt x="102" y="46"/>
                      <a:pt x="108" y="65"/>
                    </a:cubicBezTo>
                    <a:cubicBezTo>
                      <a:pt x="114" y="84"/>
                      <a:pt x="114" y="107"/>
                      <a:pt x="114" y="125"/>
                    </a:cubicBezTo>
                    <a:cubicBezTo>
                      <a:pt x="114" y="143"/>
                      <a:pt x="111" y="160"/>
                      <a:pt x="108" y="173"/>
                    </a:cubicBezTo>
                    <a:cubicBezTo>
                      <a:pt x="105" y="186"/>
                      <a:pt x="103" y="202"/>
                      <a:pt x="96" y="203"/>
                    </a:cubicBezTo>
                    <a:cubicBezTo>
                      <a:pt x="89" y="204"/>
                      <a:pt x="71" y="196"/>
                      <a:pt x="66" y="179"/>
                    </a:cubicBezTo>
                    <a:cubicBezTo>
                      <a:pt x="61" y="162"/>
                      <a:pt x="64" y="123"/>
                      <a:pt x="66" y="101"/>
                    </a:cubicBezTo>
                    <a:cubicBezTo>
                      <a:pt x="68" y="79"/>
                      <a:pt x="75" y="59"/>
                      <a:pt x="78" y="47"/>
                    </a:cubicBezTo>
                    <a:cubicBezTo>
                      <a:pt x="81" y="35"/>
                      <a:pt x="83" y="33"/>
                      <a:pt x="84" y="29"/>
                    </a:cubicBezTo>
                  </a:path>
                </a:pathLst>
              </a:custGeom>
              <a:noFill/>
              <a:ln w="9525">
                <a:solidFill>
                  <a:srgbClr val="000000"/>
                </a:solidFill>
                <a:round/>
                <a:headEnd/>
                <a:tailEnd/>
              </a:ln>
            </p:spPr>
            <p:txBody>
              <a:bodyPr/>
              <a:lstStyle/>
              <a:p>
                <a:endParaRPr lang="zh-CN" altLang="en-US"/>
              </a:p>
            </p:txBody>
          </p:sp>
          <p:sp>
            <p:nvSpPr>
              <p:cNvPr id="80989" name="Freeform 87"/>
              <p:cNvSpPr>
                <a:spLocks/>
              </p:cNvSpPr>
              <p:nvPr/>
            </p:nvSpPr>
            <p:spPr bwMode="auto">
              <a:xfrm>
                <a:off x="2954" y="3756"/>
                <a:ext cx="114" cy="204"/>
              </a:xfrm>
              <a:custGeom>
                <a:avLst/>
                <a:gdLst>
                  <a:gd name="T0" fmla="*/ 0 w 114"/>
                  <a:gd name="T1" fmla="*/ 41 h 204"/>
                  <a:gd name="T2" fmla="*/ 30 w 114"/>
                  <a:gd name="T3" fmla="*/ 5 h 204"/>
                  <a:gd name="T4" fmla="*/ 78 w 114"/>
                  <a:gd name="T5" fmla="*/ 11 h 204"/>
                  <a:gd name="T6" fmla="*/ 108 w 114"/>
                  <a:gd name="T7" fmla="*/ 65 h 204"/>
                  <a:gd name="T8" fmla="*/ 114 w 114"/>
                  <a:gd name="T9" fmla="*/ 125 h 204"/>
                  <a:gd name="T10" fmla="*/ 108 w 114"/>
                  <a:gd name="T11" fmla="*/ 173 h 204"/>
                  <a:gd name="T12" fmla="*/ 96 w 114"/>
                  <a:gd name="T13" fmla="*/ 203 h 204"/>
                  <a:gd name="T14" fmla="*/ 66 w 114"/>
                  <a:gd name="T15" fmla="*/ 179 h 204"/>
                  <a:gd name="T16" fmla="*/ 66 w 114"/>
                  <a:gd name="T17" fmla="*/ 101 h 204"/>
                  <a:gd name="T18" fmla="*/ 78 w 114"/>
                  <a:gd name="T19" fmla="*/ 47 h 204"/>
                  <a:gd name="T20" fmla="*/ 84 w 114"/>
                  <a:gd name="T21" fmla="*/ 29 h 2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4"/>
                  <a:gd name="T34" fmla="*/ 0 h 204"/>
                  <a:gd name="T35" fmla="*/ 114 w 114"/>
                  <a:gd name="T36" fmla="*/ 204 h 20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4" h="204">
                    <a:moveTo>
                      <a:pt x="0" y="41"/>
                    </a:moveTo>
                    <a:cubicBezTo>
                      <a:pt x="8" y="25"/>
                      <a:pt x="17" y="10"/>
                      <a:pt x="30" y="5"/>
                    </a:cubicBezTo>
                    <a:cubicBezTo>
                      <a:pt x="43" y="0"/>
                      <a:pt x="65" y="1"/>
                      <a:pt x="78" y="11"/>
                    </a:cubicBezTo>
                    <a:cubicBezTo>
                      <a:pt x="91" y="21"/>
                      <a:pt x="102" y="46"/>
                      <a:pt x="108" y="65"/>
                    </a:cubicBezTo>
                    <a:cubicBezTo>
                      <a:pt x="114" y="84"/>
                      <a:pt x="114" y="107"/>
                      <a:pt x="114" y="125"/>
                    </a:cubicBezTo>
                    <a:cubicBezTo>
                      <a:pt x="114" y="143"/>
                      <a:pt x="111" y="160"/>
                      <a:pt x="108" y="173"/>
                    </a:cubicBezTo>
                    <a:cubicBezTo>
                      <a:pt x="105" y="186"/>
                      <a:pt x="103" y="202"/>
                      <a:pt x="96" y="203"/>
                    </a:cubicBezTo>
                    <a:cubicBezTo>
                      <a:pt x="89" y="204"/>
                      <a:pt x="71" y="196"/>
                      <a:pt x="66" y="179"/>
                    </a:cubicBezTo>
                    <a:cubicBezTo>
                      <a:pt x="61" y="162"/>
                      <a:pt x="64" y="123"/>
                      <a:pt x="66" y="101"/>
                    </a:cubicBezTo>
                    <a:cubicBezTo>
                      <a:pt x="68" y="79"/>
                      <a:pt x="75" y="59"/>
                      <a:pt x="78" y="47"/>
                    </a:cubicBezTo>
                    <a:cubicBezTo>
                      <a:pt x="81" y="35"/>
                      <a:pt x="83" y="33"/>
                      <a:pt x="84" y="29"/>
                    </a:cubicBezTo>
                  </a:path>
                </a:pathLst>
              </a:custGeom>
              <a:noFill/>
              <a:ln w="9525">
                <a:solidFill>
                  <a:srgbClr val="000000"/>
                </a:solidFill>
                <a:round/>
                <a:headEnd/>
                <a:tailEnd/>
              </a:ln>
            </p:spPr>
            <p:txBody>
              <a:bodyPr/>
              <a:lstStyle/>
              <a:p>
                <a:endParaRPr lang="zh-CN" altLang="en-US"/>
              </a:p>
            </p:txBody>
          </p:sp>
          <p:grpSp>
            <p:nvGrpSpPr>
              <p:cNvPr id="80990" name="Group 88"/>
              <p:cNvGrpSpPr>
                <a:grpSpLocks/>
              </p:cNvGrpSpPr>
              <p:nvPr/>
            </p:nvGrpSpPr>
            <p:grpSpPr bwMode="auto">
              <a:xfrm>
                <a:off x="3048" y="3751"/>
                <a:ext cx="191" cy="211"/>
                <a:chOff x="3048" y="3751"/>
                <a:chExt cx="191" cy="211"/>
              </a:xfrm>
            </p:grpSpPr>
            <p:sp>
              <p:nvSpPr>
                <p:cNvPr id="80992" name="Freeform 89"/>
                <p:cNvSpPr>
                  <a:spLocks/>
                </p:cNvSpPr>
                <p:nvPr/>
              </p:nvSpPr>
              <p:spPr bwMode="auto">
                <a:xfrm>
                  <a:off x="3048" y="3758"/>
                  <a:ext cx="114" cy="204"/>
                </a:xfrm>
                <a:custGeom>
                  <a:avLst/>
                  <a:gdLst>
                    <a:gd name="T0" fmla="*/ 0 w 114"/>
                    <a:gd name="T1" fmla="*/ 41 h 204"/>
                    <a:gd name="T2" fmla="*/ 30 w 114"/>
                    <a:gd name="T3" fmla="*/ 5 h 204"/>
                    <a:gd name="T4" fmla="*/ 78 w 114"/>
                    <a:gd name="T5" fmla="*/ 11 h 204"/>
                    <a:gd name="T6" fmla="*/ 108 w 114"/>
                    <a:gd name="T7" fmla="*/ 65 h 204"/>
                    <a:gd name="T8" fmla="*/ 114 w 114"/>
                    <a:gd name="T9" fmla="*/ 125 h 204"/>
                    <a:gd name="T10" fmla="*/ 108 w 114"/>
                    <a:gd name="T11" fmla="*/ 173 h 204"/>
                    <a:gd name="T12" fmla="*/ 96 w 114"/>
                    <a:gd name="T13" fmla="*/ 203 h 204"/>
                    <a:gd name="T14" fmla="*/ 66 w 114"/>
                    <a:gd name="T15" fmla="*/ 179 h 204"/>
                    <a:gd name="T16" fmla="*/ 66 w 114"/>
                    <a:gd name="T17" fmla="*/ 101 h 204"/>
                    <a:gd name="T18" fmla="*/ 78 w 114"/>
                    <a:gd name="T19" fmla="*/ 47 h 204"/>
                    <a:gd name="T20" fmla="*/ 84 w 114"/>
                    <a:gd name="T21" fmla="*/ 29 h 2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4"/>
                    <a:gd name="T34" fmla="*/ 0 h 204"/>
                    <a:gd name="T35" fmla="*/ 114 w 114"/>
                    <a:gd name="T36" fmla="*/ 204 h 20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4" h="204">
                      <a:moveTo>
                        <a:pt x="0" y="41"/>
                      </a:moveTo>
                      <a:cubicBezTo>
                        <a:pt x="8" y="25"/>
                        <a:pt x="17" y="10"/>
                        <a:pt x="30" y="5"/>
                      </a:cubicBezTo>
                      <a:cubicBezTo>
                        <a:pt x="43" y="0"/>
                        <a:pt x="65" y="1"/>
                        <a:pt x="78" y="11"/>
                      </a:cubicBezTo>
                      <a:cubicBezTo>
                        <a:pt x="91" y="21"/>
                        <a:pt x="102" y="46"/>
                        <a:pt x="108" y="65"/>
                      </a:cubicBezTo>
                      <a:cubicBezTo>
                        <a:pt x="114" y="84"/>
                        <a:pt x="114" y="107"/>
                        <a:pt x="114" y="125"/>
                      </a:cubicBezTo>
                      <a:cubicBezTo>
                        <a:pt x="114" y="143"/>
                        <a:pt x="111" y="160"/>
                        <a:pt x="108" y="173"/>
                      </a:cubicBezTo>
                      <a:cubicBezTo>
                        <a:pt x="105" y="186"/>
                        <a:pt x="103" y="202"/>
                        <a:pt x="96" y="203"/>
                      </a:cubicBezTo>
                      <a:cubicBezTo>
                        <a:pt x="89" y="204"/>
                        <a:pt x="71" y="196"/>
                        <a:pt x="66" y="179"/>
                      </a:cubicBezTo>
                      <a:cubicBezTo>
                        <a:pt x="61" y="162"/>
                        <a:pt x="64" y="123"/>
                        <a:pt x="66" y="101"/>
                      </a:cubicBezTo>
                      <a:cubicBezTo>
                        <a:pt x="68" y="79"/>
                        <a:pt x="75" y="59"/>
                        <a:pt x="78" y="47"/>
                      </a:cubicBezTo>
                      <a:cubicBezTo>
                        <a:pt x="81" y="35"/>
                        <a:pt x="83" y="33"/>
                        <a:pt x="84" y="29"/>
                      </a:cubicBezTo>
                    </a:path>
                  </a:pathLst>
                </a:custGeom>
                <a:noFill/>
                <a:ln w="9525">
                  <a:solidFill>
                    <a:srgbClr val="000000"/>
                  </a:solidFill>
                  <a:round/>
                  <a:headEnd/>
                  <a:tailEnd/>
                </a:ln>
              </p:spPr>
              <p:txBody>
                <a:bodyPr/>
                <a:lstStyle/>
                <a:p>
                  <a:endParaRPr lang="zh-CN" altLang="en-US"/>
                </a:p>
              </p:txBody>
            </p:sp>
            <p:sp>
              <p:nvSpPr>
                <p:cNvPr id="80993" name="Freeform 90"/>
                <p:cNvSpPr>
                  <a:spLocks/>
                </p:cNvSpPr>
                <p:nvPr/>
              </p:nvSpPr>
              <p:spPr bwMode="auto">
                <a:xfrm>
                  <a:off x="3140" y="3751"/>
                  <a:ext cx="99" cy="125"/>
                </a:xfrm>
                <a:custGeom>
                  <a:avLst/>
                  <a:gdLst>
                    <a:gd name="T0" fmla="*/ 0 w 99"/>
                    <a:gd name="T1" fmla="*/ 35 h 125"/>
                    <a:gd name="T2" fmla="*/ 36 w 99"/>
                    <a:gd name="T3" fmla="*/ 5 h 125"/>
                    <a:gd name="T4" fmla="*/ 90 w 99"/>
                    <a:gd name="T5" fmla="*/ 65 h 125"/>
                    <a:gd name="T6" fmla="*/ 90 w 99"/>
                    <a:gd name="T7" fmla="*/ 125 h 125"/>
                    <a:gd name="T8" fmla="*/ 0 60000 65536"/>
                    <a:gd name="T9" fmla="*/ 0 60000 65536"/>
                    <a:gd name="T10" fmla="*/ 0 60000 65536"/>
                    <a:gd name="T11" fmla="*/ 0 60000 65536"/>
                    <a:gd name="T12" fmla="*/ 0 w 99"/>
                    <a:gd name="T13" fmla="*/ 0 h 125"/>
                    <a:gd name="T14" fmla="*/ 99 w 99"/>
                    <a:gd name="T15" fmla="*/ 125 h 125"/>
                  </a:gdLst>
                  <a:ahLst/>
                  <a:cxnLst>
                    <a:cxn ang="T8">
                      <a:pos x="T0" y="T1"/>
                    </a:cxn>
                    <a:cxn ang="T9">
                      <a:pos x="T2" y="T3"/>
                    </a:cxn>
                    <a:cxn ang="T10">
                      <a:pos x="T4" y="T5"/>
                    </a:cxn>
                    <a:cxn ang="T11">
                      <a:pos x="T6" y="T7"/>
                    </a:cxn>
                  </a:cxnLst>
                  <a:rect l="T12" t="T13" r="T14" b="T15"/>
                  <a:pathLst>
                    <a:path w="99" h="125">
                      <a:moveTo>
                        <a:pt x="0" y="35"/>
                      </a:moveTo>
                      <a:cubicBezTo>
                        <a:pt x="10" y="17"/>
                        <a:pt x="21" y="0"/>
                        <a:pt x="36" y="5"/>
                      </a:cubicBezTo>
                      <a:cubicBezTo>
                        <a:pt x="51" y="10"/>
                        <a:pt x="81" y="45"/>
                        <a:pt x="90" y="65"/>
                      </a:cubicBezTo>
                      <a:cubicBezTo>
                        <a:pt x="99" y="85"/>
                        <a:pt x="90" y="114"/>
                        <a:pt x="90" y="125"/>
                      </a:cubicBezTo>
                    </a:path>
                  </a:pathLst>
                </a:custGeom>
                <a:noFill/>
                <a:ln w="9525">
                  <a:solidFill>
                    <a:srgbClr val="000000"/>
                  </a:solidFill>
                  <a:round/>
                  <a:headEnd/>
                  <a:tailEnd/>
                </a:ln>
              </p:spPr>
              <p:txBody>
                <a:bodyPr/>
                <a:lstStyle/>
                <a:p>
                  <a:endParaRPr lang="zh-CN" altLang="en-US"/>
                </a:p>
              </p:txBody>
            </p:sp>
          </p:grpSp>
          <p:sp>
            <p:nvSpPr>
              <p:cNvPr id="80991" name="Line 91"/>
              <p:cNvSpPr>
                <a:spLocks noChangeShapeType="1"/>
              </p:cNvSpPr>
              <p:nvPr/>
            </p:nvSpPr>
            <p:spPr bwMode="auto">
              <a:xfrm flipV="1">
                <a:off x="3236" y="3876"/>
                <a:ext cx="190" cy="2"/>
              </a:xfrm>
              <a:prstGeom prst="line">
                <a:avLst/>
              </a:prstGeom>
              <a:noFill/>
              <a:ln w="9525">
                <a:solidFill>
                  <a:srgbClr val="000000"/>
                </a:solidFill>
                <a:round/>
                <a:headEnd/>
                <a:tailEnd/>
              </a:ln>
            </p:spPr>
            <p:txBody>
              <a:bodyPr/>
              <a:lstStyle/>
              <a:p>
                <a:endParaRPr lang="zh-CN" altLang="en-US"/>
              </a:p>
            </p:txBody>
          </p:sp>
        </p:grpSp>
        <p:sp>
          <p:nvSpPr>
            <p:cNvPr id="80917" name="Freeform 92"/>
            <p:cNvSpPr>
              <a:spLocks/>
            </p:cNvSpPr>
            <p:nvPr/>
          </p:nvSpPr>
          <p:spPr bwMode="auto">
            <a:xfrm>
              <a:off x="2261" y="3234"/>
              <a:ext cx="46" cy="81"/>
            </a:xfrm>
            <a:custGeom>
              <a:avLst/>
              <a:gdLst>
                <a:gd name="T0" fmla="*/ 0 w 115"/>
                <a:gd name="T1" fmla="*/ 0 h 202"/>
                <a:gd name="T2" fmla="*/ 0 w 115"/>
                <a:gd name="T3" fmla="*/ 0 h 202"/>
                <a:gd name="T4" fmla="*/ 0 w 115"/>
                <a:gd name="T5" fmla="*/ 0 h 202"/>
                <a:gd name="T6" fmla="*/ 0 w 115"/>
                <a:gd name="T7" fmla="*/ 0 h 202"/>
                <a:gd name="T8" fmla="*/ 0 w 115"/>
                <a:gd name="T9" fmla="*/ 0 h 202"/>
                <a:gd name="T10" fmla="*/ 0 w 115"/>
                <a:gd name="T11" fmla="*/ 0 h 202"/>
                <a:gd name="T12" fmla="*/ 0 w 115"/>
                <a:gd name="T13" fmla="*/ 0 h 202"/>
                <a:gd name="T14" fmla="*/ 0 w 115"/>
                <a:gd name="T15" fmla="*/ 0 h 202"/>
                <a:gd name="T16" fmla="*/ 0 w 115"/>
                <a:gd name="T17" fmla="*/ 0 h 202"/>
                <a:gd name="T18" fmla="*/ 0 w 115"/>
                <a:gd name="T19" fmla="*/ 0 h 202"/>
                <a:gd name="T20" fmla="*/ 0 w 115"/>
                <a:gd name="T21" fmla="*/ 0 h 2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202"/>
                <a:gd name="T35" fmla="*/ 115 w 115"/>
                <a:gd name="T36" fmla="*/ 202 h 2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202">
                  <a:moveTo>
                    <a:pt x="0" y="92"/>
                  </a:moveTo>
                  <a:cubicBezTo>
                    <a:pt x="7" y="69"/>
                    <a:pt x="14" y="47"/>
                    <a:pt x="24" y="32"/>
                  </a:cubicBezTo>
                  <a:cubicBezTo>
                    <a:pt x="34" y="17"/>
                    <a:pt x="49" y="4"/>
                    <a:pt x="60" y="2"/>
                  </a:cubicBezTo>
                  <a:cubicBezTo>
                    <a:pt x="71" y="0"/>
                    <a:pt x="82" y="10"/>
                    <a:pt x="90" y="20"/>
                  </a:cubicBezTo>
                  <a:cubicBezTo>
                    <a:pt x="98" y="30"/>
                    <a:pt x="104" y="45"/>
                    <a:pt x="108" y="62"/>
                  </a:cubicBezTo>
                  <a:cubicBezTo>
                    <a:pt x="112" y="79"/>
                    <a:pt x="114" y="102"/>
                    <a:pt x="114" y="122"/>
                  </a:cubicBezTo>
                  <a:cubicBezTo>
                    <a:pt x="114" y="142"/>
                    <a:pt x="115" y="170"/>
                    <a:pt x="108" y="182"/>
                  </a:cubicBezTo>
                  <a:cubicBezTo>
                    <a:pt x="101" y="194"/>
                    <a:pt x="80" y="202"/>
                    <a:pt x="72" y="194"/>
                  </a:cubicBezTo>
                  <a:cubicBezTo>
                    <a:pt x="64" y="186"/>
                    <a:pt x="61" y="153"/>
                    <a:pt x="60" y="134"/>
                  </a:cubicBezTo>
                  <a:cubicBezTo>
                    <a:pt x="59" y="115"/>
                    <a:pt x="61" y="95"/>
                    <a:pt x="66" y="80"/>
                  </a:cubicBezTo>
                  <a:cubicBezTo>
                    <a:pt x="71" y="65"/>
                    <a:pt x="84" y="51"/>
                    <a:pt x="90" y="44"/>
                  </a:cubicBezTo>
                </a:path>
              </a:pathLst>
            </a:custGeom>
            <a:noFill/>
            <a:ln w="9525">
              <a:solidFill>
                <a:srgbClr val="000000"/>
              </a:solidFill>
              <a:round/>
              <a:headEnd/>
              <a:tailEnd/>
            </a:ln>
          </p:spPr>
          <p:txBody>
            <a:bodyPr/>
            <a:lstStyle/>
            <a:p>
              <a:endParaRPr lang="zh-CN" altLang="en-US"/>
            </a:p>
          </p:txBody>
        </p:sp>
        <p:sp>
          <p:nvSpPr>
            <p:cNvPr id="80918" name="Freeform 93"/>
            <p:cNvSpPr>
              <a:spLocks/>
            </p:cNvSpPr>
            <p:nvPr/>
          </p:nvSpPr>
          <p:spPr bwMode="auto">
            <a:xfrm>
              <a:off x="2301" y="3234"/>
              <a:ext cx="46" cy="82"/>
            </a:xfrm>
            <a:custGeom>
              <a:avLst/>
              <a:gdLst>
                <a:gd name="T0" fmla="*/ 0 w 114"/>
                <a:gd name="T1" fmla="*/ 0 h 204"/>
                <a:gd name="T2" fmla="*/ 0 w 114"/>
                <a:gd name="T3" fmla="*/ 0 h 204"/>
                <a:gd name="T4" fmla="*/ 0 w 114"/>
                <a:gd name="T5" fmla="*/ 0 h 204"/>
                <a:gd name="T6" fmla="*/ 0 w 114"/>
                <a:gd name="T7" fmla="*/ 0 h 204"/>
                <a:gd name="T8" fmla="*/ 0 w 114"/>
                <a:gd name="T9" fmla="*/ 0 h 204"/>
                <a:gd name="T10" fmla="*/ 0 w 114"/>
                <a:gd name="T11" fmla="*/ 0 h 204"/>
                <a:gd name="T12" fmla="*/ 0 w 114"/>
                <a:gd name="T13" fmla="*/ 0 h 204"/>
                <a:gd name="T14" fmla="*/ 0 w 114"/>
                <a:gd name="T15" fmla="*/ 0 h 204"/>
                <a:gd name="T16" fmla="*/ 0 w 114"/>
                <a:gd name="T17" fmla="*/ 0 h 204"/>
                <a:gd name="T18" fmla="*/ 0 w 114"/>
                <a:gd name="T19" fmla="*/ 0 h 204"/>
                <a:gd name="T20" fmla="*/ 0 w 114"/>
                <a:gd name="T21" fmla="*/ 0 h 2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4"/>
                <a:gd name="T34" fmla="*/ 0 h 204"/>
                <a:gd name="T35" fmla="*/ 114 w 114"/>
                <a:gd name="T36" fmla="*/ 204 h 20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4" h="204">
                  <a:moveTo>
                    <a:pt x="0" y="41"/>
                  </a:moveTo>
                  <a:cubicBezTo>
                    <a:pt x="8" y="25"/>
                    <a:pt x="17" y="10"/>
                    <a:pt x="30" y="5"/>
                  </a:cubicBezTo>
                  <a:cubicBezTo>
                    <a:pt x="43" y="0"/>
                    <a:pt x="65" y="1"/>
                    <a:pt x="78" y="11"/>
                  </a:cubicBezTo>
                  <a:cubicBezTo>
                    <a:pt x="91" y="21"/>
                    <a:pt x="102" y="46"/>
                    <a:pt x="108" y="65"/>
                  </a:cubicBezTo>
                  <a:cubicBezTo>
                    <a:pt x="114" y="84"/>
                    <a:pt x="114" y="107"/>
                    <a:pt x="114" y="125"/>
                  </a:cubicBezTo>
                  <a:cubicBezTo>
                    <a:pt x="114" y="143"/>
                    <a:pt x="111" y="160"/>
                    <a:pt x="108" y="173"/>
                  </a:cubicBezTo>
                  <a:cubicBezTo>
                    <a:pt x="105" y="186"/>
                    <a:pt x="103" y="202"/>
                    <a:pt x="96" y="203"/>
                  </a:cubicBezTo>
                  <a:cubicBezTo>
                    <a:pt x="89" y="204"/>
                    <a:pt x="71" y="196"/>
                    <a:pt x="66" y="179"/>
                  </a:cubicBezTo>
                  <a:cubicBezTo>
                    <a:pt x="61" y="162"/>
                    <a:pt x="64" y="123"/>
                    <a:pt x="66" y="101"/>
                  </a:cubicBezTo>
                  <a:cubicBezTo>
                    <a:pt x="68" y="79"/>
                    <a:pt x="75" y="59"/>
                    <a:pt x="78" y="47"/>
                  </a:cubicBezTo>
                  <a:cubicBezTo>
                    <a:pt x="81" y="35"/>
                    <a:pt x="83" y="33"/>
                    <a:pt x="84" y="29"/>
                  </a:cubicBezTo>
                </a:path>
              </a:pathLst>
            </a:custGeom>
            <a:noFill/>
            <a:ln w="9525">
              <a:solidFill>
                <a:srgbClr val="000000"/>
              </a:solidFill>
              <a:round/>
              <a:headEnd/>
              <a:tailEnd/>
            </a:ln>
          </p:spPr>
          <p:txBody>
            <a:bodyPr/>
            <a:lstStyle/>
            <a:p>
              <a:endParaRPr lang="zh-CN" altLang="en-US"/>
            </a:p>
          </p:txBody>
        </p:sp>
        <p:sp>
          <p:nvSpPr>
            <p:cNvPr id="80919" name="Freeform 94"/>
            <p:cNvSpPr>
              <a:spLocks/>
            </p:cNvSpPr>
            <p:nvPr/>
          </p:nvSpPr>
          <p:spPr bwMode="auto">
            <a:xfrm>
              <a:off x="2338" y="3231"/>
              <a:ext cx="39" cy="50"/>
            </a:xfrm>
            <a:custGeom>
              <a:avLst/>
              <a:gdLst>
                <a:gd name="T0" fmla="*/ 0 w 99"/>
                <a:gd name="T1" fmla="*/ 0 h 125"/>
                <a:gd name="T2" fmla="*/ 0 w 99"/>
                <a:gd name="T3" fmla="*/ 0 h 125"/>
                <a:gd name="T4" fmla="*/ 0 w 99"/>
                <a:gd name="T5" fmla="*/ 0 h 125"/>
                <a:gd name="T6" fmla="*/ 0 w 99"/>
                <a:gd name="T7" fmla="*/ 0 h 125"/>
                <a:gd name="T8" fmla="*/ 0 60000 65536"/>
                <a:gd name="T9" fmla="*/ 0 60000 65536"/>
                <a:gd name="T10" fmla="*/ 0 60000 65536"/>
                <a:gd name="T11" fmla="*/ 0 60000 65536"/>
                <a:gd name="T12" fmla="*/ 0 w 99"/>
                <a:gd name="T13" fmla="*/ 0 h 125"/>
                <a:gd name="T14" fmla="*/ 99 w 99"/>
                <a:gd name="T15" fmla="*/ 125 h 125"/>
              </a:gdLst>
              <a:ahLst/>
              <a:cxnLst>
                <a:cxn ang="T8">
                  <a:pos x="T0" y="T1"/>
                </a:cxn>
                <a:cxn ang="T9">
                  <a:pos x="T2" y="T3"/>
                </a:cxn>
                <a:cxn ang="T10">
                  <a:pos x="T4" y="T5"/>
                </a:cxn>
                <a:cxn ang="T11">
                  <a:pos x="T6" y="T7"/>
                </a:cxn>
              </a:cxnLst>
              <a:rect l="T12" t="T13" r="T14" b="T15"/>
              <a:pathLst>
                <a:path w="99" h="125">
                  <a:moveTo>
                    <a:pt x="0" y="35"/>
                  </a:moveTo>
                  <a:cubicBezTo>
                    <a:pt x="10" y="17"/>
                    <a:pt x="21" y="0"/>
                    <a:pt x="36" y="5"/>
                  </a:cubicBezTo>
                  <a:cubicBezTo>
                    <a:pt x="51" y="10"/>
                    <a:pt x="81" y="45"/>
                    <a:pt x="90" y="65"/>
                  </a:cubicBezTo>
                  <a:cubicBezTo>
                    <a:pt x="99" y="85"/>
                    <a:pt x="90" y="114"/>
                    <a:pt x="90" y="125"/>
                  </a:cubicBezTo>
                </a:path>
              </a:pathLst>
            </a:custGeom>
            <a:noFill/>
            <a:ln w="9525">
              <a:solidFill>
                <a:srgbClr val="000000"/>
              </a:solidFill>
              <a:round/>
              <a:headEnd/>
              <a:tailEnd/>
            </a:ln>
          </p:spPr>
          <p:txBody>
            <a:bodyPr/>
            <a:lstStyle/>
            <a:p>
              <a:endParaRPr lang="zh-CN" altLang="en-US"/>
            </a:p>
          </p:txBody>
        </p:sp>
        <p:sp>
          <p:nvSpPr>
            <p:cNvPr id="80920" name="Line 95"/>
            <p:cNvSpPr>
              <a:spLocks noChangeShapeType="1"/>
            </p:cNvSpPr>
            <p:nvPr/>
          </p:nvSpPr>
          <p:spPr bwMode="auto">
            <a:xfrm>
              <a:off x="2374" y="3280"/>
              <a:ext cx="139" cy="0"/>
            </a:xfrm>
            <a:prstGeom prst="line">
              <a:avLst/>
            </a:prstGeom>
            <a:noFill/>
            <a:ln w="9525">
              <a:solidFill>
                <a:srgbClr val="000000"/>
              </a:solidFill>
              <a:round/>
              <a:headEnd/>
              <a:tailEnd/>
            </a:ln>
          </p:spPr>
          <p:txBody>
            <a:bodyPr/>
            <a:lstStyle/>
            <a:p>
              <a:endParaRPr lang="zh-CN" altLang="en-US"/>
            </a:p>
          </p:txBody>
        </p:sp>
        <p:sp>
          <p:nvSpPr>
            <p:cNvPr id="80921" name="Line 96"/>
            <p:cNvSpPr>
              <a:spLocks noChangeShapeType="1"/>
            </p:cNvSpPr>
            <p:nvPr/>
          </p:nvSpPr>
          <p:spPr bwMode="auto">
            <a:xfrm flipH="1">
              <a:off x="2131" y="3273"/>
              <a:ext cx="130" cy="0"/>
            </a:xfrm>
            <a:prstGeom prst="line">
              <a:avLst/>
            </a:prstGeom>
            <a:noFill/>
            <a:ln w="9525">
              <a:solidFill>
                <a:srgbClr val="000000"/>
              </a:solidFill>
              <a:round/>
              <a:headEnd/>
              <a:tailEnd/>
            </a:ln>
          </p:spPr>
          <p:txBody>
            <a:bodyPr/>
            <a:lstStyle/>
            <a:p>
              <a:endParaRPr lang="zh-CN" altLang="en-US"/>
            </a:p>
          </p:txBody>
        </p:sp>
        <p:sp>
          <p:nvSpPr>
            <p:cNvPr id="80922" name="Line 97"/>
            <p:cNvSpPr>
              <a:spLocks noChangeShapeType="1"/>
            </p:cNvSpPr>
            <p:nvPr/>
          </p:nvSpPr>
          <p:spPr bwMode="auto">
            <a:xfrm flipV="1">
              <a:off x="2129" y="3014"/>
              <a:ext cx="0" cy="256"/>
            </a:xfrm>
            <a:prstGeom prst="line">
              <a:avLst/>
            </a:prstGeom>
            <a:noFill/>
            <a:ln w="9525">
              <a:solidFill>
                <a:srgbClr val="000000"/>
              </a:solidFill>
              <a:round/>
              <a:headEnd/>
              <a:tailEnd/>
            </a:ln>
          </p:spPr>
          <p:txBody>
            <a:bodyPr/>
            <a:lstStyle/>
            <a:p>
              <a:endParaRPr lang="zh-CN" altLang="en-US"/>
            </a:p>
          </p:txBody>
        </p:sp>
        <p:sp>
          <p:nvSpPr>
            <p:cNvPr id="80923" name="Line 98"/>
            <p:cNvSpPr>
              <a:spLocks noChangeShapeType="1"/>
            </p:cNvSpPr>
            <p:nvPr/>
          </p:nvSpPr>
          <p:spPr bwMode="auto">
            <a:xfrm flipV="1">
              <a:off x="2515" y="3021"/>
              <a:ext cx="1" cy="257"/>
            </a:xfrm>
            <a:prstGeom prst="line">
              <a:avLst/>
            </a:prstGeom>
            <a:noFill/>
            <a:ln w="9525">
              <a:solidFill>
                <a:srgbClr val="000000"/>
              </a:solidFill>
              <a:round/>
              <a:headEnd/>
              <a:tailEnd/>
            </a:ln>
          </p:spPr>
          <p:txBody>
            <a:bodyPr/>
            <a:lstStyle/>
            <a:p>
              <a:endParaRPr lang="zh-CN" altLang="en-US"/>
            </a:p>
          </p:txBody>
        </p:sp>
        <p:sp>
          <p:nvSpPr>
            <p:cNvPr id="80924" name="Line 99"/>
            <p:cNvSpPr>
              <a:spLocks noChangeShapeType="1"/>
            </p:cNvSpPr>
            <p:nvPr/>
          </p:nvSpPr>
          <p:spPr bwMode="auto">
            <a:xfrm flipV="1">
              <a:off x="2129" y="2954"/>
              <a:ext cx="58" cy="55"/>
            </a:xfrm>
            <a:prstGeom prst="line">
              <a:avLst/>
            </a:prstGeom>
            <a:noFill/>
            <a:ln w="9525">
              <a:solidFill>
                <a:srgbClr val="000000"/>
              </a:solidFill>
              <a:round/>
              <a:headEnd/>
              <a:tailEnd/>
            </a:ln>
          </p:spPr>
          <p:txBody>
            <a:bodyPr/>
            <a:lstStyle/>
            <a:p>
              <a:endParaRPr lang="zh-CN" altLang="en-US"/>
            </a:p>
          </p:txBody>
        </p:sp>
        <p:sp>
          <p:nvSpPr>
            <p:cNvPr id="80925" name="Line 100"/>
            <p:cNvSpPr>
              <a:spLocks noChangeShapeType="1"/>
            </p:cNvSpPr>
            <p:nvPr/>
          </p:nvSpPr>
          <p:spPr bwMode="auto">
            <a:xfrm flipH="1" flipV="1">
              <a:off x="2451" y="2958"/>
              <a:ext cx="64" cy="63"/>
            </a:xfrm>
            <a:prstGeom prst="line">
              <a:avLst/>
            </a:prstGeom>
            <a:noFill/>
            <a:ln w="9525">
              <a:solidFill>
                <a:srgbClr val="000000"/>
              </a:solidFill>
              <a:round/>
              <a:headEnd/>
              <a:tailEnd/>
            </a:ln>
          </p:spPr>
          <p:txBody>
            <a:bodyPr/>
            <a:lstStyle/>
            <a:p>
              <a:endParaRPr lang="zh-CN" altLang="en-US"/>
            </a:p>
          </p:txBody>
        </p:sp>
        <p:sp>
          <p:nvSpPr>
            <p:cNvPr id="80926" name="Line 101"/>
            <p:cNvSpPr>
              <a:spLocks noChangeShapeType="1"/>
            </p:cNvSpPr>
            <p:nvPr/>
          </p:nvSpPr>
          <p:spPr bwMode="auto">
            <a:xfrm>
              <a:off x="2143" y="2865"/>
              <a:ext cx="92" cy="168"/>
            </a:xfrm>
            <a:prstGeom prst="line">
              <a:avLst/>
            </a:prstGeom>
            <a:noFill/>
            <a:ln w="9525">
              <a:solidFill>
                <a:srgbClr val="000000"/>
              </a:solidFill>
              <a:round/>
              <a:headEnd/>
              <a:tailEnd/>
            </a:ln>
          </p:spPr>
          <p:txBody>
            <a:bodyPr/>
            <a:lstStyle/>
            <a:p>
              <a:endParaRPr lang="zh-CN" altLang="en-US"/>
            </a:p>
          </p:txBody>
        </p:sp>
        <p:sp>
          <p:nvSpPr>
            <p:cNvPr id="80927" name="Line 102"/>
            <p:cNvSpPr>
              <a:spLocks noChangeShapeType="1"/>
            </p:cNvSpPr>
            <p:nvPr/>
          </p:nvSpPr>
          <p:spPr bwMode="auto">
            <a:xfrm flipV="1">
              <a:off x="2399" y="2855"/>
              <a:ext cx="102" cy="178"/>
            </a:xfrm>
            <a:prstGeom prst="line">
              <a:avLst/>
            </a:prstGeom>
            <a:noFill/>
            <a:ln w="9525">
              <a:solidFill>
                <a:srgbClr val="000000"/>
              </a:solidFill>
              <a:round/>
              <a:headEnd/>
              <a:tailEnd/>
            </a:ln>
          </p:spPr>
          <p:txBody>
            <a:bodyPr/>
            <a:lstStyle/>
            <a:p>
              <a:endParaRPr lang="zh-CN" altLang="en-US"/>
            </a:p>
          </p:txBody>
        </p:sp>
        <p:sp>
          <p:nvSpPr>
            <p:cNvPr id="80928" name="Freeform 103"/>
            <p:cNvSpPr>
              <a:spLocks/>
            </p:cNvSpPr>
            <p:nvPr/>
          </p:nvSpPr>
          <p:spPr bwMode="auto">
            <a:xfrm rot="5400000">
              <a:off x="2869" y="3024"/>
              <a:ext cx="46" cy="81"/>
            </a:xfrm>
            <a:custGeom>
              <a:avLst/>
              <a:gdLst>
                <a:gd name="T0" fmla="*/ 0 w 115"/>
                <a:gd name="T1" fmla="*/ 0 h 202"/>
                <a:gd name="T2" fmla="*/ 0 w 115"/>
                <a:gd name="T3" fmla="*/ 0 h 202"/>
                <a:gd name="T4" fmla="*/ 0 w 115"/>
                <a:gd name="T5" fmla="*/ 0 h 202"/>
                <a:gd name="T6" fmla="*/ 0 w 115"/>
                <a:gd name="T7" fmla="*/ 0 h 202"/>
                <a:gd name="T8" fmla="*/ 0 w 115"/>
                <a:gd name="T9" fmla="*/ 0 h 202"/>
                <a:gd name="T10" fmla="*/ 0 w 115"/>
                <a:gd name="T11" fmla="*/ 0 h 202"/>
                <a:gd name="T12" fmla="*/ 0 w 115"/>
                <a:gd name="T13" fmla="*/ 0 h 202"/>
                <a:gd name="T14" fmla="*/ 0 w 115"/>
                <a:gd name="T15" fmla="*/ 0 h 202"/>
                <a:gd name="T16" fmla="*/ 0 w 115"/>
                <a:gd name="T17" fmla="*/ 0 h 202"/>
                <a:gd name="T18" fmla="*/ 0 w 115"/>
                <a:gd name="T19" fmla="*/ 0 h 202"/>
                <a:gd name="T20" fmla="*/ 0 w 115"/>
                <a:gd name="T21" fmla="*/ 0 h 2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202"/>
                <a:gd name="T35" fmla="*/ 115 w 115"/>
                <a:gd name="T36" fmla="*/ 202 h 2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202">
                  <a:moveTo>
                    <a:pt x="0" y="92"/>
                  </a:moveTo>
                  <a:cubicBezTo>
                    <a:pt x="7" y="69"/>
                    <a:pt x="14" y="47"/>
                    <a:pt x="24" y="32"/>
                  </a:cubicBezTo>
                  <a:cubicBezTo>
                    <a:pt x="34" y="17"/>
                    <a:pt x="49" y="4"/>
                    <a:pt x="60" y="2"/>
                  </a:cubicBezTo>
                  <a:cubicBezTo>
                    <a:pt x="71" y="0"/>
                    <a:pt x="82" y="10"/>
                    <a:pt x="90" y="20"/>
                  </a:cubicBezTo>
                  <a:cubicBezTo>
                    <a:pt x="98" y="30"/>
                    <a:pt x="104" y="45"/>
                    <a:pt x="108" y="62"/>
                  </a:cubicBezTo>
                  <a:cubicBezTo>
                    <a:pt x="112" y="79"/>
                    <a:pt x="114" y="102"/>
                    <a:pt x="114" y="122"/>
                  </a:cubicBezTo>
                  <a:cubicBezTo>
                    <a:pt x="114" y="142"/>
                    <a:pt x="115" y="170"/>
                    <a:pt x="108" y="182"/>
                  </a:cubicBezTo>
                  <a:cubicBezTo>
                    <a:pt x="101" y="194"/>
                    <a:pt x="80" y="202"/>
                    <a:pt x="72" y="194"/>
                  </a:cubicBezTo>
                  <a:cubicBezTo>
                    <a:pt x="64" y="186"/>
                    <a:pt x="61" y="153"/>
                    <a:pt x="60" y="134"/>
                  </a:cubicBezTo>
                  <a:cubicBezTo>
                    <a:pt x="59" y="115"/>
                    <a:pt x="61" y="95"/>
                    <a:pt x="66" y="80"/>
                  </a:cubicBezTo>
                  <a:cubicBezTo>
                    <a:pt x="71" y="65"/>
                    <a:pt x="84" y="51"/>
                    <a:pt x="90" y="44"/>
                  </a:cubicBezTo>
                </a:path>
              </a:pathLst>
            </a:custGeom>
            <a:noFill/>
            <a:ln w="9525">
              <a:solidFill>
                <a:srgbClr val="000000"/>
              </a:solidFill>
              <a:round/>
              <a:headEnd/>
              <a:tailEnd/>
            </a:ln>
          </p:spPr>
          <p:txBody>
            <a:bodyPr/>
            <a:lstStyle/>
            <a:p>
              <a:endParaRPr lang="zh-CN" altLang="en-US"/>
            </a:p>
          </p:txBody>
        </p:sp>
        <p:sp>
          <p:nvSpPr>
            <p:cNvPr id="80929" name="Freeform 104"/>
            <p:cNvSpPr>
              <a:spLocks/>
            </p:cNvSpPr>
            <p:nvPr/>
          </p:nvSpPr>
          <p:spPr bwMode="auto">
            <a:xfrm rot="5400000">
              <a:off x="2888" y="3074"/>
              <a:ext cx="40" cy="50"/>
            </a:xfrm>
            <a:custGeom>
              <a:avLst/>
              <a:gdLst>
                <a:gd name="T0" fmla="*/ 0 w 99"/>
                <a:gd name="T1" fmla="*/ 0 h 125"/>
                <a:gd name="T2" fmla="*/ 0 w 99"/>
                <a:gd name="T3" fmla="*/ 0 h 125"/>
                <a:gd name="T4" fmla="*/ 0 w 99"/>
                <a:gd name="T5" fmla="*/ 0 h 125"/>
                <a:gd name="T6" fmla="*/ 0 w 99"/>
                <a:gd name="T7" fmla="*/ 0 h 125"/>
                <a:gd name="T8" fmla="*/ 0 60000 65536"/>
                <a:gd name="T9" fmla="*/ 0 60000 65536"/>
                <a:gd name="T10" fmla="*/ 0 60000 65536"/>
                <a:gd name="T11" fmla="*/ 0 60000 65536"/>
                <a:gd name="T12" fmla="*/ 0 w 99"/>
                <a:gd name="T13" fmla="*/ 0 h 125"/>
                <a:gd name="T14" fmla="*/ 99 w 99"/>
                <a:gd name="T15" fmla="*/ 125 h 125"/>
              </a:gdLst>
              <a:ahLst/>
              <a:cxnLst>
                <a:cxn ang="T8">
                  <a:pos x="T0" y="T1"/>
                </a:cxn>
                <a:cxn ang="T9">
                  <a:pos x="T2" y="T3"/>
                </a:cxn>
                <a:cxn ang="T10">
                  <a:pos x="T4" y="T5"/>
                </a:cxn>
                <a:cxn ang="T11">
                  <a:pos x="T6" y="T7"/>
                </a:cxn>
              </a:cxnLst>
              <a:rect l="T12" t="T13" r="T14" b="T15"/>
              <a:pathLst>
                <a:path w="99" h="125">
                  <a:moveTo>
                    <a:pt x="0" y="35"/>
                  </a:moveTo>
                  <a:cubicBezTo>
                    <a:pt x="10" y="17"/>
                    <a:pt x="21" y="0"/>
                    <a:pt x="36" y="5"/>
                  </a:cubicBezTo>
                  <a:cubicBezTo>
                    <a:pt x="51" y="10"/>
                    <a:pt x="81" y="45"/>
                    <a:pt x="90" y="65"/>
                  </a:cubicBezTo>
                  <a:cubicBezTo>
                    <a:pt x="99" y="85"/>
                    <a:pt x="90" y="114"/>
                    <a:pt x="90" y="125"/>
                  </a:cubicBezTo>
                </a:path>
              </a:pathLst>
            </a:custGeom>
            <a:noFill/>
            <a:ln w="9525">
              <a:solidFill>
                <a:srgbClr val="000000"/>
              </a:solidFill>
              <a:round/>
              <a:headEnd/>
              <a:tailEnd/>
            </a:ln>
          </p:spPr>
          <p:txBody>
            <a:bodyPr/>
            <a:lstStyle/>
            <a:p>
              <a:endParaRPr lang="zh-CN" altLang="en-US"/>
            </a:p>
          </p:txBody>
        </p:sp>
        <p:sp>
          <p:nvSpPr>
            <p:cNvPr id="80930" name="Line 105"/>
            <p:cNvSpPr>
              <a:spLocks noChangeShapeType="1"/>
            </p:cNvSpPr>
            <p:nvPr/>
          </p:nvSpPr>
          <p:spPr bwMode="auto">
            <a:xfrm flipV="1">
              <a:off x="2893" y="2862"/>
              <a:ext cx="0" cy="176"/>
            </a:xfrm>
            <a:prstGeom prst="line">
              <a:avLst/>
            </a:prstGeom>
            <a:noFill/>
            <a:ln w="9525">
              <a:solidFill>
                <a:srgbClr val="000000"/>
              </a:solidFill>
              <a:round/>
              <a:headEnd/>
              <a:tailEnd/>
            </a:ln>
          </p:spPr>
          <p:txBody>
            <a:bodyPr/>
            <a:lstStyle/>
            <a:p>
              <a:endParaRPr lang="zh-CN" altLang="en-US"/>
            </a:p>
          </p:txBody>
        </p:sp>
        <p:sp>
          <p:nvSpPr>
            <p:cNvPr id="80931" name="Line 106"/>
            <p:cNvSpPr>
              <a:spLocks noChangeShapeType="1"/>
            </p:cNvSpPr>
            <p:nvPr/>
          </p:nvSpPr>
          <p:spPr bwMode="auto">
            <a:xfrm>
              <a:off x="2882" y="3117"/>
              <a:ext cx="2" cy="170"/>
            </a:xfrm>
            <a:prstGeom prst="line">
              <a:avLst/>
            </a:prstGeom>
            <a:noFill/>
            <a:ln w="9525">
              <a:solidFill>
                <a:srgbClr val="000000"/>
              </a:solidFill>
              <a:round/>
              <a:headEnd/>
              <a:tailEnd/>
            </a:ln>
          </p:spPr>
          <p:txBody>
            <a:bodyPr/>
            <a:lstStyle/>
            <a:p>
              <a:endParaRPr lang="zh-CN" altLang="en-US"/>
            </a:p>
          </p:txBody>
        </p:sp>
        <p:sp>
          <p:nvSpPr>
            <p:cNvPr id="80932" name="Line 107"/>
            <p:cNvSpPr>
              <a:spLocks noChangeShapeType="1"/>
            </p:cNvSpPr>
            <p:nvPr/>
          </p:nvSpPr>
          <p:spPr bwMode="auto">
            <a:xfrm>
              <a:off x="2873" y="2862"/>
              <a:ext cx="38" cy="0"/>
            </a:xfrm>
            <a:prstGeom prst="line">
              <a:avLst/>
            </a:prstGeom>
            <a:noFill/>
            <a:ln w="9525">
              <a:solidFill>
                <a:srgbClr val="000000"/>
              </a:solidFill>
              <a:round/>
              <a:headEnd/>
              <a:tailEnd/>
            </a:ln>
          </p:spPr>
          <p:txBody>
            <a:bodyPr/>
            <a:lstStyle/>
            <a:p>
              <a:endParaRPr lang="zh-CN" altLang="en-US"/>
            </a:p>
          </p:txBody>
        </p:sp>
        <p:sp>
          <p:nvSpPr>
            <p:cNvPr id="80933" name="Line 108"/>
            <p:cNvSpPr>
              <a:spLocks noChangeShapeType="1"/>
            </p:cNvSpPr>
            <p:nvPr/>
          </p:nvSpPr>
          <p:spPr bwMode="auto">
            <a:xfrm>
              <a:off x="2866" y="3290"/>
              <a:ext cx="41" cy="0"/>
            </a:xfrm>
            <a:prstGeom prst="line">
              <a:avLst/>
            </a:prstGeom>
            <a:noFill/>
            <a:ln w="9525">
              <a:solidFill>
                <a:srgbClr val="000000"/>
              </a:solidFill>
              <a:round/>
              <a:headEnd/>
              <a:tailEnd/>
            </a:ln>
          </p:spPr>
          <p:txBody>
            <a:bodyPr/>
            <a:lstStyle/>
            <a:p>
              <a:endParaRPr lang="zh-CN" altLang="en-US"/>
            </a:p>
          </p:txBody>
        </p:sp>
        <p:sp>
          <p:nvSpPr>
            <p:cNvPr id="80934" name="Line 109"/>
            <p:cNvSpPr>
              <a:spLocks noChangeShapeType="1"/>
            </p:cNvSpPr>
            <p:nvPr/>
          </p:nvSpPr>
          <p:spPr bwMode="auto">
            <a:xfrm>
              <a:off x="3257" y="2870"/>
              <a:ext cx="0" cy="403"/>
            </a:xfrm>
            <a:prstGeom prst="line">
              <a:avLst/>
            </a:prstGeom>
            <a:noFill/>
            <a:ln w="9525">
              <a:solidFill>
                <a:srgbClr val="000000"/>
              </a:solidFill>
              <a:round/>
              <a:headEnd/>
              <a:tailEnd/>
            </a:ln>
          </p:spPr>
          <p:txBody>
            <a:bodyPr/>
            <a:lstStyle/>
            <a:p>
              <a:endParaRPr lang="zh-CN" altLang="en-US"/>
            </a:p>
          </p:txBody>
        </p:sp>
        <p:sp>
          <p:nvSpPr>
            <p:cNvPr id="80935" name="Oval 110"/>
            <p:cNvSpPr>
              <a:spLocks noChangeArrowheads="1"/>
            </p:cNvSpPr>
            <p:nvPr/>
          </p:nvSpPr>
          <p:spPr bwMode="auto">
            <a:xfrm>
              <a:off x="3247" y="3277"/>
              <a:ext cx="20" cy="19"/>
            </a:xfrm>
            <a:prstGeom prst="ellipse">
              <a:avLst/>
            </a:prstGeom>
            <a:solidFill>
              <a:srgbClr val="000000"/>
            </a:solidFill>
            <a:ln w="9525">
              <a:solidFill>
                <a:srgbClr val="000000"/>
              </a:solidFill>
              <a:round/>
              <a:headEnd/>
              <a:tailEnd/>
            </a:ln>
          </p:spPr>
          <p:txBody>
            <a:bodyPr/>
            <a:lstStyle/>
            <a:p>
              <a:endParaRPr lang="zh-CN" altLang="en-US"/>
            </a:p>
          </p:txBody>
        </p:sp>
        <p:sp>
          <p:nvSpPr>
            <p:cNvPr id="80936" name="Oval 111"/>
            <p:cNvSpPr>
              <a:spLocks noChangeArrowheads="1"/>
            </p:cNvSpPr>
            <p:nvPr/>
          </p:nvSpPr>
          <p:spPr bwMode="auto">
            <a:xfrm>
              <a:off x="3247" y="2860"/>
              <a:ext cx="20" cy="19"/>
            </a:xfrm>
            <a:prstGeom prst="ellipse">
              <a:avLst/>
            </a:prstGeom>
            <a:solidFill>
              <a:srgbClr val="000000"/>
            </a:solidFill>
            <a:ln w="9525">
              <a:solidFill>
                <a:srgbClr val="000000"/>
              </a:solidFill>
              <a:round/>
              <a:headEnd/>
              <a:tailEnd/>
            </a:ln>
          </p:spPr>
          <p:txBody>
            <a:bodyPr/>
            <a:lstStyle/>
            <a:p>
              <a:endParaRPr lang="zh-CN" altLang="en-US"/>
            </a:p>
          </p:txBody>
        </p:sp>
        <p:sp>
          <p:nvSpPr>
            <p:cNvPr id="80937" name="Line 112"/>
            <p:cNvSpPr>
              <a:spLocks noChangeShapeType="1"/>
            </p:cNvSpPr>
            <p:nvPr/>
          </p:nvSpPr>
          <p:spPr bwMode="auto">
            <a:xfrm flipV="1">
              <a:off x="3257" y="3066"/>
              <a:ext cx="0" cy="144"/>
            </a:xfrm>
            <a:prstGeom prst="line">
              <a:avLst/>
            </a:prstGeom>
            <a:noFill/>
            <a:ln w="9525">
              <a:solidFill>
                <a:srgbClr val="000000"/>
              </a:solidFill>
              <a:round/>
              <a:headEnd/>
              <a:tailEnd type="triangle" w="sm" len="sm"/>
            </a:ln>
          </p:spPr>
          <p:txBody>
            <a:bodyPr/>
            <a:lstStyle/>
            <a:p>
              <a:endParaRPr lang="zh-CN" altLang="en-US"/>
            </a:p>
          </p:txBody>
        </p:sp>
        <p:sp>
          <p:nvSpPr>
            <p:cNvPr id="80938" name="Text Box 113"/>
            <p:cNvSpPr txBox="1">
              <a:spLocks noChangeArrowheads="1"/>
            </p:cNvSpPr>
            <p:nvPr/>
          </p:nvSpPr>
          <p:spPr bwMode="auto">
            <a:xfrm>
              <a:off x="1471" y="2805"/>
              <a:ext cx="164" cy="408"/>
            </a:xfrm>
            <a:prstGeom prst="rect">
              <a:avLst/>
            </a:prstGeom>
            <a:noFill/>
            <a:ln w="9525">
              <a:noFill/>
              <a:miter lim="800000"/>
              <a:headEnd/>
              <a:tailEnd/>
            </a:ln>
          </p:spPr>
          <p:txBody>
            <a:bodyPr/>
            <a:lstStyle/>
            <a:p>
              <a:pPr algn="just"/>
              <a:r>
                <a:rPr lang="en-US" altLang="zh-CN" sz="700" b="0" dirty="0">
                  <a:solidFill>
                    <a:schemeClr val="tx1"/>
                  </a:solidFill>
                </a:rPr>
                <a:t>+</a:t>
              </a:r>
            </a:p>
            <a:p>
              <a:pPr algn="just"/>
              <a:r>
                <a:rPr lang="en-US" altLang="zh-CN" sz="700" b="0" dirty="0">
                  <a:solidFill>
                    <a:schemeClr val="tx1"/>
                  </a:solidFill>
                </a:rPr>
                <a:t>+</a:t>
              </a:r>
            </a:p>
            <a:p>
              <a:pPr algn="just"/>
              <a:r>
                <a:rPr lang="en-US" altLang="zh-CN" sz="700" b="0" dirty="0">
                  <a:solidFill>
                    <a:schemeClr val="tx1"/>
                  </a:solidFill>
                </a:rPr>
                <a:t>+</a:t>
              </a:r>
              <a:endParaRPr lang="en-US" altLang="zh-CN" dirty="0">
                <a:solidFill>
                  <a:schemeClr val="tx1"/>
                </a:solidFill>
              </a:endParaRPr>
            </a:p>
          </p:txBody>
        </p:sp>
        <p:sp>
          <p:nvSpPr>
            <p:cNvPr id="80939" name="Text Box 114"/>
            <p:cNvSpPr txBox="1">
              <a:spLocks noChangeArrowheads="1"/>
            </p:cNvSpPr>
            <p:nvPr/>
          </p:nvSpPr>
          <p:spPr bwMode="auto">
            <a:xfrm>
              <a:off x="1574" y="2776"/>
              <a:ext cx="156" cy="437"/>
            </a:xfrm>
            <a:prstGeom prst="rect">
              <a:avLst/>
            </a:prstGeom>
            <a:noFill/>
            <a:ln w="9525">
              <a:noFill/>
              <a:miter lim="800000"/>
              <a:headEnd/>
              <a:tailEnd/>
            </a:ln>
          </p:spPr>
          <p:txBody>
            <a:bodyPr/>
            <a:lstStyle/>
            <a:p>
              <a:pPr algn="just"/>
              <a:r>
                <a:rPr lang="en-US" altLang="zh-CN" sz="900" b="0">
                  <a:solidFill>
                    <a:schemeClr val="tx1"/>
                  </a:solidFill>
                </a:rPr>
                <a:t>-</a:t>
              </a:r>
            </a:p>
            <a:p>
              <a:pPr algn="just"/>
              <a:r>
                <a:rPr lang="en-US" altLang="zh-CN" sz="900" b="0">
                  <a:solidFill>
                    <a:schemeClr val="tx1"/>
                  </a:solidFill>
                </a:rPr>
                <a:t>-</a:t>
              </a:r>
            </a:p>
            <a:p>
              <a:pPr algn="just"/>
              <a:r>
                <a:rPr lang="en-US" altLang="zh-CN" sz="900" b="0">
                  <a:solidFill>
                    <a:schemeClr val="tx1"/>
                  </a:solidFill>
                </a:rPr>
                <a:t>-</a:t>
              </a:r>
              <a:endParaRPr lang="en-US" altLang="zh-CN">
                <a:solidFill>
                  <a:schemeClr val="tx1"/>
                </a:solidFill>
              </a:endParaRPr>
            </a:p>
          </p:txBody>
        </p:sp>
        <p:sp>
          <p:nvSpPr>
            <p:cNvPr id="80940" name="Text Box 115"/>
            <p:cNvSpPr txBox="1">
              <a:spLocks noChangeArrowheads="1"/>
            </p:cNvSpPr>
            <p:nvPr/>
          </p:nvSpPr>
          <p:spPr bwMode="auto">
            <a:xfrm>
              <a:off x="2802" y="2723"/>
              <a:ext cx="116" cy="288"/>
            </a:xfrm>
            <a:prstGeom prst="rect">
              <a:avLst/>
            </a:prstGeom>
            <a:noFill/>
            <a:ln w="9525">
              <a:noFill/>
              <a:miter lim="800000"/>
              <a:headEnd/>
              <a:tailEnd/>
            </a:ln>
          </p:spPr>
          <p:txBody>
            <a:bodyPr wrap="none">
              <a:spAutoFit/>
            </a:bodyPr>
            <a:lstStyle/>
            <a:p>
              <a:pPr algn="just"/>
              <a:endParaRPr lang="zh-CN" altLang="zh-CN"/>
            </a:p>
          </p:txBody>
        </p:sp>
        <p:sp>
          <p:nvSpPr>
            <p:cNvPr id="80941" name="Text Box 116"/>
            <p:cNvSpPr txBox="1">
              <a:spLocks noChangeArrowheads="1"/>
            </p:cNvSpPr>
            <p:nvPr/>
          </p:nvSpPr>
          <p:spPr bwMode="auto">
            <a:xfrm>
              <a:off x="2736" y="2761"/>
              <a:ext cx="116" cy="288"/>
            </a:xfrm>
            <a:prstGeom prst="rect">
              <a:avLst/>
            </a:prstGeom>
            <a:noFill/>
            <a:ln w="9525">
              <a:noFill/>
              <a:miter lim="800000"/>
              <a:headEnd/>
              <a:tailEnd/>
            </a:ln>
          </p:spPr>
          <p:txBody>
            <a:bodyPr wrap="none">
              <a:spAutoFit/>
            </a:bodyPr>
            <a:lstStyle/>
            <a:p>
              <a:pPr algn="just"/>
              <a:endParaRPr lang="zh-CN" altLang="zh-CN"/>
            </a:p>
          </p:txBody>
        </p:sp>
        <p:sp>
          <p:nvSpPr>
            <p:cNvPr id="80942" name="Text Box 117"/>
            <p:cNvSpPr txBox="1">
              <a:spLocks noChangeArrowheads="1"/>
            </p:cNvSpPr>
            <p:nvPr/>
          </p:nvSpPr>
          <p:spPr bwMode="auto">
            <a:xfrm>
              <a:off x="2863" y="2763"/>
              <a:ext cx="116" cy="288"/>
            </a:xfrm>
            <a:prstGeom prst="rect">
              <a:avLst/>
            </a:prstGeom>
            <a:noFill/>
            <a:ln w="9525">
              <a:noFill/>
              <a:miter lim="800000"/>
              <a:headEnd/>
              <a:tailEnd/>
            </a:ln>
          </p:spPr>
          <p:txBody>
            <a:bodyPr wrap="none">
              <a:spAutoFit/>
            </a:bodyPr>
            <a:lstStyle/>
            <a:p>
              <a:pPr algn="just"/>
              <a:endParaRPr lang="zh-CN" altLang="zh-CN"/>
            </a:p>
          </p:txBody>
        </p:sp>
        <p:sp>
          <p:nvSpPr>
            <p:cNvPr id="80943" name="Text Box 118"/>
            <p:cNvSpPr txBox="1">
              <a:spLocks noChangeArrowheads="1"/>
            </p:cNvSpPr>
            <p:nvPr/>
          </p:nvSpPr>
          <p:spPr bwMode="auto">
            <a:xfrm>
              <a:off x="2813" y="3230"/>
              <a:ext cx="132" cy="180"/>
            </a:xfrm>
            <a:prstGeom prst="rect">
              <a:avLst/>
            </a:prstGeom>
            <a:noFill/>
            <a:ln w="9525">
              <a:noFill/>
              <a:miter lim="800000"/>
              <a:headEnd/>
              <a:tailEnd/>
            </a:ln>
          </p:spPr>
          <p:txBody>
            <a:bodyPr/>
            <a:lstStyle/>
            <a:p>
              <a:pPr algn="just"/>
              <a:r>
                <a:rPr lang="en-US" altLang="zh-CN" sz="1000" b="0"/>
                <a:t>-</a:t>
              </a:r>
              <a:endParaRPr lang="en-US" altLang="zh-CN"/>
            </a:p>
          </p:txBody>
        </p:sp>
        <p:sp>
          <p:nvSpPr>
            <p:cNvPr id="80944" name="Text Box 119"/>
            <p:cNvSpPr txBox="1">
              <a:spLocks noChangeArrowheads="1"/>
            </p:cNvSpPr>
            <p:nvPr/>
          </p:nvSpPr>
          <p:spPr bwMode="auto">
            <a:xfrm>
              <a:off x="2753" y="3190"/>
              <a:ext cx="132" cy="180"/>
            </a:xfrm>
            <a:prstGeom prst="rect">
              <a:avLst/>
            </a:prstGeom>
            <a:noFill/>
            <a:ln w="9525">
              <a:noFill/>
              <a:miter lim="800000"/>
              <a:headEnd/>
              <a:tailEnd/>
            </a:ln>
          </p:spPr>
          <p:txBody>
            <a:bodyPr/>
            <a:lstStyle/>
            <a:p>
              <a:pPr algn="just"/>
              <a:r>
                <a:rPr lang="en-US" altLang="zh-CN" sz="1000" b="0">
                  <a:solidFill>
                    <a:schemeClr val="tx1"/>
                  </a:solidFill>
                </a:rPr>
                <a:t>-</a:t>
              </a:r>
              <a:endParaRPr lang="en-US" altLang="zh-CN">
                <a:solidFill>
                  <a:schemeClr val="tx1"/>
                </a:solidFill>
              </a:endParaRPr>
            </a:p>
          </p:txBody>
        </p:sp>
        <p:sp>
          <p:nvSpPr>
            <p:cNvPr id="80945" name="Text Box 120"/>
            <p:cNvSpPr txBox="1">
              <a:spLocks noChangeArrowheads="1"/>
            </p:cNvSpPr>
            <p:nvPr/>
          </p:nvSpPr>
          <p:spPr bwMode="auto">
            <a:xfrm>
              <a:off x="2874" y="3193"/>
              <a:ext cx="132" cy="180"/>
            </a:xfrm>
            <a:prstGeom prst="rect">
              <a:avLst/>
            </a:prstGeom>
            <a:noFill/>
            <a:ln w="9525">
              <a:noFill/>
              <a:miter lim="800000"/>
              <a:headEnd/>
              <a:tailEnd/>
            </a:ln>
          </p:spPr>
          <p:txBody>
            <a:bodyPr/>
            <a:lstStyle/>
            <a:p>
              <a:pPr algn="just"/>
              <a:r>
                <a:rPr lang="en-US" altLang="zh-CN" sz="1000" b="0">
                  <a:solidFill>
                    <a:schemeClr val="tx1"/>
                  </a:solidFill>
                </a:rPr>
                <a:t>-</a:t>
              </a:r>
              <a:endParaRPr lang="en-US" altLang="zh-CN">
                <a:solidFill>
                  <a:schemeClr val="tx1"/>
                </a:solidFill>
              </a:endParaRPr>
            </a:p>
          </p:txBody>
        </p:sp>
        <p:grpSp>
          <p:nvGrpSpPr>
            <p:cNvPr id="80946" name="Group 121"/>
            <p:cNvGrpSpPr>
              <a:grpSpLocks/>
            </p:cNvGrpSpPr>
            <p:nvPr/>
          </p:nvGrpSpPr>
          <p:grpSpPr bwMode="auto">
            <a:xfrm>
              <a:off x="2166" y="2858"/>
              <a:ext cx="25" cy="27"/>
              <a:chOff x="4425" y="2715"/>
              <a:chExt cx="90" cy="99"/>
            </a:xfrm>
          </p:grpSpPr>
          <p:sp>
            <p:nvSpPr>
              <p:cNvPr id="80976" name="Line 122"/>
              <p:cNvSpPr>
                <a:spLocks noChangeShapeType="1"/>
              </p:cNvSpPr>
              <p:nvPr/>
            </p:nvSpPr>
            <p:spPr bwMode="auto">
              <a:xfrm flipV="1">
                <a:off x="4425" y="2733"/>
                <a:ext cx="90" cy="60"/>
              </a:xfrm>
              <a:prstGeom prst="line">
                <a:avLst/>
              </a:prstGeom>
              <a:noFill/>
              <a:ln w="9525">
                <a:solidFill>
                  <a:srgbClr val="000000"/>
                </a:solidFill>
                <a:round/>
                <a:headEnd/>
                <a:tailEnd/>
              </a:ln>
            </p:spPr>
            <p:txBody>
              <a:bodyPr/>
              <a:lstStyle/>
              <a:p>
                <a:endParaRPr lang="zh-CN" altLang="en-US"/>
              </a:p>
            </p:txBody>
          </p:sp>
          <p:sp>
            <p:nvSpPr>
              <p:cNvPr id="80977" name="Line 123"/>
              <p:cNvSpPr>
                <a:spLocks noChangeShapeType="1"/>
              </p:cNvSpPr>
              <p:nvPr/>
            </p:nvSpPr>
            <p:spPr bwMode="auto">
              <a:xfrm>
                <a:off x="4440" y="2715"/>
                <a:ext cx="72" cy="99"/>
              </a:xfrm>
              <a:prstGeom prst="line">
                <a:avLst/>
              </a:prstGeom>
              <a:noFill/>
              <a:ln w="9525">
                <a:solidFill>
                  <a:srgbClr val="000000"/>
                </a:solidFill>
                <a:round/>
                <a:headEnd/>
                <a:tailEnd/>
              </a:ln>
            </p:spPr>
            <p:txBody>
              <a:bodyPr/>
              <a:lstStyle/>
              <a:p>
                <a:endParaRPr lang="zh-CN" altLang="en-US"/>
              </a:p>
            </p:txBody>
          </p:sp>
        </p:grpSp>
        <p:grpSp>
          <p:nvGrpSpPr>
            <p:cNvPr id="80947" name="Group 124"/>
            <p:cNvGrpSpPr>
              <a:grpSpLocks/>
            </p:cNvGrpSpPr>
            <p:nvPr/>
          </p:nvGrpSpPr>
          <p:grpSpPr bwMode="auto">
            <a:xfrm>
              <a:off x="2206" y="2932"/>
              <a:ext cx="25" cy="27"/>
              <a:chOff x="4425" y="2715"/>
              <a:chExt cx="90" cy="99"/>
            </a:xfrm>
          </p:grpSpPr>
          <p:sp>
            <p:nvSpPr>
              <p:cNvPr id="80974" name="Line 125"/>
              <p:cNvSpPr>
                <a:spLocks noChangeShapeType="1"/>
              </p:cNvSpPr>
              <p:nvPr/>
            </p:nvSpPr>
            <p:spPr bwMode="auto">
              <a:xfrm flipV="1">
                <a:off x="4425" y="2733"/>
                <a:ext cx="90" cy="60"/>
              </a:xfrm>
              <a:prstGeom prst="line">
                <a:avLst/>
              </a:prstGeom>
              <a:noFill/>
              <a:ln w="9525">
                <a:solidFill>
                  <a:srgbClr val="000000"/>
                </a:solidFill>
                <a:round/>
                <a:headEnd/>
                <a:tailEnd/>
              </a:ln>
            </p:spPr>
            <p:txBody>
              <a:bodyPr/>
              <a:lstStyle/>
              <a:p>
                <a:endParaRPr lang="zh-CN" altLang="en-US"/>
              </a:p>
            </p:txBody>
          </p:sp>
          <p:sp>
            <p:nvSpPr>
              <p:cNvPr id="80975" name="Line 126"/>
              <p:cNvSpPr>
                <a:spLocks noChangeShapeType="1"/>
              </p:cNvSpPr>
              <p:nvPr/>
            </p:nvSpPr>
            <p:spPr bwMode="auto">
              <a:xfrm>
                <a:off x="4440" y="2715"/>
                <a:ext cx="72" cy="99"/>
              </a:xfrm>
              <a:prstGeom prst="line">
                <a:avLst/>
              </a:prstGeom>
              <a:noFill/>
              <a:ln w="9525">
                <a:solidFill>
                  <a:srgbClr val="000000"/>
                </a:solidFill>
                <a:round/>
                <a:headEnd/>
                <a:tailEnd/>
              </a:ln>
            </p:spPr>
            <p:txBody>
              <a:bodyPr/>
              <a:lstStyle/>
              <a:p>
                <a:endParaRPr lang="zh-CN" altLang="en-US"/>
              </a:p>
            </p:txBody>
          </p:sp>
        </p:grpSp>
        <p:grpSp>
          <p:nvGrpSpPr>
            <p:cNvPr id="80948" name="Group 127"/>
            <p:cNvGrpSpPr>
              <a:grpSpLocks/>
            </p:cNvGrpSpPr>
            <p:nvPr/>
          </p:nvGrpSpPr>
          <p:grpSpPr bwMode="auto">
            <a:xfrm>
              <a:off x="2242" y="3003"/>
              <a:ext cx="25" cy="27"/>
              <a:chOff x="4425" y="2715"/>
              <a:chExt cx="90" cy="99"/>
            </a:xfrm>
          </p:grpSpPr>
          <p:sp>
            <p:nvSpPr>
              <p:cNvPr id="80972" name="Line 128"/>
              <p:cNvSpPr>
                <a:spLocks noChangeShapeType="1"/>
              </p:cNvSpPr>
              <p:nvPr/>
            </p:nvSpPr>
            <p:spPr bwMode="auto">
              <a:xfrm flipV="1">
                <a:off x="4425" y="2733"/>
                <a:ext cx="90" cy="60"/>
              </a:xfrm>
              <a:prstGeom prst="line">
                <a:avLst/>
              </a:prstGeom>
              <a:noFill/>
              <a:ln w="9525">
                <a:solidFill>
                  <a:srgbClr val="000000"/>
                </a:solidFill>
                <a:round/>
                <a:headEnd/>
                <a:tailEnd/>
              </a:ln>
            </p:spPr>
            <p:txBody>
              <a:bodyPr/>
              <a:lstStyle/>
              <a:p>
                <a:endParaRPr lang="zh-CN" altLang="en-US"/>
              </a:p>
            </p:txBody>
          </p:sp>
          <p:sp>
            <p:nvSpPr>
              <p:cNvPr id="80973" name="Line 129"/>
              <p:cNvSpPr>
                <a:spLocks noChangeShapeType="1"/>
              </p:cNvSpPr>
              <p:nvPr/>
            </p:nvSpPr>
            <p:spPr bwMode="auto">
              <a:xfrm>
                <a:off x="4440" y="2715"/>
                <a:ext cx="72" cy="99"/>
              </a:xfrm>
              <a:prstGeom prst="line">
                <a:avLst/>
              </a:prstGeom>
              <a:noFill/>
              <a:ln w="9525">
                <a:solidFill>
                  <a:srgbClr val="000000"/>
                </a:solidFill>
                <a:round/>
                <a:headEnd/>
                <a:tailEnd/>
              </a:ln>
            </p:spPr>
            <p:txBody>
              <a:bodyPr/>
              <a:lstStyle/>
              <a:p>
                <a:endParaRPr lang="zh-CN" altLang="en-US"/>
              </a:p>
            </p:txBody>
          </p:sp>
        </p:grpSp>
        <p:sp>
          <p:nvSpPr>
            <p:cNvPr id="80949" name="Line 130"/>
            <p:cNvSpPr>
              <a:spLocks noChangeShapeType="1"/>
            </p:cNvSpPr>
            <p:nvPr/>
          </p:nvSpPr>
          <p:spPr bwMode="auto">
            <a:xfrm>
              <a:off x="2453" y="2858"/>
              <a:ext cx="24" cy="16"/>
            </a:xfrm>
            <a:prstGeom prst="line">
              <a:avLst/>
            </a:prstGeom>
            <a:noFill/>
            <a:ln w="9525">
              <a:solidFill>
                <a:srgbClr val="000000"/>
              </a:solidFill>
              <a:round/>
              <a:headEnd/>
              <a:tailEnd/>
            </a:ln>
          </p:spPr>
          <p:txBody>
            <a:bodyPr/>
            <a:lstStyle/>
            <a:p>
              <a:endParaRPr lang="zh-CN" altLang="en-US"/>
            </a:p>
          </p:txBody>
        </p:sp>
        <p:sp>
          <p:nvSpPr>
            <p:cNvPr id="80950" name="Line 131"/>
            <p:cNvSpPr>
              <a:spLocks noChangeShapeType="1"/>
            </p:cNvSpPr>
            <p:nvPr/>
          </p:nvSpPr>
          <p:spPr bwMode="auto">
            <a:xfrm>
              <a:off x="2417" y="2921"/>
              <a:ext cx="24" cy="15"/>
            </a:xfrm>
            <a:prstGeom prst="line">
              <a:avLst/>
            </a:prstGeom>
            <a:noFill/>
            <a:ln w="9525">
              <a:solidFill>
                <a:srgbClr val="000000"/>
              </a:solidFill>
              <a:round/>
              <a:headEnd/>
              <a:tailEnd/>
            </a:ln>
          </p:spPr>
          <p:txBody>
            <a:bodyPr/>
            <a:lstStyle/>
            <a:p>
              <a:endParaRPr lang="zh-CN" altLang="en-US"/>
            </a:p>
          </p:txBody>
        </p:sp>
        <p:sp>
          <p:nvSpPr>
            <p:cNvPr id="80951" name="Line 132"/>
            <p:cNvSpPr>
              <a:spLocks noChangeShapeType="1"/>
            </p:cNvSpPr>
            <p:nvPr/>
          </p:nvSpPr>
          <p:spPr bwMode="auto">
            <a:xfrm>
              <a:off x="2374" y="2982"/>
              <a:ext cx="31" cy="24"/>
            </a:xfrm>
            <a:prstGeom prst="line">
              <a:avLst/>
            </a:prstGeom>
            <a:noFill/>
            <a:ln w="9525">
              <a:solidFill>
                <a:srgbClr val="000000"/>
              </a:solidFill>
              <a:round/>
              <a:headEnd/>
              <a:tailEnd/>
            </a:ln>
          </p:spPr>
          <p:txBody>
            <a:bodyPr/>
            <a:lstStyle/>
            <a:p>
              <a:endParaRPr lang="zh-CN" altLang="en-US"/>
            </a:p>
          </p:txBody>
        </p:sp>
        <p:sp>
          <p:nvSpPr>
            <p:cNvPr id="80952" name="Line 133"/>
            <p:cNvSpPr>
              <a:spLocks noChangeShapeType="1"/>
            </p:cNvSpPr>
            <p:nvPr/>
          </p:nvSpPr>
          <p:spPr bwMode="auto">
            <a:xfrm flipV="1">
              <a:off x="2129" y="3030"/>
              <a:ext cx="0" cy="156"/>
            </a:xfrm>
            <a:prstGeom prst="line">
              <a:avLst/>
            </a:prstGeom>
            <a:noFill/>
            <a:ln w="9525">
              <a:solidFill>
                <a:srgbClr val="000000"/>
              </a:solidFill>
              <a:round/>
              <a:headEnd/>
              <a:tailEnd type="triangle" w="sm" len="sm"/>
            </a:ln>
          </p:spPr>
          <p:txBody>
            <a:bodyPr/>
            <a:lstStyle/>
            <a:p>
              <a:endParaRPr lang="zh-CN" altLang="en-US"/>
            </a:p>
          </p:txBody>
        </p:sp>
        <p:sp>
          <p:nvSpPr>
            <p:cNvPr id="80953" name="Line 134"/>
            <p:cNvSpPr>
              <a:spLocks noChangeShapeType="1"/>
            </p:cNvSpPr>
            <p:nvPr/>
          </p:nvSpPr>
          <p:spPr bwMode="auto">
            <a:xfrm flipV="1">
              <a:off x="1373" y="2990"/>
              <a:ext cx="0" cy="172"/>
            </a:xfrm>
            <a:prstGeom prst="line">
              <a:avLst/>
            </a:prstGeom>
            <a:noFill/>
            <a:ln w="9525">
              <a:solidFill>
                <a:srgbClr val="000000"/>
              </a:solidFill>
              <a:round/>
              <a:headEnd/>
              <a:tailEnd type="triangle" w="sm" len="sm"/>
            </a:ln>
          </p:spPr>
          <p:txBody>
            <a:bodyPr/>
            <a:lstStyle/>
            <a:p>
              <a:endParaRPr lang="zh-CN" altLang="en-US"/>
            </a:p>
          </p:txBody>
        </p:sp>
        <p:sp>
          <p:nvSpPr>
            <p:cNvPr id="80954" name="Line 135"/>
            <p:cNvSpPr>
              <a:spLocks noChangeShapeType="1"/>
            </p:cNvSpPr>
            <p:nvPr/>
          </p:nvSpPr>
          <p:spPr bwMode="auto">
            <a:xfrm flipH="1" flipV="1">
              <a:off x="2883" y="3160"/>
              <a:ext cx="2" cy="94"/>
            </a:xfrm>
            <a:prstGeom prst="line">
              <a:avLst/>
            </a:prstGeom>
            <a:noFill/>
            <a:ln w="9525">
              <a:solidFill>
                <a:srgbClr val="000000"/>
              </a:solidFill>
              <a:round/>
              <a:headEnd/>
              <a:tailEnd type="triangle" w="sm" len="sm"/>
            </a:ln>
          </p:spPr>
          <p:txBody>
            <a:bodyPr/>
            <a:lstStyle/>
            <a:p>
              <a:endParaRPr lang="zh-CN" altLang="en-US"/>
            </a:p>
          </p:txBody>
        </p:sp>
        <p:sp>
          <p:nvSpPr>
            <p:cNvPr id="80955" name="Line 136"/>
            <p:cNvSpPr>
              <a:spLocks noChangeShapeType="1"/>
            </p:cNvSpPr>
            <p:nvPr/>
          </p:nvSpPr>
          <p:spPr bwMode="auto">
            <a:xfrm>
              <a:off x="3307" y="2867"/>
              <a:ext cx="99" cy="0"/>
            </a:xfrm>
            <a:prstGeom prst="line">
              <a:avLst/>
            </a:prstGeom>
            <a:noFill/>
            <a:ln w="9525">
              <a:solidFill>
                <a:srgbClr val="000000"/>
              </a:solidFill>
              <a:round/>
              <a:headEnd/>
              <a:tailEnd/>
            </a:ln>
          </p:spPr>
          <p:txBody>
            <a:bodyPr/>
            <a:lstStyle/>
            <a:p>
              <a:endParaRPr lang="zh-CN" altLang="en-US"/>
            </a:p>
          </p:txBody>
        </p:sp>
        <p:sp>
          <p:nvSpPr>
            <p:cNvPr id="80956" name="Line 137"/>
            <p:cNvSpPr>
              <a:spLocks noChangeShapeType="1"/>
            </p:cNvSpPr>
            <p:nvPr/>
          </p:nvSpPr>
          <p:spPr bwMode="auto">
            <a:xfrm>
              <a:off x="3305" y="3292"/>
              <a:ext cx="98" cy="0"/>
            </a:xfrm>
            <a:prstGeom prst="line">
              <a:avLst/>
            </a:prstGeom>
            <a:noFill/>
            <a:ln w="9525">
              <a:solidFill>
                <a:srgbClr val="000000"/>
              </a:solidFill>
              <a:round/>
              <a:headEnd/>
              <a:tailEnd/>
            </a:ln>
          </p:spPr>
          <p:txBody>
            <a:bodyPr/>
            <a:lstStyle/>
            <a:p>
              <a:endParaRPr lang="zh-CN" altLang="en-US"/>
            </a:p>
          </p:txBody>
        </p:sp>
        <p:sp>
          <p:nvSpPr>
            <p:cNvPr id="80957" name="Line 138"/>
            <p:cNvSpPr>
              <a:spLocks noChangeShapeType="1"/>
            </p:cNvSpPr>
            <p:nvPr/>
          </p:nvSpPr>
          <p:spPr bwMode="auto">
            <a:xfrm>
              <a:off x="3358" y="2870"/>
              <a:ext cx="0" cy="172"/>
            </a:xfrm>
            <a:prstGeom prst="line">
              <a:avLst/>
            </a:prstGeom>
            <a:noFill/>
            <a:ln w="9525">
              <a:solidFill>
                <a:srgbClr val="000000"/>
              </a:solidFill>
              <a:round/>
              <a:headEnd/>
              <a:tailEnd/>
            </a:ln>
          </p:spPr>
          <p:txBody>
            <a:bodyPr/>
            <a:lstStyle/>
            <a:p>
              <a:endParaRPr lang="zh-CN" altLang="en-US"/>
            </a:p>
          </p:txBody>
        </p:sp>
        <p:sp>
          <p:nvSpPr>
            <p:cNvPr id="80958" name="Line 139"/>
            <p:cNvSpPr>
              <a:spLocks noChangeShapeType="1"/>
            </p:cNvSpPr>
            <p:nvPr/>
          </p:nvSpPr>
          <p:spPr bwMode="auto">
            <a:xfrm>
              <a:off x="3358" y="3150"/>
              <a:ext cx="0" cy="142"/>
            </a:xfrm>
            <a:prstGeom prst="line">
              <a:avLst/>
            </a:prstGeom>
            <a:noFill/>
            <a:ln w="9525">
              <a:solidFill>
                <a:srgbClr val="000000"/>
              </a:solidFill>
              <a:round/>
              <a:headEnd/>
              <a:tailEnd/>
            </a:ln>
          </p:spPr>
          <p:txBody>
            <a:bodyPr/>
            <a:lstStyle/>
            <a:p>
              <a:endParaRPr lang="zh-CN" altLang="en-US"/>
            </a:p>
          </p:txBody>
        </p:sp>
        <p:sp>
          <p:nvSpPr>
            <p:cNvPr id="80959" name="Text Box 140"/>
            <p:cNvSpPr txBox="1">
              <a:spLocks noChangeArrowheads="1"/>
            </p:cNvSpPr>
            <p:nvPr/>
          </p:nvSpPr>
          <p:spPr bwMode="auto">
            <a:xfrm>
              <a:off x="3281" y="2994"/>
              <a:ext cx="240" cy="175"/>
            </a:xfrm>
            <a:prstGeom prst="rect">
              <a:avLst/>
            </a:prstGeom>
            <a:noFill/>
            <a:ln w="9525">
              <a:noFill/>
              <a:miter lim="800000"/>
              <a:headEnd/>
              <a:tailEnd/>
            </a:ln>
          </p:spPr>
          <p:txBody>
            <a:bodyPr/>
            <a:lstStyle/>
            <a:p>
              <a:pPr algn="just"/>
              <a:r>
                <a:rPr lang="en-US" altLang="zh-CN" sz="900" b="0" i="1">
                  <a:solidFill>
                    <a:schemeClr val="tx1"/>
                  </a:solidFill>
                </a:rPr>
                <a:t>l</a:t>
              </a:r>
              <a:endParaRPr lang="en-US" altLang="zh-CN">
                <a:solidFill>
                  <a:schemeClr val="tx1"/>
                </a:solidFill>
              </a:endParaRPr>
            </a:p>
          </p:txBody>
        </p:sp>
        <p:sp>
          <p:nvSpPr>
            <p:cNvPr id="80960" name="Text Box 141"/>
            <p:cNvSpPr txBox="1">
              <a:spLocks noChangeArrowheads="1"/>
            </p:cNvSpPr>
            <p:nvPr/>
          </p:nvSpPr>
          <p:spPr bwMode="auto">
            <a:xfrm>
              <a:off x="3135" y="2704"/>
              <a:ext cx="240" cy="175"/>
            </a:xfrm>
            <a:prstGeom prst="rect">
              <a:avLst/>
            </a:prstGeom>
            <a:noFill/>
            <a:ln w="9525">
              <a:noFill/>
              <a:miter lim="800000"/>
              <a:headEnd/>
              <a:tailEnd/>
            </a:ln>
          </p:spPr>
          <p:txBody>
            <a:bodyPr/>
            <a:lstStyle/>
            <a:p>
              <a:pPr algn="just"/>
              <a:r>
                <a:rPr lang="en-US" altLang="zh-CN" sz="900" b="0">
                  <a:solidFill>
                    <a:schemeClr val="tx1"/>
                  </a:solidFill>
                </a:rPr>
                <a:t>+</a:t>
              </a:r>
              <a:r>
                <a:rPr lang="en-US" altLang="zh-CN" sz="900" b="0" i="1">
                  <a:solidFill>
                    <a:schemeClr val="tx1"/>
                  </a:solidFill>
                </a:rPr>
                <a:t>q</a:t>
              </a:r>
              <a:endParaRPr lang="en-US" altLang="zh-CN">
                <a:solidFill>
                  <a:schemeClr val="tx1"/>
                </a:solidFill>
              </a:endParaRPr>
            </a:p>
          </p:txBody>
        </p:sp>
        <p:sp>
          <p:nvSpPr>
            <p:cNvPr id="80961" name="Text Box 142"/>
            <p:cNvSpPr txBox="1">
              <a:spLocks noChangeArrowheads="1"/>
            </p:cNvSpPr>
            <p:nvPr/>
          </p:nvSpPr>
          <p:spPr bwMode="auto">
            <a:xfrm>
              <a:off x="3166" y="3273"/>
              <a:ext cx="240" cy="175"/>
            </a:xfrm>
            <a:prstGeom prst="rect">
              <a:avLst/>
            </a:prstGeom>
            <a:noFill/>
            <a:ln w="9525">
              <a:noFill/>
              <a:miter lim="800000"/>
              <a:headEnd/>
              <a:tailEnd/>
            </a:ln>
          </p:spPr>
          <p:txBody>
            <a:bodyPr/>
            <a:lstStyle/>
            <a:p>
              <a:pPr algn="just"/>
              <a:r>
                <a:rPr lang="en-US" altLang="zh-CN" sz="900" b="0">
                  <a:solidFill>
                    <a:schemeClr val="tx1"/>
                  </a:solidFill>
                </a:rPr>
                <a:t>-</a:t>
              </a:r>
              <a:r>
                <a:rPr lang="en-US" altLang="zh-CN" sz="900" b="0" i="1">
                  <a:solidFill>
                    <a:schemeClr val="tx1"/>
                  </a:solidFill>
                </a:rPr>
                <a:t>q</a:t>
              </a:r>
              <a:endParaRPr lang="en-US" altLang="zh-CN">
                <a:solidFill>
                  <a:schemeClr val="tx1"/>
                </a:solidFill>
              </a:endParaRPr>
            </a:p>
          </p:txBody>
        </p:sp>
        <p:sp>
          <p:nvSpPr>
            <p:cNvPr id="80962" name="Text Box 143"/>
            <p:cNvSpPr txBox="1">
              <a:spLocks noChangeArrowheads="1"/>
            </p:cNvSpPr>
            <p:nvPr/>
          </p:nvSpPr>
          <p:spPr bwMode="auto">
            <a:xfrm>
              <a:off x="1247" y="3001"/>
              <a:ext cx="240" cy="175"/>
            </a:xfrm>
            <a:prstGeom prst="rect">
              <a:avLst/>
            </a:prstGeom>
            <a:noFill/>
            <a:ln w="9525">
              <a:noFill/>
              <a:miter lim="800000"/>
              <a:headEnd/>
              <a:tailEnd/>
            </a:ln>
          </p:spPr>
          <p:txBody>
            <a:bodyPr/>
            <a:lstStyle/>
            <a:p>
              <a:pPr algn="just"/>
              <a:r>
                <a:rPr lang="en-US" altLang="zh-CN" sz="900" b="0" i="1">
                  <a:solidFill>
                    <a:schemeClr val="tx1"/>
                  </a:solidFill>
                </a:rPr>
                <a:t>I</a:t>
              </a:r>
              <a:endParaRPr lang="en-US" altLang="zh-CN">
                <a:solidFill>
                  <a:schemeClr val="tx1"/>
                </a:solidFill>
              </a:endParaRPr>
            </a:p>
          </p:txBody>
        </p:sp>
        <p:sp>
          <p:nvSpPr>
            <p:cNvPr id="80963" name="Text Box 144"/>
            <p:cNvSpPr txBox="1">
              <a:spLocks noChangeArrowheads="1"/>
            </p:cNvSpPr>
            <p:nvPr/>
          </p:nvSpPr>
          <p:spPr bwMode="auto">
            <a:xfrm>
              <a:off x="1462" y="3362"/>
              <a:ext cx="223" cy="180"/>
            </a:xfrm>
            <a:prstGeom prst="rect">
              <a:avLst/>
            </a:prstGeom>
            <a:noFill/>
            <a:ln w="9525">
              <a:noFill/>
              <a:miter lim="800000"/>
              <a:headEnd/>
              <a:tailEnd/>
            </a:ln>
          </p:spPr>
          <p:txBody>
            <a:bodyPr/>
            <a:lstStyle/>
            <a:p>
              <a:pPr algn="just"/>
              <a:r>
                <a:rPr lang="en-US" altLang="zh-CN" sz="900" b="0">
                  <a:solidFill>
                    <a:schemeClr val="tx1"/>
                  </a:solidFill>
                </a:rPr>
                <a:t>(a)</a:t>
              </a:r>
              <a:endParaRPr lang="en-US" altLang="zh-CN">
                <a:solidFill>
                  <a:schemeClr val="tx1"/>
                </a:solidFill>
              </a:endParaRPr>
            </a:p>
          </p:txBody>
        </p:sp>
        <p:sp>
          <p:nvSpPr>
            <p:cNvPr id="80964" name="Text Box 145"/>
            <p:cNvSpPr txBox="1">
              <a:spLocks noChangeArrowheads="1"/>
            </p:cNvSpPr>
            <p:nvPr/>
          </p:nvSpPr>
          <p:spPr bwMode="auto">
            <a:xfrm>
              <a:off x="2225" y="3378"/>
              <a:ext cx="223" cy="180"/>
            </a:xfrm>
            <a:prstGeom prst="rect">
              <a:avLst/>
            </a:prstGeom>
            <a:noFill/>
            <a:ln w="9525">
              <a:noFill/>
              <a:miter lim="800000"/>
              <a:headEnd/>
              <a:tailEnd/>
            </a:ln>
          </p:spPr>
          <p:txBody>
            <a:bodyPr/>
            <a:lstStyle/>
            <a:p>
              <a:pPr algn="just"/>
              <a:r>
                <a:rPr lang="en-US" altLang="zh-CN" sz="900" b="0">
                  <a:solidFill>
                    <a:schemeClr val="tx1"/>
                  </a:solidFill>
                </a:rPr>
                <a:t>(b)</a:t>
              </a:r>
              <a:endParaRPr lang="en-US" altLang="zh-CN">
                <a:solidFill>
                  <a:schemeClr val="tx1"/>
                </a:solidFill>
              </a:endParaRPr>
            </a:p>
          </p:txBody>
        </p:sp>
        <p:sp>
          <p:nvSpPr>
            <p:cNvPr id="80965" name="Text Box 146"/>
            <p:cNvSpPr txBox="1">
              <a:spLocks noChangeArrowheads="1"/>
            </p:cNvSpPr>
            <p:nvPr/>
          </p:nvSpPr>
          <p:spPr bwMode="auto">
            <a:xfrm>
              <a:off x="2782" y="3381"/>
              <a:ext cx="223" cy="180"/>
            </a:xfrm>
            <a:prstGeom prst="rect">
              <a:avLst/>
            </a:prstGeom>
            <a:noFill/>
            <a:ln w="9525">
              <a:noFill/>
              <a:miter lim="800000"/>
              <a:headEnd/>
              <a:tailEnd/>
            </a:ln>
          </p:spPr>
          <p:txBody>
            <a:bodyPr/>
            <a:lstStyle/>
            <a:p>
              <a:pPr algn="just"/>
              <a:r>
                <a:rPr lang="en-US" altLang="zh-CN" sz="900" b="0">
                  <a:solidFill>
                    <a:schemeClr val="tx1"/>
                  </a:solidFill>
                </a:rPr>
                <a:t>(c)</a:t>
              </a:r>
              <a:endParaRPr lang="en-US" altLang="zh-CN">
                <a:solidFill>
                  <a:schemeClr val="tx1"/>
                </a:solidFill>
              </a:endParaRPr>
            </a:p>
          </p:txBody>
        </p:sp>
        <p:sp>
          <p:nvSpPr>
            <p:cNvPr id="80966" name="Text Box 147"/>
            <p:cNvSpPr txBox="1">
              <a:spLocks noChangeArrowheads="1"/>
            </p:cNvSpPr>
            <p:nvPr/>
          </p:nvSpPr>
          <p:spPr bwMode="auto">
            <a:xfrm>
              <a:off x="3243" y="3400"/>
              <a:ext cx="223" cy="180"/>
            </a:xfrm>
            <a:prstGeom prst="rect">
              <a:avLst/>
            </a:prstGeom>
            <a:noFill/>
            <a:ln w="9525">
              <a:noFill/>
              <a:miter lim="800000"/>
              <a:headEnd/>
              <a:tailEnd/>
            </a:ln>
          </p:spPr>
          <p:txBody>
            <a:bodyPr/>
            <a:lstStyle/>
            <a:p>
              <a:pPr algn="just"/>
              <a:r>
                <a:rPr lang="en-US" altLang="zh-CN" sz="900" b="0">
                  <a:solidFill>
                    <a:schemeClr val="tx1"/>
                  </a:solidFill>
                </a:rPr>
                <a:t>(d)</a:t>
              </a:r>
              <a:endParaRPr lang="en-US" altLang="zh-CN">
                <a:solidFill>
                  <a:schemeClr val="tx1"/>
                </a:solidFill>
              </a:endParaRPr>
            </a:p>
          </p:txBody>
        </p:sp>
        <p:sp>
          <p:nvSpPr>
            <p:cNvPr id="80967" name="Text Box 148"/>
            <p:cNvSpPr txBox="1">
              <a:spLocks noChangeArrowheads="1"/>
            </p:cNvSpPr>
            <p:nvPr/>
          </p:nvSpPr>
          <p:spPr bwMode="auto">
            <a:xfrm>
              <a:off x="1463" y="3633"/>
              <a:ext cx="1788" cy="192"/>
            </a:xfrm>
            <a:prstGeom prst="rect">
              <a:avLst/>
            </a:prstGeom>
            <a:noFill/>
            <a:ln w="9525">
              <a:noFill/>
              <a:miter lim="800000"/>
              <a:headEnd/>
              <a:tailEnd/>
            </a:ln>
          </p:spPr>
          <p:txBody>
            <a:bodyPr/>
            <a:lstStyle/>
            <a:p>
              <a:pPr algn="just"/>
              <a:r>
                <a:rPr lang="zh-CN" altLang="en-US" sz="900" b="0">
                  <a:solidFill>
                    <a:schemeClr val="tx1"/>
                  </a:solidFill>
                </a:rPr>
                <a:t>图</a:t>
              </a:r>
              <a:r>
                <a:rPr lang="en-US" altLang="zh-CN" sz="900" b="0">
                  <a:solidFill>
                    <a:schemeClr val="tx1"/>
                  </a:solidFill>
                </a:rPr>
                <a:t>12.7-2 </a:t>
              </a:r>
              <a:r>
                <a:rPr lang="zh-CN" altLang="en-US" sz="900" b="0">
                  <a:solidFill>
                    <a:schemeClr val="tx1"/>
                  </a:solidFill>
                </a:rPr>
                <a:t>提高振荡电路的频率并开放电磁场的方法</a:t>
              </a:r>
              <a:endParaRPr lang="zh-CN" altLang="en-US">
                <a:solidFill>
                  <a:schemeClr val="tx1"/>
                </a:solidFill>
              </a:endParaRPr>
            </a:p>
          </p:txBody>
        </p:sp>
        <p:sp>
          <p:nvSpPr>
            <p:cNvPr id="80968" name="Line 149"/>
            <p:cNvSpPr>
              <a:spLocks noChangeShapeType="1"/>
            </p:cNvSpPr>
            <p:nvPr/>
          </p:nvSpPr>
          <p:spPr bwMode="auto">
            <a:xfrm>
              <a:off x="2862" y="3306"/>
              <a:ext cx="45" cy="0"/>
            </a:xfrm>
            <a:prstGeom prst="line">
              <a:avLst/>
            </a:prstGeom>
            <a:noFill/>
            <a:ln w="9525">
              <a:solidFill>
                <a:schemeClr val="tx1"/>
              </a:solidFill>
              <a:round/>
              <a:headEnd/>
              <a:tailEnd/>
            </a:ln>
          </p:spPr>
          <p:txBody>
            <a:bodyPr/>
            <a:lstStyle/>
            <a:p>
              <a:endParaRPr lang="zh-CN" altLang="en-US"/>
            </a:p>
          </p:txBody>
        </p:sp>
        <p:sp>
          <p:nvSpPr>
            <p:cNvPr id="80969" name="Text Box 150"/>
            <p:cNvSpPr txBox="1">
              <a:spLocks noChangeArrowheads="1"/>
            </p:cNvSpPr>
            <p:nvPr/>
          </p:nvSpPr>
          <p:spPr bwMode="auto">
            <a:xfrm>
              <a:off x="2817" y="2762"/>
              <a:ext cx="152" cy="135"/>
            </a:xfrm>
            <a:prstGeom prst="rect">
              <a:avLst/>
            </a:prstGeom>
            <a:noFill/>
            <a:ln w="9525">
              <a:noFill/>
              <a:miter lim="800000"/>
              <a:headEnd/>
              <a:tailEnd/>
            </a:ln>
          </p:spPr>
          <p:txBody>
            <a:bodyPr wrap="none">
              <a:spAutoFit/>
            </a:bodyPr>
            <a:lstStyle/>
            <a:p>
              <a:r>
                <a:rPr lang="en-US" altLang="zh-CN" sz="800">
                  <a:solidFill>
                    <a:schemeClr val="tx1"/>
                  </a:solidFill>
                </a:rPr>
                <a:t>+</a:t>
              </a:r>
            </a:p>
          </p:txBody>
        </p:sp>
        <p:sp>
          <p:nvSpPr>
            <p:cNvPr id="80970" name="Text Box 151"/>
            <p:cNvSpPr txBox="1">
              <a:spLocks noChangeArrowheads="1"/>
            </p:cNvSpPr>
            <p:nvPr/>
          </p:nvSpPr>
          <p:spPr bwMode="auto">
            <a:xfrm>
              <a:off x="2868" y="2774"/>
              <a:ext cx="152" cy="135"/>
            </a:xfrm>
            <a:prstGeom prst="rect">
              <a:avLst/>
            </a:prstGeom>
            <a:noFill/>
            <a:ln w="9525">
              <a:noFill/>
              <a:miter lim="800000"/>
              <a:headEnd/>
              <a:tailEnd/>
            </a:ln>
          </p:spPr>
          <p:txBody>
            <a:bodyPr wrap="none">
              <a:spAutoFit/>
            </a:bodyPr>
            <a:lstStyle/>
            <a:p>
              <a:r>
                <a:rPr lang="en-US" altLang="zh-CN" sz="800">
                  <a:solidFill>
                    <a:schemeClr val="tx1"/>
                  </a:solidFill>
                </a:rPr>
                <a:t>+</a:t>
              </a:r>
            </a:p>
          </p:txBody>
        </p:sp>
        <p:sp>
          <p:nvSpPr>
            <p:cNvPr id="80971" name="Text Box 152"/>
            <p:cNvSpPr txBox="1">
              <a:spLocks noChangeArrowheads="1"/>
            </p:cNvSpPr>
            <p:nvPr/>
          </p:nvSpPr>
          <p:spPr bwMode="auto">
            <a:xfrm>
              <a:off x="2756" y="2780"/>
              <a:ext cx="152" cy="135"/>
            </a:xfrm>
            <a:prstGeom prst="rect">
              <a:avLst/>
            </a:prstGeom>
            <a:noFill/>
            <a:ln w="9525">
              <a:noFill/>
              <a:miter lim="800000"/>
              <a:headEnd/>
              <a:tailEnd/>
            </a:ln>
          </p:spPr>
          <p:txBody>
            <a:bodyPr wrap="none">
              <a:spAutoFit/>
            </a:bodyPr>
            <a:lstStyle/>
            <a:p>
              <a:r>
                <a:rPr lang="en-US" altLang="zh-CN" sz="800">
                  <a:solidFill>
                    <a:schemeClr val="tx1"/>
                  </a:solidFill>
                </a:rPr>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5783"/>
                                        </p:tgtEl>
                                        <p:attrNameLst>
                                          <p:attrName>style.visibility</p:attrName>
                                        </p:attrNameLst>
                                      </p:cBhvr>
                                      <p:to>
                                        <p:strVal val="visible"/>
                                      </p:to>
                                    </p:set>
                                    <p:animEffect transition="in" filter="wipe(left)">
                                      <p:cBhvr>
                                        <p:cTn id="7" dur="500"/>
                                        <p:tgtEl>
                                          <p:spTgt spid="11578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iterate type="lt">
                                    <p:tmPct val="20000"/>
                                  </p:iterate>
                                  <p:childTnLst>
                                    <p:set>
                                      <p:cBhvr>
                                        <p:cTn id="11" dur="1" fill="hold">
                                          <p:stCondLst>
                                            <p:cond delay="0"/>
                                          </p:stCondLst>
                                        </p:cTn>
                                        <p:tgtEl>
                                          <p:spTgt spid="115714"/>
                                        </p:tgtEl>
                                        <p:attrNameLst>
                                          <p:attrName>style.visibility</p:attrName>
                                        </p:attrNameLst>
                                      </p:cBhvr>
                                      <p:to>
                                        <p:strVal val="visible"/>
                                      </p:to>
                                    </p:set>
                                    <p:anim calcmode="lin" valueType="num">
                                      <p:cBhvr additive="base">
                                        <p:cTn id="12" dur="500" fill="hold"/>
                                        <p:tgtEl>
                                          <p:spTgt spid="115714"/>
                                        </p:tgtEl>
                                        <p:attrNameLst>
                                          <p:attrName>ppt_x</p:attrName>
                                        </p:attrNameLst>
                                      </p:cBhvr>
                                      <p:tavLst>
                                        <p:tav tm="0">
                                          <p:val>
                                            <p:strVal val="#ppt_x"/>
                                          </p:val>
                                        </p:tav>
                                        <p:tav tm="100000">
                                          <p:val>
                                            <p:strVal val="#ppt_x"/>
                                          </p:val>
                                        </p:tav>
                                      </p:tavLst>
                                    </p:anim>
                                    <p:anim calcmode="lin" valueType="num">
                                      <p:cBhvr additive="base">
                                        <p:cTn id="13" dur="500" fill="hold"/>
                                        <p:tgtEl>
                                          <p:spTgt spid="115714"/>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15757"/>
                                        </p:tgtEl>
                                        <p:attrNameLst>
                                          <p:attrName>style.visibility</p:attrName>
                                        </p:attrNameLst>
                                      </p:cBhvr>
                                      <p:to>
                                        <p:strVal val="visible"/>
                                      </p:to>
                                    </p:set>
                                    <p:animEffect transition="in" filter="wipe(up)">
                                      <p:cBhvr>
                                        <p:cTn id="18" dur="500"/>
                                        <p:tgtEl>
                                          <p:spTgt spid="11575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dissolv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7" presetClass="entr" presetSubtype="10" fill="hold" nodeType="clickEffect">
                                  <p:stCondLst>
                                    <p:cond delay="0"/>
                                  </p:stCondLst>
                                  <p:childTnLst>
                                    <p:set>
                                      <p:cBhvr>
                                        <p:cTn id="32" dur="1" fill="hold">
                                          <p:stCondLst>
                                            <p:cond delay="0"/>
                                          </p:stCondLst>
                                        </p:cTn>
                                        <p:tgtEl>
                                          <p:spTgt spid="115758"/>
                                        </p:tgtEl>
                                        <p:attrNameLst>
                                          <p:attrName>style.visibility</p:attrName>
                                        </p:attrNameLst>
                                      </p:cBhvr>
                                      <p:to>
                                        <p:strVal val="visible"/>
                                      </p:to>
                                    </p:set>
                                    <p:anim calcmode="lin" valueType="num">
                                      <p:cBhvr>
                                        <p:cTn id="33" dur="500" fill="hold"/>
                                        <p:tgtEl>
                                          <p:spTgt spid="115758"/>
                                        </p:tgtEl>
                                        <p:attrNameLst>
                                          <p:attrName>ppt_w</p:attrName>
                                        </p:attrNameLst>
                                      </p:cBhvr>
                                      <p:tavLst>
                                        <p:tav tm="0">
                                          <p:val>
                                            <p:fltVal val="0"/>
                                          </p:val>
                                        </p:tav>
                                        <p:tav tm="100000">
                                          <p:val>
                                            <p:strVal val="#ppt_w"/>
                                          </p:val>
                                        </p:tav>
                                      </p:tavLst>
                                    </p:anim>
                                    <p:anim calcmode="lin" valueType="num">
                                      <p:cBhvr>
                                        <p:cTn id="34" dur="500" fill="hold"/>
                                        <p:tgtEl>
                                          <p:spTgt spid="115758"/>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115784"/>
                                        </p:tgtEl>
                                        <p:attrNameLst>
                                          <p:attrName>style.visibility</p:attrName>
                                        </p:attrNameLst>
                                      </p:cBhvr>
                                      <p:to>
                                        <p:strVal val="visible"/>
                                      </p:to>
                                    </p:set>
                                    <p:animEffect transition="in" filter="dissolve">
                                      <p:cBhvr>
                                        <p:cTn id="39" dur="500"/>
                                        <p:tgtEl>
                                          <p:spTgt spid="115784"/>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499"/>
                                          </p:stCondLst>
                                        </p:cTn>
                                        <p:tgtEl>
                                          <p:spTgt spid="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499"/>
                                          </p:stCondLst>
                                        </p:cTn>
                                        <p:tgtEl>
                                          <p:spTgt spid="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p:bldP spid="115757" grpId="0" autoUpdateAnimBg="0"/>
      <p:bldP spid="115783"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3"/>
          <p:cNvSpPr>
            <a:spLocks noGrp="1"/>
          </p:cNvSpPr>
          <p:nvPr>
            <p:ph type="sldNum" sz="quarter" idx="12"/>
          </p:nvPr>
        </p:nvSpPr>
        <p:spPr/>
        <p:txBody>
          <a:bodyPr/>
          <a:lstStyle/>
          <a:p>
            <a:pPr>
              <a:defRPr/>
            </a:pPr>
            <a:fld id="{5BF3A7C1-1444-460B-8E4B-F76875D2996A}" type="slidenum">
              <a:rPr lang="en-US" altLang="zh-CN"/>
              <a:pPr>
                <a:defRPr/>
              </a:pPr>
              <a:t>91</a:t>
            </a:fld>
            <a:endParaRPr lang="en-US" altLang="zh-CN"/>
          </a:p>
        </p:txBody>
      </p:sp>
      <p:sp>
        <p:nvSpPr>
          <p:cNvPr id="100355" name="Text Box 3"/>
          <p:cNvSpPr txBox="1">
            <a:spLocks noChangeArrowheads="1"/>
          </p:cNvSpPr>
          <p:nvPr/>
        </p:nvSpPr>
        <p:spPr bwMode="auto">
          <a:xfrm>
            <a:off x="762000" y="1346200"/>
            <a:ext cx="4624388" cy="457200"/>
          </a:xfrm>
          <a:prstGeom prst="rect">
            <a:avLst/>
          </a:prstGeom>
          <a:noFill/>
          <a:ln w="9525">
            <a:noFill/>
            <a:miter lim="800000"/>
            <a:headEnd/>
            <a:tailEnd/>
          </a:ln>
        </p:spPr>
        <p:txBody>
          <a:bodyPr wrap="none">
            <a:spAutoFit/>
          </a:bodyPr>
          <a:lstStyle/>
          <a:p>
            <a:r>
              <a:rPr kumimoji="1" lang="zh-CN" altLang="en-US">
                <a:latin typeface="宋体" pitchFamily="2" charset="-122"/>
              </a:rPr>
              <a:t>实验证实：赫兹（</a:t>
            </a:r>
            <a:r>
              <a:rPr kumimoji="1" lang="en-US" altLang="zh-CN"/>
              <a:t>1888</a:t>
            </a:r>
            <a:r>
              <a:rPr kumimoji="1" lang="en-US" altLang="zh-CN">
                <a:latin typeface="宋体" pitchFamily="2" charset="-122"/>
              </a:rPr>
              <a:t> </a:t>
            </a:r>
            <a:r>
              <a:rPr kumimoji="1" lang="zh-CN" altLang="en-US">
                <a:latin typeface="宋体" pitchFamily="2" charset="-122"/>
              </a:rPr>
              <a:t>年完成）</a:t>
            </a:r>
          </a:p>
        </p:txBody>
      </p:sp>
      <p:grpSp>
        <p:nvGrpSpPr>
          <p:cNvPr id="2" name="Group 46"/>
          <p:cNvGrpSpPr>
            <a:grpSpLocks/>
          </p:cNvGrpSpPr>
          <p:nvPr/>
        </p:nvGrpSpPr>
        <p:grpSpPr bwMode="auto">
          <a:xfrm>
            <a:off x="1828800" y="2286000"/>
            <a:ext cx="4648200" cy="3124200"/>
            <a:chOff x="1152" y="1440"/>
            <a:chExt cx="2928" cy="1968"/>
          </a:xfrm>
        </p:grpSpPr>
        <p:grpSp>
          <p:nvGrpSpPr>
            <p:cNvPr id="100357" name="Group 4"/>
            <p:cNvGrpSpPr>
              <a:grpSpLocks/>
            </p:cNvGrpSpPr>
            <p:nvPr/>
          </p:nvGrpSpPr>
          <p:grpSpPr bwMode="auto">
            <a:xfrm>
              <a:off x="1152" y="1440"/>
              <a:ext cx="2928" cy="1968"/>
              <a:chOff x="240" y="2160"/>
              <a:chExt cx="2928" cy="1968"/>
            </a:xfrm>
          </p:grpSpPr>
          <p:sp>
            <p:nvSpPr>
              <p:cNvPr id="100362" name="Rectangle 5"/>
              <p:cNvSpPr>
                <a:spLocks noChangeArrowheads="1"/>
              </p:cNvSpPr>
              <p:nvPr/>
            </p:nvSpPr>
            <p:spPr bwMode="auto">
              <a:xfrm>
                <a:off x="240" y="2160"/>
                <a:ext cx="2928" cy="1968"/>
              </a:xfrm>
              <a:prstGeom prst="rect">
                <a:avLst/>
              </a:prstGeom>
              <a:solidFill>
                <a:srgbClr val="CCFFFF"/>
              </a:solidFill>
              <a:ln w="9525">
                <a:solidFill>
                  <a:srgbClr val="FFFF00"/>
                </a:solidFill>
                <a:miter lim="800000"/>
                <a:headEnd/>
                <a:tailEnd/>
              </a:ln>
            </p:spPr>
            <p:txBody>
              <a:bodyPr wrap="none" anchor="ctr"/>
              <a:lstStyle/>
              <a:p>
                <a:endParaRPr lang="zh-CN" altLang="en-US"/>
              </a:p>
            </p:txBody>
          </p:sp>
          <p:sp>
            <p:nvSpPr>
              <p:cNvPr id="100363" name="Rectangle 6"/>
              <p:cNvSpPr>
                <a:spLocks noChangeArrowheads="1"/>
              </p:cNvSpPr>
              <p:nvPr/>
            </p:nvSpPr>
            <p:spPr bwMode="auto">
              <a:xfrm>
                <a:off x="336" y="3072"/>
                <a:ext cx="1056" cy="384"/>
              </a:xfrm>
              <a:prstGeom prst="rect">
                <a:avLst/>
              </a:prstGeom>
              <a:solidFill>
                <a:srgbClr val="FF9900"/>
              </a:solidFill>
              <a:ln w="38100">
                <a:solidFill>
                  <a:schemeClr val="tx1"/>
                </a:solidFill>
                <a:miter lim="800000"/>
                <a:headEnd/>
                <a:tailEnd/>
              </a:ln>
            </p:spPr>
            <p:txBody>
              <a:bodyPr wrap="none" anchor="ctr"/>
              <a:lstStyle/>
              <a:p>
                <a:endParaRPr lang="zh-CN" altLang="en-US"/>
              </a:p>
            </p:txBody>
          </p:sp>
          <p:grpSp>
            <p:nvGrpSpPr>
              <p:cNvPr id="100364" name="Group 7"/>
              <p:cNvGrpSpPr>
                <a:grpSpLocks/>
              </p:cNvGrpSpPr>
              <p:nvPr/>
            </p:nvGrpSpPr>
            <p:grpSpPr bwMode="auto">
              <a:xfrm>
                <a:off x="480" y="2784"/>
                <a:ext cx="192" cy="288"/>
                <a:chOff x="432" y="2592"/>
                <a:chExt cx="192" cy="288"/>
              </a:xfrm>
            </p:grpSpPr>
            <p:sp>
              <p:nvSpPr>
                <p:cNvPr id="100396" name="Line 8"/>
                <p:cNvSpPr>
                  <a:spLocks noChangeShapeType="1"/>
                </p:cNvSpPr>
                <p:nvPr/>
              </p:nvSpPr>
              <p:spPr bwMode="auto">
                <a:xfrm>
                  <a:off x="432" y="2592"/>
                  <a:ext cx="192" cy="0"/>
                </a:xfrm>
                <a:prstGeom prst="line">
                  <a:avLst/>
                </a:prstGeom>
                <a:noFill/>
                <a:ln w="57150">
                  <a:solidFill>
                    <a:schemeClr val="tx1"/>
                  </a:solidFill>
                  <a:round/>
                  <a:headEnd/>
                  <a:tailEnd/>
                </a:ln>
              </p:spPr>
              <p:txBody>
                <a:bodyPr wrap="none" anchor="ctr"/>
                <a:lstStyle/>
                <a:p>
                  <a:endParaRPr lang="zh-CN" altLang="en-US"/>
                </a:p>
              </p:txBody>
            </p:sp>
            <p:sp>
              <p:nvSpPr>
                <p:cNvPr id="100397" name="Line 9"/>
                <p:cNvSpPr>
                  <a:spLocks noChangeShapeType="1"/>
                </p:cNvSpPr>
                <p:nvPr/>
              </p:nvSpPr>
              <p:spPr bwMode="auto">
                <a:xfrm>
                  <a:off x="528" y="2592"/>
                  <a:ext cx="0" cy="288"/>
                </a:xfrm>
                <a:prstGeom prst="line">
                  <a:avLst/>
                </a:prstGeom>
                <a:noFill/>
                <a:ln w="57150">
                  <a:solidFill>
                    <a:schemeClr val="tx1"/>
                  </a:solidFill>
                  <a:round/>
                  <a:headEnd/>
                  <a:tailEnd/>
                </a:ln>
              </p:spPr>
              <p:txBody>
                <a:bodyPr wrap="none" anchor="ctr"/>
                <a:lstStyle/>
                <a:p>
                  <a:endParaRPr lang="zh-CN" altLang="en-US"/>
                </a:p>
              </p:txBody>
            </p:sp>
          </p:grpSp>
          <p:grpSp>
            <p:nvGrpSpPr>
              <p:cNvPr id="100365" name="Group 10"/>
              <p:cNvGrpSpPr>
                <a:grpSpLocks/>
              </p:cNvGrpSpPr>
              <p:nvPr/>
            </p:nvGrpSpPr>
            <p:grpSpPr bwMode="auto">
              <a:xfrm>
                <a:off x="1056" y="2784"/>
                <a:ext cx="192" cy="288"/>
                <a:chOff x="432" y="2592"/>
                <a:chExt cx="192" cy="288"/>
              </a:xfrm>
            </p:grpSpPr>
            <p:sp>
              <p:nvSpPr>
                <p:cNvPr id="100394" name="Line 11"/>
                <p:cNvSpPr>
                  <a:spLocks noChangeShapeType="1"/>
                </p:cNvSpPr>
                <p:nvPr/>
              </p:nvSpPr>
              <p:spPr bwMode="auto">
                <a:xfrm>
                  <a:off x="432" y="2592"/>
                  <a:ext cx="192" cy="0"/>
                </a:xfrm>
                <a:prstGeom prst="line">
                  <a:avLst/>
                </a:prstGeom>
                <a:noFill/>
                <a:ln w="57150">
                  <a:solidFill>
                    <a:schemeClr val="tx1"/>
                  </a:solidFill>
                  <a:round/>
                  <a:headEnd/>
                  <a:tailEnd/>
                </a:ln>
              </p:spPr>
              <p:txBody>
                <a:bodyPr wrap="none" anchor="ctr"/>
                <a:lstStyle/>
                <a:p>
                  <a:endParaRPr lang="zh-CN" altLang="en-US"/>
                </a:p>
              </p:txBody>
            </p:sp>
            <p:sp>
              <p:nvSpPr>
                <p:cNvPr id="100395" name="Line 12"/>
                <p:cNvSpPr>
                  <a:spLocks noChangeShapeType="1"/>
                </p:cNvSpPr>
                <p:nvPr/>
              </p:nvSpPr>
              <p:spPr bwMode="auto">
                <a:xfrm>
                  <a:off x="528" y="2592"/>
                  <a:ext cx="0" cy="288"/>
                </a:xfrm>
                <a:prstGeom prst="line">
                  <a:avLst/>
                </a:prstGeom>
                <a:noFill/>
                <a:ln w="57150">
                  <a:solidFill>
                    <a:schemeClr val="tx1"/>
                  </a:solidFill>
                  <a:round/>
                  <a:headEnd/>
                  <a:tailEnd/>
                </a:ln>
              </p:spPr>
              <p:txBody>
                <a:bodyPr wrap="none" anchor="ctr"/>
                <a:lstStyle/>
                <a:p>
                  <a:endParaRPr lang="zh-CN" altLang="en-US"/>
                </a:p>
              </p:txBody>
            </p:sp>
          </p:grpSp>
          <p:grpSp>
            <p:nvGrpSpPr>
              <p:cNvPr id="100366" name="Group 13"/>
              <p:cNvGrpSpPr>
                <a:grpSpLocks/>
              </p:cNvGrpSpPr>
              <p:nvPr/>
            </p:nvGrpSpPr>
            <p:grpSpPr bwMode="auto">
              <a:xfrm>
                <a:off x="1584" y="2208"/>
                <a:ext cx="1296" cy="1872"/>
                <a:chOff x="1536" y="2016"/>
                <a:chExt cx="1296" cy="1872"/>
              </a:xfrm>
            </p:grpSpPr>
            <p:grpSp>
              <p:nvGrpSpPr>
                <p:cNvPr id="100380" name="Group 14"/>
                <p:cNvGrpSpPr>
                  <a:grpSpLocks/>
                </p:cNvGrpSpPr>
                <p:nvPr/>
              </p:nvGrpSpPr>
              <p:grpSpPr bwMode="auto">
                <a:xfrm>
                  <a:off x="1536" y="2016"/>
                  <a:ext cx="192" cy="1872"/>
                  <a:chOff x="1536" y="2016"/>
                  <a:chExt cx="192" cy="1872"/>
                </a:xfrm>
              </p:grpSpPr>
              <p:grpSp>
                <p:nvGrpSpPr>
                  <p:cNvPr id="100388" name="Group 15"/>
                  <p:cNvGrpSpPr>
                    <a:grpSpLocks/>
                  </p:cNvGrpSpPr>
                  <p:nvPr/>
                </p:nvGrpSpPr>
                <p:grpSpPr bwMode="auto">
                  <a:xfrm>
                    <a:off x="1536" y="2016"/>
                    <a:ext cx="192" cy="768"/>
                    <a:chOff x="1536" y="2016"/>
                    <a:chExt cx="192" cy="768"/>
                  </a:xfrm>
                </p:grpSpPr>
                <p:sp>
                  <p:nvSpPr>
                    <p:cNvPr id="100392" name="Rectangle 16"/>
                    <p:cNvSpPr>
                      <a:spLocks noChangeArrowheads="1"/>
                    </p:cNvSpPr>
                    <p:nvPr/>
                  </p:nvSpPr>
                  <p:spPr bwMode="auto">
                    <a:xfrm>
                      <a:off x="1584" y="2064"/>
                      <a:ext cx="96" cy="720"/>
                    </a:xfrm>
                    <a:prstGeom prst="rect">
                      <a:avLst/>
                    </a:prstGeom>
                    <a:solidFill>
                      <a:schemeClr val="accent1"/>
                    </a:solidFill>
                    <a:ln w="38100">
                      <a:solidFill>
                        <a:schemeClr val="tx1"/>
                      </a:solidFill>
                      <a:miter lim="800000"/>
                      <a:headEnd/>
                      <a:tailEnd/>
                    </a:ln>
                  </p:spPr>
                  <p:txBody>
                    <a:bodyPr wrap="none" anchor="ctr"/>
                    <a:lstStyle/>
                    <a:p>
                      <a:endParaRPr lang="zh-CN" altLang="en-US"/>
                    </a:p>
                  </p:txBody>
                </p:sp>
                <p:sp>
                  <p:nvSpPr>
                    <p:cNvPr id="100393" name="Rectangle 17"/>
                    <p:cNvSpPr>
                      <a:spLocks noChangeArrowheads="1"/>
                    </p:cNvSpPr>
                    <p:nvPr/>
                  </p:nvSpPr>
                  <p:spPr bwMode="auto">
                    <a:xfrm>
                      <a:off x="1536" y="2016"/>
                      <a:ext cx="192" cy="96"/>
                    </a:xfrm>
                    <a:prstGeom prst="rect">
                      <a:avLst/>
                    </a:prstGeom>
                    <a:solidFill>
                      <a:srgbClr val="00AAA6"/>
                    </a:solidFill>
                    <a:ln w="38100">
                      <a:solidFill>
                        <a:schemeClr val="tx1"/>
                      </a:solidFill>
                      <a:miter lim="800000"/>
                      <a:headEnd/>
                      <a:tailEnd/>
                    </a:ln>
                  </p:spPr>
                  <p:txBody>
                    <a:bodyPr wrap="none" anchor="ctr"/>
                    <a:lstStyle/>
                    <a:p>
                      <a:endParaRPr lang="zh-CN" altLang="en-US"/>
                    </a:p>
                  </p:txBody>
                </p:sp>
              </p:grpSp>
              <p:grpSp>
                <p:nvGrpSpPr>
                  <p:cNvPr id="100389" name="Group 18"/>
                  <p:cNvGrpSpPr>
                    <a:grpSpLocks/>
                  </p:cNvGrpSpPr>
                  <p:nvPr/>
                </p:nvGrpSpPr>
                <p:grpSpPr bwMode="auto">
                  <a:xfrm flipV="1">
                    <a:off x="1536" y="3120"/>
                    <a:ext cx="192" cy="768"/>
                    <a:chOff x="1536" y="2016"/>
                    <a:chExt cx="192" cy="768"/>
                  </a:xfrm>
                </p:grpSpPr>
                <p:sp>
                  <p:nvSpPr>
                    <p:cNvPr id="100390" name="Rectangle 19"/>
                    <p:cNvSpPr>
                      <a:spLocks noChangeArrowheads="1"/>
                    </p:cNvSpPr>
                    <p:nvPr/>
                  </p:nvSpPr>
                  <p:spPr bwMode="auto">
                    <a:xfrm>
                      <a:off x="1584" y="2064"/>
                      <a:ext cx="96" cy="720"/>
                    </a:xfrm>
                    <a:prstGeom prst="rect">
                      <a:avLst/>
                    </a:prstGeom>
                    <a:solidFill>
                      <a:schemeClr val="accent1"/>
                    </a:solidFill>
                    <a:ln w="38100">
                      <a:solidFill>
                        <a:schemeClr val="tx1"/>
                      </a:solidFill>
                      <a:miter lim="800000"/>
                      <a:headEnd/>
                      <a:tailEnd/>
                    </a:ln>
                  </p:spPr>
                  <p:txBody>
                    <a:bodyPr wrap="none" anchor="ctr"/>
                    <a:lstStyle/>
                    <a:p>
                      <a:endParaRPr lang="zh-CN" altLang="en-US"/>
                    </a:p>
                  </p:txBody>
                </p:sp>
                <p:sp>
                  <p:nvSpPr>
                    <p:cNvPr id="100391" name="Rectangle 20"/>
                    <p:cNvSpPr>
                      <a:spLocks noChangeArrowheads="1"/>
                    </p:cNvSpPr>
                    <p:nvPr/>
                  </p:nvSpPr>
                  <p:spPr bwMode="auto">
                    <a:xfrm>
                      <a:off x="1536" y="2016"/>
                      <a:ext cx="192" cy="96"/>
                    </a:xfrm>
                    <a:prstGeom prst="rect">
                      <a:avLst/>
                    </a:prstGeom>
                    <a:solidFill>
                      <a:srgbClr val="00AAA6"/>
                    </a:solidFill>
                    <a:ln w="38100">
                      <a:solidFill>
                        <a:schemeClr val="tx1"/>
                      </a:solidFill>
                      <a:miter lim="800000"/>
                      <a:headEnd/>
                      <a:tailEnd/>
                    </a:ln>
                  </p:spPr>
                  <p:txBody>
                    <a:bodyPr wrap="none" anchor="ctr"/>
                    <a:lstStyle/>
                    <a:p>
                      <a:endParaRPr lang="zh-CN" altLang="en-US"/>
                    </a:p>
                  </p:txBody>
                </p:sp>
              </p:grpSp>
            </p:grpSp>
            <p:grpSp>
              <p:nvGrpSpPr>
                <p:cNvPr id="100381" name="Group 21"/>
                <p:cNvGrpSpPr>
                  <a:grpSpLocks/>
                </p:cNvGrpSpPr>
                <p:nvPr/>
              </p:nvGrpSpPr>
              <p:grpSpPr bwMode="auto">
                <a:xfrm>
                  <a:off x="2640" y="2016"/>
                  <a:ext cx="192" cy="1872"/>
                  <a:chOff x="1536" y="2016"/>
                  <a:chExt cx="192" cy="1872"/>
                </a:xfrm>
              </p:grpSpPr>
              <p:grpSp>
                <p:nvGrpSpPr>
                  <p:cNvPr id="100382" name="Group 22"/>
                  <p:cNvGrpSpPr>
                    <a:grpSpLocks/>
                  </p:cNvGrpSpPr>
                  <p:nvPr/>
                </p:nvGrpSpPr>
                <p:grpSpPr bwMode="auto">
                  <a:xfrm>
                    <a:off x="1536" y="2016"/>
                    <a:ext cx="192" cy="768"/>
                    <a:chOff x="1536" y="2016"/>
                    <a:chExt cx="192" cy="768"/>
                  </a:xfrm>
                </p:grpSpPr>
                <p:sp>
                  <p:nvSpPr>
                    <p:cNvPr id="100386" name="Rectangle 23"/>
                    <p:cNvSpPr>
                      <a:spLocks noChangeArrowheads="1"/>
                    </p:cNvSpPr>
                    <p:nvPr/>
                  </p:nvSpPr>
                  <p:spPr bwMode="auto">
                    <a:xfrm>
                      <a:off x="1584" y="2064"/>
                      <a:ext cx="96" cy="720"/>
                    </a:xfrm>
                    <a:prstGeom prst="rect">
                      <a:avLst/>
                    </a:prstGeom>
                    <a:solidFill>
                      <a:schemeClr val="accent1"/>
                    </a:solidFill>
                    <a:ln w="38100">
                      <a:solidFill>
                        <a:schemeClr val="tx1"/>
                      </a:solidFill>
                      <a:miter lim="800000"/>
                      <a:headEnd/>
                      <a:tailEnd/>
                    </a:ln>
                  </p:spPr>
                  <p:txBody>
                    <a:bodyPr wrap="none" anchor="ctr"/>
                    <a:lstStyle/>
                    <a:p>
                      <a:endParaRPr lang="zh-CN" altLang="en-US"/>
                    </a:p>
                  </p:txBody>
                </p:sp>
                <p:sp>
                  <p:nvSpPr>
                    <p:cNvPr id="100387" name="Rectangle 24"/>
                    <p:cNvSpPr>
                      <a:spLocks noChangeArrowheads="1"/>
                    </p:cNvSpPr>
                    <p:nvPr/>
                  </p:nvSpPr>
                  <p:spPr bwMode="auto">
                    <a:xfrm>
                      <a:off x="1536" y="2016"/>
                      <a:ext cx="192" cy="96"/>
                    </a:xfrm>
                    <a:prstGeom prst="rect">
                      <a:avLst/>
                    </a:prstGeom>
                    <a:solidFill>
                      <a:srgbClr val="00AAA6"/>
                    </a:solidFill>
                    <a:ln w="38100">
                      <a:solidFill>
                        <a:schemeClr val="tx1"/>
                      </a:solidFill>
                      <a:miter lim="800000"/>
                      <a:headEnd/>
                      <a:tailEnd/>
                    </a:ln>
                  </p:spPr>
                  <p:txBody>
                    <a:bodyPr wrap="none" anchor="ctr"/>
                    <a:lstStyle/>
                    <a:p>
                      <a:endParaRPr lang="zh-CN" altLang="en-US"/>
                    </a:p>
                  </p:txBody>
                </p:sp>
              </p:grpSp>
              <p:grpSp>
                <p:nvGrpSpPr>
                  <p:cNvPr id="100383" name="Group 25"/>
                  <p:cNvGrpSpPr>
                    <a:grpSpLocks/>
                  </p:cNvGrpSpPr>
                  <p:nvPr/>
                </p:nvGrpSpPr>
                <p:grpSpPr bwMode="auto">
                  <a:xfrm flipV="1">
                    <a:off x="1536" y="3120"/>
                    <a:ext cx="192" cy="768"/>
                    <a:chOff x="1536" y="2016"/>
                    <a:chExt cx="192" cy="768"/>
                  </a:xfrm>
                </p:grpSpPr>
                <p:sp>
                  <p:nvSpPr>
                    <p:cNvPr id="100384" name="Rectangle 26"/>
                    <p:cNvSpPr>
                      <a:spLocks noChangeArrowheads="1"/>
                    </p:cNvSpPr>
                    <p:nvPr/>
                  </p:nvSpPr>
                  <p:spPr bwMode="auto">
                    <a:xfrm>
                      <a:off x="1584" y="2064"/>
                      <a:ext cx="96" cy="720"/>
                    </a:xfrm>
                    <a:prstGeom prst="rect">
                      <a:avLst/>
                    </a:prstGeom>
                    <a:solidFill>
                      <a:schemeClr val="accent1"/>
                    </a:solidFill>
                    <a:ln w="38100">
                      <a:solidFill>
                        <a:schemeClr val="tx1"/>
                      </a:solidFill>
                      <a:miter lim="800000"/>
                      <a:headEnd/>
                      <a:tailEnd/>
                    </a:ln>
                  </p:spPr>
                  <p:txBody>
                    <a:bodyPr wrap="none" anchor="ctr"/>
                    <a:lstStyle/>
                    <a:p>
                      <a:endParaRPr lang="zh-CN" altLang="en-US"/>
                    </a:p>
                  </p:txBody>
                </p:sp>
                <p:sp>
                  <p:nvSpPr>
                    <p:cNvPr id="100385" name="Rectangle 27"/>
                    <p:cNvSpPr>
                      <a:spLocks noChangeArrowheads="1"/>
                    </p:cNvSpPr>
                    <p:nvPr/>
                  </p:nvSpPr>
                  <p:spPr bwMode="auto">
                    <a:xfrm>
                      <a:off x="1536" y="2016"/>
                      <a:ext cx="192" cy="96"/>
                    </a:xfrm>
                    <a:prstGeom prst="rect">
                      <a:avLst/>
                    </a:prstGeom>
                    <a:solidFill>
                      <a:srgbClr val="00AAA6"/>
                    </a:solidFill>
                    <a:ln w="38100">
                      <a:solidFill>
                        <a:schemeClr val="tx1"/>
                      </a:solidFill>
                      <a:miter lim="800000"/>
                      <a:headEnd/>
                      <a:tailEnd/>
                    </a:ln>
                  </p:spPr>
                  <p:txBody>
                    <a:bodyPr wrap="none" anchor="ctr"/>
                    <a:lstStyle/>
                    <a:p>
                      <a:endParaRPr lang="zh-CN" altLang="en-US"/>
                    </a:p>
                  </p:txBody>
                </p:sp>
              </p:grpSp>
            </p:grpSp>
          </p:grpSp>
          <p:sp>
            <p:nvSpPr>
              <p:cNvPr id="100367" name="Line 28"/>
              <p:cNvSpPr>
                <a:spLocks noChangeShapeType="1"/>
              </p:cNvSpPr>
              <p:nvPr/>
            </p:nvSpPr>
            <p:spPr bwMode="auto">
              <a:xfrm>
                <a:off x="1680" y="3168"/>
                <a:ext cx="1296" cy="0"/>
              </a:xfrm>
              <a:prstGeom prst="line">
                <a:avLst/>
              </a:prstGeom>
              <a:noFill/>
              <a:ln w="38100">
                <a:solidFill>
                  <a:schemeClr val="tx1"/>
                </a:solidFill>
                <a:prstDash val="lgDash"/>
                <a:round/>
                <a:headEnd/>
                <a:tailEnd/>
              </a:ln>
            </p:spPr>
            <p:txBody>
              <a:bodyPr wrap="none" anchor="ctr"/>
              <a:lstStyle/>
              <a:p>
                <a:endParaRPr lang="zh-CN" altLang="en-US"/>
              </a:p>
            </p:txBody>
          </p:sp>
          <p:grpSp>
            <p:nvGrpSpPr>
              <p:cNvPr id="100368" name="Group 29"/>
              <p:cNvGrpSpPr>
                <a:grpSpLocks/>
              </p:cNvGrpSpPr>
              <p:nvPr/>
            </p:nvGrpSpPr>
            <p:grpSpPr bwMode="auto">
              <a:xfrm>
                <a:off x="1680" y="3120"/>
                <a:ext cx="480" cy="96"/>
                <a:chOff x="1056" y="672"/>
                <a:chExt cx="2592" cy="1248"/>
              </a:xfrm>
            </p:grpSpPr>
            <p:sp>
              <p:nvSpPr>
                <p:cNvPr id="100377" name="Freeform 30"/>
                <p:cNvSpPr>
                  <a:spLocks/>
                </p:cNvSpPr>
                <p:nvPr/>
              </p:nvSpPr>
              <p:spPr bwMode="auto">
                <a:xfrm>
                  <a:off x="1056" y="672"/>
                  <a:ext cx="864" cy="624"/>
                </a:xfrm>
                <a:custGeom>
                  <a:avLst/>
                  <a:gdLst>
                    <a:gd name="T0" fmla="*/ 0 w 576"/>
                    <a:gd name="T1" fmla="*/ 624 h 624"/>
                    <a:gd name="T2" fmla="*/ 55217617 w 576"/>
                    <a:gd name="T3" fmla="*/ 0 h 624"/>
                    <a:gd name="T4" fmla="*/ 110434081 w 576"/>
                    <a:gd name="T5" fmla="*/ 624 h 624"/>
                    <a:gd name="T6" fmla="*/ 0 60000 65536"/>
                    <a:gd name="T7" fmla="*/ 0 60000 65536"/>
                    <a:gd name="T8" fmla="*/ 0 60000 65536"/>
                    <a:gd name="T9" fmla="*/ 0 w 576"/>
                    <a:gd name="T10" fmla="*/ 0 h 624"/>
                    <a:gd name="T11" fmla="*/ 576 w 576"/>
                    <a:gd name="T12" fmla="*/ 624 h 624"/>
                  </a:gdLst>
                  <a:ahLst/>
                  <a:cxnLst>
                    <a:cxn ang="T6">
                      <a:pos x="T0" y="T1"/>
                    </a:cxn>
                    <a:cxn ang="T7">
                      <a:pos x="T2" y="T3"/>
                    </a:cxn>
                    <a:cxn ang="T8">
                      <a:pos x="T4" y="T5"/>
                    </a:cxn>
                  </a:cxnLst>
                  <a:rect l="T9" t="T10" r="T11" b="T12"/>
                  <a:pathLst>
                    <a:path w="576" h="624">
                      <a:moveTo>
                        <a:pt x="0" y="624"/>
                      </a:moveTo>
                      <a:cubicBezTo>
                        <a:pt x="96" y="312"/>
                        <a:pt x="192" y="0"/>
                        <a:pt x="288" y="0"/>
                      </a:cubicBezTo>
                      <a:cubicBezTo>
                        <a:pt x="384" y="0"/>
                        <a:pt x="480" y="312"/>
                        <a:pt x="576" y="624"/>
                      </a:cubicBezTo>
                    </a:path>
                  </a:pathLst>
                </a:custGeom>
                <a:noFill/>
                <a:ln w="38100">
                  <a:solidFill>
                    <a:srgbClr val="FF0000"/>
                  </a:solidFill>
                  <a:round/>
                  <a:headEnd/>
                  <a:tailEnd/>
                </a:ln>
              </p:spPr>
              <p:txBody>
                <a:bodyPr wrap="none" anchor="ctr"/>
                <a:lstStyle/>
                <a:p>
                  <a:endParaRPr lang="zh-CN" altLang="en-US"/>
                </a:p>
              </p:txBody>
            </p:sp>
            <p:sp>
              <p:nvSpPr>
                <p:cNvPr id="100378" name="Freeform 31"/>
                <p:cNvSpPr>
                  <a:spLocks/>
                </p:cNvSpPr>
                <p:nvPr/>
              </p:nvSpPr>
              <p:spPr bwMode="auto">
                <a:xfrm flipV="1">
                  <a:off x="1920" y="1296"/>
                  <a:ext cx="864" cy="624"/>
                </a:xfrm>
                <a:custGeom>
                  <a:avLst/>
                  <a:gdLst>
                    <a:gd name="T0" fmla="*/ 0 w 576"/>
                    <a:gd name="T1" fmla="*/ 624 h 624"/>
                    <a:gd name="T2" fmla="*/ 55217617 w 576"/>
                    <a:gd name="T3" fmla="*/ 0 h 624"/>
                    <a:gd name="T4" fmla="*/ 110434081 w 576"/>
                    <a:gd name="T5" fmla="*/ 624 h 624"/>
                    <a:gd name="T6" fmla="*/ 0 60000 65536"/>
                    <a:gd name="T7" fmla="*/ 0 60000 65536"/>
                    <a:gd name="T8" fmla="*/ 0 60000 65536"/>
                    <a:gd name="T9" fmla="*/ 0 w 576"/>
                    <a:gd name="T10" fmla="*/ 0 h 624"/>
                    <a:gd name="T11" fmla="*/ 576 w 576"/>
                    <a:gd name="T12" fmla="*/ 624 h 624"/>
                  </a:gdLst>
                  <a:ahLst/>
                  <a:cxnLst>
                    <a:cxn ang="T6">
                      <a:pos x="T0" y="T1"/>
                    </a:cxn>
                    <a:cxn ang="T7">
                      <a:pos x="T2" y="T3"/>
                    </a:cxn>
                    <a:cxn ang="T8">
                      <a:pos x="T4" y="T5"/>
                    </a:cxn>
                  </a:cxnLst>
                  <a:rect l="T9" t="T10" r="T11" b="T12"/>
                  <a:pathLst>
                    <a:path w="576" h="624">
                      <a:moveTo>
                        <a:pt x="0" y="624"/>
                      </a:moveTo>
                      <a:cubicBezTo>
                        <a:pt x="96" y="312"/>
                        <a:pt x="192" y="0"/>
                        <a:pt x="288" y="0"/>
                      </a:cubicBezTo>
                      <a:cubicBezTo>
                        <a:pt x="384" y="0"/>
                        <a:pt x="480" y="312"/>
                        <a:pt x="576" y="624"/>
                      </a:cubicBezTo>
                    </a:path>
                  </a:pathLst>
                </a:custGeom>
                <a:noFill/>
                <a:ln w="38100">
                  <a:solidFill>
                    <a:srgbClr val="FF0000"/>
                  </a:solidFill>
                  <a:round/>
                  <a:headEnd/>
                  <a:tailEnd/>
                </a:ln>
              </p:spPr>
              <p:txBody>
                <a:bodyPr wrap="none" anchor="ctr"/>
                <a:lstStyle/>
                <a:p>
                  <a:endParaRPr lang="zh-CN" altLang="en-US"/>
                </a:p>
              </p:txBody>
            </p:sp>
            <p:sp>
              <p:nvSpPr>
                <p:cNvPr id="100379" name="Freeform 32"/>
                <p:cNvSpPr>
                  <a:spLocks/>
                </p:cNvSpPr>
                <p:nvPr/>
              </p:nvSpPr>
              <p:spPr bwMode="auto">
                <a:xfrm>
                  <a:off x="2784" y="672"/>
                  <a:ext cx="864" cy="624"/>
                </a:xfrm>
                <a:custGeom>
                  <a:avLst/>
                  <a:gdLst>
                    <a:gd name="T0" fmla="*/ 0 w 576"/>
                    <a:gd name="T1" fmla="*/ 624 h 624"/>
                    <a:gd name="T2" fmla="*/ 55217617 w 576"/>
                    <a:gd name="T3" fmla="*/ 0 h 624"/>
                    <a:gd name="T4" fmla="*/ 110434081 w 576"/>
                    <a:gd name="T5" fmla="*/ 624 h 624"/>
                    <a:gd name="T6" fmla="*/ 0 60000 65536"/>
                    <a:gd name="T7" fmla="*/ 0 60000 65536"/>
                    <a:gd name="T8" fmla="*/ 0 60000 65536"/>
                    <a:gd name="T9" fmla="*/ 0 w 576"/>
                    <a:gd name="T10" fmla="*/ 0 h 624"/>
                    <a:gd name="T11" fmla="*/ 576 w 576"/>
                    <a:gd name="T12" fmla="*/ 624 h 624"/>
                  </a:gdLst>
                  <a:ahLst/>
                  <a:cxnLst>
                    <a:cxn ang="T6">
                      <a:pos x="T0" y="T1"/>
                    </a:cxn>
                    <a:cxn ang="T7">
                      <a:pos x="T2" y="T3"/>
                    </a:cxn>
                    <a:cxn ang="T8">
                      <a:pos x="T4" y="T5"/>
                    </a:cxn>
                  </a:cxnLst>
                  <a:rect l="T9" t="T10" r="T11" b="T12"/>
                  <a:pathLst>
                    <a:path w="576" h="624">
                      <a:moveTo>
                        <a:pt x="0" y="624"/>
                      </a:moveTo>
                      <a:cubicBezTo>
                        <a:pt x="96" y="312"/>
                        <a:pt x="192" y="0"/>
                        <a:pt x="288" y="0"/>
                      </a:cubicBezTo>
                      <a:cubicBezTo>
                        <a:pt x="384" y="0"/>
                        <a:pt x="480" y="312"/>
                        <a:pt x="576" y="624"/>
                      </a:cubicBezTo>
                    </a:path>
                  </a:pathLst>
                </a:custGeom>
                <a:noFill/>
                <a:ln w="38100">
                  <a:solidFill>
                    <a:srgbClr val="FF0000"/>
                  </a:solidFill>
                  <a:round/>
                  <a:headEnd/>
                  <a:tailEnd/>
                </a:ln>
              </p:spPr>
              <p:txBody>
                <a:bodyPr wrap="none" anchor="ctr"/>
                <a:lstStyle/>
                <a:p>
                  <a:endParaRPr lang="zh-CN" altLang="en-US"/>
                </a:p>
              </p:txBody>
            </p:sp>
          </p:grpSp>
          <p:grpSp>
            <p:nvGrpSpPr>
              <p:cNvPr id="100369" name="Group 33"/>
              <p:cNvGrpSpPr>
                <a:grpSpLocks/>
              </p:cNvGrpSpPr>
              <p:nvPr/>
            </p:nvGrpSpPr>
            <p:grpSpPr bwMode="auto">
              <a:xfrm>
                <a:off x="2400" y="3120"/>
                <a:ext cx="480" cy="96"/>
                <a:chOff x="1056" y="672"/>
                <a:chExt cx="2592" cy="1248"/>
              </a:xfrm>
            </p:grpSpPr>
            <p:sp>
              <p:nvSpPr>
                <p:cNvPr id="100374" name="Freeform 34"/>
                <p:cNvSpPr>
                  <a:spLocks/>
                </p:cNvSpPr>
                <p:nvPr/>
              </p:nvSpPr>
              <p:spPr bwMode="auto">
                <a:xfrm>
                  <a:off x="1056" y="672"/>
                  <a:ext cx="864" cy="624"/>
                </a:xfrm>
                <a:custGeom>
                  <a:avLst/>
                  <a:gdLst>
                    <a:gd name="T0" fmla="*/ 0 w 576"/>
                    <a:gd name="T1" fmla="*/ 624 h 624"/>
                    <a:gd name="T2" fmla="*/ 55217617 w 576"/>
                    <a:gd name="T3" fmla="*/ 0 h 624"/>
                    <a:gd name="T4" fmla="*/ 110434081 w 576"/>
                    <a:gd name="T5" fmla="*/ 624 h 624"/>
                    <a:gd name="T6" fmla="*/ 0 60000 65536"/>
                    <a:gd name="T7" fmla="*/ 0 60000 65536"/>
                    <a:gd name="T8" fmla="*/ 0 60000 65536"/>
                    <a:gd name="T9" fmla="*/ 0 w 576"/>
                    <a:gd name="T10" fmla="*/ 0 h 624"/>
                    <a:gd name="T11" fmla="*/ 576 w 576"/>
                    <a:gd name="T12" fmla="*/ 624 h 624"/>
                  </a:gdLst>
                  <a:ahLst/>
                  <a:cxnLst>
                    <a:cxn ang="T6">
                      <a:pos x="T0" y="T1"/>
                    </a:cxn>
                    <a:cxn ang="T7">
                      <a:pos x="T2" y="T3"/>
                    </a:cxn>
                    <a:cxn ang="T8">
                      <a:pos x="T4" y="T5"/>
                    </a:cxn>
                  </a:cxnLst>
                  <a:rect l="T9" t="T10" r="T11" b="T12"/>
                  <a:pathLst>
                    <a:path w="576" h="624">
                      <a:moveTo>
                        <a:pt x="0" y="624"/>
                      </a:moveTo>
                      <a:cubicBezTo>
                        <a:pt x="96" y="312"/>
                        <a:pt x="192" y="0"/>
                        <a:pt x="288" y="0"/>
                      </a:cubicBezTo>
                      <a:cubicBezTo>
                        <a:pt x="384" y="0"/>
                        <a:pt x="480" y="312"/>
                        <a:pt x="576" y="624"/>
                      </a:cubicBezTo>
                    </a:path>
                  </a:pathLst>
                </a:custGeom>
                <a:noFill/>
                <a:ln w="38100">
                  <a:solidFill>
                    <a:srgbClr val="FF0000"/>
                  </a:solidFill>
                  <a:round/>
                  <a:headEnd/>
                  <a:tailEnd/>
                </a:ln>
              </p:spPr>
              <p:txBody>
                <a:bodyPr wrap="none" anchor="ctr"/>
                <a:lstStyle/>
                <a:p>
                  <a:endParaRPr lang="zh-CN" altLang="en-US"/>
                </a:p>
              </p:txBody>
            </p:sp>
            <p:sp>
              <p:nvSpPr>
                <p:cNvPr id="100375" name="Freeform 35"/>
                <p:cNvSpPr>
                  <a:spLocks/>
                </p:cNvSpPr>
                <p:nvPr/>
              </p:nvSpPr>
              <p:spPr bwMode="auto">
                <a:xfrm flipV="1">
                  <a:off x="1920" y="1296"/>
                  <a:ext cx="864" cy="624"/>
                </a:xfrm>
                <a:custGeom>
                  <a:avLst/>
                  <a:gdLst>
                    <a:gd name="T0" fmla="*/ 0 w 576"/>
                    <a:gd name="T1" fmla="*/ 624 h 624"/>
                    <a:gd name="T2" fmla="*/ 55217617 w 576"/>
                    <a:gd name="T3" fmla="*/ 0 h 624"/>
                    <a:gd name="T4" fmla="*/ 110434081 w 576"/>
                    <a:gd name="T5" fmla="*/ 624 h 624"/>
                    <a:gd name="T6" fmla="*/ 0 60000 65536"/>
                    <a:gd name="T7" fmla="*/ 0 60000 65536"/>
                    <a:gd name="T8" fmla="*/ 0 60000 65536"/>
                    <a:gd name="T9" fmla="*/ 0 w 576"/>
                    <a:gd name="T10" fmla="*/ 0 h 624"/>
                    <a:gd name="T11" fmla="*/ 576 w 576"/>
                    <a:gd name="T12" fmla="*/ 624 h 624"/>
                  </a:gdLst>
                  <a:ahLst/>
                  <a:cxnLst>
                    <a:cxn ang="T6">
                      <a:pos x="T0" y="T1"/>
                    </a:cxn>
                    <a:cxn ang="T7">
                      <a:pos x="T2" y="T3"/>
                    </a:cxn>
                    <a:cxn ang="T8">
                      <a:pos x="T4" y="T5"/>
                    </a:cxn>
                  </a:cxnLst>
                  <a:rect l="T9" t="T10" r="T11" b="T12"/>
                  <a:pathLst>
                    <a:path w="576" h="624">
                      <a:moveTo>
                        <a:pt x="0" y="624"/>
                      </a:moveTo>
                      <a:cubicBezTo>
                        <a:pt x="96" y="312"/>
                        <a:pt x="192" y="0"/>
                        <a:pt x="288" y="0"/>
                      </a:cubicBezTo>
                      <a:cubicBezTo>
                        <a:pt x="384" y="0"/>
                        <a:pt x="480" y="312"/>
                        <a:pt x="576" y="624"/>
                      </a:cubicBezTo>
                    </a:path>
                  </a:pathLst>
                </a:custGeom>
                <a:noFill/>
                <a:ln w="38100">
                  <a:solidFill>
                    <a:srgbClr val="FF0000"/>
                  </a:solidFill>
                  <a:round/>
                  <a:headEnd/>
                  <a:tailEnd/>
                </a:ln>
              </p:spPr>
              <p:txBody>
                <a:bodyPr wrap="none" anchor="ctr"/>
                <a:lstStyle/>
                <a:p>
                  <a:endParaRPr lang="zh-CN" altLang="en-US"/>
                </a:p>
              </p:txBody>
            </p:sp>
            <p:sp>
              <p:nvSpPr>
                <p:cNvPr id="100376" name="Freeform 36"/>
                <p:cNvSpPr>
                  <a:spLocks/>
                </p:cNvSpPr>
                <p:nvPr/>
              </p:nvSpPr>
              <p:spPr bwMode="auto">
                <a:xfrm>
                  <a:off x="2784" y="672"/>
                  <a:ext cx="864" cy="624"/>
                </a:xfrm>
                <a:custGeom>
                  <a:avLst/>
                  <a:gdLst>
                    <a:gd name="T0" fmla="*/ 0 w 576"/>
                    <a:gd name="T1" fmla="*/ 624 h 624"/>
                    <a:gd name="T2" fmla="*/ 55217617 w 576"/>
                    <a:gd name="T3" fmla="*/ 0 h 624"/>
                    <a:gd name="T4" fmla="*/ 110434081 w 576"/>
                    <a:gd name="T5" fmla="*/ 624 h 624"/>
                    <a:gd name="T6" fmla="*/ 0 60000 65536"/>
                    <a:gd name="T7" fmla="*/ 0 60000 65536"/>
                    <a:gd name="T8" fmla="*/ 0 60000 65536"/>
                    <a:gd name="T9" fmla="*/ 0 w 576"/>
                    <a:gd name="T10" fmla="*/ 0 h 624"/>
                    <a:gd name="T11" fmla="*/ 576 w 576"/>
                    <a:gd name="T12" fmla="*/ 624 h 624"/>
                  </a:gdLst>
                  <a:ahLst/>
                  <a:cxnLst>
                    <a:cxn ang="T6">
                      <a:pos x="T0" y="T1"/>
                    </a:cxn>
                    <a:cxn ang="T7">
                      <a:pos x="T2" y="T3"/>
                    </a:cxn>
                    <a:cxn ang="T8">
                      <a:pos x="T4" y="T5"/>
                    </a:cxn>
                  </a:cxnLst>
                  <a:rect l="T9" t="T10" r="T11" b="T12"/>
                  <a:pathLst>
                    <a:path w="576" h="624">
                      <a:moveTo>
                        <a:pt x="0" y="624"/>
                      </a:moveTo>
                      <a:cubicBezTo>
                        <a:pt x="96" y="312"/>
                        <a:pt x="192" y="0"/>
                        <a:pt x="288" y="0"/>
                      </a:cubicBezTo>
                      <a:cubicBezTo>
                        <a:pt x="384" y="0"/>
                        <a:pt x="480" y="312"/>
                        <a:pt x="576" y="624"/>
                      </a:cubicBezTo>
                    </a:path>
                  </a:pathLst>
                </a:custGeom>
                <a:noFill/>
                <a:ln w="38100">
                  <a:solidFill>
                    <a:srgbClr val="FF0000"/>
                  </a:solidFill>
                  <a:round/>
                  <a:headEnd/>
                  <a:tailEnd/>
                </a:ln>
              </p:spPr>
              <p:txBody>
                <a:bodyPr wrap="none" anchor="ctr"/>
                <a:lstStyle/>
                <a:p>
                  <a:endParaRPr lang="zh-CN" altLang="en-US"/>
                </a:p>
              </p:txBody>
            </p:sp>
          </p:grpSp>
          <p:sp>
            <p:nvSpPr>
              <p:cNvPr id="100370" name="Text Box 37"/>
              <p:cNvSpPr txBox="1">
                <a:spLocks noChangeArrowheads="1"/>
              </p:cNvSpPr>
              <p:nvPr/>
            </p:nvSpPr>
            <p:spPr bwMode="auto">
              <a:xfrm>
                <a:off x="1728" y="2703"/>
                <a:ext cx="564" cy="327"/>
              </a:xfrm>
              <a:prstGeom prst="rect">
                <a:avLst/>
              </a:prstGeom>
              <a:noFill/>
              <a:ln w="9525">
                <a:noFill/>
                <a:miter lim="800000"/>
                <a:headEnd/>
                <a:tailEnd/>
              </a:ln>
            </p:spPr>
            <p:txBody>
              <a:bodyPr wrap="none">
                <a:spAutoFit/>
              </a:bodyPr>
              <a:lstStyle/>
              <a:p>
                <a:r>
                  <a:rPr kumimoji="1" lang="zh-CN" altLang="en-US" sz="2800">
                    <a:solidFill>
                      <a:srgbClr val="FF0000"/>
                    </a:solidFill>
                    <a:latin typeface="宋体" pitchFamily="2" charset="-122"/>
                  </a:rPr>
                  <a:t>火花</a:t>
                </a:r>
              </a:p>
            </p:txBody>
          </p:sp>
          <p:sp>
            <p:nvSpPr>
              <p:cNvPr id="100371" name="Freeform 38"/>
              <p:cNvSpPr>
                <a:spLocks/>
              </p:cNvSpPr>
              <p:nvPr/>
            </p:nvSpPr>
            <p:spPr bwMode="auto">
              <a:xfrm>
                <a:off x="576" y="2440"/>
                <a:ext cx="1056" cy="344"/>
              </a:xfrm>
              <a:custGeom>
                <a:avLst/>
                <a:gdLst>
                  <a:gd name="T0" fmla="*/ 0 w 1056"/>
                  <a:gd name="T1" fmla="*/ 344 h 344"/>
                  <a:gd name="T2" fmla="*/ 96 w 1056"/>
                  <a:gd name="T3" fmla="*/ 152 h 344"/>
                  <a:gd name="T4" fmla="*/ 480 w 1056"/>
                  <a:gd name="T5" fmla="*/ 8 h 344"/>
                  <a:gd name="T6" fmla="*/ 1056 w 1056"/>
                  <a:gd name="T7" fmla="*/ 200 h 344"/>
                  <a:gd name="T8" fmla="*/ 0 60000 65536"/>
                  <a:gd name="T9" fmla="*/ 0 60000 65536"/>
                  <a:gd name="T10" fmla="*/ 0 60000 65536"/>
                  <a:gd name="T11" fmla="*/ 0 60000 65536"/>
                  <a:gd name="T12" fmla="*/ 0 w 1056"/>
                  <a:gd name="T13" fmla="*/ 0 h 344"/>
                  <a:gd name="T14" fmla="*/ 1056 w 1056"/>
                  <a:gd name="T15" fmla="*/ 344 h 344"/>
                </a:gdLst>
                <a:ahLst/>
                <a:cxnLst>
                  <a:cxn ang="T8">
                    <a:pos x="T0" y="T1"/>
                  </a:cxn>
                  <a:cxn ang="T9">
                    <a:pos x="T2" y="T3"/>
                  </a:cxn>
                  <a:cxn ang="T10">
                    <a:pos x="T4" y="T5"/>
                  </a:cxn>
                  <a:cxn ang="T11">
                    <a:pos x="T6" y="T7"/>
                  </a:cxn>
                </a:cxnLst>
                <a:rect l="T12" t="T13" r="T14" b="T15"/>
                <a:pathLst>
                  <a:path w="1056" h="344">
                    <a:moveTo>
                      <a:pt x="0" y="344"/>
                    </a:moveTo>
                    <a:cubicBezTo>
                      <a:pt x="8" y="276"/>
                      <a:pt x="16" y="208"/>
                      <a:pt x="96" y="152"/>
                    </a:cubicBezTo>
                    <a:cubicBezTo>
                      <a:pt x="176" y="96"/>
                      <a:pt x="320" y="0"/>
                      <a:pt x="480" y="8"/>
                    </a:cubicBezTo>
                    <a:cubicBezTo>
                      <a:pt x="640" y="16"/>
                      <a:pt x="848" y="108"/>
                      <a:pt x="1056" y="200"/>
                    </a:cubicBezTo>
                  </a:path>
                </a:pathLst>
              </a:custGeom>
              <a:noFill/>
              <a:ln w="38100">
                <a:solidFill>
                  <a:srgbClr val="663300"/>
                </a:solidFill>
                <a:round/>
                <a:headEnd/>
                <a:tailEnd/>
              </a:ln>
            </p:spPr>
            <p:txBody>
              <a:bodyPr wrap="none" anchor="ctr"/>
              <a:lstStyle/>
              <a:p>
                <a:endParaRPr lang="zh-CN" altLang="en-US"/>
              </a:p>
            </p:txBody>
          </p:sp>
          <p:sp>
            <p:nvSpPr>
              <p:cNvPr id="100372" name="Freeform 39"/>
              <p:cNvSpPr>
                <a:spLocks/>
              </p:cNvSpPr>
              <p:nvPr/>
            </p:nvSpPr>
            <p:spPr bwMode="auto">
              <a:xfrm>
                <a:off x="1152" y="2784"/>
                <a:ext cx="480" cy="1064"/>
              </a:xfrm>
              <a:custGeom>
                <a:avLst/>
                <a:gdLst>
                  <a:gd name="T0" fmla="*/ 0 w 480"/>
                  <a:gd name="T1" fmla="*/ 96 h 1064"/>
                  <a:gd name="T2" fmla="*/ 144 w 480"/>
                  <a:gd name="T3" fmla="*/ 48 h 1064"/>
                  <a:gd name="T4" fmla="*/ 288 w 480"/>
                  <a:gd name="T5" fmla="*/ 144 h 1064"/>
                  <a:gd name="T6" fmla="*/ 336 w 480"/>
                  <a:gd name="T7" fmla="*/ 912 h 1064"/>
                  <a:gd name="T8" fmla="*/ 480 w 480"/>
                  <a:gd name="T9" fmla="*/ 1056 h 1064"/>
                  <a:gd name="T10" fmla="*/ 0 60000 65536"/>
                  <a:gd name="T11" fmla="*/ 0 60000 65536"/>
                  <a:gd name="T12" fmla="*/ 0 60000 65536"/>
                  <a:gd name="T13" fmla="*/ 0 60000 65536"/>
                  <a:gd name="T14" fmla="*/ 0 60000 65536"/>
                  <a:gd name="T15" fmla="*/ 0 w 480"/>
                  <a:gd name="T16" fmla="*/ 0 h 1064"/>
                  <a:gd name="T17" fmla="*/ 480 w 480"/>
                  <a:gd name="T18" fmla="*/ 1064 h 1064"/>
                </a:gdLst>
                <a:ahLst/>
                <a:cxnLst>
                  <a:cxn ang="T10">
                    <a:pos x="T0" y="T1"/>
                  </a:cxn>
                  <a:cxn ang="T11">
                    <a:pos x="T2" y="T3"/>
                  </a:cxn>
                  <a:cxn ang="T12">
                    <a:pos x="T4" y="T5"/>
                  </a:cxn>
                  <a:cxn ang="T13">
                    <a:pos x="T6" y="T7"/>
                  </a:cxn>
                  <a:cxn ang="T14">
                    <a:pos x="T8" y="T9"/>
                  </a:cxn>
                </a:cxnLst>
                <a:rect l="T15" t="T16" r="T17" b="T18"/>
                <a:pathLst>
                  <a:path w="480" h="1064">
                    <a:moveTo>
                      <a:pt x="0" y="96"/>
                    </a:moveTo>
                    <a:cubicBezTo>
                      <a:pt x="48" y="68"/>
                      <a:pt x="96" y="40"/>
                      <a:pt x="144" y="48"/>
                    </a:cubicBezTo>
                    <a:cubicBezTo>
                      <a:pt x="192" y="56"/>
                      <a:pt x="256" y="0"/>
                      <a:pt x="288" y="144"/>
                    </a:cubicBezTo>
                    <a:cubicBezTo>
                      <a:pt x="320" y="288"/>
                      <a:pt x="304" y="760"/>
                      <a:pt x="336" y="912"/>
                    </a:cubicBezTo>
                    <a:cubicBezTo>
                      <a:pt x="368" y="1064"/>
                      <a:pt x="424" y="1060"/>
                      <a:pt x="480" y="1056"/>
                    </a:cubicBezTo>
                  </a:path>
                </a:pathLst>
              </a:custGeom>
              <a:noFill/>
              <a:ln w="38100">
                <a:solidFill>
                  <a:srgbClr val="663300"/>
                </a:solidFill>
                <a:round/>
                <a:headEnd/>
                <a:tailEnd/>
              </a:ln>
            </p:spPr>
            <p:txBody>
              <a:bodyPr wrap="none" anchor="ctr"/>
              <a:lstStyle/>
              <a:p>
                <a:endParaRPr lang="zh-CN" altLang="en-US"/>
              </a:p>
            </p:txBody>
          </p:sp>
          <p:sp>
            <p:nvSpPr>
              <p:cNvPr id="100373" name="Rectangle 40"/>
              <p:cNvSpPr>
                <a:spLocks noChangeArrowheads="1"/>
              </p:cNvSpPr>
              <p:nvPr/>
            </p:nvSpPr>
            <p:spPr bwMode="auto">
              <a:xfrm>
                <a:off x="480" y="3134"/>
                <a:ext cx="692" cy="288"/>
              </a:xfrm>
              <a:prstGeom prst="rect">
                <a:avLst/>
              </a:prstGeom>
              <a:noFill/>
              <a:ln w="9525">
                <a:noFill/>
                <a:miter lim="800000"/>
                <a:headEnd/>
                <a:tailEnd/>
              </a:ln>
            </p:spPr>
            <p:txBody>
              <a:bodyPr wrap="none">
                <a:spAutoFit/>
              </a:bodyPr>
              <a:lstStyle/>
              <a:p>
                <a:r>
                  <a:rPr kumimoji="1" lang="zh-CN" altLang="en-US">
                    <a:ea typeface="楷体_GB2312" pitchFamily="49" charset="-122"/>
                  </a:rPr>
                  <a:t>感应圈</a:t>
                </a:r>
              </a:p>
            </p:txBody>
          </p:sp>
        </p:grpSp>
        <p:sp>
          <p:nvSpPr>
            <p:cNvPr id="100358" name="Oval 41"/>
            <p:cNvSpPr>
              <a:spLocks noChangeArrowheads="1"/>
            </p:cNvSpPr>
            <p:nvPr/>
          </p:nvSpPr>
          <p:spPr bwMode="auto">
            <a:xfrm>
              <a:off x="2526" y="2242"/>
              <a:ext cx="136" cy="136"/>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100359" name="Oval 42"/>
            <p:cNvSpPr>
              <a:spLocks noChangeArrowheads="1"/>
            </p:cNvSpPr>
            <p:nvPr/>
          </p:nvSpPr>
          <p:spPr bwMode="auto">
            <a:xfrm>
              <a:off x="2526" y="2478"/>
              <a:ext cx="136" cy="136"/>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100360" name="Oval 43"/>
            <p:cNvSpPr>
              <a:spLocks noChangeArrowheads="1"/>
            </p:cNvSpPr>
            <p:nvPr/>
          </p:nvSpPr>
          <p:spPr bwMode="auto">
            <a:xfrm>
              <a:off x="3633" y="2214"/>
              <a:ext cx="136" cy="136"/>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100361" name="Oval 44"/>
            <p:cNvSpPr>
              <a:spLocks noChangeArrowheads="1"/>
            </p:cNvSpPr>
            <p:nvPr/>
          </p:nvSpPr>
          <p:spPr bwMode="auto">
            <a:xfrm>
              <a:off x="3624" y="2496"/>
              <a:ext cx="136" cy="136"/>
            </a:xfrm>
            <a:prstGeom prst="ellipse">
              <a:avLst/>
            </a:prstGeom>
            <a:solidFill>
              <a:schemeClr val="accent1"/>
            </a:solidFill>
            <a:ln w="28575">
              <a:solidFill>
                <a:schemeClr val="tx1"/>
              </a:solidFill>
              <a:round/>
              <a:headEnd/>
              <a:tailEnd/>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C3AB9185-AD17-46A9-AD6D-EC0A45EA9DF6}" type="slidenum">
              <a:rPr lang="en-US" altLang="zh-CN"/>
              <a:pPr>
                <a:defRPr/>
              </a:pPr>
              <a:t>92</a:t>
            </a:fld>
            <a:endParaRPr lang="en-US" altLang="zh-CN"/>
          </a:p>
        </p:txBody>
      </p:sp>
      <p:sp>
        <p:nvSpPr>
          <p:cNvPr id="103429" name="Text Box 5"/>
          <p:cNvSpPr txBox="1">
            <a:spLocks noChangeArrowheads="1"/>
          </p:cNvSpPr>
          <p:nvPr/>
        </p:nvSpPr>
        <p:spPr bwMode="auto">
          <a:xfrm>
            <a:off x="971550" y="1341438"/>
            <a:ext cx="3860800" cy="566737"/>
          </a:xfrm>
          <a:prstGeom prst="rect">
            <a:avLst/>
          </a:prstGeom>
          <a:noFill/>
          <a:ln w="9525">
            <a:noFill/>
            <a:miter lim="800000"/>
            <a:headEnd/>
            <a:tailEnd/>
          </a:ln>
        </p:spPr>
        <p:txBody>
          <a:bodyPr wrap="none">
            <a:spAutoFit/>
          </a:bodyPr>
          <a:lstStyle/>
          <a:p>
            <a:pPr>
              <a:lnSpc>
                <a:spcPct val="130000"/>
              </a:lnSpc>
              <a:spcBef>
                <a:spcPct val="50000"/>
              </a:spcBef>
            </a:pPr>
            <a:r>
              <a:rPr kumimoji="1" lang="zh-CN" altLang="en-US"/>
              <a:t>麦克斯韦方程组的微分形式</a:t>
            </a:r>
            <a:endParaRPr kumimoji="1" lang="zh-CN" altLang="en-US">
              <a:solidFill>
                <a:schemeClr val="tx1"/>
              </a:solidFill>
            </a:endParaRPr>
          </a:p>
        </p:txBody>
      </p:sp>
      <p:graphicFrame>
        <p:nvGraphicFramePr>
          <p:cNvPr id="103430" name="Object 6"/>
          <p:cNvGraphicFramePr>
            <a:graphicFrameLocks noChangeAspect="1"/>
          </p:cNvGraphicFramePr>
          <p:nvPr/>
        </p:nvGraphicFramePr>
        <p:xfrm>
          <a:off x="5292725" y="1268413"/>
          <a:ext cx="2387600" cy="2971800"/>
        </p:xfrm>
        <a:graphic>
          <a:graphicData uri="http://schemas.openxmlformats.org/presentationml/2006/ole">
            <mc:AlternateContent xmlns:mc="http://schemas.openxmlformats.org/markup-compatibility/2006">
              <mc:Choice xmlns:v="urn:schemas-microsoft-com:vml" Requires="v">
                <p:oleObj spid="_x0000_s81956" name="公式" r:id="rId3" imgW="2387520" imgH="2971800" progId="Equation.3">
                  <p:embed/>
                </p:oleObj>
              </mc:Choice>
              <mc:Fallback>
                <p:oleObj name="公式" r:id="rId3" imgW="2387520" imgH="29718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725" y="1268413"/>
                        <a:ext cx="2387600" cy="2971800"/>
                      </a:xfrm>
                      <a:prstGeom prst="rect">
                        <a:avLst/>
                      </a:prstGeom>
                      <a:noFill/>
                      <a:ln w="19050">
                        <a:solidFill>
                          <a:srgbClr val="99FF33"/>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26" name="Text Box 7"/>
          <p:cNvSpPr txBox="1">
            <a:spLocks noChangeArrowheads="1"/>
          </p:cNvSpPr>
          <p:nvPr/>
        </p:nvSpPr>
        <p:spPr bwMode="auto">
          <a:xfrm>
            <a:off x="611188" y="692150"/>
            <a:ext cx="2557462" cy="457200"/>
          </a:xfrm>
          <a:prstGeom prst="rect">
            <a:avLst/>
          </a:prstGeom>
          <a:noFill/>
          <a:ln w="9525">
            <a:noFill/>
            <a:miter lim="800000"/>
            <a:headEnd/>
            <a:tailEnd/>
          </a:ln>
        </p:spPr>
        <p:txBody>
          <a:bodyPr wrap="none">
            <a:spAutoFit/>
          </a:bodyPr>
          <a:lstStyle/>
          <a:p>
            <a:r>
              <a:rPr lang="en-US" altLang="zh-CN">
                <a:solidFill>
                  <a:srgbClr val="FFFF00"/>
                </a:solidFill>
              </a:rPr>
              <a:t>2.</a:t>
            </a:r>
            <a:r>
              <a:rPr kumimoji="1" lang="zh-CN" altLang="en-US">
                <a:solidFill>
                  <a:srgbClr val="FFFF00"/>
                </a:solidFill>
              </a:rPr>
              <a:t>电磁波波动方程</a:t>
            </a:r>
          </a:p>
        </p:txBody>
      </p:sp>
      <p:sp>
        <p:nvSpPr>
          <p:cNvPr id="103432" name="Text Box 8"/>
          <p:cNvSpPr txBox="1">
            <a:spLocks noChangeArrowheads="1"/>
          </p:cNvSpPr>
          <p:nvPr/>
        </p:nvSpPr>
        <p:spPr bwMode="auto">
          <a:xfrm>
            <a:off x="611188" y="4437063"/>
            <a:ext cx="7864475" cy="1041400"/>
          </a:xfrm>
          <a:prstGeom prst="rect">
            <a:avLst/>
          </a:prstGeom>
          <a:noFill/>
          <a:ln w="9525">
            <a:noFill/>
            <a:miter lim="800000"/>
            <a:headEnd/>
            <a:tailEnd/>
          </a:ln>
        </p:spPr>
        <p:txBody>
          <a:bodyPr>
            <a:spAutoFit/>
          </a:bodyPr>
          <a:lstStyle/>
          <a:p>
            <a:pPr>
              <a:lnSpc>
                <a:spcPct val="130000"/>
              </a:lnSpc>
            </a:pPr>
            <a:r>
              <a:rPr kumimoji="1" lang="en-US" altLang="zh-CN"/>
              <a:t>        </a:t>
            </a:r>
            <a:r>
              <a:rPr kumimoji="1" lang="zh-CN" altLang="en-US"/>
              <a:t>假设在局部空间不存在电荷和电流，也无介质，只有电磁场，这时</a:t>
            </a:r>
          </a:p>
        </p:txBody>
      </p:sp>
      <p:graphicFrame>
        <p:nvGraphicFramePr>
          <p:cNvPr id="103433" name="Object 9"/>
          <p:cNvGraphicFramePr>
            <a:graphicFrameLocks noChangeAspect="1"/>
          </p:cNvGraphicFramePr>
          <p:nvPr/>
        </p:nvGraphicFramePr>
        <p:xfrm>
          <a:off x="2555875" y="5589588"/>
          <a:ext cx="4356100" cy="469900"/>
        </p:xfrm>
        <a:graphic>
          <a:graphicData uri="http://schemas.openxmlformats.org/presentationml/2006/ole">
            <mc:AlternateContent xmlns:mc="http://schemas.openxmlformats.org/markup-compatibility/2006">
              <mc:Choice xmlns:v="urn:schemas-microsoft-com:vml" Requires="v">
                <p:oleObj spid="_x0000_s81957" name="公式" r:id="rId5" imgW="4356000" imgH="469800" progId="Equation.3">
                  <p:embed/>
                </p:oleObj>
              </mc:Choice>
              <mc:Fallback>
                <p:oleObj name="公式" r:id="rId5" imgW="4356000" imgH="4698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5589588"/>
                        <a:ext cx="43561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3429"/>
                                        </p:tgtEl>
                                        <p:attrNameLst>
                                          <p:attrName>style.visibility</p:attrName>
                                        </p:attrNameLst>
                                      </p:cBhvr>
                                      <p:to>
                                        <p:strVal val="visible"/>
                                      </p:to>
                                    </p:set>
                                    <p:anim calcmode="lin" valueType="num">
                                      <p:cBhvr additive="base">
                                        <p:cTn id="7" dur="500" fill="hold"/>
                                        <p:tgtEl>
                                          <p:spTgt spid="103429"/>
                                        </p:tgtEl>
                                        <p:attrNameLst>
                                          <p:attrName>ppt_x</p:attrName>
                                        </p:attrNameLst>
                                      </p:cBhvr>
                                      <p:tavLst>
                                        <p:tav tm="0">
                                          <p:val>
                                            <p:strVal val="0-#ppt_w/2"/>
                                          </p:val>
                                        </p:tav>
                                        <p:tav tm="100000">
                                          <p:val>
                                            <p:strVal val="#ppt_x"/>
                                          </p:val>
                                        </p:tav>
                                      </p:tavLst>
                                    </p:anim>
                                    <p:anim calcmode="lin" valueType="num">
                                      <p:cBhvr additive="base">
                                        <p:cTn id="8" dur="500" fill="hold"/>
                                        <p:tgtEl>
                                          <p:spTgt spid="10342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 fill="hold" nodeType="clickEffect">
                                  <p:stCondLst>
                                    <p:cond delay="0"/>
                                  </p:stCondLst>
                                  <p:childTnLst>
                                    <p:set>
                                      <p:cBhvr>
                                        <p:cTn id="12" dur="1" fill="hold">
                                          <p:stCondLst>
                                            <p:cond delay="0"/>
                                          </p:stCondLst>
                                        </p:cTn>
                                        <p:tgtEl>
                                          <p:spTgt spid="103430"/>
                                        </p:tgtEl>
                                        <p:attrNameLst>
                                          <p:attrName>style.visibility</p:attrName>
                                        </p:attrNameLst>
                                      </p:cBhvr>
                                      <p:to>
                                        <p:strVal val="visible"/>
                                      </p:to>
                                    </p:set>
                                    <p:anim calcmode="lin" valueType="num">
                                      <p:cBhvr>
                                        <p:cTn id="13" dur="500" fill="hold"/>
                                        <p:tgtEl>
                                          <p:spTgt spid="103430"/>
                                        </p:tgtEl>
                                        <p:attrNameLst>
                                          <p:attrName>ppt_x</p:attrName>
                                        </p:attrNameLst>
                                      </p:cBhvr>
                                      <p:tavLst>
                                        <p:tav tm="0">
                                          <p:val>
                                            <p:strVal val="#ppt_x"/>
                                          </p:val>
                                        </p:tav>
                                        <p:tav tm="100000">
                                          <p:val>
                                            <p:strVal val="#ppt_x"/>
                                          </p:val>
                                        </p:tav>
                                      </p:tavLst>
                                    </p:anim>
                                    <p:anim calcmode="lin" valueType="num">
                                      <p:cBhvr>
                                        <p:cTn id="14" dur="500" fill="hold"/>
                                        <p:tgtEl>
                                          <p:spTgt spid="103430"/>
                                        </p:tgtEl>
                                        <p:attrNameLst>
                                          <p:attrName>ppt_y</p:attrName>
                                        </p:attrNameLst>
                                      </p:cBhvr>
                                      <p:tavLst>
                                        <p:tav tm="0">
                                          <p:val>
                                            <p:strVal val="#ppt_y-#ppt_h/2"/>
                                          </p:val>
                                        </p:tav>
                                        <p:tav tm="100000">
                                          <p:val>
                                            <p:strVal val="#ppt_y"/>
                                          </p:val>
                                        </p:tav>
                                      </p:tavLst>
                                    </p:anim>
                                    <p:anim calcmode="lin" valueType="num">
                                      <p:cBhvr>
                                        <p:cTn id="15" dur="500" fill="hold"/>
                                        <p:tgtEl>
                                          <p:spTgt spid="103430"/>
                                        </p:tgtEl>
                                        <p:attrNameLst>
                                          <p:attrName>ppt_w</p:attrName>
                                        </p:attrNameLst>
                                      </p:cBhvr>
                                      <p:tavLst>
                                        <p:tav tm="0">
                                          <p:val>
                                            <p:strVal val="#ppt_w"/>
                                          </p:val>
                                        </p:tav>
                                        <p:tav tm="100000">
                                          <p:val>
                                            <p:strVal val="#ppt_w"/>
                                          </p:val>
                                        </p:tav>
                                      </p:tavLst>
                                    </p:anim>
                                    <p:anim calcmode="lin" valueType="num">
                                      <p:cBhvr>
                                        <p:cTn id="16" dur="500" fill="hold"/>
                                        <p:tgtEl>
                                          <p:spTgt spid="103430"/>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03432"/>
                                        </p:tgtEl>
                                        <p:attrNameLst>
                                          <p:attrName>style.visibility</p:attrName>
                                        </p:attrNameLst>
                                      </p:cBhvr>
                                      <p:to>
                                        <p:strVal val="visible"/>
                                      </p:to>
                                    </p:set>
                                    <p:animEffect transition="in" filter="wipe(up)">
                                      <p:cBhvr>
                                        <p:cTn id="21" dur="500"/>
                                        <p:tgtEl>
                                          <p:spTgt spid="103432"/>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103433"/>
                                        </p:tgtEl>
                                        <p:attrNameLst>
                                          <p:attrName>style.visibility</p:attrName>
                                        </p:attrNameLst>
                                      </p:cBhvr>
                                      <p:to>
                                        <p:strVal val="visible"/>
                                      </p:to>
                                    </p:set>
                                    <p:animEffect transition="in" filter="checkerboard(across)">
                                      <p:cBhvr>
                                        <p:cTn id="26" dur="500"/>
                                        <p:tgtEl>
                                          <p:spTgt spid="1034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9" grpId="0" autoUpdateAnimBg="0"/>
      <p:bldP spid="103432"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pPr>
              <a:defRPr/>
            </a:pPr>
            <a:fld id="{CA42E463-A800-414B-8629-032A099B1A4B}" type="slidenum">
              <a:rPr lang="en-US" altLang="zh-CN"/>
              <a:pPr>
                <a:defRPr/>
              </a:pPr>
              <a:t>93</a:t>
            </a:fld>
            <a:endParaRPr lang="en-US" altLang="zh-CN"/>
          </a:p>
        </p:txBody>
      </p:sp>
      <p:sp>
        <p:nvSpPr>
          <p:cNvPr id="104453" name="Text Box 5"/>
          <p:cNvSpPr txBox="1">
            <a:spLocks noChangeArrowheads="1"/>
          </p:cNvSpPr>
          <p:nvPr/>
        </p:nvSpPr>
        <p:spPr bwMode="auto">
          <a:xfrm>
            <a:off x="755650" y="1268413"/>
            <a:ext cx="4451350" cy="457200"/>
          </a:xfrm>
          <a:prstGeom prst="rect">
            <a:avLst/>
          </a:prstGeom>
          <a:noFill/>
          <a:ln w="19050">
            <a:noFill/>
            <a:miter lim="800000"/>
            <a:headEnd/>
            <a:tailEnd/>
          </a:ln>
        </p:spPr>
        <p:txBody>
          <a:bodyPr wrap="none">
            <a:spAutoFit/>
          </a:bodyPr>
          <a:lstStyle/>
          <a:p>
            <a:r>
              <a:rPr kumimoji="1" lang="zh-CN" altLang="en-US"/>
              <a:t>代入麦克斯韦微分方程组中，得</a:t>
            </a:r>
          </a:p>
        </p:txBody>
      </p:sp>
      <p:graphicFrame>
        <p:nvGraphicFramePr>
          <p:cNvPr id="104454" name="Object 6"/>
          <p:cNvGraphicFramePr>
            <a:graphicFrameLocks noChangeAspect="1"/>
          </p:cNvGraphicFramePr>
          <p:nvPr/>
        </p:nvGraphicFramePr>
        <p:xfrm>
          <a:off x="2051050" y="2060575"/>
          <a:ext cx="3225800" cy="2997200"/>
        </p:xfrm>
        <a:graphic>
          <a:graphicData uri="http://schemas.openxmlformats.org/presentationml/2006/ole">
            <mc:AlternateContent xmlns:mc="http://schemas.openxmlformats.org/markup-compatibility/2006">
              <mc:Choice xmlns:v="urn:schemas-microsoft-com:vml" Requires="v">
                <p:oleObj spid="_x0000_s82997" name="公式" r:id="rId4" imgW="3225600" imgH="2997000" progId="Equation.3">
                  <p:embed/>
                </p:oleObj>
              </mc:Choice>
              <mc:Fallback>
                <p:oleObj name="公式" r:id="rId4" imgW="3225600" imgH="29970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050" y="2060575"/>
                        <a:ext cx="3225800" cy="299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9FF33"/>
                            </a:solidFill>
                            <a:miter lim="800000"/>
                            <a:headEnd/>
                            <a:tailEnd/>
                          </a14:hiddenLine>
                        </a:ext>
                      </a:extLst>
                    </p:spPr>
                  </p:pic>
                </p:oleObj>
              </mc:Fallback>
            </mc:AlternateContent>
          </a:graphicData>
        </a:graphic>
      </p:graphicFrame>
      <p:sp>
        <p:nvSpPr>
          <p:cNvPr id="104455" name="Text Box 7"/>
          <p:cNvSpPr txBox="1">
            <a:spLocks noChangeArrowheads="1"/>
          </p:cNvSpPr>
          <p:nvPr/>
        </p:nvSpPr>
        <p:spPr bwMode="auto">
          <a:xfrm>
            <a:off x="900113" y="5373688"/>
            <a:ext cx="2774950" cy="457200"/>
          </a:xfrm>
          <a:prstGeom prst="rect">
            <a:avLst/>
          </a:prstGeom>
          <a:noFill/>
          <a:ln w="19050">
            <a:noFill/>
            <a:miter lim="800000"/>
            <a:headEnd/>
            <a:tailEnd/>
          </a:ln>
        </p:spPr>
        <p:txBody>
          <a:bodyPr wrap="none">
            <a:spAutoFit/>
          </a:bodyPr>
          <a:lstStyle/>
          <a:p>
            <a:r>
              <a:rPr kumimoji="1" lang="zh-CN" altLang="en-US"/>
              <a:t>在</a:t>
            </a:r>
            <a:r>
              <a:rPr kumimoji="1" lang="en-US" altLang="zh-CN"/>
              <a:t>(3)</a:t>
            </a:r>
            <a:r>
              <a:rPr kumimoji="1" lang="zh-CN" altLang="en-US"/>
              <a:t>式两边取旋度</a:t>
            </a:r>
            <a:r>
              <a:rPr kumimoji="1" lang="en-US" altLang="zh-CN"/>
              <a:t>:</a:t>
            </a:r>
          </a:p>
        </p:txBody>
      </p:sp>
      <p:graphicFrame>
        <p:nvGraphicFramePr>
          <p:cNvPr id="104456" name="Object 8"/>
          <p:cNvGraphicFramePr>
            <a:graphicFrameLocks noChangeAspect="1"/>
          </p:cNvGraphicFramePr>
          <p:nvPr/>
        </p:nvGraphicFramePr>
        <p:xfrm>
          <a:off x="3995738" y="5229225"/>
          <a:ext cx="3670300" cy="838200"/>
        </p:xfrm>
        <a:graphic>
          <a:graphicData uri="http://schemas.openxmlformats.org/presentationml/2006/ole">
            <mc:AlternateContent xmlns:mc="http://schemas.openxmlformats.org/markup-compatibility/2006">
              <mc:Choice xmlns:v="urn:schemas-microsoft-com:vml" Requires="v">
                <p:oleObj spid="_x0000_s82998" name="公式" r:id="rId6" imgW="3670200" imgH="838080" progId="Equation.3">
                  <p:embed/>
                </p:oleObj>
              </mc:Choice>
              <mc:Fallback>
                <p:oleObj name="公式" r:id="rId6" imgW="3670200" imgH="83808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95738" y="5229225"/>
                        <a:ext cx="36703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52" name="AutoShape 9">
            <a:hlinkClick r:id="" action="ppaction://hlinkshowjump?jump=nextslide" highlightClick="1"/>
          </p:cNvPr>
          <p:cNvSpPr>
            <a:spLocks noChangeArrowheads="1"/>
          </p:cNvSpPr>
          <p:nvPr/>
        </p:nvSpPr>
        <p:spPr bwMode="auto">
          <a:xfrm>
            <a:off x="7235825" y="3789363"/>
            <a:ext cx="720725" cy="719137"/>
          </a:xfrm>
          <a:prstGeom prst="actionButtonForwardNext">
            <a:avLst/>
          </a:prstGeom>
          <a:solidFill>
            <a:schemeClr val="accent1"/>
          </a:solidFill>
          <a:ln w="9525">
            <a:noFill/>
            <a:miter lim="800000"/>
            <a:headEnd/>
            <a:tailEnd/>
          </a:ln>
        </p:spPr>
        <p:txBody>
          <a:bodyPr wrap="none" anchor="ctr"/>
          <a:lstStyle/>
          <a:p>
            <a:endParaRPr lang="zh-CN" altLang="en-US"/>
          </a:p>
        </p:txBody>
      </p:sp>
      <p:graphicFrame>
        <p:nvGraphicFramePr>
          <p:cNvPr id="82948" name="Object 10"/>
          <p:cNvGraphicFramePr>
            <a:graphicFrameLocks noChangeAspect="1"/>
          </p:cNvGraphicFramePr>
          <p:nvPr/>
        </p:nvGraphicFramePr>
        <p:xfrm>
          <a:off x="2268538" y="549275"/>
          <a:ext cx="4356100" cy="469900"/>
        </p:xfrm>
        <a:graphic>
          <a:graphicData uri="http://schemas.openxmlformats.org/presentationml/2006/ole">
            <mc:AlternateContent xmlns:mc="http://schemas.openxmlformats.org/markup-compatibility/2006">
              <mc:Choice xmlns:v="urn:schemas-microsoft-com:vml" Requires="v">
                <p:oleObj spid="_x0000_s82999" name="公式" r:id="rId8" imgW="4356000" imgH="469800" progId="Equation.3">
                  <p:embed/>
                </p:oleObj>
              </mc:Choice>
              <mc:Fallback>
                <p:oleObj name="公式" r:id="rId8" imgW="4356000" imgH="46980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68538" y="549275"/>
                        <a:ext cx="43561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type="lt">
                                    <p:tmPct val="10000"/>
                                  </p:iterate>
                                  <p:childTnLst>
                                    <p:set>
                                      <p:cBhvr>
                                        <p:cTn id="6" dur="1" fill="hold">
                                          <p:stCondLst>
                                            <p:cond delay="0"/>
                                          </p:stCondLst>
                                        </p:cTn>
                                        <p:tgtEl>
                                          <p:spTgt spid="104453"/>
                                        </p:tgtEl>
                                        <p:attrNameLst>
                                          <p:attrName>style.visibility</p:attrName>
                                        </p:attrNameLst>
                                      </p:cBhvr>
                                      <p:to>
                                        <p:strVal val="visible"/>
                                      </p:to>
                                    </p:set>
                                    <p:anim calcmode="lin" valueType="num">
                                      <p:cBhvr additive="base">
                                        <p:cTn id="7" dur="500" fill="hold"/>
                                        <p:tgtEl>
                                          <p:spTgt spid="104453"/>
                                        </p:tgtEl>
                                        <p:attrNameLst>
                                          <p:attrName>ppt_x</p:attrName>
                                        </p:attrNameLst>
                                      </p:cBhvr>
                                      <p:tavLst>
                                        <p:tav tm="0">
                                          <p:val>
                                            <p:strVal val="#ppt_x"/>
                                          </p:val>
                                        </p:tav>
                                        <p:tav tm="100000">
                                          <p:val>
                                            <p:strVal val="#ppt_x"/>
                                          </p:val>
                                        </p:tav>
                                      </p:tavLst>
                                    </p:anim>
                                    <p:anim calcmode="lin" valueType="num">
                                      <p:cBhvr additive="base">
                                        <p:cTn id="8" dur="500" fill="hold"/>
                                        <p:tgtEl>
                                          <p:spTgt spid="10445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04454"/>
                                        </p:tgtEl>
                                        <p:attrNameLst>
                                          <p:attrName>style.visibility</p:attrName>
                                        </p:attrNameLst>
                                      </p:cBhvr>
                                      <p:to>
                                        <p:strVal val="visible"/>
                                      </p:to>
                                    </p:set>
                                    <p:animEffect transition="in" filter="wipe(up)">
                                      <p:cBhvr>
                                        <p:cTn id="13" dur="2000"/>
                                        <p:tgtEl>
                                          <p:spTgt spid="10445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4455"/>
                                        </p:tgtEl>
                                        <p:attrNameLst>
                                          <p:attrName>style.visibility</p:attrName>
                                        </p:attrNameLst>
                                      </p:cBhvr>
                                      <p:to>
                                        <p:strVal val="visible"/>
                                      </p:to>
                                    </p:set>
                                    <p:anim calcmode="lin" valueType="num">
                                      <p:cBhvr additive="base">
                                        <p:cTn id="18" dur="500" fill="hold"/>
                                        <p:tgtEl>
                                          <p:spTgt spid="104455"/>
                                        </p:tgtEl>
                                        <p:attrNameLst>
                                          <p:attrName>ppt_x</p:attrName>
                                        </p:attrNameLst>
                                      </p:cBhvr>
                                      <p:tavLst>
                                        <p:tav tm="0">
                                          <p:val>
                                            <p:strVal val="#ppt_x"/>
                                          </p:val>
                                        </p:tav>
                                        <p:tav tm="100000">
                                          <p:val>
                                            <p:strVal val="#ppt_x"/>
                                          </p:val>
                                        </p:tav>
                                      </p:tavLst>
                                    </p:anim>
                                    <p:anim calcmode="lin" valueType="num">
                                      <p:cBhvr additive="base">
                                        <p:cTn id="19" dur="500" fill="hold"/>
                                        <p:tgtEl>
                                          <p:spTgt spid="10445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104456"/>
                                        </p:tgtEl>
                                        <p:attrNameLst>
                                          <p:attrName>style.visibility</p:attrName>
                                        </p:attrNameLst>
                                      </p:cBhvr>
                                      <p:to>
                                        <p:strVal val="visible"/>
                                      </p:to>
                                    </p:set>
                                    <p:animEffect transition="in" filter="checkerboard(across)">
                                      <p:cBhvr>
                                        <p:cTn id="24" dur="500"/>
                                        <p:tgtEl>
                                          <p:spTgt spid="104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3" grpId="0"/>
      <p:bldP spid="104455"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3"/>
          <p:cNvSpPr>
            <a:spLocks noGrp="1"/>
          </p:cNvSpPr>
          <p:nvPr>
            <p:ph type="sldNum" sz="quarter" idx="12"/>
          </p:nvPr>
        </p:nvSpPr>
        <p:spPr/>
        <p:txBody>
          <a:bodyPr/>
          <a:lstStyle/>
          <a:p>
            <a:pPr>
              <a:defRPr/>
            </a:pPr>
            <a:fld id="{4184F4FE-5C4F-4C4A-B71C-3A5B7E9D7F10}" type="slidenum">
              <a:rPr lang="en-US" altLang="zh-CN"/>
              <a:pPr>
                <a:defRPr/>
              </a:pPr>
              <a:t>94</a:t>
            </a:fld>
            <a:endParaRPr lang="en-US" altLang="zh-CN"/>
          </a:p>
        </p:txBody>
      </p:sp>
      <p:sp>
        <p:nvSpPr>
          <p:cNvPr id="105474" name="Text Box 2"/>
          <p:cNvSpPr txBox="1">
            <a:spLocks noChangeArrowheads="1"/>
          </p:cNvSpPr>
          <p:nvPr/>
        </p:nvSpPr>
        <p:spPr bwMode="auto">
          <a:xfrm>
            <a:off x="746125" y="2060575"/>
            <a:ext cx="4167188" cy="566738"/>
          </a:xfrm>
          <a:prstGeom prst="rect">
            <a:avLst/>
          </a:prstGeom>
          <a:noFill/>
          <a:ln w="9525">
            <a:noFill/>
            <a:miter lim="800000"/>
            <a:headEnd/>
            <a:tailEnd/>
          </a:ln>
        </p:spPr>
        <p:txBody>
          <a:bodyPr wrap="none">
            <a:spAutoFit/>
          </a:bodyPr>
          <a:lstStyle/>
          <a:p>
            <a:pPr>
              <a:lnSpc>
                <a:spcPct val="130000"/>
              </a:lnSpc>
            </a:pPr>
            <a:r>
              <a:rPr kumimoji="1" lang="zh-CN" altLang="en-US" dirty="0"/>
              <a:t>可推导出电磁波波动方程，即</a:t>
            </a:r>
          </a:p>
        </p:txBody>
      </p:sp>
      <p:graphicFrame>
        <p:nvGraphicFramePr>
          <p:cNvPr id="105475" name="Object 3"/>
          <p:cNvGraphicFramePr>
            <a:graphicFrameLocks noChangeAspect="1"/>
          </p:cNvGraphicFramePr>
          <p:nvPr/>
        </p:nvGraphicFramePr>
        <p:xfrm>
          <a:off x="1785918" y="2714620"/>
          <a:ext cx="2425700" cy="1854200"/>
        </p:xfrm>
        <a:graphic>
          <a:graphicData uri="http://schemas.openxmlformats.org/presentationml/2006/ole">
            <mc:AlternateContent xmlns:mc="http://schemas.openxmlformats.org/markup-compatibility/2006">
              <mc:Choice xmlns:v="urn:schemas-microsoft-com:vml" Requires="v">
                <p:oleObj spid="_x0000_s84106" name="公式" r:id="rId3" imgW="2425680" imgH="1854000" progId="Equation.3">
                  <p:embed/>
                </p:oleObj>
              </mc:Choice>
              <mc:Fallback>
                <p:oleObj name="公式" r:id="rId3" imgW="2425680" imgH="18540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5918" y="2714620"/>
                        <a:ext cx="2425700" cy="1854200"/>
                      </a:xfrm>
                      <a:prstGeom prst="rect">
                        <a:avLst/>
                      </a:prstGeom>
                      <a:noFill/>
                      <a:ln w="19050">
                        <a:solidFill>
                          <a:srgbClr val="99FF33"/>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4"/>
          <p:cNvGrpSpPr>
            <a:grpSpLocks/>
          </p:cNvGrpSpPr>
          <p:nvPr/>
        </p:nvGrpSpPr>
        <p:grpSpPr bwMode="auto">
          <a:xfrm>
            <a:off x="571472" y="4714884"/>
            <a:ext cx="8229600" cy="1052513"/>
            <a:chOff x="384" y="3072"/>
            <a:chExt cx="5184" cy="663"/>
          </a:xfrm>
        </p:grpSpPr>
        <p:sp>
          <p:nvSpPr>
            <p:cNvPr id="83994" name="Text Box 5"/>
            <p:cNvSpPr txBox="1">
              <a:spLocks noChangeArrowheads="1"/>
            </p:cNvSpPr>
            <p:nvPr/>
          </p:nvSpPr>
          <p:spPr bwMode="auto">
            <a:xfrm>
              <a:off x="384" y="3072"/>
              <a:ext cx="5184" cy="663"/>
            </a:xfrm>
            <a:prstGeom prst="rect">
              <a:avLst/>
            </a:prstGeom>
            <a:noFill/>
            <a:ln w="9525">
              <a:noFill/>
              <a:miter lim="800000"/>
              <a:headEnd/>
              <a:tailEnd/>
            </a:ln>
          </p:spPr>
          <p:txBody>
            <a:bodyPr>
              <a:spAutoFit/>
            </a:bodyPr>
            <a:lstStyle/>
            <a:p>
              <a:pPr>
                <a:lnSpc>
                  <a:spcPct val="130000"/>
                </a:lnSpc>
              </a:pPr>
              <a:r>
                <a:rPr kumimoji="1" lang="en-US" altLang="zh-CN" dirty="0"/>
                <a:t>        </a:t>
              </a:r>
              <a:r>
                <a:rPr kumimoji="1" lang="zh-CN" altLang="en-US" dirty="0"/>
                <a:t>如果假定    只有</a:t>
              </a:r>
              <a:r>
                <a:rPr kumimoji="1" lang="en-US" altLang="zh-CN" i="1" dirty="0"/>
                <a:t>y</a:t>
              </a:r>
              <a:r>
                <a:rPr kumimoji="1" lang="zh-CN" altLang="en-US" dirty="0"/>
                <a:t>分量，    只有</a:t>
              </a:r>
              <a:r>
                <a:rPr kumimoji="1" lang="en-US" altLang="zh-CN" i="1" dirty="0"/>
                <a:t>z</a:t>
              </a:r>
              <a:r>
                <a:rPr kumimoji="1" lang="zh-CN" altLang="en-US" dirty="0"/>
                <a:t>分量，且在</a:t>
              </a:r>
              <a:r>
                <a:rPr kumimoji="1" lang="en-US" altLang="zh-CN" i="1" dirty="0" err="1"/>
                <a:t>oyz</a:t>
              </a:r>
              <a:r>
                <a:rPr kumimoji="1" lang="zh-CN" altLang="en-US" dirty="0"/>
                <a:t>平面上    和    是均匀分布的，并只沿</a:t>
              </a:r>
              <a:r>
                <a:rPr kumimoji="1" lang="en-US" altLang="zh-CN" i="1" dirty="0"/>
                <a:t>x</a:t>
              </a:r>
              <a:r>
                <a:rPr kumimoji="1" lang="zh-CN" altLang="en-US" dirty="0"/>
                <a:t>方向传播</a:t>
              </a:r>
              <a:r>
                <a:rPr kumimoji="1" lang="zh-CN" altLang="en-US" dirty="0" smtClean="0"/>
                <a:t>，即</a:t>
              </a:r>
              <a:endParaRPr kumimoji="1" lang="zh-CN" altLang="en-US" dirty="0"/>
            </a:p>
          </p:txBody>
        </p:sp>
        <p:graphicFrame>
          <p:nvGraphicFramePr>
            <p:cNvPr id="83973" name="Object 6"/>
            <p:cNvGraphicFramePr>
              <a:graphicFrameLocks noChangeAspect="1"/>
            </p:cNvGraphicFramePr>
            <p:nvPr/>
          </p:nvGraphicFramePr>
          <p:xfrm>
            <a:off x="1598" y="3146"/>
            <a:ext cx="191" cy="221"/>
          </p:xfrm>
          <a:graphic>
            <a:graphicData uri="http://schemas.openxmlformats.org/presentationml/2006/ole">
              <mc:AlternateContent xmlns:mc="http://schemas.openxmlformats.org/markup-compatibility/2006">
                <mc:Choice xmlns:v="urn:schemas-microsoft-com:vml" Requires="v">
                  <p:oleObj spid="_x0000_s84107" name="公式" r:id="rId5" imgW="317160" imgH="368280" progId="Equation.3">
                    <p:embed/>
                  </p:oleObj>
                </mc:Choice>
                <mc:Fallback>
                  <p:oleObj name="公式" r:id="rId5" imgW="317160" imgH="36828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98" y="3146"/>
                          <a:ext cx="191" cy="2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974" name="Object 7"/>
            <p:cNvGraphicFramePr>
              <a:graphicFrameLocks noChangeAspect="1"/>
            </p:cNvGraphicFramePr>
            <p:nvPr/>
          </p:nvGraphicFramePr>
          <p:xfrm>
            <a:off x="2874" y="3149"/>
            <a:ext cx="185" cy="185"/>
          </p:xfrm>
          <a:graphic>
            <a:graphicData uri="http://schemas.openxmlformats.org/presentationml/2006/ole">
              <mc:AlternateContent xmlns:mc="http://schemas.openxmlformats.org/markup-compatibility/2006">
                <mc:Choice xmlns:v="urn:schemas-microsoft-com:vml" Requires="v">
                  <p:oleObj spid="_x0000_s84108" name="公式" r:id="rId7" imgW="368280" imgH="368280" progId="Equation.3">
                    <p:embed/>
                  </p:oleObj>
                </mc:Choice>
                <mc:Fallback>
                  <p:oleObj name="公式" r:id="rId7" imgW="368280" imgH="36828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4" y="3149"/>
                          <a:ext cx="185" cy="1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975" name="Object 8"/>
            <p:cNvGraphicFramePr>
              <a:graphicFrameLocks noChangeAspect="1"/>
            </p:cNvGraphicFramePr>
            <p:nvPr/>
          </p:nvGraphicFramePr>
          <p:xfrm>
            <a:off x="5291" y="3131"/>
            <a:ext cx="175" cy="203"/>
          </p:xfrm>
          <a:graphic>
            <a:graphicData uri="http://schemas.openxmlformats.org/presentationml/2006/ole">
              <mc:AlternateContent xmlns:mc="http://schemas.openxmlformats.org/markup-compatibility/2006">
                <mc:Choice xmlns:v="urn:schemas-microsoft-com:vml" Requires="v">
                  <p:oleObj spid="_x0000_s84109" name="公式" r:id="rId9" imgW="317160" imgH="368280" progId="Equation.3">
                    <p:embed/>
                  </p:oleObj>
                </mc:Choice>
                <mc:Fallback>
                  <p:oleObj name="公式" r:id="rId9" imgW="317160" imgH="36828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91" y="3131"/>
                          <a:ext cx="175" cy="2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976" name="Object 9"/>
            <p:cNvGraphicFramePr>
              <a:graphicFrameLocks noChangeAspect="1"/>
            </p:cNvGraphicFramePr>
            <p:nvPr/>
          </p:nvGraphicFramePr>
          <p:xfrm>
            <a:off x="626" y="3433"/>
            <a:ext cx="210" cy="210"/>
          </p:xfrm>
          <a:graphic>
            <a:graphicData uri="http://schemas.openxmlformats.org/presentationml/2006/ole">
              <mc:AlternateContent xmlns:mc="http://schemas.openxmlformats.org/markup-compatibility/2006">
                <mc:Choice xmlns:v="urn:schemas-microsoft-com:vml" Requires="v">
                  <p:oleObj spid="_x0000_s84110" name="公式" r:id="rId11" imgW="368280" imgH="368280" progId="Equation.3">
                    <p:embed/>
                  </p:oleObj>
                </mc:Choice>
                <mc:Fallback>
                  <p:oleObj name="公式" r:id="rId11" imgW="368280" imgH="36828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6" y="3433"/>
                          <a:ext cx="210" cy="2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83971" name="Object 10"/>
          <p:cNvGraphicFramePr>
            <a:graphicFrameLocks noChangeAspect="1"/>
          </p:cNvGraphicFramePr>
          <p:nvPr/>
        </p:nvGraphicFramePr>
        <p:xfrm>
          <a:off x="1331913" y="404813"/>
          <a:ext cx="5600700" cy="863600"/>
        </p:xfrm>
        <a:graphic>
          <a:graphicData uri="http://schemas.openxmlformats.org/presentationml/2006/ole">
            <mc:AlternateContent xmlns:mc="http://schemas.openxmlformats.org/markup-compatibility/2006">
              <mc:Choice xmlns:v="urn:schemas-microsoft-com:vml" Requires="v">
                <p:oleObj spid="_x0000_s84111" name="公式" r:id="rId13" imgW="5600520" imgH="863280" progId="Equation.3">
                  <p:embed/>
                </p:oleObj>
              </mc:Choice>
              <mc:Fallback>
                <p:oleObj name="公式" r:id="rId13" imgW="5600520" imgH="86328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31913" y="404813"/>
                        <a:ext cx="560070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1"/>
          <p:cNvGrpSpPr>
            <a:grpSpLocks/>
          </p:cNvGrpSpPr>
          <p:nvPr/>
        </p:nvGrpSpPr>
        <p:grpSpPr bwMode="auto">
          <a:xfrm>
            <a:off x="714348" y="1500174"/>
            <a:ext cx="7408862" cy="457200"/>
            <a:chOff x="431" y="890"/>
            <a:chExt cx="4667" cy="288"/>
          </a:xfrm>
        </p:grpSpPr>
        <p:sp>
          <p:nvSpPr>
            <p:cNvPr id="83993" name="Text Box 12"/>
            <p:cNvSpPr txBox="1">
              <a:spLocks noChangeArrowheads="1"/>
            </p:cNvSpPr>
            <p:nvPr/>
          </p:nvSpPr>
          <p:spPr bwMode="auto">
            <a:xfrm>
              <a:off x="431" y="890"/>
              <a:ext cx="1652" cy="288"/>
            </a:xfrm>
            <a:prstGeom prst="rect">
              <a:avLst/>
            </a:prstGeom>
            <a:noFill/>
            <a:ln w="19050">
              <a:noFill/>
              <a:miter lim="800000"/>
              <a:headEnd/>
              <a:tailEnd/>
            </a:ln>
          </p:spPr>
          <p:txBody>
            <a:bodyPr wrap="none">
              <a:spAutoFit/>
            </a:bodyPr>
            <a:lstStyle/>
            <a:p>
              <a:r>
                <a:rPr kumimoji="1" lang="zh-CN" altLang="en-US"/>
                <a:t>应用矢量分析公式</a:t>
              </a:r>
            </a:p>
          </p:txBody>
        </p:sp>
        <p:graphicFrame>
          <p:nvGraphicFramePr>
            <p:cNvPr id="83972" name="Object 13"/>
            <p:cNvGraphicFramePr>
              <a:graphicFrameLocks noChangeAspect="1"/>
            </p:cNvGraphicFramePr>
            <p:nvPr/>
          </p:nvGraphicFramePr>
          <p:xfrm>
            <a:off x="2154" y="899"/>
            <a:ext cx="2944" cy="264"/>
          </p:xfrm>
          <a:graphic>
            <a:graphicData uri="http://schemas.openxmlformats.org/presentationml/2006/ole">
              <mc:AlternateContent xmlns:mc="http://schemas.openxmlformats.org/markup-compatibility/2006">
                <mc:Choice xmlns:v="urn:schemas-microsoft-com:vml" Requires="v">
                  <p:oleObj spid="_x0000_s84112" name="公式" r:id="rId15" imgW="4673520" imgH="419040" progId="Equation.3">
                    <p:embed/>
                  </p:oleObj>
                </mc:Choice>
                <mc:Fallback>
                  <p:oleObj name="公式" r:id="rId15" imgW="4673520" imgH="419040" progId="Equation.3">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54" y="899"/>
                          <a:ext cx="2944"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83981" name="AutoShape 14">
            <a:hlinkClick r:id="" action="ppaction://hlinkshowjump?jump=previousslide" highlightClick="1"/>
          </p:cNvPr>
          <p:cNvSpPr>
            <a:spLocks noChangeArrowheads="1"/>
          </p:cNvSpPr>
          <p:nvPr/>
        </p:nvSpPr>
        <p:spPr bwMode="auto">
          <a:xfrm>
            <a:off x="8501090" y="2071678"/>
            <a:ext cx="466725" cy="431800"/>
          </a:xfrm>
          <a:prstGeom prst="actionButtonBackPrevious">
            <a:avLst/>
          </a:prstGeom>
          <a:solidFill>
            <a:schemeClr val="accent1"/>
          </a:solidFill>
          <a:ln w="9525">
            <a:noFill/>
            <a:miter lim="800000"/>
            <a:headEnd/>
            <a:tailEnd/>
          </a:ln>
        </p:spPr>
        <p:txBody>
          <a:bodyPr wrap="none" anchor="ctr"/>
          <a:lstStyle/>
          <a:p>
            <a:endParaRPr lang="zh-CN" altLang="en-US"/>
          </a:p>
        </p:txBody>
      </p:sp>
      <p:grpSp>
        <p:nvGrpSpPr>
          <p:cNvPr id="4" name="Group 42"/>
          <p:cNvGrpSpPr>
            <a:grpSpLocks/>
          </p:cNvGrpSpPr>
          <p:nvPr/>
        </p:nvGrpSpPr>
        <p:grpSpPr bwMode="auto">
          <a:xfrm>
            <a:off x="5715008" y="2143116"/>
            <a:ext cx="2928937" cy="2473325"/>
            <a:chOff x="3379" y="1525"/>
            <a:chExt cx="1845" cy="1558"/>
          </a:xfrm>
        </p:grpSpPr>
        <p:grpSp>
          <p:nvGrpSpPr>
            <p:cNvPr id="83983" name="Group 22"/>
            <p:cNvGrpSpPr>
              <a:grpSpLocks/>
            </p:cNvGrpSpPr>
            <p:nvPr/>
          </p:nvGrpSpPr>
          <p:grpSpPr bwMode="auto">
            <a:xfrm>
              <a:off x="3549" y="1709"/>
              <a:ext cx="1456" cy="1280"/>
              <a:chOff x="3927" y="2639"/>
              <a:chExt cx="1456" cy="1236"/>
            </a:xfrm>
          </p:grpSpPr>
          <p:sp>
            <p:nvSpPr>
              <p:cNvPr id="83990" name="Line 23"/>
              <p:cNvSpPr>
                <a:spLocks noChangeShapeType="1"/>
              </p:cNvSpPr>
              <p:nvPr/>
            </p:nvSpPr>
            <p:spPr bwMode="auto">
              <a:xfrm>
                <a:off x="4357" y="3446"/>
                <a:ext cx="1026" cy="0"/>
              </a:xfrm>
              <a:prstGeom prst="line">
                <a:avLst/>
              </a:prstGeom>
              <a:noFill/>
              <a:ln w="19050">
                <a:solidFill>
                  <a:schemeClr val="bg1"/>
                </a:solidFill>
                <a:round/>
                <a:headEnd/>
                <a:tailEnd type="triangle" w="med" len="med"/>
              </a:ln>
            </p:spPr>
            <p:txBody>
              <a:bodyPr/>
              <a:lstStyle/>
              <a:p>
                <a:endParaRPr lang="zh-CN" altLang="en-US"/>
              </a:p>
            </p:txBody>
          </p:sp>
          <p:sp>
            <p:nvSpPr>
              <p:cNvPr id="83991" name="Line 24"/>
              <p:cNvSpPr>
                <a:spLocks noChangeShapeType="1"/>
              </p:cNvSpPr>
              <p:nvPr/>
            </p:nvSpPr>
            <p:spPr bwMode="auto">
              <a:xfrm flipV="1">
                <a:off x="4357" y="2639"/>
                <a:ext cx="0" cy="817"/>
              </a:xfrm>
              <a:prstGeom prst="line">
                <a:avLst/>
              </a:prstGeom>
              <a:noFill/>
              <a:ln w="19050">
                <a:solidFill>
                  <a:schemeClr val="bg1"/>
                </a:solidFill>
                <a:round/>
                <a:headEnd/>
                <a:tailEnd type="triangle" w="med" len="med"/>
              </a:ln>
            </p:spPr>
            <p:txBody>
              <a:bodyPr/>
              <a:lstStyle/>
              <a:p>
                <a:endParaRPr lang="zh-CN" altLang="en-US"/>
              </a:p>
            </p:txBody>
          </p:sp>
          <p:sp>
            <p:nvSpPr>
              <p:cNvPr id="83992" name="Line 25"/>
              <p:cNvSpPr>
                <a:spLocks noChangeShapeType="1"/>
              </p:cNvSpPr>
              <p:nvPr/>
            </p:nvSpPr>
            <p:spPr bwMode="auto">
              <a:xfrm flipH="1">
                <a:off x="3927" y="3446"/>
                <a:ext cx="430" cy="429"/>
              </a:xfrm>
              <a:prstGeom prst="line">
                <a:avLst/>
              </a:prstGeom>
              <a:noFill/>
              <a:ln w="19050">
                <a:solidFill>
                  <a:schemeClr val="bg1"/>
                </a:solidFill>
                <a:round/>
                <a:headEnd/>
                <a:tailEnd type="triangle" w="med" len="med"/>
              </a:ln>
            </p:spPr>
            <p:txBody>
              <a:bodyPr/>
              <a:lstStyle/>
              <a:p>
                <a:endParaRPr lang="zh-CN" altLang="en-US"/>
              </a:p>
            </p:txBody>
          </p:sp>
        </p:grpSp>
        <p:sp>
          <p:nvSpPr>
            <p:cNvPr id="83984" name="Text Box 26"/>
            <p:cNvSpPr txBox="1">
              <a:spLocks noChangeArrowheads="1"/>
            </p:cNvSpPr>
            <p:nvPr/>
          </p:nvSpPr>
          <p:spPr bwMode="auto">
            <a:xfrm>
              <a:off x="4105" y="2115"/>
              <a:ext cx="1055" cy="250"/>
            </a:xfrm>
            <a:prstGeom prst="rect">
              <a:avLst/>
            </a:prstGeom>
            <a:noFill/>
            <a:ln w="9525">
              <a:noFill/>
              <a:miter lim="800000"/>
              <a:headEnd/>
              <a:tailEnd/>
            </a:ln>
          </p:spPr>
          <p:txBody>
            <a:bodyPr>
              <a:spAutoFit/>
            </a:bodyPr>
            <a:lstStyle/>
            <a:p>
              <a:pPr>
                <a:spcBef>
                  <a:spcPct val="50000"/>
                </a:spcBef>
              </a:pPr>
              <a:r>
                <a:rPr kumimoji="1" lang="en-US" altLang="zh-CN" sz="2000"/>
                <a:t>(</a:t>
              </a:r>
              <a:r>
                <a:rPr kumimoji="1" lang="zh-CN" altLang="en-US" sz="2000"/>
                <a:t>传播方向</a:t>
              </a:r>
              <a:r>
                <a:rPr kumimoji="1" lang="en-US" altLang="zh-CN" sz="2000"/>
                <a:t>)</a:t>
              </a:r>
              <a:endParaRPr kumimoji="1" lang="en-US" altLang="zh-CN" sz="2000">
                <a:solidFill>
                  <a:schemeClr val="tx1"/>
                </a:solidFill>
              </a:endParaRPr>
            </a:p>
          </p:txBody>
        </p:sp>
        <p:sp>
          <p:nvSpPr>
            <p:cNvPr id="83985" name="Line 33"/>
            <p:cNvSpPr>
              <a:spLocks noChangeShapeType="1"/>
            </p:cNvSpPr>
            <p:nvPr/>
          </p:nvSpPr>
          <p:spPr bwMode="auto">
            <a:xfrm>
              <a:off x="4195" y="2379"/>
              <a:ext cx="566" cy="0"/>
            </a:xfrm>
            <a:prstGeom prst="line">
              <a:avLst/>
            </a:prstGeom>
            <a:noFill/>
            <a:ln w="38100">
              <a:solidFill>
                <a:srgbClr val="66FF33"/>
              </a:solidFill>
              <a:round/>
              <a:headEnd/>
              <a:tailEnd type="triangle" w="sm" len="med"/>
            </a:ln>
          </p:spPr>
          <p:txBody>
            <a:bodyPr/>
            <a:lstStyle/>
            <a:p>
              <a:endParaRPr lang="zh-CN" altLang="en-US"/>
            </a:p>
          </p:txBody>
        </p:sp>
        <p:sp>
          <p:nvSpPr>
            <p:cNvPr id="83986" name="Text Box 38"/>
            <p:cNvSpPr txBox="1">
              <a:spLocks noChangeArrowheads="1"/>
            </p:cNvSpPr>
            <p:nvPr/>
          </p:nvSpPr>
          <p:spPr bwMode="auto">
            <a:xfrm>
              <a:off x="5012" y="2387"/>
              <a:ext cx="212" cy="288"/>
            </a:xfrm>
            <a:prstGeom prst="rect">
              <a:avLst/>
            </a:prstGeom>
            <a:noFill/>
            <a:ln w="9525">
              <a:noFill/>
              <a:miter lim="800000"/>
              <a:headEnd/>
              <a:tailEnd/>
            </a:ln>
          </p:spPr>
          <p:txBody>
            <a:bodyPr wrap="none">
              <a:spAutoFit/>
            </a:bodyPr>
            <a:lstStyle/>
            <a:p>
              <a:r>
                <a:rPr lang="en-US" altLang="zh-CN" i="1"/>
                <a:t>x</a:t>
              </a:r>
            </a:p>
          </p:txBody>
        </p:sp>
        <p:sp>
          <p:nvSpPr>
            <p:cNvPr id="83987" name="Text Box 39"/>
            <p:cNvSpPr txBox="1">
              <a:spLocks noChangeArrowheads="1"/>
            </p:cNvSpPr>
            <p:nvPr/>
          </p:nvSpPr>
          <p:spPr bwMode="auto">
            <a:xfrm>
              <a:off x="4014" y="1525"/>
              <a:ext cx="201" cy="288"/>
            </a:xfrm>
            <a:prstGeom prst="rect">
              <a:avLst/>
            </a:prstGeom>
            <a:noFill/>
            <a:ln w="9525">
              <a:noFill/>
              <a:miter lim="800000"/>
              <a:headEnd/>
              <a:tailEnd/>
            </a:ln>
          </p:spPr>
          <p:txBody>
            <a:bodyPr wrap="none">
              <a:spAutoFit/>
            </a:bodyPr>
            <a:lstStyle/>
            <a:p>
              <a:r>
                <a:rPr lang="en-US" altLang="zh-CN" i="1"/>
                <a:t>y</a:t>
              </a:r>
            </a:p>
          </p:txBody>
        </p:sp>
        <p:sp>
          <p:nvSpPr>
            <p:cNvPr id="83988" name="Text Box 40"/>
            <p:cNvSpPr txBox="1">
              <a:spLocks noChangeArrowheads="1"/>
            </p:cNvSpPr>
            <p:nvPr/>
          </p:nvSpPr>
          <p:spPr bwMode="auto">
            <a:xfrm>
              <a:off x="3379" y="2795"/>
              <a:ext cx="191" cy="288"/>
            </a:xfrm>
            <a:prstGeom prst="rect">
              <a:avLst/>
            </a:prstGeom>
            <a:noFill/>
            <a:ln w="9525">
              <a:noFill/>
              <a:miter lim="800000"/>
              <a:headEnd/>
              <a:tailEnd/>
            </a:ln>
          </p:spPr>
          <p:txBody>
            <a:bodyPr wrap="none">
              <a:spAutoFit/>
            </a:bodyPr>
            <a:lstStyle/>
            <a:p>
              <a:r>
                <a:rPr lang="en-US" altLang="zh-CN" i="1"/>
                <a:t>z</a:t>
              </a:r>
            </a:p>
          </p:txBody>
        </p:sp>
        <p:sp>
          <p:nvSpPr>
            <p:cNvPr id="83989" name="Text Box 41"/>
            <p:cNvSpPr txBox="1">
              <a:spLocks noChangeArrowheads="1"/>
            </p:cNvSpPr>
            <p:nvPr/>
          </p:nvSpPr>
          <p:spPr bwMode="auto">
            <a:xfrm>
              <a:off x="3923" y="2478"/>
              <a:ext cx="212" cy="288"/>
            </a:xfrm>
            <a:prstGeom prst="rect">
              <a:avLst/>
            </a:prstGeom>
            <a:noFill/>
            <a:ln w="9525">
              <a:noFill/>
              <a:miter lim="800000"/>
              <a:headEnd/>
              <a:tailEnd/>
            </a:ln>
          </p:spPr>
          <p:txBody>
            <a:bodyPr>
              <a:spAutoFit/>
            </a:bodyPr>
            <a:lstStyle/>
            <a:p>
              <a:r>
                <a:rPr lang="en-US" altLang="zh-CN" i="1"/>
                <a:t>o</a:t>
              </a:r>
            </a:p>
          </p:txBody>
        </p:sp>
      </p:grpSp>
      <p:graphicFrame>
        <p:nvGraphicFramePr>
          <p:cNvPr id="83977" name="Object 10"/>
          <p:cNvGraphicFramePr>
            <a:graphicFrameLocks noChangeAspect="1"/>
          </p:cNvGraphicFramePr>
          <p:nvPr/>
        </p:nvGraphicFramePr>
        <p:xfrm>
          <a:off x="2143108" y="5857892"/>
          <a:ext cx="4081162" cy="444483"/>
        </p:xfrm>
        <a:graphic>
          <a:graphicData uri="http://schemas.openxmlformats.org/presentationml/2006/ole">
            <mc:AlternateContent xmlns:mc="http://schemas.openxmlformats.org/markup-compatibility/2006">
              <mc:Choice xmlns:v="urn:schemas-microsoft-com:vml" Requires="v">
                <p:oleObj spid="_x0000_s84113" name="公式" r:id="rId17" imgW="3848040" imgH="419040" progId="Equation.3">
                  <p:embed/>
                </p:oleObj>
              </mc:Choice>
              <mc:Fallback>
                <p:oleObj name="公式" r:id="rId17" imgW="3848040" imgH="419040" progId="Equation.3">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43108" y="5857892"/>
                        <a:ext cx="4081162" cy="4444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105474"/>
                                        </p:tgtEl>
                                        <p:attrNameLst>
                                          <p:attrName>style.visibility</p:attrName>
                                        </p:attrNameLst>
                                      </p:cBhvr>
                                      <p:to>
                                        <p:strVal val="visible"/>
                                      </p:to>
                                    </p:set>
                                    <p:anim calcmode="lin" valueType="num">
                                      <p:cBhvr>
                                        <p:cTn id="12" dur="500" fill="hold"/>
                                        <p:tgtEl>
                                          <p:spTgt spid="105474"/>
                                        </p:tgtEl>
                                        <p:attrNameLst>
                                          <p:attrName>ppt_w</p:attrName>
                                        </p:attrNameLst>
                                      </p:cBhvr>
                                      <p:tavLst>
                                        <p:tav tm="0">
                                          <p:val>
                                            <p:fltVal val="0"/>
                                          </p:val>
                                        </p:tav>
                                        <p:tav tm="100000">
                                          <p:val>
                                            <p:strVal val="#ppt_w"/>
                                          </p:val>
                                        </p:tav>
                                      </p:tavLst>
                                    </p:anim>
                                    <p:anim calcmode="lin" valueType="num">
                                      <p:cBhvr>
                                        <p:cTn id="13" dur="500" fill="hold"/>
                                        <p:tgtEl>
                                          <p:spTgt spid="105474"/>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05475"/>
                                        </p:tgtEl>
                                        <p:attrNameLst>
                                          <p:attrName>style.visibility</p:attrName>
                                        </p:attrNameLst>
                                      </p:cBhvr>
                                      <p:to>
                                        <p:strVal val="visible"/>
                                      </p:to>
                                    </p:set>
                                    <p:animEffect transition="in" filter="dissolve">
                                      <p:cBhvr>
                                        <p:cTn id="18" dur="500"/>
                                        <p:tgtEl>
                                          <p:spTgt spid="105475"/>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1"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500" fill="hold"/>
                                        <p:tgtEl>
                                          <p:spTgt spid="2"/>
                                        </p:tgtEl>
                                        <p:attrNameLst>
                                          <p:attrName>ppt_x</p:attrName>
                                        </p:attrNameLst>
                                      </p:cBhvr>
                                      <p:tavLst>
                                        <p:tav tm="0">
                                          <p:val>
                                            <p:strVal val="#ppt_x"/>
                                          </p:val>
                                        </p:tav>
                                        <p:tav tm="100000">
                                          <p:val>
                                            <p:strVal val="#ppt_x"/>
                                          </p:val>
                                        </p:tav>
                                      </p:tavLst>
                                    </p:anim>
                                    <p:anim calcmode="lin" valueType="num">
                                      <p:cBhvr>
                                        <p:cTn id="24" dur="500" fill="hold"/>
                                        <p:tgtEl>
                                          <p:spTgt spid="2"/>
                                        </p:tgtEl>
                                        <p:attrNameLst>
                                          <p:attrName>ppt_y</p:attrName>
                                        </p:attrNameLst>
                                      </p:cBhvr>
                                      <p:tavLst>
                                        <p:tav tm="0">
                                          <p:val>
                                            <p:strVal val="#ppt_y-#ppt_h/2"/>
                                          </p:val>
                                        </p:tav>
                                        <p:tav tm="100000">
                                          <p:val>
                                            <p:strVal val="#ppt_y"/>
                                          </p:val>
                                        </p:tav>
                                      </p:tavLst>
                                    </p:anim>
                                    <p:anim calcmode="lin" valueType="num">
                                      <p:cBhvr>
                                        <p:cTn id="25" dur="500" fill="hold"/>
                                        <p:tgtEl>
                                          <p:spTgt spid="2"/>
                                        </p:tgtEl>
                                        <p:attrNameLst>
                                          <p:attrName>ppt_w</p:attrName>
                                        </p:attrNameLst>
                                      </p:cBhvr>
                                      <p:tavLst>
                                        <p:tav tm="0">
                                          <p:val>
                                            <p:strVal val="#ppt_w"/>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childTnLst>
                                </p:cTn>
                              </p:par>
                            </p:childTnLst>
                          </p:cTn>
                        </p:par>
                        <p:par>
                          <p:cTn id="27" fill="hold">
                            <p:stCondLst>
                              <p:cond delay="500"/>
                            </p:stCondLst>
                            <p:childTnLst>
                              <p:par>
                                <p:cTn id="28" presetID="9" presetClass="entr" presetSubtype="0"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dissolve">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83977"/>
                                        </p:tgtEl>
                                        <p:attrNameLst>
                                          <p:attrName>style.visibility</p:attrName>
                                        </p:attrNameLst>
                                      </p:cBhvr>
                                      <p:to>
                                        <p:strVal val="visible"/>
                                      </p:to>
                                    </p:set>
                                    <p:anim calcmode="lin" valueType="num">
                                      <p:cBhvr additive="base">
                                        <p:cTn id="35" dur="500" fill="hold"/>
                                        <p:tgtEl>
                                          <p:spTgt spid="83977"/>
                                        </p:tgtEl>
                                        <p:attrNameLst>
                                          <p:attrName>ppt_x</p:attrName>
                                        </p:attrNameLst>
                                      </p:cBhvr>
                                      <p:tavLst>
                                        <p:tav tm="0">
                                          <p:val>
                                            <p:strVal val="#ppt_x"/>
                                          </p:val>
                                        </p:tav>
                                        <p:tav tm="100000">
                                          <p:val>
                                            <p:strVal val="#ppt_x"/>
                                          </p:val>
                                        </p:tav>
                                      </p:tavLst>
                                    </p:anim>
                                    <p:anim calcmode="lin" valueType="num">
                                      <p:cBhvr additive="base">
                                        <p:cTn id="36" dur="500" fill="hold"/>
                                        <p:tgtEl>
                                          <p:spTgt spid="839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4"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p:cNvSpPr>
            <a:spLocks noGrp="1"/>
          </p:cNvSpPr>
          <p:nvPr>
            <p:ph type="sldNum" sz="quarter" idx="12"/>
          </p:nvPr>
        </p:nvSpPr>
        <p:spPr/>
        <p:txBody>
          <a:bodyPr/>
          <a:lstStyle/>
          <a:p>
            <a:pPr>
              <a:defRPr/>
            </a:pPr>
            <a:fld id="{E302F1F1-7FBD-42F1-8A86-825606CB8A42}" type="slidenum">
              <a:rPr lang="en-US" altLang="zh-CN"/>
              <a:pPr>
                <a:defRPr/>
              </a:pPr>
              <a:t>95</a:t>
            </a:fld>
            <a:endParaRPr lang="en-US" altLang="zh-CN"/>
          </a:p>
        </p:txBody>
      </p:sp>
      <p:sp>
        <p:nvSpPr>
          <p:cNvPr id="106498" name="Text Box 2"/>
          <p:cNvSpPr txBox="1">
            <a:spLocks noChangeArrowheads="1"/>
          </p:cNvSpPr>
          <p:nvPr/>
        </p:nvSpPr>
        <p:spPr bwMode="auto">
          <a:xfrm>
            <a:off x="539750" y="5013325"/>
            <a:ext cx="2927350" cy="566738"/>
          </a:xfrm>
          <a:prstGeom prst="rect">
            <a:avLst/>
          </a:prstGeom>
          <a:noFill/>
          <a:ln w="9525">
            <a:noFill/>
            <a:miter lim="800000"/>
            <a:headEnd/>
            <a:tailEnd/>
          </a:ln>
        </p:spPr>
        <p:txBody>
          <a:bodyPr wrap="none">
            <a:spAutoFit/>
          </a:bodyPr>
          <a:lstStyle/>
          <a:p>
            <a:pPr>
              <a:lnSpc>
                <a:spcPct val="130000"/>
              </a:lnSpc>
            </a:pPr>
            <a:r>
              <a:rPr kumimoji="1" lang="zh-CN" altLang="en-US"/>
              <a:t>上式方程的一个特解</a:t>
            </a:r>
          </a:p>
        </p:txBody>
      </p:sp>
      <p:grpSp>
        <p:nvGrpSpPr>
          <p:cNvPr id="2" name="Group 3"/>
          <p:cNvGrpSpPr>
            <a:grpSpLocks/>
          </p:cNvGrpSpPr>
          <p:nvPr/>
        </p:nvGrpSpPr>
        <p:grpSpPr bwMode="auto">
          <a:xfrm>
            <a:off x="3563938" y="4575175"/>
            <a:ext cx="3384550" cy="1790700"/>
            <a:chOff x="2640" y="1628"/>
            <a:chExt cx="2132" cy="1128"/>
          </a:xfrm>
        </p:grpSpPr>
        <p:graphicFrame>
          <p:nvGraphicFramePr>
            <p:cNvPr id="84996" name="Object 4"/>
            <p:cNvGraphicFramePr>
              <a:graphicFrameLocks noChangeAspect="1"/>
            </p:cNvGraphicFramePr>
            <p:nvPr/>
          </p:nvGraphicFramePr>
          <p:xfrm>
            <a:off x="2804" y="1628"/>
            <a:ext cx="1968" cy="1128"/>
          </p:xfrm>
          <a:graphic>
            <a:graphicData uri="http://schemas.openxmlformats.org/presentationml/2006/ole">
              <mc:AlternateContent xmlns:mc="http://schemas.openxmlformats.org/markup-compatibility/2006">
                <mc:Choice xmlns:v="urn:schemas-microsoft-com:vml" Requires="v">
                  <p:oleObj spid="_x0000_s85045" name="公式" r:id="rId3" imgW="3124080" imgH="1790640" progId="Equation.3">
                    <p:embed/>
                  </p:oleObj>
                </mc:Choice>
                <mc:Fallback>
                  <p:oleObj name="公式" r:id="rId3" imgW="3124080" imgH="1790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4" y="1628"/>
                          <a:ext cx="1968" cy="1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006" name="AutoShape 5"/>
            <p:cNvSpPr>
              <a:spLocks/>
            </p:cNvSpPr>
            <p:nvPr/>
          </p:nvSpPr>
          <p:spPr bwMode="auto">
            <a:xfrm>
              <a:off x="2640" y="1824"/>
              <a:ext cx="96" cy="768"/>
            </a:xfrm>
            <a:prstGeom prst="leftBrace">
              <a:avLst>
                <a:gd name="adj1" fmla="val 66667"/>
                <a:gd name="adj2" fmla="val 50000"/>
              </a:avLst>
            </a:prstGeom>
            <a:noFill/>
            <a:ln w="28575">
              <a:solidFill>
                <a:srgbClr val="99FF33"/>
              </a:solidFill>
              <a:round/>
              <a:headEnd/>
              <a:tailEnd/>
            </a:ln>
          </p:spPr>
          <p:txBody>
            <a:bodyPr wrap="none" anchor="ctr"/>
            <a:lstStyle/>
            <a:p>
              <a:endParaRPr lang="zh-CN" altLang="en-US"/>
            </a:p>
          </p:txBody>
        </p:sp>
      </p:grpSp>
      <p:sp>
        <p:nvSpPr>
          <p:cNvPr id="106502" name="Text Box 6"/>
          <p:cNvSpPr txBox="1">
            <a:spLocks noChangeArrowheads="1"/>
          </p:cNvSpPr>
          <p:nvPr/>
        </p:nvSpPr>
        <p:spPr bwMode="auto">
          <a:xfrm>
            <a:off x="539750" y="2420938"/>
            <a:ext cx="8229600" cy="1041400"/>
          </a:xfrm>
          <a:prstGeom prst="rect">
            <a:avLst/>
          </a:prstGeom>
          <a:noFill/>
          <a:ln w="9525">
            <a:noFill/>
            <a:miter lim="800000"/>
            <a:headEnd/>
            <a:tailEnd/>
          </a:ln>
        </p:spPr>
        <p:txBody>
          <a:bodyPr>
            <a:spAutoFit/>
          </a:bodyPr>
          <a:lstStyle/>
          <a:p>
            <a:pPr>
              <a:lnSpc>
                <a:spcPct val="130000"/>
              </a:lnSpc>
            </a:pPr>
            <a:r>
              <a:rPr kumimoji="1" lang="en-US" altLang="zh-CN"/>
              <a:t>        </a:t>
            </a:r>
            <a:r>
              <a:rPr kumimoji="1" lang="zh-CN" altLang="en-US"/>
              <a:t>由此可见电场和磁场以平面波的形式由近及远在空间传播形成电磁波，传播的速度</a:t>
            </a:r>
          </a:p>
        </p:txBody>
      </p:sp>
      <p:graphicFrame>
        <p:nvGraphicFramePr>
          <p:cNvPr id="106503" name="Object 7"/>
          <p:cNvGraphicFramePr>
            <a:graphicFrameLocks noChangeAspect="1"/>
          </p:cNvGraphicFramePr>
          <p:nvPr/>
        </p:nvGraphicFramePr>
        <p:xfrm>
          <a:off x="2339975" y="3500438"/>
          <a:ext cx="3911600" cy="939800"/>
        </p:xfrm>
        <a:graphic>
          <a:graphicData uri="http://schemas.openxmlformats.org/presentationml/2006/ole">
            <mc:AlternateContent xmlns:mc="http://schemas.openxmlformats.org/markup-compatibility/2006">
              <mc:Choice xmlns:v="urn:schemas-microsoft-com:vml" Requires="v">
                <p:oleObj spid="_x0000_s85046" name="公式" r:id="rId5" imgW="3911400" imgH="939600" progId="Equation.3">
                  <p:embed/>
                </p:oleObj>
              </mc:Choice>
              <mc:Fallback>
                <p:oleObj name="公式" r:id="rId5" imgW="3911400" imgH="939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3500438"/>
                        <a:ext cx="3911600"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5001" name="Group 15"/>
          <p:cNvGrpSpPr>
            <a:grpSpLocks/>
          </p:cNvGrpSpPr>
          <p:nvPr/>
        </p:nvGrpSpPr>
        <p:grpSpPr bwMode="auto">
          <a:xfrm>
            <a:off x="3357554" y="428604"/>
            <a:ext cx="4457700" cy="1806575"/>
            <a:chOff x="975" y="313"/>
            <a:chExt cx="2808" cy="1138"/>
          </a:xfrm>
        </p:grpSpPr>
        <p:graphicFrame>
          <p:nvGraphicFramePr>
            <p:cNvPr id="84995" name="Object 10"/>
            <p:cNvGraphicFramePr>
              <a:graphicFrameLocks noChangeAspect="1"/>
            </p:cNvGraphicFramePr>
            <p:nvPr/>
          </p:nvGraphicFramePr>
          <p:xfrm>
            <a:off x="1202" y="313"/>
            <a:ext cx="1497" cy="1138"/>
          </p:xfrm>
          <a:graphic>
            <a:graphicData uri="http://schemas.openxmlformats.org/presentationml/2006/ole">
              <mc:AlternateContent xmlns:mc="http://schemas.openxmlformats.org/markup-compatibility/2006">
                <mc:Choice xmlns:v="urn:schemas-microsoft-com:vml" Requires="v">
                  <p:oleObj spid="_x0000_s85047" name="公式" r:id="rId7" imgW="2222280" imgH="1688760" progId="Equation.3">
                    <p:embed/>
                  </p:oleObj>
                </mc:Choice>
                <mc:Fallback>
                  <p:oleObj name="公式" r:id="rId7" imgW="2222280" imgH="168876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2" y="313"/>
                          <a:ext cx="1497" cy="1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003" name="AutoShape 11"/>
            <p:cNvSpPr>
              <a:spLocks/>
            </p:cNvSpPr>
            <p:nvPr/>
          </p:nvSpPr>
          <p:spPr bwMode="auto">
            <a:xfrm>
              <a:off x="975" y="391"/>
              <a:ext cx="154" cy="958"/>
            </a:xfrm>
            <a:prstGeom prst="leftBrace">
              <a:avLst>
                <a:gd name="adj1" fmla="val 51840"/>
                <a:gd name="adj2" fmla="val 50000"/>
              </a:avLst>
            </a:prstGeom>
            <a:noFill/>
            <a:ln w="38100">
              <a:solidFill>
                <a:srgbClr val="FFFF00"/>
              </a:solidFill>
              <a:round/>
              <a:headEnd/>
              <a:tailEnd/>
            </a:ln>
          </p:spPr>
          <p:txBody>
            <a:bodyPr wrap="none" anchor="ctr"/>
            <a:lstStyle/>
            <a:p>
              <a:endParaRPr lang="zh-CN" altLang="en-US"/>
            </a:p>
          </p:txBody>
        </p:sp>
        <p:sp>
          <p:nvSpPr>
            <p:cNvPr id="85004" name="Text Box 12"/>
            <p:cNvSpPr txBox="1">
              <a:spLocks noChangeArrowheads="1"/>
            </p:cNvSpPr>
            <p:nvPr/>
          </p:nvSpPr>
          <p:spPr bwMode="auto">
            <a:xfrm>
              <a:off x="2726" y="458"/>
              <a:ext cx="1036" cy="288"/>
            </a:xfrm>
            <a:prstGeom prst="rect">
              <a:avLst/>
            </a:prstGeom>
            <a:noFill/>
            <a:ln w="19050">
              <a:noFill/>
              <a:miter lim="800000"/>
              <a:headEnd/>
              <a:tailEnd/>
            </a:ln>
          </p:spPr>
          <p:txBody>
            <a:bodyPr wrap="none">
              <a:spAutoFit/>
            </a:bodyPr>
            <a:lstStyle/>
            <a:p>
              <a:r>
                <a:rPr kumimoji="1" lang="en-US" altLang="zh-CN"/>
                <a:t>(</a:t>
              </a:r>
              <a:r>
                <a:rPr kumimoji="1" lang="en-US" altLang="zh-CN" i="1"/>
                <a:t>E</a:t>
              </a:r>
              <a:r>
                <a:rPr kumimoji="1" lang="zh-CN" altLang="en-US"/>
                <a:t>沿</a:t>
              </a:r>
              <a:r>
                <a:rPr kumimoji="1" lang="en-US" altLang="zh-CN" i="1"/>
                <a:t>y</a:t>
              </a:r>
              <a:r>
                <a:rPr kumimoji="1" lang="zh-CN" altLang="en-US"/>
                <a:t>方向</a:t>
              </a:r>
              <a:r>
                <a:rPr kumimoji="1" lang="en-US" altLang="zh-CN"/>
                <a:t>)</a:t>
              </a:r>
            </a:p>
          </p:txBody>
        </p:sp>
        <p:sp>
          <p:nvSpPr>
            <p:cNvPr id="85005" name="Text Box 13"/>
            <p:cNvSpPr txBox="1">
              <a:spLocks noChangeArrowheads="1"/>
            </p:cNvSpPr>
            <p:nvPr/>
          </p:nvSpPr>
          <p:spPr bwMode="auto">
            <a:xfrm>
              <a:off x="2736" y="1040"/>
              <a:ext cx="1047" cy="288"/>
            </a:xfrm>
            <a:prstGeom prst="rect">
              <a:avLst/>
            </a:prstGeom>
            <a:noFill/>
            <a:ln w="19050">
              <a:noFill/>
              <a:miter lim="800000"/>
              <a:headEnd/>
              <a:tailEnd/>
            </a:ln>
          </p:spPr>
          <p:txBody>
            <a:bodyPr wrap="none">
              <a:spAutoFit/>
            </a:bodyPr>
            <a:lstStyle/>
            <a:p>
              <a:pPr eaLnBrk="0" hangingPunct="0"/>
              <a:r>
                <a:rPr lang="en-US" altLang="zh-CN"/>
                <a:t>(</a:t>
              </a:r>
              <a:r>
                <a:rPr lang="en-US" altLang="zh-CN" i="1"/>
                <a:t>H</a:t>
              </a:r>
              <a:r>
                <a:rPr lang="zh-CN" altLang="en-US"/>
                <a:t>沿</a:t>
              </a:r>
              <a:r>
                <a:rPr lang="en-US" altLang="zh-CN" i="1"/>
                <a:t>z</a:t>
              </a:r>
              <a:r>
                <a:rPr lang="zh-CN" altLang="en-US"/>
                <a:t>方向</a:t>
              </a:r>
              <a:r>
                <a:rPr lang="en-US" altLang="zh-CN"/>
                <a:t>)</a:t>
              </a:r>
            </a:p>
          </p:txBody>
        </p:sp>
      </p:grpSp>
      <p:sp>
        <p:nvSpPr>
          <p:cNvPr id="106510" name="AutoShape 14"/>
          <p:cNvSpPr>
            <a:spLocks noChangeArrowheads="1"/>
          </p:cNvSpPr>
          <p:nvPr/>
        </p:nvSpPr>
        <p:spPr bwMode="auto">
          <a:xfrm>
            <a:off x="6705600" y="4149725"/>
            <a:ext cx="2438400" cy="609600"/>
          </a:xfrm>
          <a:prstGeom prst="wedgeEllipseCallout">
            <a:avLst>
              <a:gd name="adj1" fmla="val -55273"/>
              <a:gd name="adj2" fmla="val 162241"/>
            </a:avLst>
          </a:prstGeom>
          <a:solidFill>
            <a:schemeClr val="bg1"/>
          </a:solidFill>
          <a:ln w="19050">
            <a:solidFill>
              <a:srgbClr val="FFFF00"/>
            </a:solidFill>
            <a:miter lim="800000"/>
            <a:headEnd/>
            <a:tailEnd/>
          </a:ln>
        </p:spPr>
        <p:txBody>
          <a:bodyPr/>
          <a:lstStyle/>
          <a:p>
            <a:pPr algn="ctr"/>
            <a:r>
              <a:rPr kumimoji="1" lang="zh-CN" altLang="en-US">
                <a:solidFill>
                  <a:srgbClr val="FF0000"/>
                </a:solidFill>
                <a:latin typeface="宋体" pitchFamily="2" charset="-122"/>
                <a:ea typeface="楷体_GB2312" pitchFamily="49" charset="-122"/>
              </a:rPr>
              <a:t>平面简谐波</a:t>
            </a:r>
          </a:p>
        </p:txBody>
      </p:sp>
      <p:sp>
        <p:nvSpPr>
          <p:cNvPr id="15" name="TextBox 14"/>
          <p:cNvSpPr txBox="1"/>
          <p:nvPr/>
        </p:nvSpPr>
        <p:spPr>
          <a:xfrm>
            <a:off x="500034" y="1071546"/>
            <a:ext cx="2659702" cy="461665"/>
          </a:xfrm>
          <a:prstGeom prst="rect">
            <a:avLst/>
          </a:prstGeom>
          <a:noFill/>
        </p:spPr>
        <p:txBody>
          <a:bodyPr wrap="none" rtlCol="0">
            <a:spAutoFit/>
          </a:bodyPr>
          <a:lstStyle/>
          <a:p>
            <a:r>
              <a:rPr kumimoji="1" lang="zh-CN" altLang="en-US" dirty="0" smtClean="0"/>
              <a:t>则上述方程简化为</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06502"/>
                                        </p:tgtEl>
                                        <p:attrNameLst>
                                          <p:attrName>style.visibility</p:attrName>
                                        </p:attrNameLst>
                                      </p:cBhvr>
                                      <p:to>
                                        <p:strVal val="visible"/>
                                      </p:to>
                                    </p:set>
                                    <p:animEffect transition="in" filter="strips(downLeft)">
                                      <p:cBhvr>
                                        <p:cTn id="7" dur="500"/>
                                        <p:tgtEl>
                                          <p:spTgt spid="10650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6503"/>
                                        </p:tgtEl>
                                        <p:attrNameLst>
                                          <p:attrName>style.visibility</p:attrName>
                                        </p:attrNameLst>
                                      </p:cBhvr>
                                      <p:to>
                                        <p:strVal val="visible"/>
                                      </p:to>
                                    </p:set>
                                    <p:anim calcmode="lin" valueType="num">
                                      <p:cBhvr additive="base">
                                        <p:cTn id="12" dur="500" fill="hold"/>
                                        <p:tgtEl>
                                          <p:spTgt spid="106503"/>
                                        </p:tgtEl>
                                        <p:attrNameLst>
                                          <p:attrName>ppt_x</p:attrName>
                                        </p:attrNameLst>
                                      </p:cBhvr>
                                      <p:tavLst>
                                        <p:tav tm="0">
                                          <p:val>
                                            <p:strVal val="#ppt_x"/>
                                          </p:val>
                                        </p:tav>
                                        <p:tav tm="100000">
                                          <p:val>
                                            <p:strVal val="#ppt_x"/>
                                          </p:val>
                                        </p:tav>
                                      </p:tavLst>
                                    </p:anim>
                                    <p:anim calcmode="lin" valueType="num">
                                      <p:cBhvr additive="base">
                                        <p:cTn id="13" dur="500" fill="hold"/>
                                        <p:tgtEl>
                                          <p:spTgt spid="10650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iterate type="lt">
                                    <p:tmPct val="100000"/>
                                  </p:iterate>
                                  <p:childTnLst>
                                    <p:set>
                                      <p:cBhvr>
                                        <p:cTn id="17" dur="1" fill="hold">
                                          <p:stCondLst>
                                            <p:cond delay="0"/>
                                          </p:stCondLst>
                                        </p:cTn>
                                        <p:tgtEl>
                                          <p:spTgt spid="106498"/>
                                        </p:tgtEl>
                                        <p:attrNameLst>
                                          <p:attrName>style.visibility</p:attrName>
                                        </p:attrNameLst>
                                      </p:cBhvr>
                                      <p:to>
                                        <p:strVal val="visible"/>
                                      </p:to>
                                    </p:set>
                                    <p:animEffect transition="in" filter="wipe(left)">
                                      <p:cBhvr>
                                        <p:cTn id="18" dur="75"/>
                                        <p:tgtEl>
                                          <p:spTgt spid="10649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up)">
                                      <p:cBhvr>
                                        <p:cTn id="23" dur="500"/>
                                        <p:tgtEl>
                                          <p:spTgt spid="2"/>
                                        </p:tgtEl>
                                      </p:cBhvr>
                                    </p:animEffect>
                                  </p:childTnLst>
                                </p:cTn>
                              </p:par>
                            </p:childTnLst>
                          </p:cTn>
                        </p:par>
                        <p:par>
                          <p:cTn id="24" fill="hold">
                            <p:stCondLst>
                              <p:cond delay="500"/>
                            </p:stCondLst>
                            <p:childTnLst>
                              <p:par>
                                <p:cTn id="25" presetID="15" presetClass="entr" presetSubtype="0" fill="hold" grpId="0" nodeType="afterEffect">
                                  <p:stCondLst>
                                    <p:cond delay="0"/>
                                  </p:stCondLst>
                                  <p:childTnLst>
                                    <p:set>
                                      <p:cBhvr>
                                        <p:cTn id="26" dur="1" fill="hold">
                                          <p:stCondLst>
                                            <p:cond delay="0"/>
                                          </p:stCondLst>
                                        </p:cTn>
                                        <p:tgtEl>
                                          <p:spTgt spid="106510"/>
                                        </p:tgtEl>
                                        <p:attrNameLst>
                                          <p:attrName>style.visibility</p:attrName>
                                        </p:attrNameLst>
                                      </p:cBhvr>
                                      <p:to>
                                        <p:strVal val="visible"/>
                                      </p:to>
                                    </p:set>
                                    <p:anim calcmode="lin" valueType="num">
                                      <p:cBhvr>
                                        <p:cTn id="27" dur="1000" fill="hold"/>
                                        <p:tgtEl>
                                          <p:spTgt spid="106510"/>
                                        </p:tgtEl>
                                        <p:attrNameLst>
                                          <p:attrName>ppt_w</p:attrName>
                                        </p:attrNameLst>
                                      </p:cBhvr>
                                      <p:tavLst>
                                        <p:tav tm="0">
                                          <p:val>
                                            <p:fltVal val="0"/>
                                          </p:val>
                                        </p:tav>
                                        <p:tav tm="100000">
                                          <p:val>
                                            <p:strVal val="#ppt_w"/>
                                          </p:val>
                                        </p:tav>
                                      </p:tavLst>
                                    </p:anim>
                                    <p:anim calcmode="lin" valueType="num">
                                      <p:cBhvr>
                                        <p:cTn id="28" dur="1000" fill="hold"/>
                                        <p:tgtEl>
                                          <p:spTgt spid="106510"/>
                                        </p:tgtEl>
                                        <p:attrNameLst>
                                          <p:attrName>ppt_h</p:attrName>
                                        </p:attrNameLst>
                                      </p:cBhvr>
                                      <p:tavLst>
                                        <p:tav tm="0">
                                          <p:val>
                                            <p:fltVal val="0"/>
                                          </p:val>
                                        </p:tav>
                                        <p:tav tm="100000">
                                          <p:val>
                                            <p:strVal val="#ppt_h"/>
                                          </p:val>
                                        </p:tav>
                                      </p:tavLst>
                                    </p:anim>
                                    <p:anim calcmode="lin" valueType="num">
                                      <p:cBhvr>
                                        <p:cTn id="29" dur="1000" fill="hold"/>
                                        <p:tgtEl>
                                          <p:spTgt spid="106510"/>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10651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autoUpdateAnimBg="0"/>
      <p:bldP spid="106502" grpId="0" autoUpdateAnimBg="0"/>
      <p:bldP spid="106510" grpId="0" animBg="1"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172B406E-CC3C-4700-B9CE-8A11C39FCECA}" type="slidenum">
              <a:rPr lang="en-US" altLang="zh-CN"/>
              <a:pPr>
                <a:defRPr/>
              </a:pPr>
              <a:t>96</a:t>
            </a:fld>
            <a:endParaRPr lang="en-US" altLang="zh-CN"/>
          </a:p>
        </p:txBody>
      </p:sp>
      <p:sp>
        <p:nvSpPr>
          <p:cNvPr id="86020" name="Text Box 3"/>
          <p:cNvSpPr txBox="1">
            <a:spLocks noChangeArrowheads="1"/>
          </p:cNvSpPr>
          <p:nvPr/>
        </p:nvSpPr>
        <p:spPr bwMode="auto">
          <a:xfrm>
            <a:off x="468313" y="620713"/>
            <a:ext cx="4373562" cy="457200"/>
          </a:xfrm>
          <a:prstGeom prst="rect">
            <a:avLst/>
          </a:prstGeom>
          <a:noFill/>
          <a:ln w="9525">
            <a:noFill/>
            <a:miter lim="800000"/>
            <a:headEnd/>
            <a:tailEnd/>
          </a:ln>
        </p:spPr>
        <p:txBody>
          <a:bodyPr>
            <a:spAutoFit/>
          </a:bodyPr>
          <a:lstStyle/>
          <a:p>
            <a:pPr>
              <a:spcBef>
                <a:spcPct val="50000"/>
              </a:spcBef>
            </a:pPr>
            <a:r>
              <a:rPr kumimoji="1" lang="en-US" altLang="zh-CN">
                <a:solidFill>
                  <a:srgbClr val="FFFF00"/>
                </a:solidFill>
              </a:rPr>
              <a:t>3.</a:t>
            </a:r>
            <a:r>
              <a:rPr kumimoji="1" lang="zh-CN" altLang="en-US">
                <a:solidFill>
                  <a:srgbClr val="FFFF00"/>
                </a:solidFill>
              </a:rPr>
              <a:t>平面电磁波的基本性质</a:t>
            </a:r>
            <a:r>
              <a:rPr kumimoji="1" lang="zh-CN" altLang="en-US" b="0">
                <a:solidFill>
                  <a:srgbClr val="FFFF00"/>
                </a:solidFill>
              </a:rPr>
              <a:t> </a:t>
            </a:r>
          </a:p>
        </p:txBody>
      </p:sp>
      <p:pic>
        <p:nvPicPr>
          <p:cNvPr id="107527" name="Picture 7" descr="18-1"/>
          <p:cNvPicPr>
            <a:picLocks noChangeAspect="1" noChangeArrowheads="1"/>
          </p:cNvPicPr>
          <p:nvPr/>
        </p:nvPicPr>
        <p:blipFill>
          <a:blip r:embed="rId3"/>
          <a:srcRect/>
          <a:stretch>
            <a:fillRect/>
          </a:stretch>
        </p:blipFill>
        <p:spPr bwMode="auto">
          <a:xfrm>
            <a:off x="1403350" y="3429000"/>
            <a:ext cx="6096000" cy="2895600"/>
          </a:xfrm>
          <a:prstGeom prst="rect">
            <a:avLst/>
          </a:prstGeom>
          <a:noFill/>
          <a:ln w="9525">
            <a:noFill/>
            <a:miter lim="800000"/>
            <a:headEnd/>
            <a:tailEnd/>
          </a:ln>
        </p:spPr>
      </p:pic>
      <p:grpSp>
        <p:nvGrpSpPr>
          <p:cNvPr id="2" name="Group 3"/>
          <p:cNvGrpSpPr>
            <a:grpSpLocks/>
          </p:cNvGrpSpPr>
          <p:nvPr/>
        </p:nvGrpSpPr>
        <p:grpSpPr bwMode="auto">
          <a:xfrm>
            <a:off x="2411413" y="1268413"/>
            <a:ext cx="3384550" cy="1790700"/>
            <a:chOff x="2640" y="1628"/>
            <a:chExt cx="2132" cy="1128"/>
          </a:xfrm>
        </p:grpSpPr>
        <p:graphicFrame>
          <p:nvGraphicFramePr>
            <p:cNvPr id="86018" name="Object 4"/>
            <p:cNvGraphicFramePr>
              <a:graphicFrameLocks noChangeAspect="1"/>
            </p:cNvGraphicFramePr>
            <p:nvPr/>
          </p:nvGraphicFramePr>
          <p:xfrm>
            <a:off x="2804" y="1628"/>
            <a:ext cx="1968" cy="1128"/>
          </p:xfrm>
          <a:graphic>
            <a:graphicData uri="http://schemas.openxmlformats.org/presentationml/2006/ole">
              <mc:AlternateContent xmlns:mc="http://schemas.openxmlformats.org/markup-compatibility/2006">
                <mc:Choice xmlns:v="urn:schemas-microsoft-com:vml" Requires="v">
                  <p:oleObj spid="_x0000_s86035" name="公式" r:id="rId4" imgW="3124080" imgH="1790640" progId="Equation.3">
                    <p:embed/>
                  </p:oleObj>
                </mc:Choice>
                <mc:Fallback>
                  <p:oleObj name="公式" r:id="rId4" imgW="3124080" imgH="17906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4" y="1628"/>
                          <a:ext cx="1968" cy="1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23" name="AutoShape 5"/>
            <p:cNvSpPr>
              <a:spLocks/>
            </p:cNvSpPr>
            <p:nvPr/>
          </p:nvSpPr>
          <p:spPr bwMode="auto">
            <a:xfrm>
              <a:off x="2640" y="1824"/>
              <a:ext cx="96" cy="768"/>
            </a:xfrm>
            <a:prstGeom prst="leftBrace">
              <a:avLst>
                <a:gd name="adj1" fmla="val 66667"/>
                <a:gd name="adj2" fmla="val 50000"/>
              </a:avLst>
            </a:prstGeom>
            <a:noFill/>
            <a:ln w="28575">
              <a:solidFill>
                <a:srgbClr val="99FF33"/>
              </a:solidFill>
              <a:round/>
              <a:headEnd/>
              <a:tailEnd/>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7527"/>
                                        </p:tgtEl>
                                        <p:attrNameLst>
                                          <p:attrName>style.visibility</p:attrName>
                                        </p:attrNameLst>
                                      </p:cBhvr>
                                      <p:to>
                                        <p:strVal val="visible"/>
                                      </p:to>
                                    </p:set>
                                    <p:animEffect transition="in" filter="box(in)">
                                      <p:cBhvr>
                                        <p:cTn id="12" dur="500"/>
                                        <p:tgtEl>
                                          <p:spTgt spid="1075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p:cNvSpPr>
            <a:spLocks noGrp="1"/>
          </p:cNvSpPr>
          <p:nvPr>
            <p:ph type="sldNum" sz="quarter" idx="12"/>
          </p:nvPr>
        </p:nvSpPr>
        <p:spPr/>
        <p:txBody>
          <a:bodyPr/>
          <a:lstStyle/>
          <a:p>
            <a:pPr>
              <a:defRPr/>
            </a:pPr>
            <a:fld id="{E807998E-1300-42D0-A314-B06AE6EC8C5E}" type="slidenum">
              <a:rPr lang="en-US" altLang="zh-CN"/>
              <a:pPr>
                <a:defRPr/>
              </a:pPr>
              <a:t>97</a:t>
            </a:fld>
            <a:endParaRPr lang="en-US" altLang="zh-CN"/>
          </a:p>
        </p:txBody>
      </p:sp>
      <p:sp>
        <p:nvSpPr>
          <p:cNvPr id="108546" name="Text Box 2"/>
          <p:cNvSpPr txBox="1">
            <a:spLocks noChangeArrowheads="1"/>
          </p:cNvSpPr>
          <p:nvPr/>
        </p:nvSpPr>
        <p:spPr bwMode="auto">
          <a:xfrm>
            <a:off x="611188" y="4214818"/>
            <a:ext cx="6750050" cy="566738"/>
          </a:xfrm>
          <a:prstGeom prst="rect">
            <a:avLst/>
          </a:prstGeom>
          <a:noFill/>
          <a:ln w="9525">
            <a:noFill/>
            <a:miter lim="800000"/>
            <a:headEnd/>
            <a:tailEnd/>
          </a:ln>
        </p:spPr>
        <p:txBody>
          <a:bodyPr>
            <a:spAutoFit/>
          </a:bodyPr>
          <a:lstStyle/>
          <a:p>
            <a:pPr eaLnBrk="0" hangingPunct="0">
              <a:lnSpc>
                <a:spcPct val="130000"/>
              </a:lnSpc>
            </a:pPr>
            <a:r>
              <a:rPr lang="en-US" altLang="zh-CN" dirty="0"/>
              <a:t>(2)</a:t>
            </a:r>
            <a:r>
              <a:rPr lang="zh-CN" altLang="en-US" dirty="0"/>
              <a:t>电场和磁场的周期、相位相同，且</a:t>
            </a:r>
            <a:r>
              <a:rPr lang="zh-CN" altLang="en-US" b="0" dirty="0">
                <a:solidFill>
                  <a:schemeClr val="tx1"/>
                </a:solidFill>
              </a:rPr>
              <a:t> </a:t>
            </a:r>
          </a:p>
        </p:txBody>
      </p:sp>
      <p:graphicFrame>
        <p:nvGraphicFramePr>
          <p:cNvPr id="108547" name="Object 3"/>
          <p:cNvGraphicFramePr>
            <a:graphicFrameLocks noChangeAspect="1"/>
          </p:cNvGraphicFramePr>
          <p:nvPr/>
        </p:nvGraphicFramePr>
        <p:xfrm>
          <a:off x="1547813" y="4857760"/>
          <a:ext cx="4248150" cy="490538"/>
        </p:xfrm>
        <a:graphic>
          <a:graphicData uri="http://schemas.openxmlformats.org/presentationml/2006/ole">
            <mc:AlternateContent xmlns:mc="http://schemas.openxmlformats.org/markup-compatibility/2006">
              <mc:Choice xmlns:v="urn:schemas-microsoft-com:vml" Requires="v">
                <p:oleObj spid="_x0000_s87110" name="公式" r:id="rId3" imgW="4101840" imgH="469800" progId="Equation.3">
                  <p:embed/>
                </p:oleObj>
              </mc:Choice>
              <mc:Fallback>
                <p:oleObj name="公式" r:id="rId3" imgW="4101840" imgH="469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4857760"/>
                        <a:ext cx="4248150"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3300"/>
                            </a:solidFill>
                            <a:miter lim="800000"/>
                            <a:headEnd/>
                            <a:tailEnd/>
                          </a14:hiddenLine>
                        </a:ext>
                      </a:extLst>
                    </p:spPr>
                  </p:pic>
                </p:oleObj>
              </mc:Fallback>
            </mc:AlternateContent>
          </a:graphicData>
        </a:graphic>
      </p:graphicFrame>
      <p:grpSp>
        <p:nvGrpSpPr>
          <p:cNvPr id="2" name="Group 4"/>
          <p:cNvGrpSpPr>
            <a:grpSpLocks/>
          </p:cNvGrpSpPr>
          <p:nvPr/>
        </p:nvGrpSpPr>
        <p:grpSpPr bwMode="auto">
          <a:xfrm>
            <a:off x="571472" y="3143248"/>
            <a:ext cx="8153400" cy="566738"/>
            <a:chOff x="336" y="2016"/>
            <a:chExt cx="5136" cy="357"/>
          </a:xfrm>
        </p:grpSpPr>
        <p:sp>
          <p:nvSpPr>
            <p:cNvPr id="87054" name="Text Box 5"/>
            <p:cNvSpPr txBox="1">
              <a:spLocks noChangeArrowheads="1"/>
            </p:cNvSpPr>
            <p:nvPr/>
          </p:nvSpPr>
          <p:spPr bwMode="auto">
            <a:xfrm>
              <a:off x="336" y="2016"/>
              <a:ext cx="5136" cy="357"/>
            </a:xfrm>
            <a:prstGeom prst="rect">
              <a:avLst/>
            </a:prstGeom>
            <a:noFill/>
            <a:ln w="9525">
              <a:noFill/>
              <a:miter lim="800000"/>
              <a:headEnd/>
              <a:tailEnd/>
            </a:ln>
          </p:spPr>
          <p:txBody>
            <a:bodyPr>
              <a:spAutoFit/>
            </a:bodyPr>
            <a:lstStyle/>
            <a:p>
              <a:pPr eaLnBrk="0" hangingPunct="0">
                <a:lnSpc>
                  <a:spcPct val="130000"/>
                </a:lnSpc>
              </a:pPr>
              <a:r>
                <a:rPr lang="en-US" altLang="zh-CN" dirty="0"/>
                <a:t>(1)</a:t>
              </a:r>
              <a:r>
                <a:rPr lang="zh-CN" altLang="en-US" dirty="0"/>
                <a:t>电磁波是横波，             的方向均与传播方向垂直，</a:t>
              </a:r>
              <a:endParaRPr lang="zh-CN" altLang="en-US" b="0" dirty="0"/>
            </a:p>
          </p:txBody>
        </p:sp>
        <p:graphicFrame>
          <p:nvGraphicFramePr>
            <p:cNvPr id="87045" name="Object 6"/>
            <p:cNvGraphicFramePr>
              <a:graphicFrameLocks noChangeAspect="1"/>
            </p:cNvGraphicFramePr>
            <p:nvPr/>
          </p:nvGraphicFramePr>
          <p:xfrm>
            <a:off x="2025" y="2066"/>
            <a:ext cx="574" cy="239"/>
          </p:xfrm>
          <a:graphic>
            <a:graphicData uri="http://schemas.openxmlformats.org/presentationml/2006/ole">
              <mc:AlternateContent xmlns:mc="http://schemas.openxmlformats.org/markup-compatibility/2006">
                <mc:Choice xmlns:v="urn:schemas-microsoft-com:vml" Requires="v">
                  <p:oleObj spid="_x0000_s87111" name="公式" r:id="rId5" imgW="977760" imgH="406080" progId="Equation.3">
                    <p:embed/>
                  </p:oleObj>
                </mc:Choice>
                <mc:Fallback>
                  <p:oleObj name="公式" r:id="rId5" imgW="977760" imgH="40608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5" y="2066"/>
                          <a:ext cx="574" cy="2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87049" name="Text Box 7"/>
          <p:cNvSpPr txBox="1">
            <a:spLocks noChangeArrowheads="1"/>
          </p:cNvSpPr>
          <p:nvPr/>
        </p:nvSpPr>
        <p:spPr bwMode="auto">
          <a:xfrm>
            <a:off x="1420813" y="4005263"/>
            <a:ext cx="7315200" cy="457200"/>
          </a:xfrm>
          <a:prstGeom prst="rect">
            <a:avLst/>
          </a:prstGeom>
          <a:noFill/>
          <a:ln w="9525">
            <a:noFill/>
            <a:miter lim="800000"/>
            <a:headEnd/>
            <a:tailEnd/>
          </a:ln>
        </p:spPr>
        <p:txBody>
          <a:bodyPr>
            <a:spAutoFit/>
          </a:bodyPr>
          <a:lstStyle/>
          <a:p>
            <a:pPr eaLnBrk="0" hangingPunct="0"/>
            <a:r>
              <a:rPr lang="en-US" altLang="zh-CN" b="0" i="1">
                <a:solidFill>
                  <a:schemeClr val="tx1"/>
                </a:solidFill>
              </a:rPr>
              <a:t>      </a:t>
            </a:r>
          </a:p>
        </p:txBody>
      </p:sp>
      <p:pic>
        <p:nvPicPr>
          <p:cNvPr id="87050" name="Picture 8" descr="18-1"/>
          <p:cNvPicPr>
            <a:picLocks noChangeAspect="1" noChangeArrowheads="1"/>
          </p:cNvPicPr>
          <p:nvPr/>
        </p:nvPicPr>
        <p:blipFill>
          <a:blip r:embed="rId7"/>
          <a:srcRect/>
          <a:stretch>
            <a:fillRect/>
          </a:stretch>
        </p:blipFill>
        <p:spPr bwMode="auto">
          <a:xfrm>
            <a:off x="1676400" y="152400"/>
            <a:ext cx="6096000" cy="2895600"/>
          </a:xfrm>
          <a:prstGeom prst="rect">
            <a:avLst/>
          </a:prstGeom>
          <a:noFill/>
          <a:ln w="9525">
            <a:noFill/>
            <a:miter lim="800000"/>
            <a:headEnd/>
            <a:tailEnd/>
          </a:ln>
        </p:spPr>
      </p:pic>
      <p:grpSp>
        <p:nvGrpSpPr>
          <p:cNvPr id="3" name="Group 9"/>
          <p:cNvGrpSpPr>
            <a:grpSpLocks/>
          </p:cNvGrpSpPr>
          <p:nvPr/>
        </p:nvGrpSpPr>
        <p:grpSpPr bwMode="auto">
          <a:xfrm>
            <a:off x="928662" y="3714752"/>
            <a:ext cx="5899150" cy="457200"/>
            <a:chOff x="2341" y="2554"/>
            <a:chExt cx="3716" cy="288"/>
          </a:xfrm>
        </p:grpSpPr>
        <p:graphicFrame>
          <p:nvGraphicFramePr>
            <p:cNvPr id="87044" name="Object 10"/>
            <p:cNvGraphicFramePr>
              <a:graphicFrameLocks noChangeAspect="1"/>
            </p:cNvGraphicFramePr>
            <p:nvPr/>
          </p:nvGraphicFramePr>
          <p:xfrm>
            <a:off x="2608" y="2568"/>
            <a:ext cx="702" cy="268"/>
          </p:xfrm>
          <a:graphic>
            <a:graphicData uri="http://schemas.openxmlformats.org/presentationml/2006/ole">
              <mc:AlternateContent xmlns:mc="http://schemas.openxmlformats.org/markup-compatibility/2006">
                <mc:Choice xmlns:v="urn:schemas-microsoft-com:vml" Requires="v">
                  <p:oleObj spid="_x0000_s87112" name="公式" r:id="rId8" imgW="1193760" imgH="457200" progId="Equation.3">
                    <p:embed/>
                  </p:oleObj>
                </mc:Choice>
                <mc:Fallback>
                  <p:oleObj name="公式" r:id="rId8" imgW="1193760" imgH="45720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08" y="2568"/>
                          <a:ext cx="702" cy="2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53" name="Text Box 11"/>
            <p:cNvSpPr txBox="1">
              <a:spLocks noChangeArrowheads="1"/>
            </p:cNvSpPr>
            <p:nvPr/>
          </p:nvSpPr>
          <p:spPr bwMode="auto">
            <a:xfrm>
              <a:off x="2341" y="2554"/>
              <a:ext cx="3716" cy="288"/>
            </a:xfrm>
            <a:prstGeom prst="rect">
              <a:avLst/>
            </a:prstGeom>
            <a:noFill/>
            <a:ln w="19050">
              <a:noFill/>
              <a:miter lim="800000"/>
              <a:headEnd/>
              <a:tailEnd/>
            </a:ln>
          </p:spPr>
          <p:txBody>
            <a:bodyPr wrap="none">
              <a:spAutoFit/>
            </a:bodyPr>
            <a:lstStyle/>
            <a:p>
              <a:r>
                <a:rPr kumimoji="1" lang="zh-CN" altLang="en-US" dirty="0"/>
                <a:t>且               的方向就是电磁波传播的方向。</a:t>
              </a:r>
            </a:p>
          </p:txBody>
        </p:sp>
      </p:grpSp>
      <p:sp>
        <p:nvSpPr>
          <p:cNvPr id="108556" name="Text Box 12"/>
          <p:cNvSpPr txBox="1">
            <a:spLocks noChangeArrowheads="1"/>
          </p:cNvSpPr>
          <p:nvPr/>
        </p:nvSpPr>
        <p:spPr bwMode="auto">
          <a:xfrm>
            <a:off x="642910" y="5615006"/>
            <a:ext cx="3282950" cy="457200"/>
          </a:xfrm>
          <a:prstGeom prst="rect">
            <a:avLst/>
          </a:prstGeom>
          <a:noFill/>
          <a:ln w="9525">
            <a:noFill/>
            <a:miter lim="800000"/>
            <a:headEnd/>
            <a:tailEnd/>
          </a:ln>
        </p:spPr>
        <p:txBody>
          <a:bodyPr wrap="none">
            <a:spAutoFit/>
          </a:bodyPr>
          <a:lstStyle/>
          <a:p>
            <a:r>
              <a:rPr lang="en-US" altLang="zh-CN" dirty="0"/>
              <a:t>(3)</a:t>
            </a:r>
            <a:r>
              <a:rPr kumimoji="1" lang="zh-CN" altLang="en-US" dirty="0"/>
              <a:t>电磁波的传播的速度</a:t>
            </a:r>
          </a:p>
        </p:txBody>
      </p:sp>
      <p:graphicFrame>
        <p:nvGraphicFramePr>
          <p:cNvPr id="108557" name="Object 13"/>
          <p:cNvGraphicFramePr>
            <a:graphicFrameLocks noChangeAspect="1"/>
          </p:cNvGraphicFramePr>
          <p:nvPr/>
        </p:nvGraphicFramePr>
        <p:xfrm>
          <a:off x="3974189" y="5429264"/>
          <a:ext cx="2526637" cy="911246"/>
        </p:xfrm>
        <a:graphic>
          <a:graphicData uri="http://schemas.openxmlformats.org/presentationml/2006/ole">
            <mc:AlternateContent xmlns:mc="http://schemas.openxmlformats.org/markup-compatibility/2006">
              <mc:Choice xmlns:v="urn:schemas-microsoft-com:vml" Requires="v">
                <p:oleObj spid="_x0000_s87113" name="公式" r:id="rId10" imgW="2323800" imgH="838080" progId="Equation.3">
                  <p:embed/>
                </p:oleObj>
              </mc:Choice>
              <mc:Fallback>
                <p:oleObj name="公式" r:id="rId10" imgW="2323800" imgH="83808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74189" y="5429264"/>
                        <a:ext cx="2526637" cy="911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8546"/>
                                        </p:tgtEl>
                                        <p:attrNameLst>
                                          <p:attrName>style.visibility</p:attrName>
                                        </p:attrNameLst>
                                      </p:cBhvr>
                                      <p:to>
                                        <p:strVal val="visible"/>
                                      </p:to>
                                    </p:set>
                                    <p:animEffect transition="in" filter="wipe(left)">
                                      <p:cBhvr>
                                        <p:cTn id="17" dur="500"/>
                                        <p:tgtEl>
                                          <p:spTgt spid="10854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08547"/>
                                        </p:tgtEl>
                                        <p:attrNameLst>
                                          <p:attrName>style.visibility</p:attrName>
                                        </p:attrNameLst>
                                      </p:cBhvr>
                                      <p:to>
                                        <p:strVal val="visible"/>
                                      </p:to>
                                    </p:set>
                                    <p:anim calcmode="lin" valueType="num">
                                      <p:cBhvr additive="base">
                                        <p:cTn id="22" dur="500" fill="hold"/>
                                        <p:tgtEl>
                                          <p:spTgt spid="108547"/>
                                        </p:tgtEl>
                                        <p:attrNameLst>
                                          <p:attrName>ppt_x</p:attrName>
                                        </p:attrNameLst>
                                      </p:cBhvr>
                                      <p:tavLst>
                                        <p:tav tm="0">
                                          <p:val>
                                            <p:strVal val="#ppt_x"/>
                                          </p:val>
                                        </p:tav>
                                        <p:tav tm="100000">
                                          <p:val>
                                            <p:strVal val="#ppt_x"/>
                                          </p:val>
                                        </p:tav>
                                      </p:tavLst>
                                    </p:anim>
                                    <p:anim calcmode="lin" valueType="num">
                                      <p:cBhvr additive="base">
                                        <p:cTn id="23" dur="500" fill="hold"/>
                                        <p:tgtEl>
                                          <p:spTgt spid="10854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108556"/>
                                        </p:tgtEl>
                                        <p:attrNameLst>
                                          <p:attrName>style.visibility</p:attrName>
                                        </p:attrNameLst>
                                      </p:cBhvr>
                                      <p:to>
                                        <p:strVal val="visible"/>
                                      </p:to>
                                    </p:set>
                                    <p:animEffect transition="in" filter="checkerboard(across)">
                                      <p:cBhvr>
                                        <p:cTn id="28" dur="500"/>
                                        <p:tgtEl>
                                          <p:spTgt spid="108556"/>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108557"/>
                                        </p:tgtEl>
                                        <p:attrNameLst>
                                          <p:attrName>style.visibility</p:attrName>
                                        </p:attrNameLst>
                                      </p:cBhvr>
                                      <p:to>
                                        <p:strVal val="visible"/>
                                      </p:to>
                                    </p:set>
                                    <p:animEffect transition="in" filter="dissolve">
                                      <p:cBhvr>
                                        <p:cTn id="33" dur="500"/>
                                        <p:tgtEl>
                                          <p:spTgt spid="108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autoUpdateAnimBg="0"/>
      <p:bldP spid="108556"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2"/>
          </p:nvPr>
        </p:nvSpPr>
        <p:spPr/>
        <p:txBody>
          <a:bodyPr/>
          <a:lstStyle/>
          <a:p>
            <a:pPr>
              <a:defRPr/>
            </a:pPr>
            <a:fld id="{33F021FE-C985-4EC0-BFA6-7DADAA2FA372}" type="slidenum">
              <a:rPr lang="en-US" altLang="zh-CN"/>
              <a:pPr>
                <a:defRPr/>
              </a:pPr>
              <a:t>98</a:t>
            </a:fld>
            <a:endParaRPr lang="en-US" altLang="zh-CN"/>
          </a:p>
        </p:txBody>
      </p:sp>
      <p:sp>
        <p:nvSpPr>
          <p:cNvPr id="88071" name="Text Box 2"/>
          <p:cNvSpPr txBox="1">
            <a:spLocks noChangeArrowheads="1"/>
          </p:cNvSpPr>
          <p:nvPr/>
        </p:nvSpPr>
        <p:spPr bwMode="auto">
          <a:xfrm>
            <a:off x="468313" y="333375"/>
            <a:ext cx="6345237" cy="457200"/>
          </a:xfrm>
          <a:prstGeom prst="rect">
            <a:avLst/>
          </a:prstGeom>
          <a:noFill/>
          <a:ln w="9525">
            <a:noFill/>
            <a:miter lim="800000"/>
            <a:headEnd/>
            <a:tailEnd/>
          </a:ln>
        </p:spPr>
        <p:txBody>
          <a:bodyPr>
            <a:spAutoFit/>
          </a:bodyPr>
          <a:lstStyle/>
          <a:p>
            <a:pPr>
              <a:spcBef>
                <a:spcPct val="50000"/>
              </a:spcBef>
            </a:pPr>
            <a:r>
              <a:rPr kumimoji="1" lang="en-US" altLang="zh-CN">
                <a:solidFill>
                  <a:srgbClr val="FFFF00"/>
                </a:solidFill>
              </a:rPr>
              <a:t>4.</a:t>
            </a:r>
            <a:r>
              <a:rPr kumimoji="1" lang="zh-CN" altLang="en-US">
                <a:solidFill>
                  <a:srgbClr val="FFFF00"/>
                </a:solidFill>
              </a:rPr>
              <a:t>电磁波的能流密度</a:t>
            </a:r>
            <a:r>
              <a:rPr kumimoji="1" lang="en-US" altLang="zh-CN">
                <a:solidFill>
                  <a:srgbClr val="FFFF00"/>
                </a:solidFill>
              </a:rPr>
              <a:t>(</a:t>
            </a:r>
            <a:r>
              <a:rPr kumimoji="1" lang="zh-CN" altLang="en-US">
                <a:solidFill>
                  <a:srgbClr val="FFFF00"/>
                </a:solidFill>
              </a:rPr>
              <a:t>坡印廷矢量</a:t>
            </a:r>
            <a:r>
              <a:rPr kumimoji="1" lang="en-US" altLang="zh-CN">
                <a:solidFill>
                  <a:srgbClr val="FFFF00"/>
                </a:solidFill>
              </a:rPr>
              <a:t>) </a:t>
            </a:r>
          </a:p>
        </p:txBody>
      </p:sp>
      <p:sp>
        <p:nvSpPr>
          <p:cNvPr id="109571" name="Text Box 3"/>
          <p:cNvSpPr txBox="1">
            <a:spLocks noChangeArrowheads="1"/>
          </p:cNvSpPr>
          <p:nvPr/>
        </p:nvSpPr>
        <p:spPr bwMode="auto">
          <a:xfrm>
            <a:off x="609600" y="914400"/>
            <a:ext cx="8177213" cy="457200"/>
          </a:xfrm>
          <a:prstGeom prst="rect">
            <a:avLst/>
          </a:prstGeom>
          <a:noFill/>
          <a:ln w="9525">
            <a:noFill/>
            <a:miter lim="800000"/>
            <a:headEnd/>
            <a:tailEnd/>
          </a:ln>
        </p:spPr>
        <p:txBody>
          <a:bodyPr>
            <a:spAutoFit/>
          </a:bodyPr>
          <a:lstStyle/>
          <a:p>
            <a:pPr algn="just">
              <a:spcBef>
                <a:spcPct val="50000"/>
              </a:spcBef>
            </a:pPr>
            <a:r>
              <a:rPr kumimoji="1" lang="en-US" altLang="zh-CN"/>
              <a:t>(1)</a:t>
            </a:r>
            <a:r>
              <a:rPr kumimoji="1" lang="zh-CN" altLang="en-US"/>
              <a:t>电磁波的</a:t>
            </a:r>
            <a:r>
              <a:rPr kumimoji="1" lang="zh-CN" altLang="en-US">
                <a:solidFill>
                  <a:srgbClr val="99FF33"/>
                </a:solidFill>
              </a:rPr>
              <a:t>能量密度</a:t>
            </a:r>
            <a:r>
              <a:rPr kumimoji="1" lang="en-US" altLang="zh-CN">
                <a:cs typeface="Times New Roman" pitchFamily="18" charset="0"/>
              </a:rPr>
              <a:t>(</a:t>
            </a:r>
            <a:r>
              <a:rPr kumimoji="1" lang="zh-CN" altLang="en-US"/>
              <a:t>即单位体积内的电磁能量</a:t>
            </a:r>
            <a:r>
              <a:rPr kumimoji="1" lang="en-US" altLang="zh-CN">
                <a:cs typeface="Times New Roman" pitchFamily="18" charset="0"/>
              </a:rPr>
              <a:t>)</a:t>
            </a:r>
            <a:r>
              <a:rPr kumimoji="1" lang="zh-CN" altLang="en-US"/>
              <a:t>为</a:t>
            </a:r>
            <a:endParaRPr kumimoji="1" lang="zh-CN" altLang="en-US" b="0">
              <a:solidFill>
                <a:schemeClr val="tx1"/>
              </a:solidFill>
            </a:endParaRPr>
          </a:p>
        </p:txBody>
      </p:sp>
      <p:graphicFrame>
        <p:nvGraphicFramePr>
          <p:cNvPr id="109572" name="Object 4"/>
          <p:cNvGraphicFramePr>
            <a:graphicFrameLocks noChangeAspect="1"/>
          </p:cNvGraphicFramePr>
          <p:nvPr/>
        </p:nvGraphicFramePr>
        <p:xfrm>
          <a:off x="2987675" y="1385888"/>
          <a:ext cx="2736850" cy="857250"/>
        </p:xfrm>
        <a:graphic>
          <a:graphicData uri="http://schemas.openxmlformats.org/presentationml/2006/ole">
            <mc:AlternateContent xmlns:mc="http://schemas.openxmlformats.org/markup-compatibility/2006">
              <mc:Choice xmlns:v="urn:schemas-microsoft-com:vml" Requires="v">
                <p:oleObj spid="_x0000_s88168" name="公式" r:id="rId3" imgW="2679480" imgH="838080" progId="Equation.3">
                  <p:embed/>
                </p:oleObj>
              </mc:Choice>
              <mc:Fallback>
                <p:oleObj name="公式" r:id="rId3" imgW="2679480" imgH="8380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1385888"/>
                        <a:ext cx="2736850"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9573" name="Text Box 5"/>
          <p:cNvSpPr txBox="1">
            <a:spLocks noChangeArrowheads="1"/>
          </p:cNvSpPr>
          <p:nvPr/>
        </p:nvSpPr>
        <p:spPr bwMode="auto">
          <a:xfrm>
            <a:off x="228600" y="2286000"/>
            <a:ext cx="5054600" cy="457200"/>
          </a:xfrm>
          <a:prstGeom prst="rect">
            <a:avLst/>
          </a:prstGeom>
          <a:noFill/>
          <a:ln w="9525">
            <a:noFill/>
            <a:miter lim="800000"/>
            <a:headEnd/>
            <a:tailEnd/>
          </a:ln>
        </p:spPr>
        <p:txBody>
          <a:bodyPr>
            <a:spAutoFit/>
          </a:bodyPr>
          <a:lstStyle/>
          <a:p>
            <a:pPr>
              <a:spcBef>
                <a:spcPct val="50000"/>
              </a:spcBef>
            </a:pPr>
            <a:r>
              <a:rPr kumimoji="1" lang="en-US" altLang="zh-CN" b="0">
                <a:solidFill>
                  <a:schemeClr val="tx1"/>
                </a:solidFill>
              </a:rPr>
              <a:t>    </a:t>
            </a:r>
            <a:r>
              <a:rPr kumimoji="1" lang="en-US" altLang="zh-CN"/>
              <a:t>(2)</a:t>
            </a:r>
            <a:r>
              <a:rPr kumimoji="1" lang="zh-CN" altLang="en-US"/>
              <a:t>电磁波的</a:t>
            </a:r>
            <a:r>
              <a:rPr kumimoji="1" lang="zh-CN" altLang="en-US">
                <a:solidFill>
                  <a:srgbClr val="99FF33"/>
                </a:solidFill>
              </a:rPr>
              <a:t>能流密度</a:t>
            </a:r>
            <a:r>
              <a:rPr kumimoji="1" lang="en-US" altLang="zh-CN"/>
              <a:t>(</a:t>
            </a:r>
            <a:r>
              <a:rPr kumimoji="1" lang="zh-CN" altLang="en-US"/>
              <a:t>波强</a:t>
            </a:r>
            <a:r>
              <a:rPr kumimoji="1" lang="en-US" altLang="zh-CN"/>
              <a:t>)</a:t>
            </a:r>
          </a:p>
        </p:txBody>
      </p:sp>
      <p:sp>
        <p:nvSpPr>
          <p:cNvPr id="109574" name="Text Box 6"/>
          <p:cNvSpPr txBox="1">
            <a:spLocks noChangeArrowheads="1"/>
          </p:cNvSpPr>
          <p:nvPr/>
        </p:nvSpPr>
        <p:spPr bwMode="auto">
          <a:xfrm>
            <a:off x="395288" y="2708275"/>
            <a:ext cx="8443912" cy="1052513"/>
          </a:xfrm>
          <a:prstGeom prst="rect">
            <a:avLst/>
          </a:prstGeom>
          <a:noFill/>
          <a:ln w="9525">
            <a:noFill/>
            <a:miter lim="800000"/>
            <a:headEnd/>
            <a:tailEnd/>
          </a:ln>
        </p:spPr>
        <p:txBody>
          <a:bodyPr>
            <a:spAutoFit/>
          </a:bodyPr>
          <a:lstStyle/>
          <a:p>
            <a:pPr algn="just">
              <a:lnSpc>
                <a:spcPct val="130000"/>
              </a:lnSpc>
              <a:spcBef>
                <a:spcPct val="50000"/>
              </a:spcBef>
            </a:pPr>
            <a:r>
              <a:rPr kumimoji="1" lang="en-US" altLang="zh-CN" b="0">
                <a:solidFill>
                  <a:schemeClr val="tx1"/>
                </a:solidFill>
              </a:rPr>
              <a:t>        </a:t>
            </a:r>
            <a:r>
              <a:rPr kumimoji="1" lang="zh-CN" altLang="en-US"/>
              <a:t>单位时间内通过与电磁波传播方向垂直的单位面积的能量</a:t>
            </a:r>
            <a:r>
              <a:rPr kumimoji="1" lang="en-US" altLang="zh-CN">
                <a:cs typeface="Times New Roman" pitchFamily="18" charset="0"/>
              </a:rPr>
              <a:t>,  </a:t>
            </a:r>
            <a:r>
              <a:rPr kumimoji="1" lang="zh-CN" altLang="en-US"/>
              <a:t>叫做电磁波的</a:t>
            </a:r>
            <a:r>
              <a:rPr kumimoji="1" lang="zh-CN" altLang="en-US">
                <a:solidFill>
                  <a:srgbClr val="66FF33"/>
                </a:solidFill>
              </a:rPr>
              <a:t>能流密度</a:t>
            </a:r>
            <a:r>
              <a:rPr kumimoji="1" lang="en-US" altLang="zh-CN"/>
              <a:t>,  </a:t>
            </a:r>
            <a:r>
              <a:rPr kumimoji="1" lang="zh-CN" altLang="en-US"/>
              <a:t>也叫电磁</a:t>
            </a:r>
            <a:r>
              <a:rPr kumimoji="1" lang="zh-CN" altLang="en-US">
                <a:solidFill>
                  <a:srgbClr val="66FF33"/>
                </a:solidFill>
              </a:rPr>
              <a:t>波</a:t>
            </a:r>
            <a:r>
              <a:rPr kumimoji="1" lang="zh-CN" altLang="en-US"/>
              <a:t>的</a:t>
            </a:r>
            <a:r>
              <a:rPr kumimoji="1" lang="zh-CN" altLang="en-US">
                <a:solidFill>
                  <a:srgbClr val="66FF33"/>
                </a:solidFill>
              </a:rPr>
              <a:t>强</a:t>
            </a:r>
            <a:r>
              <a:rPr kumimoji="1" lang="zh-CN" altLang="en-US"/>
              <a:t>度。</a:t>
            </a:r>
            <a:r>
              <a:rPr kumimoji="1" lang="zh-CN" altLang="en-US" b="0">
                <a:solidFill>
                  <a:schemeClr val="tx1"/>
                </a:solidFill>
              </a:rPr>
              <a:t> </a:t>
            </a:r>
          </a:p>
        </p:txBody>
      </p:sp>
      <p:sp>
        <p:nvSpPr>
          <p:cNvPr id="109575" name="Text Box 7"/>
          <p:cNvSpPr txBox="1">
            <a:spLocks noChangeArrowheads="1"/>
          </p:cNvSpPr>
          <p:nvPr/>
        </p:nvSpPr>
        <p:spPr bwMode="auto">
          <a:xfrm>
            <a:off x="468313" y="3900494"/>
            <a:ext cx="4568825" cy="457200"/>
          </a:xfrm>
          <a:prstGeom prst="rect">
            <a:avLst/>
          </a:prstGeom>
          <a:noFill/>
          <a:ln w="9525">
            <a:noFill/>
            <a:miter lim="800000"/>
            <a:headEnd/>
            <a:tailEnd/>
          </a:ln>
        </p:spPr>
        <p:txBody>
          <a:bodyPr>
            <a:spAutoFit/>
          </a:bodyPr>
          <a:lstStyle/>
          <a:p>
            <a:pPr>
              <a:spcBef>
                <a:spcPct val="50000"/>
              </a:spcBef>
            </a:pPr>
            <a:r>
              <a:rPr kumimoji="1" lang="zh-CN" altLang="en-US" dirty="0"/>
              <a:t>以</a:t>
            </a:r>
            <a:r>
              <a:rPr kumimoji="1" lang="en-US" altLang="zh-CN" i="1" dirty="0"/>
              <a:t>S</a:t>
            </a:r>
            <a:r>
              <a:rPr kumimoji="1" lang="zh-CN" altLang="en-US" dirty="0"/>
              <a:t>表示能流密度的大小</a:t>
            </a:r>
            <a:r>
              <a:rPr kumimoji="1" lang="en-US" altLang="zh-CN" dirty="0"/>
              <a:t>,  </a:t>
            </a:r>
            <a:r>
              <a:rPr kumimoji="1" lang="zh-CN" altLang="en-US" dirty="0"/>
              <a:t>则</a:t>
            </a:r>
            <a:endParaRPr kumimoji="1" lang="zh-CN" altLang="en-US" b="0" dirty="0">
              <a:solidFill>
                <a:schemeClr val="tx1"/>
              </a:solidFill>
            </a:endParaRPr>
          </a:p>
        </p:txBody>
      </p:sp>
      <p:graphicFrame>
        <p:nvGraphicFramePr>
          <p:cNvPr id="109576" name="Object 8"/>
          <p:cNvGraphicFramePr>
            <a:graphicFrameLocks noChangeAspect="1"/>
          </p:cNvGraphicFramePr>
          <p:nvPr/>
        </p:nvGraphicFramePr>
        <p:xfrm>
          <a:off x="4643438" y="3968760"/>
          <a:ext cx="1295400" cy="365125"/>
        </p:xfrm>
        <a:graphic>
          <a:graphicData uri="http://schemas.openxmlformats.org/presentationml/2006/ole">
            <mc:AlternateContent xmlns:mc="http://schemas.openxmlformats.org/markup-compatibility/2006">
              <mc:Choice xmlns:v="urn:schemas-microsoft-com:vml" Requires="v">
                <p:oleObj spid="_x0000_s88169" name="公式" r:id="rId5" imgW="1079280" imgH="317160" progId="Equation.3">
                  <p:embed/>
                </p:oleObj>
              </mc:Choice>
              <mc:Fallback>
                <p:oleObj name="公式" r:id="rId5" imgW="1079280" imgH="31716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3438" y="3968760"/>
                        <a:ext cx="1295400" cy="365125"/>
                      </a:xfrm>
                      <a:prstGeom prst="rect">
                        <a:avLst/>
                      </a:prstGeom>
                      <a:noFill/>
                      <a:ln w="28575">
                        <a:solidFill>
                          <a:srgbClr val="99FF33"/>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9577" name="Object 9"/>
          <p:cNvGraphicFramePr>
            <a:graphicFrameLocks noChangeAspect="1"/>
          </p:cNvGraphicFramePr>
          <p:nvPr/>
        </p:nvGraphicFramePr>
        <p:xfrm>
          <a:off x="1979613" y="4476765"/>
          <a:ext cx="3887787" cy="1095375"/>
        </p:xfrm>
        <a:graphic>
          <a:graphicData uri="http://schemas.openxmlformats.org/presentationml/2006/ole">
            <mc:AlternateContent xmlns:mc="http://schemas.openxmlformats.org/markup-compatibility/2006">
              <mc:Choice xmlns:v="urn:schemas-microsoft-com:vml" Requires="v">
                <p:oleObj spid="_x0000_s88170" name="公式" r:id="rId7" imgW="3301920" imgH="927000" progId="Equation.3">
                  <p:embed/>
                </p:oleObj>
              </mc:Choice>
              <mc:Fallback>
                <p:oleObj name="公式" r:id="rId7" imgW="3301920" imgH="9270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4476765"/>
                        <a:ext cx="3887787"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3300"/>
                            </a:solidFill>
                            <a:miter lim="800000"/>
                            <a:headEnd/>
                            <a:tailEnd/>
                          </a14:hiddenLine>
                        </a:ext>
                      </a:extLst>
                    </p:spPr>
                  </p:pic>
                </p:oleObj>
              </mc:Fallback>
            </mc:AlternateContent>
          </a:graphicData>
        </a:graphic>
      </p:graphicFrame>
      <p:sp>
        <p:nvSpPr>
          <p:cNvPr id="109578" name="Text Box 10"/>
          <p:cNvSpPr txBox="1">
            <a:spLocks noChangeArrowheads="1"/>
          </p:cNvSpPr>
          <p:nvPr/>
        </p:nvSpPr>
        <p:spPr bwMode="auto">
          <a:xfrm>
            <a:off x="539750" y="4732353"/>
            <a:ext cx="1409700" cy="457200"/>
          </a:xfrm>
          <a:prstGeom prst="rect">
            <a:avLst/>
          </a:prstGeom>
          <a:noFill/>
          <a:ln w="9525">
            <a:noFill/>
            <a:miter lim="800000"/>
            <a:headEnd/>
            <a:tailEnd/>
          </a:ln>
        </p:spPr>
        <p:txBody>
          <a:bodyPr wrap="none">
            <a:spAutoFit/>
          </a:bodyPr>
          <a:lstStyle/>
          <a:p>
            <a:r>
              <a:rPr kumimoji="1" lang="zh-CN" altLang="en-US"/>
              <a:t>考虑到：</a:t>
            </a:r>
          </a:p>
        </p:txBody>
      </p:sp>
      <p:graphicFrame>
        <p:nvGraphicFramePr>
          <p:cNvPr id="109579" name="Object 11"/>
          <p:cNvGraphicFramePr>
            <a:graphicFrameLocks noChangeAspect="1"/>
          </p:cNvGraphicFramePr>
          <p:nvPr/>
        </p:nvGraphicFramePr>
        <p:xfrm>
          <a:off x="6507163" y="4765690"/>
          <a:ext cx="1768475" cy="476250"/>
        </p:xfrm>
        <a:graphic>
          <a:graphicData uri="http://schemas.openxmlformats.org/presentationml/2006/ole">
            <mc:AlternateContent xmlns:mc="http://schemas.openxmlformats.org/markup-compatibility/2006">
              <mc:Choice xmlns:v="urn:schemas-microsoft-com:vml" Requires="v">
                <p:oleObj spid="_x0000_s88171" name="公式" r:id="rId9" imgW="1460160" imgH="393480" progId="Equation.3">
                  <p:embed/>
                </p:oleObj>
              </mc:Choice>
              <mc:Fallback>
                <p:oleObj name="公式" r:id="rId9" imgW="1460160" imgH="39348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07163" y="4765690"/>
                        <a:ext cx="1768475"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7" name="组合 16"/>
          <p:cNvGrpSpPr/>
          <p:nvPr/>
        </p:nvGrpSpPr>
        <p:grpSpPr>
          <a:xfrm>
            <a:off x="500034" y="5641994"/>
            <a:ext cx="8358188" cy="573088"/>
            <a:chOff x="500034" y="5641994"/>
            <a:chExt cx="8358188" cy="573088"/>
          </a:xfrm>
        </p:grpSpPr>
        <p:sp>
          <p:nvSpPr>
            <p:cNvPr id="14" name="Text Box 6"/>
            <p:cNvSpPr txBox="1">
              <a:spLocks noChangeArrowheads="1"/>
            </p:cNvSpPr>
            <p:nvPr/>
          </p:nvSpPr>
          <p:spPr bwMode="auto">
            <a:xfrm>
              <a:off x="500034" y="5641994"/>
              <a:ext cx="8358188" cy="573088"/>
            </a:xfrm>
            <a:prstGeom prst="rect">
              <a:avLst/>
            </a:prstGeom>
            <a:noFill/>
            <a:ln w="9525">
              <a:noFill/>
              <a:miter lim="800000"/>
              <a:headEnd/>
              <a:tailEnd/>
            </a:ln>
          </p:spPr>
          <p:txBody>
            <a:bodyPr wrap="square">
              <a:spAutoFit/>
            </a:bodyPr>
            <a:lstStyle/>
            <a:p>
              <a:pPr>
                <a:lnSpc>
                  <a:spcPct val="130000"/>
                </a:lnSpc>
              </a:pPr>
              <a:r>
                <a:rPr kumimoji="1" lang="zh-CN" altLang="en-US" dirty="0" smtClean="0"/>
                <a:t>由于</a:t>
              </a:r>
              <a:r>
                <a:rPr kumimoji="1" lang="zh-CN" altLang="en-US" dirty="0"/>
                <a:t>能流沿波的传播方向， 所以            </a:t>
              </a:r>
              <a:r>
                <a:rPr lang="zh-CN" altLang="en-US" dirty="0" smtClean="0"/>
                <a:t>和    构成</a:t>
              </a:r>
              <a:r>
                <a:rPr lang="zh-CN" altLang="en-US" dirty="0"/>
                <a:t>右螺旋关系。</a:t>
              </a:r>
            </a:p>
          </p:txBody>
        </p:sp>
        <p:graphicFrame>
          <p:nvGraphicFramePr>
            <p:cNvPr id="15" name="Object 7"/>
            <p:cNvGraphicFramePr>
              <a:graphicFrameLocks noChangeAspect="1"/>
            </p:cNvGraphicFramePr>
            <p:nvPr/>
          </p:nvGraphicFramePr>
          <p:xfrm>
            <a:off x="5000597" y="5780107"/>
            <a:ext cx="871538" cy="363538"/>
          </p:xfrm>
          <a:graphic>
            <a:graphicData uri="http://schemas.openxmlformats.org/presentationml/2006/ole">
              <mc:AlternateContent xmlns:mc="http://schemas.openxmlformats.org/markup-compatibility/2006">
                <mc:Choice xmlns:v="urn:schemas-microsoft-com:vml" Requires="v">
                  <p:oleObj spid="_x0000_s88172" name="公式" r:id="rId11" imgW="977760" imgH="406080" progId="Equation.3">
                    <p:embed/>
                  </p:oleObj>
                </mc:Choice>
                <mc:Fallback>
                  <p:oleObj name="公式" r:id="rId11" imgW="977760" imgH="40608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00597" y="5780107"/>
                          <a:ext cx="871538" cy="363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4"/>
            <p:cNvGraphicFramePr>
              <a:graphicFrameLocks noChangeAspect="1"/>
            </p:cNvGraphicFramePr>
            <p:nvPr/>
          </p:nvGraphicFramePr>
          <p:xfrm>
            <a:off x="6204226" y="5746113"/>
            <a:ext cx="252000" cy="344399"/>
          </p:xfrm>
          <a:graphic>
            <a:graphicData uri="http://schemas.openxmlformats.org/presentationml/2006/ole">
              <mc:AlternateContent xmlns:mc="http://schemas.openxmlformats.org/markup-compatibility/2006">
                <mc:Choice xmlns:v="urn:schemas-microsoft-com:vml" Requires="v">
                  <p:oleObj spid="_x0000_s88173" name="公式" r:id="rId13" imgW="279360" imgH="380880" progId="Equation.3">
                    <p:embed/>
                  </p:oleObj>
                </mc:Choice>
                <mc:Fallback>
                  <p:oleObj name="公式" r:id="rId13" imgW="279360" imgH="38088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04226" y="5746113"/>
                          <a:ext cx="252000" cy="3443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9571"/>
                                        </p:tgtEl>
                                        <p:attrNameLst>
                                          <p:attrName>style.visibility</p:attrName>
                                        </p:attrNameLst>
                                      </p:cBhvr>
                                      <p:to>
                                        <p:strVal val="visible"/>
                                      </p:to>
                                    </p:set>
                                    <p:animEffect transition="in" filter="wipe(left)">
                                      <p:cBhvr>
                                        <p:cTn id="7" dur="500"/>
                                        <p:tgtEl>
                                          <p:spTgt spid="10957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9572"/>
                                        </p:tgtEl>
                                        <p:attrNameLst>
                                          <p:attrName>style.visibility</p:attrName>
                                        </p:attrNameLst>
                                      </p:cBhvr>
                                      <p:to>
                                        <p:strVal val="visible"/>
                                      </p:to>
                                    </p:set>
                                    <p:animEffect transition="in" filter="checkerboard(across)">
                                      <p:cBhvr>
                                        <p:cTn id="12" dur="500"/>
                                        <p:tgtEl>
                                          <p:spTgt spid="10957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9573"/>
                                        </p:tgtEl>
                                        <p:attrNameLst>
                                          <p:attrName>style.visibility</p:attrName>
                                        </p:attrNameLst>
                                      </p:cBhvr>
                                      <p:to>
                                        <p:strVal val="visible"/>
                                      </p:to>
                                    </p:set>
                                    <p:animEffect transition="in" filter="wipe(left)">
                                      <p:cBhvr>
                                        <p:cTn id="17" dur="500"/>
                                        <p:tgtEl>
                                          <p:spTgt spid="10957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9574"/>
                                        </p:tgtEl>
                                        <p:attrNameLst>
                                          <p:attrName>style.visibility</p:attrName>
                                        </p:attrNameLst>
                                      </p:cBhvr>
                                      <p:to>
                                        <p:strVal val="visible"/>
                                      </p:to>
                                    </p:set>
                                    <p:animEffect transition="in" filter="wipe(left)">
                                      <p:cBhvr>
                                        <p:cTn id="22" dur="500"/>
                                        <p:tgtEl>
                                          <p:spTgt spid="10957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9575"/>
                                        </p:tgtEl>
                                        <p:attrNameLst>
                                          <p:attrName>style.visibility</p:attrName>
                                        </p:attrNameLst>
                                      </p:cBhvr>
                                      <p:to>
                                        <p:strVal val="visible"/>
                                      </p:to>
                                    </p:set>
                                    <p:animEffect transition="in" filter="wipe(left)">
                                      <p:cBhvr>
                                        <p:cTn id="27" dur="500"/>
                                        <p:tgtEl>
                                          <p:spTgt spid="10957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9576"/>
                                        </p:tgtEl>
                                        <p:attrNameLst>
                                          <p:attrName>style.visibility</p:attrName>
                                        </p:attrNameLst>
                                      </p:cBhvr>
                                      <p:to>
                                        <p:strVal val="visible"/>
                                      </p:to>
                                    </p:set>
                                    <p:animEffect transition="in" filter="wipe(left)">
                                      <p:cBhvr>
                                        <p:cTn id="32" dur="500"/>
                                        <p:tgtEl>
                                          <p:spTgt spid="109576"/>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9578"/>
                                        </p:tgtEl>
                                        <p:attrNameLst>
                                          <p:attrName>style.visibility</p:attrName>
                                        </p:attrNameLst>
                                      </p:cBhvr>
                                      <p:to>
                                        <p:strVal val="visible"/>
                                      </p:to>
                                    </p:set>
                                    <p:anim calcmode="lin" valueType="num">
                                      <p:cBhvr additive="base">
                                        <p:cTn id="37" dur="500" fill="hold"/>
                                        <p:tgtEl>
                                          <p:spTgt spid="109578"/>
                                        </p:tgtEl>
                                        <p:attrNameLst>
                                          <p:attrName>ppt_x</p:attrName>
                                        </p:attrNameLst>
                                      </p:cBhvr>
                                      <p:tavLst>
                                        <p:tav tm="0">
                                          <p:val>
                                            <p:strVal val="0-#ppt_w/2"/>
                                          </p:val>
                                        </p:tav>
                                        <p:tav tm="100000">
                                          <p:val>
                                            <p:strVal val="#ppt_x"/>
                                          </p:val>
                                        </p:tav>
                                      </p:tavLst>
                                    </p:anim>
                                    <p:anim calcmode="lin" valueType="num">
                                      <p:cBhvr additive="base">
                                        <p:cTn id="38" dur="500" fill="hold"/>
                                        <p:tgtEl>
                                          <p:spTgt spid="10957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9577"/>
                                        </p:tgtEl>
                                        <p:attrNameLst>
                                          <p:attrName>style.visibility</p:attrName>
                                        </p:attrNameLst>
                                      </p:cBhvr>
                                      <p:to>
                                        <p:strVal val="visible"/>
                                      </p:to>
                                    </p:set>
                                    <p:anim calcmode="lin" valueType="num">
                                      <p:cBhvr additive="base">
                                        <p:cTn id="43" dur="500" fill="hold"/>
                                        <p:tgtEl>
                                          <p:spTgt spid="109577"/>
                                        </p:tgtEl>
                                        <p:attrNameLst>
                                          <p:attrName>ppt_x</p:attrName>
                                        </p:attrNameLst>
                                      </p:cBhvr>
                                      <p:tavLst>
                                        <p:tav tm="0">
                                          <p:val>
                                            <p:strVal val="#ppt_x"/>
                                          </p:val>
                                        </p:tav>
                                        <p:tav tm="100000">
                                          <p:val>
                                            <p:strVal val="#ppt_x"/>
                                          </p:val>
                                        </p:tav>
                                      </p:tavLst>
                                    </p:anim>
                                    <p:anim calcmode="lin" valueType="num">
                                      <p:cBhvr additive="base">
                                        <p:cTn id="44" dur="500" fill="hold"/>
                                        <p:tgtEl>
                                          <p:spTgt spid="10957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nodeType="clickEffect">
                                  <p:stCondLst>
                                    <p:cond delay="0"/>
                                  </p:stCondLst>
                                  <p:childTnLst>
                                    <p:set>
                                      <p:cBhvr>
                                        <p:cTn id="48" dur="1" fill="hold">
                                          <p:stCondLst>
                                            <p:cond delay="0"/>
                                          </p:stCondLst>
                                        </p:cTn>
                                        <p:tgtEl>
                                          <p:spTgt spid="109579"/>
                                        </p:tgtEl>
                                        <p:attrNameLst>
                                          <p:attrName>style.visibility</p:attrName>
                                        </p:attrNameLst>
                                      </p:cBhvr>
                                      <p:to>
                                        <p:strVal val="visible"/>
                                      </p:to>
                                    </p:set>
                                    <p:animEffect transition="in" filter="checkerboard(across)">
                                      <p:cBhvr>
                                        <p:cTn id="49" dur="500"/>
                                        <p:tgtEl>
                                          <p:spTgt spid="109579"/>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autoUpdateAnimBg="0"/>
      <p:bldP spid="109573" grpId="0" autoUpdateAnimBg="0"/>
      <p:bldP spid="109574" grpId="0" autoUpdateAnimBg="0"/>
      <p:bldP spid="109575" grpId="0" autoUpdateAnimBg="0"/>
      <p:bldP spid="109578" grpId="0"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2"/>
          </p:nvPr>
        </p:nvSpPr>
        <p:spPr/>
        <p:txBody>
          <a:bodyPr/>
          <a:lstStyle/>
          <a:p>
            <a:pPr>
              <a:defRPr/>
            </a:pPr>
            <a:fld id="{8E0A7F06-51DE-42EF-8628-94910DB2E603}" type="slidenum">
              <a:rPr lang="en-US" altLang="zh-CN"/>
              <a:pPr>
                <a:defRPr/>
              </a:pPr>
              <a:t>99</a:t>
            </a:fld>
            <a:endParaRPr lang="en-US" altLang="zh-CN"/>
          </a:p>
        </p:txBody>
      </p:sp>
      <p:sp>
        <p:nvSpPr>
          <p:cNvPr id="110594" name="Text Box 2"/>
          <p:cNvSpPr txBox="1">
            <a:spLocks noChangeArrowheads="1"/>
          </p:cNvSpPr>
          <p:nvPr/>
        </p:nvSpPr>
        <p:spPr bwMode="auto">
          <a:xfrm>
            <a:off x="571472" y="428604"/>
            <a:ext cx="6324600" cy="520848"/>
          </a:xfrm>
          <a:prstGeom prst="rect">
            <a:avLst/>
          </a:prstGeom>
          <a:noFill/>
          <a:ln w="9525">
            <a:noFill/>
            <a:miter lim="800000"/>
            <a:headEnd/>
            <a:tailEnd/>
          </a:ln>
        </p:spPr>
        <p:txBody>
          <a:bodyPr>
            <a:spAutoFit/>
          </a:bodyPr>
          <a:lstStyle/>
          <a:p>
            <a:pPr algn="just">
              <a:lnSpc>
                <a:spcPct val="130000"/>
              </a:lnSpc>
              <a:spcBef>
                <a:spcPct val="50000"/>
              </a:spcBef>
            </a:pPr>
            <a:r>
              <a:rPr kumimoji="1" lang="zh-CN" altLang="en-US" dirty="0"/>
              <a:t>电磁波的</a:t>
            </a:r>
            <a:r>
              <a:rPr kumimoji="1" lang="zh-CN" altLang="en-US" dirty="0" smtClean="0"/>
              <a:t>能流密度写</a:t>
            </a:r>
            <a:r>
              <a:rPr kumimoji="1" lang="zh-CN" altLang="en-US" dirty="0"/>
              <a:t>成矢量形式：</a:t>
            </a:r>
            <a:endParaRPr kumimoji="1" lang="zh-CN" altLang="en-US" b="0" dirty="0">
              <a:solidFill>
                <a:schemeClr val="tx1"/>
              </a:solidFill>
            </a:endParaRPr>
          </a:p>
        </p:txBody>
      </p:sp>
      <p:sp>
        <p:nvSpPr>
          <p:cNvPr id="110595" name="Text Box 3"/>
          <p:cNvSpPr txBox="1">
            <a:spLocks noChangeArrowheads="1"/>
          </p:cNvSpPr>
          <p:nvPr/>
        </p:nvSpPr>
        <p:spPr bwMode="auto">
          <a:xfrm>
            <a:off x="642910" y="1571612"/>
            <a:ext cx="7086600" cy="566738"/>
          </a:xfrm>
          <a:prstGeom prst="rect">
            <a:avLst/>
          </a:prstGeom>
          <a:noFill/>
          <a:ln w="9525">
            <a:noFill/>
            <a:miter lim="800000"/>
            <a:headEnd/>
            <a:tailEnd/>
          </a:ln>
        </p:spPr>
        <p:txBody>
          <a:bodyPr>
            <a:spAutoFit/>
          </a:bodyPr>
          <a:lstStyle/>
          <a:p>
            <a:pPr algn="just">
              <a:lnSpc>
                <a:spcPct val="130000"/>
              </a:lnSpc>
              <a:spcBef>
                <a:spcPct val="50000"/>
              </a:spcBef>
            </a:pPr>
            <a:r>
              <a:rPr kumimoji="1" lang="zh-CN" altLang="en-US" dirty="0"/>
              <a:t>电磁波的能流密度矢量又叫</a:t>
            </a:r>
            <a:r>
              <a:rPr kumimoji="1" lang="zh-CN" altLang="en-US" dirty="0">
                <a:solidFill>
                  <a:srgbClr val="99FF33"/>
                </a:solidFill>
              </a:rPr>
              <a:t>坡印廷矢量</a:t>
            </a:r>
            <a:r>
              <a:rPr kumimoji="1" lang="zh-CN" altLang="en-US" dirty="0"/>
              <a:t>。</a:t>
            </a:r>
          </a:p>
        </p:txBody>
      </p:sp>
      <p:sp>
        <p:nvSpPr>
          <p:cNvPr id="110596" name="Text Box 4"/>
          <p:cNvSpPr txBox="1">
            <a:spLocks noChangeArrowheads="1"/>
          </p:cNvSpPr>
          <p:nvPr/>
        </p:nvSpPr>
        <p:spPr bwMode="auto">
          <a:xfrm>
            <a:off x="533400" y="3124200"/>
            <a:ext cx="2268538" cy="457200"/>
          </a:xfrm>
          <a:prstGeom prst="rect">
            <a:avLst/>
          </a:prstGeom>
          <a:noFill/>
          <a:ln w="9525">
            <a:noFill/>
            <a:miter lim="800000"/>
            <a:headEnd/>
            <a:tailEnd/>
          </a:ln>
        </p:spPr>
        <p:txBody>
          <a:bodyPr>
            <a:spAutoFit/>
          </a:bodyPr>
          <a:lstStyle/>
          <a:p>
            <a:pPr>
              <a:spcBef>
                <a:spcPct val="50000"/>
              </a:spcBef>
            </a:pPr>
            <a:r>
              <a:rPr kumimoji="1" lang="en-US" altLang="zh-CN">
                <a:solidFill>
                  <a:srgbClr val="FFFF00"/>
                </a:solidFill>
              </a:rPr>
              <a:t>5.</a:t>
            </a:r>
            <a:r>
              <a:rPr kumimoji="1" lang="zh-CN" altLang="en-US">
                <a:solidFill>
                  <a:srgbClr val="FFFF00"/>
                </a:solidFill>
              </a:rPr>
              <a:t>电磁波谱</a:t>
            </a:r>
            <a:endParaRPr kumimoji="1" lang="zh-CN" altLang="en-US"/>
          </a:p>
        </p:txBody>
      </p:sp>
      <p:graphicFrame>
        <p:nvGraphicFramePr>
          <p:cNvPr id="110600" name="Object 8"/>
          <p:cNvGraphicFramePr>
            <a:graphicFrameLocks noChangeAspect="1"/>
          </p:cNvGraphicFramePr>
          <p:nvPr/>
        </p:nvGraphicFramePr>
        <p:xfrm>
          <a:off x="3286116" y="1071546"/>
          <a:ext cx="1727200" cy="425450"/>
        </p:xfrm>
        <a:graphic>
          <a:graphicData uri="http://schemas.openxmlformats.org/presentationml/2006/ole">
            <mc:AlternateContent xmlns:mc="http://schemas.openxmlformats.org/markup-compatibility/2006">
              <mc:Choice xmlns:v="urn:schemas-microsoft-com:vml" Requires="v">
                <p:oleObj spid="_x0000_s89125" name="公式" r:id="rId3" imgW="1549080" imgH="380880" progId="Equation.3">
                  <p:embed/>
                </p:oleObj>
              </mc:Choice>
              <mc:Fallback>
                <p:oleObj name="公式" r:id="rId3" imgW="1549080" imgH="38088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6116" y="1071546"/>
                        <a:ext cx="1727200"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1"/>
          <p:cNvGrpSpPr>
            <a:grpSpLocks/>
          </p:cNvGrpSpPr>
          <p:nvPr/>
        </p:nvGrpSpPr>
        <p:grpSpPr bwMode="auto">
          <a:xfrm>
            <a:off x="1524000" y="3657600"/>
            <a:ext cx="6732588" cy="2967038"/>
            <a:chOff x="960" y="2304"/>
            <a:chExt cx="4241" cy="1869"/>
          </a:xfrm>
        </p:grpSpPr>
        <p:pic>
          <p:nvPicPr>
            <p:cNvPr id="89098" name="Picture 9" descr="umd25"/>
            <p:cNvPicPr>
              <a:picLocks noChangeAspect="1" noChangeArrowheads="1"/>
            </p:cNvPicPr>
            <p:nvPr/>
          </p:nvPicPr>
          <p:blipFill>
            <a:blip r:embed="rId5"/>
            <a:srcRect/>
            <a:stretch>
              <a:fillRect/>
            </a:stretch>
          </p:blipFill>
          <p:spPr bwMode="auto">
            <a:xfrm>
              <a:off x="960" y="2304"/>
              <a:ext cx="4241" cy="1869"/>
            </a:xfrm>
            <a:prstGeom prst="rect">
              <a:avLst/>
            </a:prstGeom>
            <a:noFill/>
            <a:ln w="9525">
              <a:solidFill>
                <a:schemeClr val="accent1"/>
              </a:solidFill>
              <a:miter lim="800000"/>
              <a:headEnd/>
              <a:tailEnd/>
            </a:ln>
          </p:spPr>
        </p:pic>
        <p:sp>
          <p:nvSpPr>
            <p:cNvPr id="89099" name="Rectangle 10"/>
            <p:cNvSpPr>
              <a:spLocks noChangeArrowheads="1"/>
            </p:cNvSpPr>
            <p:nvPr/>
          </p:nvSpPr>
          <p:spPr bwMode="auto">
            <a:xfrm>
              <a:off x="2154" y="2478"/>
              <a:ext cx="91" cy="91"/>
            </a:xfrm>
            <a:prstGeom prst="rect">
              <a:avLst/>
            </a:prstGeom>
            <a:solidFill>
              <a:schemeClr val="bg1"/>
            </a:solidFill>
            <a:ln w="9525">
              <a:noFill/>
              <a:miter lim="800000"/>
              <a:headEnd/>
              <a:tailEnd/>
            </a:ln>
          </p:spPr>
          <p:txBody>
            <a:bodyPr wrap="none" anchor="ctr"/>
            <a:lstStyle/>
            <a:p>
              <a:endParaRPr lang="zh-CN" altLang="en-US"/>
            </a:p>
          </p:txBody>
        </p:sp>
      </p:grpSp>
      <p:sp>
        <p:nvSpPr>
          <p:cNvPr id="13" name="TextBox 12"/>
          <p:cNvSpPr txBox="1"/>
          <p:nvPr/>
        </p:nvSpPr>
        <p:spPr>
          <a:xfrm>
            <a:off x="714348" y="2357430"/>
            <a:ext cx="4825360" cy="461665"/>
          </a:xfrm>
          <a:prstGeom prst="rect">
            <a:avLst/>
          </a:prstGeom>
          <a:noFill/>
        </p:spPr>
        <p:txBody>
          <a:bodyPr wrap="none" rtlCol="0">
            <a:spAutoFit/>
          </a:bodyPr>
          <a:lstStyle/>
          <a:p>
            <a:r>
              <a:rPr lang="zh-CN" altLang="en-US" dirty="0" smtClean="0"/>
              <a:t>对平面电磁波，能流密度的平均值</a:t>
            </a:r>
            <a:endParaRPr lang="zh-CN" altLang="en-US" dirty="0"/>
          </a:p>
        </p:txBody>
      </p:sp>
      <p:graphicFrame>
        <p:nvGraphicFramePr>
          <p:cNvPr id="109572" name="Object 4"/>
          <p:cNvGraphicFramePr>
            <a:graphicFrameLocks noChangeAspect="1"/>
          </p:cNvGraphicFramePr>
          <p:nvPr/>
        </p:nvGraphicFramePr>
        <p:xfrm>
          <a:off x="5643570" y="2214554"/>
          <a:ext cx="1725613" cy="842963"/>
        </p:xfrm>
        <a:graphic>
          <a:graphicData uri="http://schemas.openxmlformats.org/presentationml/2006/ole">
            <mc:AlternateContent xmlns:mc="http://schemas.openxmlformats.org/markup-compatibility/2006">
              <mc:Choice xmlns:v="urn:schemas-microsoft-com:vml" Requires="v">
                <p:oleObj spid="_x0000_s89126" name="公式" r:id="rId6" imgW="1688760" imgH="825480" progId="Equation.3">
                  <p:embed/>
                </p:oleObj>
              </mc:Choice>
              <mc:Fallback>
                <p:oleObj name="公式" r:id="rId6" imgW="1688760" imgH="82548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43570" y="2214554"/>
                        <a:ext cx="1725613" cy="842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0595"/>
                                        </p:tgtEl>
                                        <p:attrNameLst>
                                          <p:attrName>style.visibility</p:attrName>
                                        </p:attrNameLst>
                                      </p:cBhvr>
                                      <p:to>
                                        <p:strVal val="visible"/>
                                      </p:to>
                                    </p:set>
                                    <p:animEffect transition="in" filter="wipe(left)">
                                      <p:cBhvr>
                                        <p:cTn id="7" dur="500"/>
                                        <p:tgtEl>
                                          <p:spTgt spid="11059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checkerboard(across)">
                                      <p:cBhvr>
                                        <p:cTn id="12" dur="500"/>
                                        <p:tgtEl>
                                          <p:spTgt spid="13"/>
                                        </p:tgtEl>
                                      </p:cBhvr>
                                    </p:animEffect>
                                  </p:childTnLst>
                                </p:cTn>
                              </p:par>
                            </p:childTnLst>
                          </p:cTn>
                        </p:par>
                        <p:par>
                          <p:cTn id="13" fill="hold">
                            <p:stCondLst>
                              <p:cond delay="500"/>
                            </p:stCondLst>
                            <p:childTnLst>
                              <p:par>
                                <p:cTn id="14" presetID="5" presetClass="entr" presetSubtype="10" fill="hold" nodeType="afterEffect">
                                  <p:stCondLst>
                                    <p:cond delay="0"/>
                                  </p:stCondLst>
                                  <p:childTnLst>
                                    <p:set>
                                      <p:cBhvr>
                                        <p:cTn id="15" dur="1" fill="hold">
                                          <p:stCondLst>
                                            <p:cond delay="0"/>
                                          </p:stCondLst>
                                        </p:cTn>
                                        <p:tgtEl>
                                          <p:spTgt spid="109572"/>
                                        </p:tgtEl>
                                        <p:attrNameLst>
                                          <p:attrName>style.visibility</p:attrName>
                                        </p:attrNameLst>
                                      </p:cBhvr>
                                      <p:to>
                                        <p:strVal val="visible"/>
                                      </p:to>
                                    </p:set>
                                    <p:animEffect transition="in" filter="checkerboard(across)">
                                      <p:cBhvr>
                                        <p:cTn id="16" dur="500"/>
                                        <p:tgtEl>
                                          <p:spTgt spid="10957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10596"/>
                                        </p:tgtEl>
                                        <p:attrNameLst>
                                          <p:attrName>style.visibility</p:attrName>
                                        </p:attrNameLst>
                                      </p:cBhvr>
                                      <p:to>
                                        <p:strVal val="visible"/>
                                      </p:to>
                                    </p:set>
                                    <p:animEffect transition="in" filter="wipe(left)">
                                      <p:cBhvr>
                                        <p:cTn id="21" dur="500"/>
                                        <p:tgtEl>
                                          <p:spTgt spid="110596"/>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dissolve">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autoUpdateAnimBg="0"/>
      <p:bldP spid="110596" grpId="0" autoUpdateAnimBg="0"/>
      <p:bldP spid="13" grpId="0"/>
    </p:bldLst>
  </p:timing>
</p:sld>
</file>

<file path=ppt/theme/theme1.xml><?xml version="1.0" encoding="utf-8"?>
<a:theme xmlns:a="http://schemas.openxmlformats.org/drawingml/2006/main" name="默认设计模板">
  <a:themeElements>
    <a:clrScheme name="自定义 1">
      <a:dk1>
        <a:srgbClr val="000000"/>
      </a:dk1>
      <a:lt1>
        <a:srgbClr val="FFFFFF"/>
      </a:lt1>
      <a:dk2>
        <a:srgbClr val="000000"/>
      </a:dk2>
      <a:lt2>
        <a:srgbClr val="808080"/>
      </a:lt2>
      <a:accent1>
        <a:srgbClr val="BBE0E3"/>
      </a:accent1>
      <a:accent2>
        <a:srgbClr val="333399"/>
      </a:accent2>
      <a:accent3>
        <a:srgbClr val="FFFFFF"/>
      </a:accent3>
      <a:accent4>
        <a:srgbClr val="FFFFFF"/>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bg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bg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bg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bg1"/>
            </a:solidFill>
            <a:effectLst/>
            <a:latin typeface="Times New Roman" pitchFamily="18" charset="0"/>
            <a:ea typeface="宋体"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23773</TotalTime>
  <Words>6327</Words>
  <Application>Microsoft Office PowerPoint</Application>
  <PresentationFormat>全屏显示(4:3)</PresentationFormat>
  <Paragraphs>1111</Paragraphs>
  <Slides>101</Slides>
  <Notes>3</Notes>
  <HiddenSlides>0</HiddenSlides>
  <MMClips>0</MMClips>
  <ScaleCrop>false</ScaleCrop>
  <HeadingPairs>
    <vt:vector size="6" baseType="variant">
      <vt:variant>
        <vt:lpstr>主题</vt:lpstr>
      </vt:variant>
      <vt:variant>
        <vt:i4>2</vt:i4>
      </vt:variant>
      <vt:variant>
        <vt:lpstr>嵌入 OLE 服务器</vt:lpstr>
      </vt:variant>
      <vt:variant>
        <vt:i4>4</vt:i4>
      </vt:variant>
      <vt:variant>
        <vt:lpstr>幻灯片标题</vt:lpstr>
      </vt:variant>
      <vt:variant>
        <vt:i4>101</vt:i4>
      </vt:variant>
    </vt:vector>
  </HeadingPairs>
  <TitlesOfParts>
    <vt:vector size="107" baseType="lpstr">
      <vt:lpstr>默认设计模板</vt:lpstr>
      <vt:lpstr>1_默认设计模板</vt:lpstr>
      <vt:lpstr>图片</vt:lpstr>
      <vt:lpstr>公式</vt:lpstr>
      <vt:lpstr>Equation</vt:lpstr>
      <vt:lpstr>Microsoft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UESTC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SYQ</dc:creator>
  <cp:lastModifiedBy>syqing27</cp:lastModifiedBy>
  <cp:revision>640</cp:revision>
  <dcterms:created xsi:type="dcterms:W3CDTF">2005-09-20T14:29:00Z</dcterms:created>
  <dcterms:modified xsi:type="dcterms:W3CDTF">2017-11-21T13:54:02Z</dcterms:modified>
</cp:coreProperties>
</file>