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407" r:id="rId3"/>
    <p:sldId id="408" r:id="rId4"/>
    <p:sldId id="409" r:id="rId5"/>
    <p:sldId id="410" r:id="rId6"/>
    <p:sldId id="411" r:id="rId7"/>
    <p:sldId id="415" r:id="rId8"/>
    <p:sldId id="404" r:id="rId9"/>
    <p:sldId id="403" r:id="rId10"/>
    <p:sldId id="405" r:id="rId11"/>
    <p:sldId id="406" r:id="rId12"/>
    <p:sldId id="412" r:id="rId13"/>
    <p:sldId id="413" r:id="rId14"/>
    <p:sldId id="414" r:id="rId15"/>
    <p:sldId id="275" r:id="rId16"/>
  </p:sldIdLst>
  <p:sldSz cx="9144000" cy="6858000" type="screen4x3"/>
  <p:notesSz cx="6858000" cy="9144000"/>
  <p:embeddedFontLst>
    <p:embeddedFont>
      <p:font typeface="Arial Black" pitchFamily="34" charset="0"/>
      <p:bold r:id="rId19"/>
    </p:embeddedFont>
    <p:embeddedFont>
      <p:font typeface="Cambria Math" pitchFamily="18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华文彩云" pitchFamily="2" charset="-122"/>
      <p:regular r:id="rId25"/>
    </p:embeddedFont>
    <p:embeddedFont>
      <p:font typeface="Verdana" pitchFamily="34" charset="0"/>
      <p:regular r:id="rId26"/>
      <p:bold r:id="rId27"/>
      <p:italic r:id="rId28"/>
      <p:boldItalic r:id="rId29"/>
    </p:embeddedFont>
    <p:embeddedFont>
      <p:font typeface="黑体" pitchFamily="49" charset="-122"/>
      <p:regular r:id="rId30"/>
    </p:embeddedFont>
    <p:embeddedFont>
      <p:font typeface="华文新魏" pitchFamily="2" charset="-122"/>
      <p:regular r:id="rId31"/>
    </p:embeddedFont>
    <p:embeddedFont>
      <p:font typeface="楷体_GB2312" pitchFamily="49" charset="-122"/>
      <p:regular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50021"/>
    <a:srgbClr val="66FFFF"/>
    <a:srgbClr val="FF3300"/>
    <a:srgbClr val="0000FF"/>
    <a:srgbClr val="0000CC"/>
    <a:srgbClr val="00FFFF"/>
    <a:srgbClr val="99CCFF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3" autoAdjust="0"/>
    <p:restoredTop sz="85531" autoAdjust="0"/>
  </p:normalViewPr>
  <p:slideViewPr>
    <p:cSldViewPr snapToObjects="1">
      <p:cViewPr varScale="1">
        <p:scale>
          <a:sx n="93" d="100"/>
          <a:sy n="93" d="100"/>
        </p:scale>
        <p:origin x="-15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4.wmf"/><Relationship Id="rId21" Type="http://schemas.openxmlformats.org/officeDocument/2006/relationships/image" Target="../media/image32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20" Type="http://schemas.openxmlformats.org/officeDocument/2006/relationships/image" Target="../media/image31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Relationship Id="rId22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3.wmf"/><Relationship Id="rId18" Type="http://schemas.openxmlformats.org/officeDocument/2006/relationships/image" Target="../media/image48.wmf"/><Relationship Id="rId26" Type="http://schemas.openxmlformats.org/officeDocument/2006/relationships/image" Target="../media/image21.wmf"/><Relationship Id="rId3" Type="http://schemas.openxmlformats.org/officeDocument/2006/relationships/image" Target="../media/image14.wmf"/><Relationship Id="rId21" Type="http://schemas.openxmlformats.org/officeDocument/2006/relationships/image" Target="../media/image15.wmf"/><Relationship Id="rId7" Type="http://schemas.openxmlformats.org/officeDocument/2006/relationships/image" Target="../media/image38.wmf"/><Relationship Id="rId12" Type="http://schemas.openxmlformats.org/officeDocument/2006/relationships/image" Target="../media/image42.wmf"/><Relationship Id="rId17" Type="http://schemas.openxmlformats.org/officeDocument/2006/relationships/image" Target="../media/image47.wmf"/><Relationship Id="rId25" Type="http://schemas.openxmlformats.org/officeDocument/2006/relationships/image" Target="../media/image20.wmf"/><Relationship Id="rId2" Type="http://schemas.openxmlformats.org/officeDocument/2006/relationships/image" Target="../media/image35.wmf"/><Relationship Id="rId16" Type="http://schemas.openxmlformats.org/officeDocument/2006/relationships/image" Target="../media/image46.wmf"/><Relationship Id="rId20" Type="http://schemas.openxmlformats.org/officeDocument/2006/relationships/image" Target="../media/image13.wmf"/><Relationship Id="rId29" Type="http://schemas.openxmlformats.org/officeDocument/2006/relationships/image" Target="../media/image24.wmf"/><Relationship Id="rId1" Type="http://schemas.openxmlformats.org/officeDocument/2006/relationships/image" Target="../media/image34.wmf"/><Relationship Id="rId6" Type="http://schemas.openxmlformats.org/officeDocument/2006/relationships/image" Target="../media/image37.wmf"/><Relationship Id="rId11" Type="http://schemas.openxmlformats.org/officeDocument/2006/relationships/image" Target="../media/image41.wmf"/><Relationship Id="rId24" Type="http://schemas.openxmlformats.org/officeDocument/2006/relationships/image" Target="../media/image18.wmf"/><Relationship Id="rId5" Type="http://schemas.openxmlformats.org/officeDocument/2006/relationships/image" Target="../media/image36.wmf"/><Relationship Id="rId15" Type="http://schemas.openxmlformats.org/officeDocument/2006/relationships/image" Target="../media/image45.wmf"/><Relationship Id="rId23" Type="http://schemas.openxmlformats.org/officeDocument/2006/relationships/image" Target="../media/image17.wmf"/><Relationship Id="rId28" Type="http://schemas.openxmlformats.org/officeDocument/2006/relationships/image" Target="../media/image23.wmf"/><Relationship Id="rId10" Type="http://schemas.openxmlformats.org/officeDocument/2006/relationships/image" Target="../media/image26.wmf"/><Relationship Id="rId19" Type="http://schemas.openxmlformats.org/officeDocument/2006/relationships/image" Target="../media/image49.wmf"/><Relationship Id="rId4" Type="http://schemas.openxmlformats.org/officeDocument/2006/relationships/image" Target="../media/image19.wmf"/><Relationship Id="rId9" Type="http://schemas.openxmlformats.org/officeDocument/2006/relationships/image" Target="../media/image40.wmf"/><Relationship Id="rId14" Type="http://schemas.openxmlformats.org/officeDocument/2006/relationships/image" Target="../media/image44.wmf"/><Relationship Id="rId22" Type="http://schemas.openxmlformats.org/officeDocument/2006/relationships/image" Target="../media/image16.wmf"/><Relationship Id="rId27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5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18" Type="http://schemas.openxmlformats.org/officeDocument/2006/relationships/image" Target="../media/image14.wmf"/><Relationship Id="rId26" Type="http://schemas.openxmlformats.org/officeDocument/2006/relationships/image" Target="../media/image22.wmf"/><Relationship Id="rId3" Type="http://schemas.openxmlformats.org/officeDocument/2006/relationships/image" Target="../media/image55.wmf"/><Relationship Id="rId21" Type="http://schemas.openxmlformats.org/officeDocument/2006/relationships/image" Target="../media/image17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17" Type="http://schemas.openxmlformats.org/officeDocument/2006/relationships/image" Target="../media/image13.wmf"/><Relationship Id="rId25" Type="http://schemas.openxmlformats.org/officeDocument/2006/relationships/image" Target="../media/image21.wmf"/><Relationship Id="rId2" Type="http://schemas.openxmlformats.org/officeDocument/2006/relationships/image" Target="../media/image54.wmf"/><Relationship Id="rId16" Type="http://schemas.openxmlformats.org/officeDocument/2006/relationships/image" Target="../media/image68.wmf"/><Relationship Id="rId20" Type="http://schemas.openxmlformats.org/officeDocument/2006/relationships/image" Target="../media/image16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24" Type="http://schemas.openxmlformats.org/officeDocument/2006/relationships/image" Target="../media/image20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23" Type="http://schemas.openxmlformats.org/officeDocument/2006/relationships/image" Target="../media/image19.wmf"/><Relationship Id="rId28" Type="http://schemas.openxmlformats.org/officeDocument/2006/relationships/image" Target="../media/image24.wmf"/><Relationship Id="rId10" Type="http://schemas.openxmlformats.org/officeDocument/2006/relationships/image" Target="../media/image62.wmf"/><Relationship Id="rId19" Type="http://schemas.openxmlformats.org/officeDocument/2006/relationships/image" Target="../media/image15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Relationship Id="rId22" Type="http://schemas.openxmlformats.org/officeDocument/2006/relationships/image" Target="../media/image18.wmf"/><Relationship Id="rId27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1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59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59A6F2FD-2790-4A10-85A3-F6C4109E6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038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fld id="{59BCE957-E083-463F-90E1-5C5243AAC3A4}" type="datetimeFigureOut">
              <a:rPr lang="zh-CN" altLang="en-US"/>
              <a:pPr>
                <a:defRPr/>
              </a:pPr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EF885221-2939-41F3-972D-E4E4EB55BF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70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148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E68D097-F87B-4704-9D24-B9AD9299E506}" type="slidenum">
              <a:rPr lang="zh-CN" altLang="en-US" sz="1200"/>
              <a:pPr algn="r" eaLnBrk="0" hangingPunct="0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0" y="6245225"/>
            <a:ext cx="9144000" cy="612775"/>
            <a:chOff x="0" y="3934"/>
            <a:chExt cx="5760" cy="386"/>
          </a:xfrm>
        </p:grpSpPr>
        <p:sp>
          <p:nvSpPr>
            <p:cNvPr id="5" name="Rectangle 55"/>
            <p:cNvSpPr>
              <a:spLocks noChangeArrowheads="1"/>
            </p:cNvSpPr>
            <p:nvPr userDrawn="1"/>
          </p:nvSpPr>
          <p:spPr bwMode="gray">
            <a:xfrm>
              <a:off x="0" y="4064"/>
              <a:ext cx="5760" cy="2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56"/>
            <p:cNvSpPr>
              <a:spLocks/>
            </p:cNvSpPr>
            <p:nvPr userDrawn="1"/>
          </p:nvSpPr>
          <p:spPr bwMode="gray">
            <a:xfrm>
              <a:off x="4425" y="3934"/>
              <a:ext cx="1335" cy="194"/>
            </a:xfrm>
            <a:custGeom>
              <a:avLst/>
              <a:gdLst>
                <a:gd name="T0" fmla="*/ 0 w 1335"/>
                <a:gd name="T1" fmla="*/ 137 h 194"/>
                <a:gd name="T2" fmla="*/ 229 w 1335"/>
                <a:gd name="T3" fmla="*/ 0 h 194"/>
                <a:gd name="T4" fmla="*/ 1335 w 1335"/>
                <a:gd name="T5" fmla="*/ 2 h 194"/>
                <a:gd name="T6" fmla="*/ 1335 w 1335"/>
                <a:gd name="T7" fmla="*/ 194 h 194"/>
                <a:gd name="T8" fmla="*/ 87 w 1335"/>
                <a:gd name="T9" fmla="*/ 194 h 194"/>
                <a:gd name="T10" fmla="*/ 0 w 1335"/>
                <a:gd name="T11" fmla="*/ 137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5" h="194">
                  <a:moveTo>
                    <a:pt x="0" y="137"/>
                  </a:moveTo>
                  <a:lnTo>
                    <a:pt x="229" y="0"/>
                  </a:lnTo>
                  <a:lnTo>
                    <a:pt x="1335" y="2"/>
                  </a:lnTo>
                  <a:lnTo>
                    <a:pt x="1335" y="194"/>
                  </a:lnTo>
                  <a:lnTo>
                    <a:pt x="87" y="19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7" name="Text Box 14"/>
          <p:cNvSpPr txBox="1">
            <a:spLocks noChangeArrowheads="1"/>
          </p:cNvSpPr>
          <p:nvPr/>
        </p:nvSpPr>
        <p:spPr bwMode="gray">
          <a:xfrm>
            <a:off x="304800" y="471488"/>
            <a:ext cx="13843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2800" b="1" i="1" smtClean="0">
              <a:solidFill>
                <a:schemeClr val="accent1"/>
              </a:solidFill>
              <a:ea typeface="宋体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17983" y="195673"/>
            <a:ext cx="1077540" cy="107074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6705600" cy="381000"/>
          </a:xfrm>
          <a:extLst/>
        </p:spPr>
        <p:txBody>
          <a:bodyPr/>
          <a:lstStyle>
            <a:lvl1pPr marL="0" indent="0" algn="ctr">
              <a:buFont typeface="Wingdings" pitchFamily="2" charset="2"/>
              <a:buNone/>
              <a:defRPr sz="1600" b="1"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953000"/>
            <a:ext cx="7391400" cy="762000"/>
          </a:xfrm>
          <a:extLst/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59113" y="6524625"/>
            <a:ext cx="6022975" cy="381000"/>
          </a:xfrm>
          <a:prstGeom prst="rect">
            <a:avLst/>
          </a:prstGeom>
        </p:spPr>
        <p:txBody>
          <a:bodyPr/>
          <a:lstStyle>
            <a:lvl1pPr algn="r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University of Electronic Science and Technology of China</a:t>
            </a:r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056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586BA-A6A1-42B3-A90B-D5A1876C22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80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03238"/>
            <a:ext cx="20574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032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0022-E72E-4CB0-A535-3D521D3D05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64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78B9-2B51-4D1B-AE38-7A0B55985D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88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E4139-807C-49B7-88AD-56BB0CE82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912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3CE41-AE8D-4789-B7EC-EA68FF2805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8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936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93ADF-CEDA-4AFA-9CF7-6DB2A039CE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4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60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E7FFF-8CD9-45AA-B28C-D8B377E93A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3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984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38490-C464-4B7F-9881-572283F81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008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B7D8A-12F9-49EB-A22B-E83D9C4D59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032" name="Image" r:id="rId3" imgW="12977778" imgH="1955556" progId="">
                  <p:embed/>
                </p:oleObj>
              </mc:Choice>
              <mc:Fallback>
                <p:oleObj name="Image" r:id="rId3" imgW="12977778" imgH="1955556" progId="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17281-3359-4FA3-937E-3F2BC11E99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roup 89"/>
          <p:cNvGrpSpPr>
            <a:grpSpLocks/>
          </p:cNvGrpSpPr>
          <p:nvPr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1034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1545" name="Object 521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096" name="Image" r:id="rId14" imgW="12977778" imgH="1955556" progId="">
                  <p:embed/>
                </p:oleObj>
              </mc:Choice>
              <mc:Fallback>
                <p:oleObj name="Image" r:id="rId14" imgW="12977778" imgH="1955556" progId="">
                  <p:embed/>
                  <p:pic>
                    <p:nvPicPr>
                      <p:cNvPr id="0" name="Picture 1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551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6B4DA786-FA9C-4137-8C98-72A4AF6448F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5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4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wmf"/><Relationship Id="rId11" Type="http://schemas.openxmlformats.org/officeDocument/2006/relationships/image" Target="../media/image87.png"/><Relationship Id="rId5" Type="http://schemas.openxmlformats.org/officeDocument/2006/relationships/oleObject" Target="../embeddings/oleObject123.bin"/><Relationship Id="rId15" Type="http://schemas.openxmlformats.org/officeDocument/2006/relationships/image" Target="../media/image85.wmf"/><Relationship Id="rId10" Type="http://schemas.openxmlformats.org/officeDocument/2006/relationships/image" Target="../media/image83.wmf"/><Relationship Id="rId4" Type="http://schemas.openxmlformats.org/officeDocument/2006/relationships/image" Target="../media/image86.png"/><Relationship Id="rId9" Type="http://schemas.openxmlformats.org/officeDocument/2006/relationships/oleObject" Target="../embeddings/oleObject125.bin"/><Relationship Id="rId14" Type="http://schemas.openxmlformats.org/officeDocument/2006/relationships/oleObject" Target="../embeddings/oleObject1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90.wmf"/><Relationship Id="rId4" Type="http://schemas.openxmlformats.org/officeDocument/2006/relationships/image" Target="../media/image91.png"/><Relationship Id="rId9" Type="http://schemas.openxmlformats.org/officeDocument/2006/relationships/oleObject" Target="../embeddings/oleObject1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29" Type="http://schemas.openxmlformats.org/officeDocument/2006/relationships/image" Target="../media/image104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03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91.png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11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08.wmf"/><Relationship Id="rId4" Type="http://schemas.openxmlformats.org/officeDocument/2006/relationships/image" Target="../media/image91.png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18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14.wmf"/><Relationship Id="rId4" Type="http://schemas.openxmlformats.org/officeDocument/2006/relationships/image" Target="../media/image91.png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7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9" Type="http://schemas.openxmlformats.org/officeDocument/2006/relationships/oleObject" Target="../embeddings/oleObject35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26.wmf"/><Relationship Id="rId42" Type="http://schemas.openxmlformats.org/officeDocument/2006/relationships/image" Target="../media/image30.wmf"/><Relationship Id="rId47" Type="http://schemas.openxmlformats.org/officeDocument/2006/relationships/oleObject" Target="../embeddings/oleObject39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38" Type="http://schemas.openxmlformats.org/officeDocument/2006/relationships/image" Target="../media/image28.wmf"/><Relationship Id="rId46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30.bin"/><Relationship Id="rId41" Type="http://schemas.openxmlformats.org/officeDocument/2006/relationships/oleObject" Target="../embeddings/oleObject36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37" Type="http://schemas.openxmlformats.org/officeDocument/2006/relationships/oleObject" Target="../embeddings/oleObject34.bin"/><Relationship Id="rId40" Type="http://schemas.openxmlformats.org/officeDocument/2006/relationships/image" Target="../media/image29.wmf"/><Relationship Id="rId45" Type="http://schemas.openxmlformats.org/officeDocument/2006/relationships/oleObject" Target="../embeddings/oleObject38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3.wmf"/><Relationship Id="rId36" Type="http://schemas.openxmlformats.org/officeDocument/2006/relationships/image" Target="../media/image27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4" Type="http://schemas.openxmlformats.org/officeDocument/2006/relationships/image" Target="../media/image31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24.wmf"/><Relationship Id="rId35" Type="http://schemas.openxmlformats.org/officeDocument/2006/relationships/oleObject" Target="../embeddings/oleObject33.bin"/><Relationship Id="rId43" Type="http://schemas.openxmlformats.org/officeDocument/2006/relationships/oleObject" Target="../embeddings/oleObject37.bin"/><Relationship Id="rId48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9" Type="http://schemas.openxmlformats.org/officeDocument/2006/relationships/image" Target="../media/image48.wmf"/><Relationship Id="rId21" Type="http://schemas.openxmlformats.org/officeDocument/2006/relationships/image" Target="../media/image40.wmf"/><Relationship Id="rId34" Type="http://schemas.openxmlformats.org/officeDocument/2006/relationships/oleObject" Target="../embeddings/oleObject55.bin"/><Relationship Id="rId42" Type="http://schemas.openxmlformats.org/officeDocument/2006/relationships/oleObject" Target="../embeddings/oleObject59.bin"/><Relationship Id="rId47" Type="http://schemas.openxmlformats.org/officeDocument/2006/relationships/oleObject" Target="../embeddings/oleObject62.bin"/><Relationship Id="rId50" Type="http://schemas.openxmlformats.org/officeDocument/2006/relationships/image" Target="../media/image17.wmf"/><Relationship Id="rId55" Type="http://schemas.openxmlformats.org/officeDocument/2006/relationships/image" Target="../media/image20.wmf"/><Relationship Id="rId63" Type="http://schemas.openxmlformats.org/officeDocument/2006/relationships/image" Target="../media/image24.wmf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43.wmf"/><Relationship Id="rId41" Type="http://schemas.openxmlformats.org/officeDocument/2006/relationships/image" Target="../media/image49.wmf"/><Relationship Id="rId54" Type="http://schemas.openxmlformats.org/officeDocument/2006/relationships/oleObject" Target="../embeddings/oleObject66.bin"/><Relationship Id="rId62" Type="http://schemas.openxmlformats.org/officeDocument/2006/relationships/oleObject" Target="../embeddings/oleObject7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50.bin"/><Relationship Id="rId32" Type="http://schemas.openxmlformats.org/officeDocument/2006/relationships/oleObject" Target="../embeddings/oleObject54.bin"/><Relationship Id="rId37" Type="http://schemas.openxmlformats.org/officeDocument/2006/relationships/image" Target="../media/image47.wmf"/><Relationship Id="rId40" Type="http://schemas.openxmlformats.org/officeDocument/2006/relationships/oleObject" Target="../embeddings/oleObject58.bin"/><Relationship Id="rId45" Type="http://schemas.openxmlformats.org/officeDocument/2006/relationships/oleObject" Target="../embeddings/oleObject61.bin"/><Relationship Id="rId53" Type="http://schemas.openxmlformats.org/officeDocument/2006/relationships/oleObject" Target="../embeddings/oleObject65.bin"/><Relationship Id="rId58" Type="http://schemas.openxmlformats.org/officeDocument/2006/relationships/oleObject" Target="../embeddings/oleObject68.bin"/><Relationship Id="rId5" Type="http://schemas.openxmlformats.org/officeDocument/2006/relationships/image" Target="../media/image34.wmf"/><Relationship Id="rId15" Type="http://schemas.openxmlformats.org/officeDocument/2006/relationships/image" Target="../media/image37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52.bin"/><Relationship Id="rId36" Type="http://schemas.openxmlformats.org/officeDocument/2006/relationships/oleObject" Target="../embeddings/oleObject56.bin"/><Relationship Id="rId49" Type="http://schemas.openxmlformats.org/officeDocument/2006/relationships/oleObject" Target="../embeddings/oleObject63.bin"/><Relationship Id="rId57" Type="http://schemas.openxmlformats.org/officeDocument/2006/relationships/image" Target="../media/image21.wmf"/><Relationship Id="rId61" Type="http://schemas.openxmlformats.org/officeDocument/2006/relationships/image" Target="../media/image23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39.wmf"/><Relationship Id="rId31" Type="http://schemas.openxmlformats.org/officeDocument/2006/relationships/image" Target="../media/image44.wmf"/><Relationship Id="rId44" Type="http://schemas.openxmlformats.org/officeDocument/2006/relationships/oleObject" Target="../embeddings/oleObject60.bin"/><Relationship Id="rId52" Type="http://schemas.openxmlformats.org/officeDocument/2006/relationships/image" Target="../media/image18.wmf"/><Relationship Id="rId60" Type="http://schemas.openxmlformats.org/officeDocument/2006/relationships/oleObject" Target="../embeddings/oleObject69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53.bin"/><Relationship Id="rId35" Type="http://schemas.openxmlformats.org/officeDocument/2006/relationships/image" Target="../media/image46.wmf"/><Relationship Id="rId43" Type="http://schemas.openxmlformats.org/officeDocument/2006/relationships/image" Target="../media/image13.wmf"/><Relationship Id="rId48" Type="http://schemas.openxmlformats.org/officeDocument/2006/relationships/image" Target="../media/image16.wmf"/><Relationship Id="rId56" Type="http://schemas.openxmlformats.org/officeDocument/2006/relationships/oleObject" Target="../embeddings/oleObject67.bin"/><Relationship Id="rId8" Type="http://schemas.openxmlformats.org/officeDocument/2006/relationships/oleObject" Target="../embeddings/oleObject42.bin"/><Relationship Id="rId51" Type="http://schemas.openxmlformats.org/officeDocument/2006/relationships/oleObject" Target="../embeddings/oleObject64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38.wmf"/><Relationship Id="rId25" Type="http://schemas.openxmlformats.org/officeDocument/2006/relationships/image" Target="../media/image41.wmf"/><Relationship Id="rId33" Type="http://schemas.openxmlformats.org/officeDocument/2006/relationships/image" Target="../media/image45.wmf"/><Relationship Id="rId38" Type="http://schemas.openxmlformats.org/officeDocument/2006/relationships/oleObject" Target="../embeddings/oleObject57.bin"/><Relationship Id="rId46" Type="http://schemas.openxmlformats.org/officeDocument/2006/relationships/image" Target="../media/image15.wmf"/><Relationship Id="rId59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8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81.bin"/><Relationship Id="rId32" Type="http://schemas.openxmlformats.org/officeDocument/2006/relationships/oleObject" Target="../embeddings/oleObject85.bin"/><Relationship Id="rId5" Type="http://schemas.openxmlformats.org/officeDocument/2006/relationships/image" Target="../media/image5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83.bin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17.wmf"/><Relationship Id="rId31" Type="http://schemas.openxmlformats.org/officeDocument/2006/relationships/image" Target="../media/image23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84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9" Type="http://schemas.openxmlformats.org/officeDocument/2006/relationships/image" Target="../media/image14.wmf"/><Relationship Id="rId21" Type="http://schemas.openxmlformats.org/officeDocument/2006/relationships/image" Target="../media/image61.wmf"/><Relationship Id="rId34" Type="http://schemas.openxmlformats.org/officeDocument/2006/relationships/oleObject" Target="../embeddings/oleObject101.bin"/><Relationship Id="rId42" Type="http://schemas.openxmlformats.org/officeDocument/2006/relationships/oleObject" Target="../embeddings/oleObject105.bin"/><Relationship Id="rId47" Type="http://schemas.openxmlformats.org/officeDocument/2006/relationships/image" Target="../media/image18.wmf"/><Relationship Id="rId50" Type="http://schemas.openxmlformats.org/officeDocument/2006/relationships/oleObject" Target="../embeddings/oleObject109.bin"/><Relationship Id="rId55" Type="http://schemas.openxmlformats.org/officeDocument/2006/relationships/image" Target="../media/image22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33" Type="http://schemas.openxmlformats.org/officeDocument/2006/relationships/image" Target="../media/image67.wmf"/><Relationship Id="rId38" Type="http://schemas.openxmlformats.org/officeDocument/2006/relationships/oleObject" Target="../embeddings/oleObject103.bin"/><Relationship Id="rId46" Type="http://schemas.openxmlformats.org/officeDocument/2006/relationships/oleObject" Target="../embeddings/oleObject107.bin"/><Relationship Id="rId59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29" Type="http://schemas.openxmlformats.org/officeDocument/2006/relationships/image" Target="../media/image65.wmf"/><Relationship Id="rId41" Type="http://schemas.openxmlformats.org/officeDocument/2006/relationships/image" Target="../media/image15.wmf"/><Relationship Id="rId54" Type="http://schemas.openxmlformats.org/officeDocument/2006/relationships/oleObject" Target="../embeddings/oleObject11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96.bin"/><Relationship Id="rId32" Type="http://schemas.openxmlformats.org/officeDocument/2006/relationships/oleObject" Target="../embeddings/oleObject100.bin"/><Relationship Id="rId37" Type="http://schemas.openxmlformats.org/officeDocument/2006/relationships/image" Target="../media/image13.wmf"/><Relationship Id="rId40" Type="http://schemas.openxmlformats.org/officeDocument/2006/relationships/oleObject" Target="../embeddings/oleObject104.bin"/><Relationship Id="rId45" Type="http://schemas.openxmlformats.org/officeDocument/2006/relationships/image" Target="../media/image17.wmf"/><Relationship Id="rId53" Type="http://schemas.openxmlformats.org/officeDocument/2006/relationships/image" Target="../media/image21.wmf"/><Relationship Id="rId58" Type="http://schemas.openxmlformats.org/officeDocument/2006/relationships/oleObject" Target="../embeddings/oleObject113.bin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98.bin"/><Relationship Id="rId36" Type="http://schemas.openxmlformats.org/officeDocument/2006/relationships/oleObject" Target="../embeddings/oleObject102.bin"/><Relationship Id="rId49" Type="http://schemas.openxmlformats.org/officeDocument/2006/relationships/image" Target="../media/image19.wmf"/><Relationship Id="rId57" Type="http://schemas.openxmlformats.org/officeDocument/2006/relationships/image" Target="../media/image23.w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60.wmf"/><Relationship Id="rId31" Type="http://schemas.openxmlformats.org/officeDocument/2006/relationships/image" Target="../media/image66.wmf"/><Relationship Id="rId44" Type="http://schemas.openxmlformats.org/officeDocument/2006/relationships/oleObject" Target="../embeddings/oleObject106.bin"/><Relationship Id="rId52" Type="http://schemas.openxmlformats.org/officeDocument/2006/relationships/oleObject" Target="../embeddings/oleObject110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99.bin"/><Relationship Id="rId35" Type="http://schemas.openxmlformats.org/officeDocument/2006/relationships/image" Target="../media/image68.wmf"/><Relationship Id="rId43" Type="http://schemas.openxmlformats.org/officeDocument/2006/relationships/image" Target="../media/image16.wmf"/><Relationship Id="rId48" Type="http://schemas.openxmlformats.org/officeDocument/2006/relationships/oleObject" Target="../embeddings/oleObject108.bin"/><Relationship Id="rId56" Type="http://schemas.openxmlformats.org/officeDocument/2006/relationships/oleObject" Target="../embeddings/oleObject112.bin"/><Relationship Id="rId8" Type="http://schemas.openxmlformats.org/officeDocument/2006/relationships/oleObject" Target="../embeddings/oleObject88.bin"/><Relationship Id="rId51" Type="http://schemas.openxmlformats.org/officeDocument/2006/relationships/image" Target="../media/image20.wmf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72.wmf"/><Relationship Id="rId4" Type="http://schemas.openxmlformats.org/officeDocument/2006/relationships/image" Target="../media/image74.png"/><Relationship Id="rId9" Type="http://schemas.openxmlformats.org/officeDocument/2006/relationships/oleObject" Target="../embeddings/oleObject1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2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77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7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953000"/>
            <a:ext cx="7391400" cy="10682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Verdana" panose="020B0604030504040204" pitchFamily="34" charset="0"/>
              </a:rPr>
              <a:t>模拟电路基础</a:t>
            </a:r>
            <a:endParaRPr lang="en-US" altLang="zh-CN" sz="5400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34041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55875" y="6524625"/>
            <a:ext cx="6526213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smtClean="0">
                <a:latin typeface="Arial" charset="0"/>
                <a:ea typeface="宋体" charset="-122"/>
              </a:rPr>
              <a:t>University of Electronic Science and Technology of China</a:t>
            </a:r>
          </a:p>
        </p:txBody>
      </p:sp>
      <p:sp>
        <p:nvSpPr>
          <p:cNvPr id="4" name="矩形 3"/>
          <p:cNvSpPr/>
          <p:nvPr/>
        </p:nvSpPr>
        <p:spPr>
          <a:xfrm>
            <a:off x="3419872" y="2500313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7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黑体" pitchFamily="49" charset="-122"/>
              </a:rPr>
              <a:t>例  题</a:t>
            </a:r>
            <a:endParaRPr lang="zh-CN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6" b="2936"/>
          <a:stretch>
            <a:fillRect/>
          </a:stretch>
        </p:blipFill>
        <p:spPr bwMode="auto">
          <a:xfrm>
            <a:off x="5760579" y="4077072"/>
            <a:ext cx="3267075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61957"/>
              </p:ext>
            </p:extLst>
          </p:nvPr>
        </p:nvGraphicFramePr>
        <p:xfrm>
          <a:off x="894444" y="2204814"/>
          <a:ext cx="154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944" name="Equation" r:id="rId5" imgW="774364" imgH="241195" progId="Equation.DSMT4">
                  <p:embed/>
                </p:oleObj>
              </mc:Choice>
              <mc:Fallback>
                <p:oleObj name="Equation" r:id="rId5" imgW="774364" imgH="241195" progId="Equation.DSMT4">
                  <p:embed/>
                  <p:pic>
                    <p:nvPicPr>
                      <p:cNvPr id="0" name="Picture 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44" y="2204814"/>
                        <a:ext cx="1549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557082"/>
              </p:ext>
            </p:extLst>
          </p:nvPr>
        </p:nvGraphicFramePr>
        <p:xfrm>
          <a:off x="894444" y="2686397"/>
          <a:ext cx="35798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945" name="Equation" r:id="rId7" imgW="1790700" imgH="444500" progId="Equation.DSMT4">
                  <p:embed/>
                </p:oleObj>
              </mc:Choice>
              <mc:Fallback>
                <p:oleObj name="Equation" r:id="rId7" imgW="1790700" imgH="444500" progId="Equation.DSMT4">
                  <p:embed/>
                  <p:pic>
                    <p:nvPicPr>
                      <p:cNvPr id="0" name="Picture 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44" y="2686397"/>
                        <a:ext cx="3579813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162151"/>
              </p:ext>
            </p:extLst>
          </p:nvPr>
        </p:nvGraphicFramePr>
        <p:xfrm>
          <a:off x="886507" y="3569618"/>
          <a:ext cx="4873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946" name="Equation" r:id="rId9" imgW="2438400" imgH="469900" progId="Equation.DSMT4">
                  <p:embed/>
                </p:oleObj>
              </mc:Choice>
              <mc:Fallback>
                <p:oleObj name="Equation" r:id="rId9" imgW="2438400" imgH="469900" progId="Equation.DSMT4">
                  <p:embed/>
                  <p:pic>
                    <p:nvPicPr>
                      <p:cNvPr id="0" name="Picture 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507" y="3569618"/>
                        <a:ext cx="48736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04000" y="1304764"/>
            <a:ext cx="8496666" cy="2610978"/>
            <a:chOff x="504000" y="1304764"/>
            <a:chExt cx="8496666" cy="2610978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504000" y="1304764"/>
              <a:ext cx="81066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例</a:t>
              </a:r>
              <a:r>
                <a:rPr lang="zh-CN" altLang="en-US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题</a:t>
              </a:r>
              <a:r>
                <a:rPr lang="en-US" altLang="zh-CN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：电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路如图所示。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=150Ω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BJT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β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=100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bb</a:t>
              </a:r>
              <a:r>
                <a:rPr lang="en-US" altLang="zh-CN" sz="2200" baseline="-1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’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=200Ω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endPara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试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求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u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、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和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endPara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pic>
          <p:nvPicPr>
            <p:cNvPr id="17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016" y="1820242"/>
              <a:ext cx="3168650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911392"/>
              </p:ext>
            </p:extLst>
          </p:nvPr>
        </p:nvGraphicFramePr>
        <p:xfrm>
          <a:off x="894444" y="5528084"/>
          <a:ext cx="2030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947" name="Equation" r:id="rId12" imgW="1016000" imgH="228600" progId="Equation.DSMT4">
                  <p:embed/>
                </p:oleObj>
              </mc:Choice>
              <mc:Fallback>
                <p:oleObj name="Equation" r:id="rId12" imgW="1016000" imgH="228600" progId="Equation.DSMT4">
                  <p:embed/>
                  <p:pic>
                    <p:nvPicPr>
                      <p:cNvPr id="0" name="Picture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44" y="5528084"/>
                        <a:ext cx="2030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541156"/>
              </p:ext>
            </p:extLst>
          </p:nvPr>
        </p:nvGraphicFramePr>
        <p:xfrm>
          <a:off x="886507" y="4509418"/>
          <a:ext cx="467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948" name="Equation" r:id="rId14" imgW="2336800" imgH="469900" progId="Equation.DSMT4">
                  <p:embed/>
                </p:oleObj>
              </mc:Choice>
              <mc:Fallback>
                <p:oleObj name="Equation" r:id="rId14" imgW="2336800" imgH="469900" progId="Equation.DSMT4">
                  <p:embed/>
                  <p:pic>
                    <p:nvPicPr>
                      <p:cNvPr id="0" name="Picture 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507" y="4509418"/>
                        <a:ext cx="4673600" cy="93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3278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4000" y="1304764"/>
            <a:ext cx="8604504" cy="2592288"/>
            <a:chOff x="504000" y="1304764"/>
            <a:chExt cx="8604504" cy="2592288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504000" y="1304764"/>
              <a:ext cx="5708904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例</a:t>
              </a:r>
              <a:r>
                <a:rPr lang="zh-CN" altLang="en-US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题</a:t>
              </a:r>
              <a:r>
                <a:rPr lang="en-US" altLang="zh-CN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：电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路如图所示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endPara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已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知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CC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=15V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=150k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=2k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BJT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为硅管，</a:t>
              </a:r>
              <a:r>
                <a:rPr lang="el-GR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β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=100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bb</a:t>
              </a:r>
              <a:r>
                <a:rPr lang="en-US" altLang="zh-CN" sz="2200" baseline="-1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’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=150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endPara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pic>
          <p:nvPicPr>
            <p:cNvPr id="20" name="Picture 8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904" y="1342765"/>
              <a:ext cx="2895600" cy="2554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03548" y="2357008"/>
            <a:ext cx="5760640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 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静态工作点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BQ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EQ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CEQ</a:t>
            </a:r>
            <a:endParaRPr lang="zh-CN" altLang="en-US" sz="2200" baseline="-25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320436"/>
              </p:ext>
            </p:extLst>
          </p:nvPr>
        </p:nvGraphicFramePr>
        <p:xfrm>
          <a:off x="1043608" y="4462661"/>
          <a:ext cx="3325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16" name="Equation" r:id="rId5" imgW="1663700" imgH="241300" progId="Equation.DSMT4">
                  <p:embed/>
                </p:oleObj>
              </mc:Choice>
              <mc:Fallback>
                <p:oleObj name="Equation" r:id="rId5" imgW="1663700" imgH="24130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462661"/>
                        <a:ext cx="3325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50043"/>
              </p:ext>
            </p:extLst>
          </p:nvPr>
        </p:nvGraphicFramePr>
        <p:xfrm>
          <a:off x="1045196" y="3865761"/>
          <a:ext cx="3249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17" name="Equation" r:id="rId7" imgW="1625600" imgH="254000" progId="Equation.DSMT4">
                  <p:embed/>
                </p:oleObj>
              </mc:Choice>
              <mc:Fallback>
                <p:oleObj name="Equation" r:id="rId7" imgW="1625600" imgH="25400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3865761"/>
                        <a:ext cx="32496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806440"/>
              </p:ext>
            </p:extLst>
          </p:nvPr>
        </p:nvGraphicFramePr>
        <p:xfrm>
          <a:off x="1043608" y="2852936"/>
          <a:ext cx="41878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18" name="Equation" r:id="rId9" imgW="2095500" imgH="469900" progId="Equation.DSMT4">
                  <p:embed/>
                </p:oleObj>
              </mc:Choice>
              <mc:Fallback>
                <p:oleObj name="Equation" r:id="rId9" imgW="2095500" imgH="46990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852936"/>
                        <a:ext cx="41878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120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4000" y="1304764"/>
            <a:ext cx="5708904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zh-CN" altLang="en-US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题</a:t>
            </a:r>
            <a:r>
              <a:rPr lang="en-US" altLang="zh-CN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：电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路如图所示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知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=15V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=150k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=2k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BJT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为硅管，</a:t>
            </a:r>
            <a:r>
              <a:rPr lang="el-GR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β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=100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</a:t>
            </a:r>
            <a:r>
              <a:rPr lang="en-US" altLang="zh-CN" sz="2200" baseline="-15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’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=150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" name="Picture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04" y="1342765"/>
            <a:ext cx="28956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03548" y="2357008"/>
            <a:ext cx="5760640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2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200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2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2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endParaRPr lang="zh-CN" altLang="en-US" sz="2200" baseline="-25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38497"/>
              </p:ext>
            </p:extLst>
          </p:nvPr>
        </p:nvGraphicFramePr>
        <p:xfrm>
          <a:off x="1009700" y="5913648"/>
          <a:ext cx="2360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54" name="Equation" r:id="rId5" imgW="1181100" imgH="228600" progId="Equation.DSMT4">
                  <p:embed/>
                </p:oleObj>
              </mc:Choice>
              <mc:Fallback>
                <p:oleObj name="Equation" r:id="rId5" imgW="1181100" imgH="228600" progId="Equation.DSMT4">
                  <p:embed/>
                  <p:pic>
                    <p:nvPicPr>
                      <p:cNvPr id="0" name="Picture 1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700" y="5913648"/>
                        <a:ext cx="2360613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71052"/>
              </p:ext>
            </p:extLst>
          </p:nvPr>
        </p:nvGraphicFramePr>
        <p:xfrm>
          <a:off x="2157463" y="4799223"/>
          <a:ext cx="246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55" name="Equation" r:id="rId7" imgW="1231900" imgH="457200" progId="Equation.DSMT4">
                  <p:embed/>
                </p:oleObj>
              </mc:Choice>
              <mc:Fallback>
                <p:oleObj name="Equation" r:id="rId7" imgW="1231900" imgH="457200" progId="Equation.DSMT4">
                  <p:embed/>
                  <p:pic>
                    <p:nvPicPr>
                      <p:cNvPr id="0" name="Picture 1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63" y="4799223"/>
                        <a:ext cx="2463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15332"/>
              </p:ext>
            </p:extLst>
          </p:nvPr>
        </p:nvGraphicFramePr>
        <p:xfrm>
          <a:off x="1008113" y="4802398"/>
          <a:ext cx="109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56" name="Equation" r:id="rId9" imgW="545863" imgH="457002" progId="Equation.DSMT4">
                  <p:embed/>
                </p:oleObj>
              </mc:Choice>
              <mc:Fallback>
                <p:oleObj name="Equation" r:id="rId9" imgW="545863" imgH="457002" progId="Equation.DSMT4">
                  <p:embed/>
                  <p:pic>
                    <p:nvPicPr>
                      <p:cNvPr id="0" name="Picture 1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13" y="4802398"/>
                        <a:ext cx="1092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08339"/>
              </p:ext>
            </p:extLst>
          </p:nvPr>
        </p:nvGraphicFramePr>
        <p:xfrm>
          <a:off x="995413" y="2627523"/>
          <a:ext cx="3554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57" name="Equation" r:id="rId11" imgW="1777229" imgH="431613" progId="Equation.DSMT4">
                  <p:embed/>
                </p:oleObj>
              </mc:Choice>
              <mc:Fallback>
                <p:oleObj name="Equation" r:id="rId11" imgW="1777229" imgH="431613" progId="Equation.DSMT4">
                  <p:embed/>
                  <p:pic>
                    <p:nvPicPr>
                      <p:cNvPr id="0" name="Picture 1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413" y="2627523"/>
                        <a:ext cx="35544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8145"/>
              </p:ext>
            </p:extLst>
          </p:nvPr>
        </p:nvGraphicFramePr>
        <p:xfrm>
          <a:off x="4621263" y="4786523"/>
          <a:ext cx="38084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58" name="Equation" r:id="rId13" imgW="1905000" imgH="469900" progId="Equation.DSMT4">
                  <p:embed/>
                </p:oleObj>
              </mc:Choice>
              <mc:Fallback>
                <p:oleObj name="Equation" r:id="rId13" imgW="1905000" imgH="469900" progId="Equation.DSMT4">
                  <p:embed/>
                  <p:pic>
                    <p:nvPicPr>
                      <p:cNvPr id="0" name="Picture 1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63" y="4786523"/>
                        <a:ext cx="38084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250278"/>
              </p:ext>
            </p:extLst>
          </p:nvPr>
        </p:nvGraphicFramePr>
        <p:xfrm>
          <a:off x="971600" y="3460961"/>
          <a:ext cx="101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59" name="Equation" r:id="rId15" imgW="508000" imgH="457200" progId="Equation.DSMT4">
                  <p:embed/>
                </p:oleObj>
              </mc:Choice>
              <mc:Fallback>
                <p:oleObj name="Equation" r:id="rId15" imgW="508000" imgH="457200" progId="Equation.DSMT4">
                  <p:embed/>
                  <p:pic>
                    <p:nvPicPr>
                      <p:cNvPr id="0" name="Picture 1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60961"/>
                        <a:ext cx="1016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34586"/>
              </p:ext>
            </p:extLst>
          </p:nvPr>
        </p:nvGraphicFramePr>
        <p:xfrm>
          <a:off x="2032050" y="3464136"/>
          <a:ext cx="1725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60" name="Equation" r:id="rId17" imgW="863225" imgH="457002" progId="Equation.DSMT4">
                  <p:embed/>
                </p:oleObj>
              </mc:Choice>
              <mc:Fallback>
                <p:oleObj name="Equation" r:id="rId17" imgW="863225" imgH="457002" progId="Equation.DSMT4">
                  <p:embed/>
                  <p:pic>
                    <p:nvPicPr>
                      <p:cNvPr id="0" name="Picture 1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50" y="3464136"/>
                        <a:ext cx="1725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866580"/>
              </p:ext>
            </p:extLst>
          </p:nvPr>
        </p:nvGraphicFramePr>
        <p:xfrm>
          <a:off x="3757663" y="3667336"/>
          <a:ext cx="3910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61" name="Equation" r:id="rId19" imgW="1954951" imgH="253890" progId="Equation.DSMT4">
                  <p:embed/>
                </p:oleObj>
              </mc:Choice>
              <mc:Fallback>
                <p:oleObj name="Equation" r:id="rId19" imgW="1954951" imgH="253890" progId="Equation.DSMT4">
                  <p:embed/>
                  <p:pic>
                    <p:nvPicPr>
                      <p:cNvPr id="0" name="Picture 1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63" y="3667336"/>
                        <a:ext cx="39100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21122"/>
              </p:ext>
            </p:extLst>
          </p:nvPr>
        </p:nvGraphicFramePr>
        <p:xfrm>
          <a:off x="1020813" y="4354723"/>
          <a:ext cx="2411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62" name="Equation" r:id="rId21" imgW="1206500" imgH="228600" progId="Equation.DSMT4">
                  <p:embed/>
                </p:oleObj>
              </mc:Choice>
              <mc:Fallback>
                <p:oleObj name="Equation" r:id="rId21" imgW="1206500" imgH="228600" progId="Equation.DSMT4">
                  <p:embed/>
                  <p:pic>
                    <p:nvPicPr>
                      <p:cNvPr id="0" name="Picture 1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813" y="4354723"/>
                        <a:ext cx="24114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877078"/>
              </p:ext>
            </p:extLst>
          </p:nvPr>
        </p:nvGraphicFramePr>
        <p:xfrm>
          <a:off x="3309131" y="5661248"/>
          <a:ext cx="4467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63" name="Equation" r:id="rId23" imgW="2235200" imgH="482600" progId="Equation.DSMT4">
                  <p:embed/>
                </p:oleObj>
              </mc:Choice>
              <mc:Fallback>
                <p:oleObj name="Equation" r:id="rId23" imgW="2235200" imgH="482600" progId="Equation.DSMT4">
                  <p:embed/>
                  <p:pic>
                    <p:nvPicPr>
                      <p:cNvPr id="0" name="Picture 1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131" y="5661248"/>
                        <a:ext cx="44672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91219"/>
              </p:ext>
            </p:extLst>
          </p:nvPr>
        </p:nvGraphicFramePr>
        <p:xfrm>
          <a:off x="3587800" y="5724000"/>
          <a:ext cx="4418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64" name="Equation" r:id="rId25" imgW="2209800" imgH="419100" progId="Equation.DSMT4">
                  <p:embed/>
                </p:oleObj>
              </mc:Choice>
              <mc:Fallback>
                <p:oleObj name="Equation" r:id="rId25" imgW="2209800" imgH="419100" progId="Equation.DSMT4">
                  <p:embed/>
                  <p:pic>
                    <p:nvPicPr>
                      <p:cNvPr id="0" name="Picture 1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800" y="5724000"/>
                        <a:ext cx="4418013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42594"/>
              </p:ext>
            </p:extLst>
          </p:nvPr>
        </p:nvGraphicFramePr>
        <p:xfrm>
          <a:off x="1009700" y="5716800"/>
          <a:ext cx="2614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65" name="Equation" r:id="rId27" imgW="1308100" imgH="419100" progId="Equation.DSMT4">
                  <p:embed/>
                </p:oleObj>
              </mc:Choice>
              <mc:Fallback>
                <p:oleObj name="Equation" r:id="rId27" imgW="1308100" imgH="419100" progId="Equation.DSMT4">
                  <p:embed/>
                  <p:pic>
                    <p:nvPicPr>
                      <p:cNvPr id="0" name="Picture 1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700" y="5716800"/>
                        <a:ext cx="2614613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  <p:pic>
        <p:nvPicPr>
          <p:cNvPr id="1567328" name="Picture 163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69" y="398434"/>
            <a:ext cx="32670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7329" name="Picture 163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69" y="3102603"/>
            <a:ext cx="37909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50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6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6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56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56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6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6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4000" y="1304764"/>
            <a:ext cx="5708904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zh-CN" altLang="en-US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题</a:t>
            </a:r>
            <a:r>
              <a:rPr lang="en-US" altLang="zh-CN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：电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路如图所示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知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=15V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=150k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=2k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BJT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为硅管，</a:t>
            </a:r>
            <a:r>
              <a:rPr lang="el-GR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β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=100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</a:t>
            </a:r>
            <a:r>
              <a:rPr lang="en-US" altLang="zh-CN" sz="2200" baseline="-15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’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=150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" name="Picture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04" y="1342765"/>
            <a:ext cx="28956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03548" y="2357008"/>
            <a:ext cx="5760640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 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求最大输出电压</a:t>
            </a:r>
            <a:r>
              <a:rPr lang="en-US" altLang="zh-CN" sz="22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2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om</a:t>
            </a:r>
            <a:endParaRPr lang="zh-CN" altLang="en-US" sz="2200" baseline="-25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23315"/>
              </p:ext>
            </p:extLst>
          </p:nvPr>
        </p:nvGraphicFramePr>
        <p:xfrm>
          <a:off x="1295636" y="4791782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09" name="Equation" r:id="rId5" imgW="1333500" imgH="444500" progId="Equation.DSMT4">
                  <p:embed/>
                </p:oleObj>
              </mc:Choice>
              <mc:Fallback>
                <p:oleObj name="Equation" r:id="rId5" imgW="1333500" imgH="444500" progId="Equation.DSMT4">
                  <p:embed/>
                  <p:pic>
                    <p:nvPicPr>
                      <p:cNvPr id="0" name="Picture 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4791782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16433"/>
              </p:ext>
            </p:extLst>
          </p:nvPr>
        </p:nvGraphicFramePr>
        <p:xfrm>
          <a:off x="3967399" y="5028320"/>
          <a:ext cx="939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10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Picture 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399" y="5028320"/>
                        <a:ext cx="939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60411"/>
              </p:ext>
            </p:extLst>
          </p:nvPr>
        </p:nvGraphicFramePr>
        <p:xfrm>
          <a:off x="971128" y="4302832"/>
          <a:ext cx="655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11" name="Equation" r:id="rId9" imgW="3276600" imgH="228600" progId="Equation.DSMT4">
                  <p:embed/>
                </p:oleObj>
              </mc:Choice>
              <mc:Fallback>
                <p:oleObj name="Equation" r:id="rId9" imgW="3276600" imgH="228600" progId="Equation.DSMT4">
                  <p:embed/>
                  <p:pic>
                    <p:nvPicPr>
                      <p:cNvPr id="0" name="Picture 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128" y="4302832"/>
                        <a:ext cx="655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24681"/>
              </p:ext>
            </p:extLst>
          </p:nvPr>
        </p:nvGraphicFramePr>
        <p:xfrm>
          <a:off x="972716" y="5852120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12" name="Equation" r:id="rId11" imgW="1117600" imgH="228600" progId="Equation.DSMT4">
                  <p:embed/>
                </p:oleObj>
              </mc:Choice>
              <mc:Fallback>
                <p:oleObj name="Equation" r:id="rId11" imgW="1117600" imgH="228600" progId="Equation.DSMT4">
                  <p:embed/>
                  <p:pic>
                    <p:nvPicPr>
                      <p:cNvPr id="0" name="Picture 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16" y="5852120"/>
                        <a:ext cx="223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319847"/>
              </p:ext>
            </p:extLst>
          </p:nvPr>
        </p:nvGraphicFramePr>
        <p:xfrm>
          <a:off x="3272074" y="3537657"/>
          <a:ext cx="91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13" name="Equation" r:id="rId13" imgW="457002" imgH="177723" progId="Equation.DSMT4">
                  <p:embed/>
                </p:oleObj>
              </mc:Choice>
              <mc:Fallback>
                <p:oleObj name="Equation" r:id="rId13" imgW="457002" imgH="177723" progId="Equation.DSMT4">
                  <p:embed/>
                  <p:pic>
                    <p:nvPicPr>
                      <p:cNvPr id="0" name="Picture 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074" y="3537657"/>
                        <a:ext cx="914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07320"/>
              </p:ext>
            </p:extLst>
          </p:nvPr>
        </p:nvGraphicFramePr>
        <p:xfrm>
          <a:off x="972716" y="2816932"/>
          <a:ext cx="444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14" name="Equation" r:id="rId15" imgW="2222500" imgH="203200" progId="Equation.DSMT4">
                  <p:embed/>
                </p:oleObj>
              </mc:Choice>
              <mc:Fallback>
                <p:oleObj name="Equation" r:id="rId15" imgW="2222500" imgH="203200" progId="Equation.DSMT4">
                  <p:embed/>
                  <p:pic>
                    <p:nvPicPr>
                      <p:cNvPr id="0" name="Picture 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16" y="2816932"/>
                        <a:ext cx="444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920331"/>
              </p:ext>
            </p:extLst>
          </p:nvPr>
        </p:nvGraphicFramePr>
        <p:xfrm>
          <a:off x="1295636" y="3288420"/>
          <a:ext cx="195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15" name="Equation" r:id="rId17" imgW="977476" imgH="444307" progId="Equation.DSMT4">
                  <p:embed/>
                </p:oleObj>
              </mc:Choice>
              <mc:Fallback>
                <p:oleObj name="Equation" r:id="rId17" imgW="977476" imgH="444307" progId="Equation.DSMT4">
                  <p:embed/>
                  <p:pic>
                    <p:nvPicPr>
                      <p:cNvPr id="0" name="Picture 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3288420"/>
                        <a:ext cx="195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1898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4000" y="1304764"/>
            <a:ext cx="5708904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zh-CN" altLang="en-US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题</a:t>
            </a:r>
            <a:r>
              <a:rPr lang="en-US" altLang="zh-CN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：电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路如图所示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知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=15V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=150k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=2k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BJT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为硅管，</a:t>
            </a:r>
            <a:r>
              <a:rPr lang="el-GR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β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=100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bb</a:t>
            </a:r>
            <a:r>
              <a:rPr lang="en-US" altLang="zh-CN" sz="2200" baseline="-15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’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=150</a:t>
            </a:r>
            <a:r>
              <a:rPr lang="el-GR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l-GR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" name="Picture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04" y="1342765"/>
            <a:ext cx="28956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03548" y="2357008"/>
            <a:ext cx="5760640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 </a:t>
            </a:r>
            <a:r>
              <a:rPr lang="en-US" altLang="zh-CN" sz="22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为多少可以使</a:t>
            </a:r>
            <a:r>
              <a:rPr lang="en-US" altLang="zh-CN" sz="22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2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om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大？</a:t>
            </a:r>
            <a:endParaRPr lang="zh-CN" altLang="en-US" sz="2200" baseline="-25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068369"/>
              </p:ext>
            </p:extLst>
          </p:nvPr>
        </p:nvGraphicFramePr>
        <p:xfrm>
          <a:off x="6941964" y="4658320"/>
          <a:ext cx="10144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433" name="Equation" r:id="rId5" imgW="507780" imgH="177723" progId="Equation.DSMT4">
                  <p:embed/>
                </p:oleObj>
              </mc:Choice>
              <mc:Fallback>
                <p:oleObj name="Equation" r:id="rId5" imgW="507780" imgH="177723" progId="Equation.DSMT4">
                  <p:embed/>
                  <p:pic>
                    <p:nvPicPr>
                      <p:cNvPr id="0" name="Picture 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964" y="4658320"/>
                        <a:ext cx="101441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19484"/>
              </p:ext>
            </p:extLst>
          </p:nvPr>
        </p:nvGraphicFramePr>
        <p:xfrm>
          <a:off x="980901" y="4404320"/>
          <a:ext cx="3122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434" name="Equation" r:id="rId7" imgW="1562100" imgH="469900" progId="Equation.DSMT4">
                  <p:embed/>
                </p:oleObj>
              </mc:Choice>
              <mc:Fallback>
                <p:oleObj name="Equation" r:id="rId7" imgW="1562100" imgH="469900" progId="Equation.DSMT4">
                  <p:embed/>
                  <p:pic>
                    <p:nvPicPr>
                      <p:cNvPr id="0" name="Picture 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901" y="4404320"/>
                        <a:ext cx="31226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61115"/>
              </p:ext>
            </p:extLst>
          </p:nvPr>
        </p:nvGraphicFramePr>
        <p:xfrm>
          <a:off x="977900" y="3390900"/>
          <a:ext cx="4049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435" name="Equation" r:id="rId9" imgW="2031840" imgH="241200" progId="Equation.DSMT4">
                  <p:embed/>
                </p:oleObj>
              </mc:Choice>
              <mc:Fallback>
                <p:oleObj name="Equation" r:id="rId9" imgW="2031840" imgH="241200" progId="Equation.DSMT4">
                  <p:embed/>
                  <p:pic>
                    <p:nvPicPr>
                      <p:cNvPr id="0" name="Picture 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390900"/>
                        <a:ext cx="40497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76624"/>
              </p:ext>
            </p:extLst>
          </p:nvPr>
        </p:nvGraphicFramePr>
        <p:xfrm>
          <a:off x="980901" y="2883495"/>
          <a:ext cx="416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436" name="Equation" r:id="rId11" imgW="2082800" imgH="241300" progId="Equation.DSMT4">
                  <p:embed/>
                </p:oleObj>
              </mc:Choice>
              <mc:Fallback>
                <p:oleObj name="Equation" r:id="rId11" imgW="2082800" imgH="241300" progId="Equation.DSMT4">
                  <p:embed/>
                  <p:pic>
                    <p:nvPicPr>
                      <p:cNvPr id="0" name="Picture 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901" y="2883495"/>
                        <a:ext cx="416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347440"/>
              </p:ext>
            </p:extLst>
          </p:nvPr>
        </p:nvGraphicFramePr>
        <p:xfrm>
          <a:off x="980901" y="3964583"/>
          <a:ext cx="647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437" name="Equation" r:id="rId13" imgW="3238500" imgH="241300" progId="Equation.DSMT4">
                  <p:embed/>
                </p:oleObj>
              </mc:Choice>
              <mc:Fallback>
                <p:oleObj name="Equation" r:id="rId13" imgW="3238500" imgH="241300" progId="Equation.DSMT4">
                  <p:embed/>
                  <p:pic>
                    <p:nvPicPr>
                      <p:cNvPr id="0" name="Picture 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901" y="3964583"/>
                        <a:ext cx="647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419437"/>
              </p:ext>
            </p:extLst>
          </p:nvPr>
        </p:nvGraphicFramePr>
        <p:xfrm>
          <a:off x="4138439" y="4404320"/>
          <a:ext cx="2817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438" name="Equation" r:id="rId15" imgW="1409700" imgH="469900" progId="Equation.DSMT4">
                  <p:embed/>
                </p:oleObj>
              </mc:Choice>
              <mc:Fallback>
                <p:oleObj name="Equation" r:id="rId15" imgW="1409700" imgH="469900" progId="Equation.DSMT4">
                  <p:embed/>
                  <p:pic>
                    <p:nvPicPr>
                      <p:cNvPr id="0" name="Picture 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439" y="4404320"/>
                        <a:ext cx="28178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53642"/>
              </p:ext>
            </p:extLst>
          </p:nvPr>
        </p:nvGraphicFramePr>
        <p:xfrm>
          <a:off x="982489" y="5344120"/>
          <a:ext cx="61150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439" name="Equation" r:id="rId17" imgW="3060700" imgH="482600" progId="Equation.DSMT4">
                  <p:embed/>
                </p:oleObj>
              </mc:Choice>
              <mc:Fallback>
                <p:oleObj name="Equation" r:id="rId17" imgW="3060700" imgH="482600" progId="Equation.DSMT4">
                  <p:embed/>
                  <p:pic>
                    <p:nvPicPr>
                      <p:cNvPr id="0" name="Picture 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489" y="5344120"/>
                        <a:ext cx="611505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4128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7" name="WordArt 3"/>
          <p:cNvSpPr>
            <a:spLocks noChangeArrowheads="1" noChangeShapeType="1" noTextEdit="1"/>
          </p:cNvSpPr>
          <p:nvPr/>
        </p:nvSpPr>
        <p:spPr bwMode="gray">
          <a:xfrm>
            <a:off x="2057400" y="49530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</a:rPr>
              <a:t>Thank You !</a:t>
            </a:r>
            <a:endParaRPr lang="zh-CN" altLang="en-US" sz="54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Verdana"/>
            </a:endParaRPr>
          </a:p>
        </p:txBody>
      </p:sp>
      <p:sp>
        <p:nvSpPr>
          <p:cNvPr id="1355778" name="Rectangle 4"/>
          <p:cNvSpPr>
            <a:spLocks noChangeArrowheads="1"/>
          </p:cNvSpPr>
          <p:nvPr/>
        </p:nvSpPr>
        <p:spPr bwMode="white">
          <a:xfrm>
            <a:off x="2133600" y="57150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1400" b="1">
              <a:solidFill>
                <a:schemeClr val="folHlink"/>
              </a:solidFill>
              <a:ea typeface="宋体" charset="-122"/>
            </a:endParaRPr>
          </a:p>
        </p:txBody>
      </p:sp>
      <p:sp>
        <p:nvSpPr>
          <p:cNvPr id="1355779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55875" y="6524625"/>
            <a:ext cx="6526213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smtClean="0">
                <a:latin typeface="Arial" charset="0"/>
                <a:ea typeface="宋体" charset="-122"/>
              </a:rPr>
              <a:t>University of Electronic Science and Technology of China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69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4000" y="1304764"/>
            <a:ext cx="8460488" cy="4571417"/>
            <a:chOff x="504000" y="1304764"/>
            <a:chExt cx="8460488" cy="4571417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504000" y="1304764"/>
              <a:ext cx="846048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例</a:t>
              </a:r>
              <a:r>
                <a:rPr lang="zh-CN" altLang="en-US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题</a:t>
              </a:r>
              <a:r>
                <a:rPr lang="en-US" altLang="zh-CN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：电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路如图所示。已知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CC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=12V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b1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b2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=20k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=2.4k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err="1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lang="en-US" altLang="zh-CN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=300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=2k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=2k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已知</a:t>
              </a:r>
              <a:r>
                <a:rPr lang="en-US" altLang="zh-CN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BJT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</a:t>
              </a:r>
              <a:r>
                <a:rPr lang="en-US" altLang="zh-CN" sz="2200" i="1" dirty="0" err="1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U</a:t>
              </a:r>
              <a:r>
                <a:rPr lang="en-US" altLang="zh-CN" sz="2200" baseline="-25000" dirty="0" err="1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on</a:t>
              </a:r>
              <a:r>
                <a:rPr lang="en-US" altLang="zh-CN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=0.6V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U</a:t>
              </a:r>
              <a:r>
                <a:rPr lang="en-US" altLang="zh-CN" sz="2200" baseline="-25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CES</a:t>
              </a:r>
              <a:r>
                <a:rPr lang="en-US" altLang="zh-CN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=0.3V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l-GR" altLang="zh-CN" sz="2200" i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β</a:t>
              </a:r>
              <a:r>
                <a:rPr lang="el-GR" altLang="zh-CN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=100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bb</a:t>
              </a:r>
              <a:r>
                <a:rPr lang="en-US" altLang="zh-CN" sz="2200" baseline="-1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’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=100</a:t>
              </a:r>
              <a:r>
                <a:rPr lang="el-GR" altLang="zh-CN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endPara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pic>
          <p:nvPicPr>
            <p:cNvPr id="13" name="Picture 6" descr="图片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563" y="2132856"/>
              <a:ext cx="3590925" cy="374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67544" y="2357843"/>
            <a:ext cx="5760640" cy="4647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46100" indent="-546100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(1) 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计算静态工作点</a:t>
            </a:r>
            <a:endPara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75556" y="2744924"/>
            <a:ext cx="4032250" cy="476250"/>
            <a:chOff x="385" y="2239"/>
            <a:chExt cx="2540" cy="300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385" y="2239"/>
              <a:ext cx="50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200">
                  <a:solidFill>
                    <a:srgbClr val="FF0000"/>
                  </a:solidFill>
                </a:rPr>
                <a:t>显然</a:t>
              </a:r>
              <a:endParaRPr lang="zh-CN" altLang="el-GR" sz="2200">
                <a:solidFill>
                  <a:srgbClr val="FF0000"/>
                </a:solidFill>
              </a:endParaRPr>
            </a:p>
          </p:txBody>
        </p:sp>
        <p:graphicFrame>
          <p:nvGraphicFramePr>
            <p:cNvPr id="23" name="Object 14"/>
            <p:cNvGraphicFramePr>
              <a:graphicFrameLocks noChangeAspect="1"/>
            </p:cNvGraphicFramePr>
            <p:nvPr/>
          </p:nvGraphicFramePr>
          <p:xfrm>
            <a:off x="798" y="2251"/>
            <a:ext cx="21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086" name="Equation" r:id="rId5" imgW="1689100" imgH="228600" progId="Equation.DSMT4">
                    <p:embed/>
                  </p:oleObj>
                </mc:Choice>
                <mc:Fallback>
                  <p:oleObj name="Equation" r:id="rId5" imgW="1689100" imgH="228600" progId="Equation.DSMT4">
                    <p:embed/>
                    <p:pic>
                      <p:nvPicPr>
                        <p:cNvPr id="0" name="Picture 7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" y="2251"/>
                          <a:ext cx="21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539867"/>
              </p:ext>
            </p:extLst>
          </p:nvPr>
        </p:nvGraphicFramePr>
        <p:xfrm>
          <a:off x="1224000" y="4509120"/>
          <a:ext cx="335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087" name="Equation" r:id="rId7" imgW="1676400" imgH="457200" progId="Equation.DSMT4">
                  <p:embed/>
                </p:oleObj>
              </mc:Choice>
              <mc:Fallback>
                <p:oleObj name="Equation" r:id="rId7" imgW="1676400" imgH="457200" progId="Equation.DSMT4">
                  <p:embed/>
                  <p:pic>
                    <p:nvPicPr>
                      <p:cNvPr id="0" name="Picture 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00" y="4509120"/>
                        <a:ext cx="3351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47171"/>
              </p:ext>
            </p:extLst>
          </p:nvPr>
        </p:nvGraphicFramePr>
        <p:xfrm>
          <a:off x="1224000" y="4041775"/>
          <a:ext cx="332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088" name="Equation" r:id="rId9" imgW="1663560" imgH="241200" progId="Equation.DSMT4">
                  <p:embed/>
                </p:oleObj>
              </mc:Choice>
              <mc:Fallback>
                <p:oleObj name="Equation" r:id="rId9" imgW="1663560" imgH="241200" progId="Equation.DSMT4">
                  <p:embed/>
                  <p:pic>
                    <p:nvPicPr>
                      <p:cNvPr id="0" name="Picture 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00" y="4041775"/>
                        <a:ext cx="332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061467"/>
              </p:ext>
            </p:extLst>
          </p:nvPr>
        </p:nvGraphicFramePr>
        <p:xfrm>
          <a:off x="1224000" y="5409220"/>
          <a:ext cx="4035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089" name="Equation" r:id="rId11" imgW="2019300" imgH="241300" progId="Equation.DSMT4">
                  <p:embed/>
                </p:oleObj>
              </mc:Choice>
              <mc:Fallback>
                <p:oleObj name="Equation" r:id="rId11" imgW="2019300" imgH="241300" progId="Equation.DSMT4">
                  <p:embed/>
                  <p:pic>
                    <p:nvPicPr>
                      <p:cNvPr id="0" name="Picture 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00" y="5409220"/>
                        <a:ext cx="4035425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577143" y="3176972"/>
            <a:ext cx="3895725" cy="863600"/>
            <a:chOff x="386" y="2523"/>
            <a:chExt cx="2454" cy="544"/>
          </a:xfrm>
        </p:grpSpPr>
        <p:graphicFrame>
          <p:nvGraphicFramePr>
            <p:cNvPr id="28" name="Object 13"/>
            <p:cNvGraphicFramePr>
              <a:graphicFrameLocks noChangeAspect="1"/>
            </p:cNvGraphicFramePr>
            <p:nvPr/>
          </p:nvGraphicFramePr>
          <p:xfrm>
            <a:off x="793" y="2523"/>
            <a:ext cx="204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090" name="Equation" r:id="rId13" imgW="1625600" imgH="431800" progId="Equation.DSMT4">
                    <p:embed/>
                  </p:oleObj>
                </mc:Choice>
                <mc:Fallback>
                  <p:oleObj name="Equation" r:id="rId13" imgW="1625600" imgH="431800" progId="Equation.DSMT4">
                    <p:embed/>
                    <p:pic>
                      <p:nvPicPr>
                        <p:cNvPr id="0" name="Picture 7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523"/>
                          <a:ext cx="204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86" y="2614"/>
              <a:ext cx="54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200">
                  <a:solidFill>
                    <a:srgbClr val="FF0000"/>
                  </a:solidFill>
                </a:rPr>
                <a:t>所以</a:t>
              </a:r>
              <a:endParaRPr lang="zh-CN" altLang="el-GR" sz="22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507993"/>
              </p:ext>
            </p:extLst>
          </p:nvPr>
        </p:nvGraphicFramePr>
        <p:xfrm>
          <a:off x="1224000" y="5970736"/>
          <a:ext cx="5356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091" name="Equation" r:id="rId15" imgW="2679480" imgH="241200" progId="Equation.DSMT4">
                  <p:embed/>
                </p:oleObj>
              </mc:Choice>
              <mc:Fallback>
                <p:oleObj name="Equation" r:id="rId15" imgW="2679480" imgH="241200" progId="Equation.DSMT4">
                  <p:embed/>
                  <p:pic>
                    <p:nvPicPr>
                      <p:cNvPr id="0" name="Picture 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00" y="5970736"/>
                        <a:ext cx="5356225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819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4000" y="1304764"/>
            <a:ext cx="8460488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zh-CN" altLang="en-US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题</a:t>
            </a:r>
            <a:r>
              <a:rPr lang="en-US" altLang="zh-CN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439652" y="1295400"/>
            <a:ext cx="5760640" cy="43435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46100" indent="-546100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求输入电阻</a:t>
            </a:r>
            <a:r>
              <a:rPr lang="en-US" altLang="zh-CN" sz="22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endParaRPr lang="zh-CN" altLang="en-US" sz="2200" baseline="-25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" name="Picture 6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21" y="1204238"/>
            <a:ext cx="35909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611188" y="1683594"/>
            <a:ext cx="2553584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画出小信号等效电路</a:t>
            </a:r>
            <a:endParaRPr lang="zh-CN" altLang="el-GR" sz="2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" name="Object 140"/>
          <p:cNvGraphicFramePr>
            <a:graphicFrameLocks noChangeAspect="1"/>
          </p:cNvGraphicFramePr>
          <p:nvPr/>
        </p:nvGraphicFramePr>
        <p:xfrm>
          <a:off x="684213" y="592455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88" name="Equation" r:id="rId5" imgW="1130300" imgH="228600" progId="Equation.DSMT4">
                  <p:embed/>
                </p:oleObj>
              </mc:Choice>
              <mc:Fallback>
                <p:oleObj name="Equation" r:id="rId5" imgW="1130300" imgH="228600" progId="Equation.DSMT4">
                  <p:embed/>
                  <p:pic>
                    <p:nvPicPr>
                      <p:cNvPr id="0" name="Picture 2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924550"/>
                        <a:ext cx="226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192"/>
          <p:cNvGrpSpPr>
            <a:grpSpLocks/>
          </p:cNvGrpSpPr>
          <p:nvPr/>
        </p:nvGrpSpPr>
        <p:grpSpPr bwMode="auto">
          <a:xfrm>
            <a:off x="539750" y="1990725"/>
            <a:ext cx="4752975" cy="1757363"/>
            <a:chOff x="340" y="1254"/>
            <a:chExt cx="2994" cy="1107"/>
          </a:xfrm>
        </p:grpSpPr>
        <p:grpSp>
          <p:nvGrpSpPr>
            <p:cNvPr id="34" name="Group 74"/>
            <p:cNvGrpSpPr>
              <a:grpSpLocks noChangeAspect="1"/>
            </p:cNvGrpSpPr>
            <p:nvPr/>
          </p:nvGrpSpPr>
          <p:grpSpPr bwMode="auto">
            <a:xfrm>
              <a:off x="385" y="1513"/>
              <a:ext cx="2804" cy="848"/>
              <a:chOff x="697" y="2245"/>
              <a:chExt cx="2438" cy="737"/>
            </a:xfrm>
          </p:grpSpPr>
          <p:grpSp>
            <p:nvGrpSpPr>
              <p:cNvPr id="51" name="Group 75"/>
              <p:cNvGrpSpPr>
                <a:grpSpLocks noChangeAspect="1"/>
              </p:cNvGrpSpPr>
              <p:nvPr/>
            </p:nvGrpSpPr>
            <p:grpSpPr bwMode="auto">
              <a:xfrm rot="5400000">
                <a:off x="2596" y="2584"/>
                <a:ext cx="342" cy="57"/>
                <a:chOff x="610" y="3039"/>
                <a:chExt cx="342" cy="57"/>
              </a:xfrm>
            </p:grpSpPr>
            <p:sp>
              <p:nvSpPr>
                <p:cNvPr id="110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610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7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Group 80"/>
              <p:cNvGrpSpPr>
                <a:grpSpLocks noChangeAspect="1"/>
              </p:cNvGrpSpPr>
              <p:nvPr/>
            </p:nvGrpSpPr>
            <p:grpSpPr bwMode="auto">
              <a:xfrm rot="5400000">
                <a:off x="896" y="2582"/>
                <a:ext cx="340" cy="57"/>
                <a:chOff x="612" y="3039"/>
                <a:chExt cx="340" cy="57"/>
              </a:xfrm>
            </p:grpSpPr>
            <p:sp>
              <p:nvSpPr>
                <p:cNvPr id="106" name="Rectangle 8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85"/>
              <p:cNvGrpSpPr>
                <a:grpSpLocks noChangeAspect="1"/>
              </p:cNvGrpSpPr>
              <p:nvPr/>
            </p:nvGrpSpPr>
            <p:grpSpPr bwMode="auto">
              <a:xfrm rot="5400000">
                <a:off x="1236" y="2584"/>
                <a:ext cx="340" cy="57"/>
                <a:chOff x="612" y="3039"/>
                <a:chExt cx="340" cy="57"/>
              </a:xfrm>
            </p:grpSpPr>
            <p:sp>
              <p:nvSpPr>
                <p:cNvPr id="102" name="Rectangle 8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70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71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Rectangl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Group 90"/>
              <p:cNvGrpSpPr>
                <a:grpSpLocks noChangeAspect="1"/>
              </p:cNvGrpSpPr>
              <p:nvPr/>
            </p:nvGrpSpPr>
            <p:grpSpPr bwMode="auto">
              <a:xfrm rot="5400000">
                <a:off x="1577" y="2414"/>
                <a:ext cx="340" cy="57"/>
                <a:chOff x="612" y="3039"/>
                <a:chExt cx="340" cy="57"/>
              </a:xfrm>
            </p:grpSpPr>
            <p:sp>
              <p:nvSpPr>
                <p:cNvPr id="98" name="Rectangle 9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Group 95"/>
              <p:cNvGrpSpPr>
                <a:grpSpLocks noChangeAspect="1"/>
              </p:cNvGrpSpPr>
              <p:nvPr/>
            </p:nvGrpSpPr>
            <p:grpSpPr bwMode="auto">
              <a:xfrm rot="5400000">
                <a:off x="2256" y="2584"/>
                <a:ext cx="342" cy="57"/>
                <a:chOff x="610" y="3039"/>
                <a:chExt cx="342" cy="57"/>
              </a:xfrm>
            </p:grpSpPr>
            <p:sp>
              <p:nvSpPr>
                <p:cNvPr id="94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5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610" y="3069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71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Group 100"/>
              <p:cNvGrpSpPr>
                <a:grpSpLocks noChangeAspect="1"/>
              </p:cNvGrpSpPr>
              <p:nvPr/>
            </p:nvGrpSpPr>
            <p:grpSpPr bwMode="auto">
              <a:xfrm rot="-5400000">
                <a:off x="1917" y="2755"/>
                <a:ext cx="340" cy="57"/>
                <a:chOff x="612" y="3039"/>
                <a:chExt cx="340" cy="57"/>
              </a:xfrm>
            </p:grpSpPr>
            <p:sp>
              <p:nvSpPr>
                <p:cNvPr id="90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10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Group 105"/>
              <p:cNvGrpSpPr>
                <a:grpSpLocks noChangeAspect="1"/>
              </p:cNvGrpSpPr>
              <p:nvPr/>
            </p:nvGrpSpPr>
            <p:grpSpPr bwMode="auto">
              <a:xfrm>
                <a:off x="2025" y="2358"/>
                <a:ext cx="118" cy="167"/>
                <a:chOff x="2766" y="2135"/>
                <a:chExt cx="118" cy="167"/>
              </a:xfrm>
            </p:grpSpPr>
            <p:sp>
              <p:nvSpPr>
                <p:cNvPr id="85" name="Line 10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823" y="2135"/>
                  <a:ext cx="61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10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23" y="2217"/>
                  <a:ext cx="61" cy="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Line 10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66" y="2135"/>
                  <a:ext cx="57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10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766" y="2217"/>
                  <a:ext cx="57" cy="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Line 1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66" y="2217"/>
                  <a:ext cx="11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" name="Line 111"/>
              <p:cNvSpPr>
                <a:spLocks noChangeAspect="1" noChangeShapeType="1"/>
              </p:cNvSpPr>
              <p:nvPr/>
            </p:nvSpPr>
            <p:spPr bwMode="auto">
              <a:xfrm>
                <a:off x="2086" y="2526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112"/>
              <p:cNvSpPr>
                <a:spLocks noChangeAspect="1" noChangeShapeType="1"/>
              </p:cNvSpPr>
              <p:nvPr/>
            </p:nvSpPr>
            <p:spPr bwMode="auto">
              <a:xfrm flipV="1">
                <a:off x="1746" y="2614"/>
                <a:ext cx="3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725" y="2273"/>
                <a:ext cx="102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" name="Group 114"/>
              <p:cNvGrpSpPr>
                <a:grpSpLocks noChangeAspect="1"/>
              </p:cNvGrpSpPr>
              <p:nvPr/>
            </p:nvGrpSpPr>
            <p:grpSpPr bwMode="auto">
              <a:xfrm>
                <a:off x="697" y="2245"/>
                <a:ext cx="57" cy="57"/>
                <a:chOff x="4666" y="771"/>
                <a:chExt cx="57" cy="57"/>
              </a:xfrm>
            </p:grpSpPr>
            <p:sp>
              <p:nvSpPr>
                <p:cNvPr id="83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Line 1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06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18"/>
              <p:cNvSpPr>
                <a:spLocks noChangeAspect="1" noChangeShapeType="1"/>
              </p:cNvSpPr>
              <p:nvPr/>
            </p:nvSpPr>
            <p:spPr bwMode="auto">
              <a:xfrm flipV="1">
                <a:off x="725" y="2954"/>
                <a:ext cx="13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4" name="Group 119"/>
              <p:cNvGrpSpPr>
                <a:grpSpLocks noChangeAspect="1"/>
              </p:cNvGrpSpPr>
              <p:nvPr/>
            </p:nvGrpSpPr>
            <p:grpSpPr bwMode="auto">
              <a:xfrm>
                <a:off x="697" y="2925"/>
                <a:ext cx="57" cy="57"/>
                <a:chOff x="4666" y="771"/>
                <a:chExt cx="57" cy="57"/>
              </a:xfrm>
            </p:grpSpPr>
            <p:sp>
              <p:nvSpPr>
                <p:cNvPr id="81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Rectangl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" name="Line 1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66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23"/>
              <p:cNvSpPr>
                <a:spLocks noChangeAspect="1" noChangeShapeType="1"/>
              </p:cNvSpPr>
              <p:nvPr/>
            </p:nvSpPr>
            <p:spPr bwMode="auto">
              <a:xfrm flipH="1">
                <a:off x="1066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24"/>
              <p:cNvSpPr>
                <a:spLocks noChangeAspect="1" noChangeShapeType="1"/>
              </p:cNvSpPr>
              <p:nvPr/>
            </p:nvSpPr>
            <p:spPr bwMode="auto">
              <a:xfrm flipH="1">
                <a:off x="1406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86" y="2273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26"/>
              <p:cNvSpPr>
                <a:spLocks noChangeAspect="1" noChangeShapeType="1"/>
              </p:cNvSpPr>
              <p:nvPr/>
            </p:nvSpPr>
            <p:spPr bwMode="auto">
              <a:xfrm flipV="1">
                <a:off x="2086" y="2273"/>
                <a:ext cx="10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0" name="Group 127"/>
              <p:cNvGrpSpPr>
                <a:grpSpLocks noChangeAspect="1"/>
              </p:cNvGrpSpPr>
              <p:nvPr/>
            </p:nvGrpSpPr>
            <p:grpSpPr bwMode="auto">
              <a:xfrm>
                <a:off x="3078" y="2245"/>
                <a:ext cx="57" cy="57"/>
                <a:chOff x="4666" y="771"/>
                <a:chExt cx="57" cy="57"/>
              </a:xfrm>
            </p:grpSpPr>
            <p:sp>
              <p:nvSpPr>
                <p:cNvPr id="79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Line 130"/>
              <p:cNvSpPr>
                <a:spLocks noChangeAspect="1" noChangeShapeType="1"/>
              </p:cNvSpPr>
              <p:nvPr/>
            </p:nvSpPr>
            <p:spPr bwMode="auto">
              <a:xfrm flipH="1">
                <a:off x="2423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31"/>
              <p:cNvSpPr>
                <a:spLocks noChangeAspect="1" noChangeShapeType="1"/>
              </p:cNvSpPr>
              <p:nvPr/>
            </p:nvSpPr>
            <p:spPr bwMode="auto">
              <a:xfrm flipH="1">
                <a:off x="2767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32"/>
              <p:cNvSpPr>
                <a:spLocks noChangeAspect="1" noChangeShapeType="1"/>
              </p:cNvSpPr>
              <p:nvPr/>
            </p:nvSpPr>
            <p:spPr bwMode="auto">
              <a:xfrm flipV="1">
                <a:off x="2086" y="2954"/>
                <a:ext cx="10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133"/>
              <p:cNvSpPr>
                <a:spLocks noChangeAspect="1" noChangeShapeType="1"/>
              </p:cNvSpPr>
              <p:nvPr/>
            </p:nvSpPr>
            <p:spPr bwMode="auto">
              <a:xfrm flipV="1">
                <a:off x="2426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134"/>
              <p:cNvSpPr>
                <a:spLocks noChangeAspect="1" noChangeShapeType="1"/>
              </p:cNvSpPr>
              <p:nvPr/>
            </p:nvSpPr>
            <p:spPr bwMode="auto">
              <a:xfrm flipV="1">
                <a:off x="2767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6" name="Group 135"/>
              <p:cNvGrpSpPr>
                <a:grpSpLocks noChangeAspect="1"/>
              </p:cNvGrpSpPr>
              <p:nvPr/>
            </p:nvGrpSpPr>
            <p:grpSpPr bwMode="auto">
              <a:xfrm>
                <a:off x="3078" y="2925"/>
                <a:ext cx="57" cy="57"/>
                <a:chOff x="4666" y="771"/>
                <a:chExt cx="57" cy="57"/>
              </a:xfrm>
            </p:grpSpPr>
            <p:sp>
              <p:nvSpPr>
                <p:cNvPr id="77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5" name="Object 138"/>
            <p:cNvGraphicFramePr>
              <a:graphicFrameLocks noChangeAspect="1"/>
            </p:cNvGraphicFramePr>
            <p:nvPr/>
          </p:nvGraphicFramePr>
          <p:xfrm>
            <a:off x="551" y="1814"/>
            <a:ext cx="2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89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0" name="Picture 25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" y="1814"/>
                          <a:ext cx="2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39"/>
            <p:cNvGraphicFramePr>
              <a:graphicFrameLocks noChangeAspect="1"/>
            </p:cNvGraphicFramePr>
            <p:nvPr/>
          </p:nvGraphicFramePr>
          <p:xfrm>
            <a:off x="340" y="1603"/>
            <a:ext cx="187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0" name="Equation" r:id="rId9" imgW="165028" imgH="571252" progId="Equation.DSMT4">
                    <p:embed/>
                  </p:oleObj>
                </mc:Choice>
                <mc:Fallback>
                  <p:oleObj name="Equation" r:id="rId9" imgW="165028" imgH="571252" progId="Equation.DSMT4">
                    <p:embed/>
                    <p:pic>
                      <p:nvPicPr>
                        <p:cNvPr id="0" name="Picture 25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03"/>
                          <a:ext cx="187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41"/>
            <p:cNvGraphicFramePr>
              <a:graphicFrameLocks noChangeAspect="1"/>
            </p:cNvGraphicFramePr>
            <p:nvPr/>
          </p:nvGraphicFramePr>
          <p:xfrm>
            <a:off x="1421" y="1254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1" name="Equation" r:id="rId11" imgW="126890" imgH="228402" progId="Equation.DSMT4">
                    <p:embed/>
                  </p:oleObj>
                </mc:Choice>
                <mc:Fallback>
                  <p:oleObj name="Equation" r:id="rId11" imgW="126890" imgH="228402" progId="Equation.DSMT4">
                    <p:embed/>
                    <p:pic>
                      <p:nvPicPr>
                        <p:cNvPr id="0" name="Picture 25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254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42"/>
            <p:cNvGraphicFramePr>
              <a:graphicFrameLocks noChangeAspect="1"/>
            </p:cNvGraphicFramePr>
            <p:nvPr/>
          </p:nvGraphicFramePr>
          <p:xfrm>
            <a:off x="1383" y="1603"/>
            <a:ext cx="20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2" name="Equation" r:id="rId13" imgW="177646" imgH="228402" progId="Equation.DSMT4">
                    <p:embed/>
                  </p:oleObj>
                </mc:Choice>
                <mc:Fallback>
                  <p:oleObj name="Equation" r:id="rId13" imgW="177646" imgH="228402" progId="Equation.DSMT4">
                    <p:embed/>
                    <p:pic>
                      <p:nvPicPr>
                        <p:cNvPr id="0" name="Picture 2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603"/>
                          <a:ext cx="20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43"/>
            <p:cNvGraphicFramePr>
              <a:graphicFrameLocks noChangeAspect="1"/>
            </p:cNvGraphicFramePr>
            <p:nvPr/>
          </p:nvGraphicFramePr>
          <p:xfrm>
            <a:off x="2063" y="1617"/>
            <a:ext cx="27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3" name="Equation" r:id="rId15" imgW="241300" imgH="228600" progId="Equation.DSMT4">
                    <p:embed/>
                  </p:oleObj>
                </mc:Choice>
                <mc:Fallback>
                  <p:oleObj name="Equation" r:id="rId15" imgW="241300" imgH="228600" progId="Equation.DSMT4">
                    <p:embed/>
                    <p:pic>
                      <p:nvPicPr>
                        <p:cNvPr id="0" name="Picture 25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1617"/>
                          <a:ext cx="27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44"/>
            <p:cNvGraphicFramePr>
              <a:graphicFrameLocks noChangeAspect="1"/>
            </p:cNvGraphicFramePr>
            <p:nvPr/>
          </p:nvGraphicFramePr>
          <p:xfrm>
            <a:off x="930" y="1814"/>
            <a:ext cx="2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4" name="Equation" r:id="rId17" imgW="228600" imgH="228600" progId="Equation.DSMT4">
                    <p:embed/>
                  </p:oleObj>
                </mc:Choice>
                <mc:Fallback>
                  <p:oleObj name="Equation" r:id="rId17" imgW="228600" imgH="228600" progId="Equation.DSMT4">
                    <p:embed/>
                    <p:pic>
                      <p:nvPicPr>
                        <p:cNvPr id="0" name="Picture 2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814"/>
                          <a:ext cx="2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45"/>
            <p:cNvGraphicFramePr>
              <a:graphicFrameLocks noChangeAspect="1"/>
            </p:cNvGraphicFramePr>
            <p:nvPr/>
          </p:nvGraphicFramePr>
          <p:xfrm>
            <a:off x="3133" y="1603"/>
            <a:ext cx="201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5" name="Equation" r:id="rId19" imgW="177646" imgH="571004" progId="Equation.DSMT4">
                    <p:embed/>
                  </p:oleObj>
                </mc:Choice>
                <mc:Fallback>
                  <p:oleObj name="Equation" r:id="rId19" imgW="177646" imgH="571004" progId="Equation.DSMT4">
                    <p:embed/>
                    <p:pic>
                      <p:nvPicPr>
                        <p:cNvPr id="0" name="Picture 2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1603"/>
                          <a:ext cx="201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4833153"/>
                </p:ext>
              </p:extLst>
            </p:nvPr>
          </p:nvGraphicFramePr>
          <p:xfrm>
            <a:off x="2404" y="1814"/>
            <a:ext cx="20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6" name="Equation" r:id="rId21" imgW="177646" imgH="228402" progId="Equation.DSMT4">
                    <p:embed/>
                  </p:oleObj>
                </mc:Choice>
                <mc:Fallback>
                  <p:oleObj name="Equation" r:id="rId21" imgW="177646" imgH="228402" progId="Equation.DSMT4">
                    <p:embed/>
                    <p:pic>
                      <p:nvPicPr>
                        <p:cNvPr id="0" name="Picture 2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814"/>
                          <a:ext cx="20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47"/>
            <p:cNvGraphicFramePr>
              <a:graphicFrameLocks noChangeAspect="1"/>
            </p:cNvGraphicFramePr>
            <p:nvPr/>
          </p:nvGraphicFramePr>
          <p:xfrm>
            <a:off x="2789" y="181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7" name="Equation" r:id="rId23" imgW="203112" imgH="228501" progId="Equation.DSMT4">
                    <p:embed/>
                  </p:oleObj>
                </mc:Choice>
                <mc:Fallback>
                  <p:oleObj name="Equation" r:id="rId23" imgW="203112" imgH="228501" progId="Equation.DSMT4">
                    <p:embed/>
                    <p:pic>
                      <p:nvPicPr>
                        <p:cNvPr id="0" name="Picture 2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81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49"/>
            <p:cNvGraphicFramePr>
              <a:graphicFrameLocks noChangeAspect="1"/>
            </p:cNvGraphicFramePr>
            <p:nvPr/>
          </p:nvGraphicFramePr>
          <p:xfrm>
            <a:off x="1733" y="2012"/>
            <a:ext cx="21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8" name="Equation" r:id="rId25" imgW="190500" imgH="228600" progId="Equation.DSMT4">
                    <p:embed/>
                  </p:oleObj>
                </mc:Choice>
                <mc:Fallback>
                  <p:oleObj name="Equation" r:id="rId25" imgW="190500" imgH="228600" progId="Equation.DSMT4">
                    <p:embed/>
                    <p:pic>
                      <p:nvPicPr>
                        <p:cNvPr id="0" name="Picture 2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2012"/>
                          <a:ext cx="21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150"/>
            <p:cNvSpPr>
              <a:spLocks noChangeShapeType="1"/>
            </p:cNvSpPr>
            <p:nvPr/>
          </p:nvSpPr>
          <p:spPr bwMode="auto">
            <a:xfrm>
              <a:off x="1429" y="1513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" name="Object 151"/>
            <p:cNvGraphicFramePr>
              <a:graphicFrameLocks noChangeAspect="1"/>
            </p:cNvGraphicFramePr>
            <p:nvPr/>
          </p:nvGraphicFramePr>
          <p:xfrm>
            <a:off x="2018" y="1254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99" name="Equation" r:id="rId27" imgW="126890" imgH="228402" progId="Equation.DSMT4">
                    <p:embed/>
                  </p:oleObj>
                </mc:Choice>
                <mc:Fallback>
                  <p:oleObj name="Equation" r:id="rId27" imgW="126890" imgH="228402" progId="Equation.DSMT4">
                    <p:embed/>
                    <p:pic>
                      <p:nvPicPr>
                        <p:cNvPr id="0" name="Picture 2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254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152"/>
            <p:cNvSpPr>
              <a:spLocks noChangeShapeType="1"/>
            </p:cNvSpPr>
            <p:nvPr/>
          </p:nvSpPr>
          <p:spPr bwMode="auto">
            <a:xfrm flipH="1">
              <a:off x="2018" y="1513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53"/>
            <p:cNvSpPr>
              <a:spLocks noChangeShapeType="1"/>
            </p:cNvSpPr>
            <p:nvPr/>
          </p:nvSpPr>
          <p:spPr bwMode="auto">
            <a:xfrm flipH="1">
              <a:off x="2074" y="1660"/>
              <a:ext cx="0" cy="1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" name="Object 154"/>
            <p:cNvGraphicFramePr>
              <a:graphicFrameLocks noChangeAspect="1"/>
            </p:cNvGraphicFramePr>
            <p:nvPr/>
          </p:nvGraphicFramePr>
          <p:xfrm>
            <a:off x="2064" y="1993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800" name="Equation" r:id="rId29" imgW="126890" imgH="228402" progId="Equation.DSMT4">
                    <p:embed/>
                  </p:oleObj>
                </mc:Choice>
                <mc:Fallback>
                  <p:oleObj name="Equation" r:id="rId29" imgW="126890" imgH="228402" progId="Equation.DSMT4">
                    <p:embed/>
                    <p:pic>
                      <p:nvPicPr>
                        <p:cNvPr id="0" name="Picture 2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93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156"/>
            <p:cNvSpPr>
              <a:spLocks noChangeShapeType="1"/>
            </p:cNvSpPr>
            <p:nvPr/>
          </p:nvSpPr>
          <p:spPr bwMode="auto">
            <a:xfrm flipH="1">
              <a:off x="2051" y="2057"/>
              <a:ext cx="0" cy="1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" name="Rectangle 184"/>
          <p:cNvSpPr>
            <a:spLocks noChangeArrowheads="1"/>
          </p:cNvSpPr>
          <p:nvPr/>
        </p:nvSpPr>
        <p:spPr bwMode="auto">
          <a:xfrm>
            <a:off x="1619250" y="5013325"/>
            <a:ext cx="1657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" name="Objec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344014"/>
              </p:ext>
            </p:extLst>
          </p:nvPr>
        </p:nvGraphicFramePr>
        <p:xfrm>
          <a:off x="1621781" y="5013325"/>
          <a:ext cx="1624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01" name="Equation" r:id="rId31" imgW="812447" imgH="431613" progId="Equation.DSMT4">
                  <p:embed/>
                </p:oleObj>
              </mc:Choice>
              <mc:Fallback>
                <p:oleObj name="Equation" r:id="rId31" imgW="812447" imgH="431613" progId="Equation.DSMT4">
                  <p:embed/>
                  <p:pic>
                    <p:nvPicPr>
                      <p:cNvPr id="0" name="Picture 2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781" y="5013325"/>
                        <a:ext cx="1624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882627"/>
              </p:ext>
            </p:extLst>
          </p:nvPr>
        </p:nvGraphicFramePr>
        <p:xfrm>
          <a:off x="3231506" y="5203825"/>
          <a:ext cx="2030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02" name="Equation" r:id="rId33" imgW="1016000" imgH="228600" progId="Equation.DSMT4">
                  <p:embed/>
                </p:oleObj>
              </mc:Choice>
              <mc:Fallback>
                <p:oleObj name="Equation" r:id="rId33" imgW="1016000" imgH="228600" progId="Equation.DSMT4">
                  <p:embed/>
                  <p:pic>
                    <p:nvPicPr>
                      <p:cNvPr id="0" name="Picture 2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506" y="5203825"/>
                        <a:ext cx="2030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40036"/>
              </p:ext>
            </p:extLst>
          </p:nvPr>
        </p:nvGraphicFramePr>
        <p:xfrm>
          <a:off x="683568" y="5013325"/>
          <a:ext cx="93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03" name="Equation" r:id="rId35" imgW="469696" imgH="431613" progId="Equation.DSMT4">
                  <p:embed/>
                </p:oleObj>
              </mc:Choice>
              <mc:Fallback>
                <p:oleObj name="Equation" r:id="rId35" imgW="469696" imgH="431613" progId="Equation.DSMT4">
                  <p:embed/>
                  <p:pic>
                    <p:nvPicPr>
                      <p:cNvPr id="0" name="Picture 2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13325"/>
                        <a:ext cx="939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Line 193"/>
          <p:cNvSpPr>
            <a:spLocks noChangeShapeType="1"/>
          </p:cNvSpPr>
          <p:nvPr/>
        </p:nvSpPr>
        <p:spPr bwMode="auto">
          <a:xfrm>
            <a:off x="900113" y="2206625"/>
            <a:ext cx="0" cy="172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Line 194"/>
          <p:cNvSpPr>
            <a:spLocks noChangeShapeType="1"/>
          </p:cNvSpPr>
          <p:nvPr/>
        </p:nvSpPr>
        <p:spPr bwMode="auto">
          <a:xfrm>
            <a:off x="2195513" y="2206625"/>
            <a:ext cx="0" cy="172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0" name="Group 195"/>
          <p:cNvGrpSpPr>
            <a:grpSpLocks/>
          </p:cNvGrpSpPr>
          <p:nvPr/>
        </p:nvGrpSpPr>
        <p:grpSpPr bwMode="auto">
          <a:xfrm>
            <a:off x="611188" y="3790950"/>
            <a:ext cx="296862" cy="503238"/>
            <a:chOff x="385" y="2388"/>
            <a:chExt cx="187" cy="317"/>
          </a:xfrm>
        </p:grpSpPr>
        <p:graphicFrame>
          <p:nvGraphicFramePr>
            <p:cNvPr id="121" name="Object 196"/>
            <p:cNvGraphicFramePr>
              <a:graphicFrameLocks noChangeAspect="1"/>
            </p:cNvGraphicFramePr>
            <p:nvPr/>
          </p:nvGraphicFramePr>
          <p:xfrm>
            <a:off x="385" y="2446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804" name="Equation" r:id="rId37" imgW="165028" imgH="228501" progId="Equation.DSMT4">
                    <p:embed/>
                  </p:oleObj>
                </mc:Choice>
                <mc:Fallback>
                  <p:oleObj name="Equation" r:id="rId37" imgW="165028" imgH="228501" progId="Equation.DSMT4">
                    <p:embed/>
                    <p:pic>
                      <p:nvPicPr>
                        <p:cNvPr id="0" name="Picture 2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446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" name="Group 197"/>
            <p:cNvGrpSpPr>
              <a:grpSpLocks/>
            </p:cNvGrpSpPr>
            <p:nvPr/>
          </p:nvGrpSpPr>
          <p:grpSpPr bwMode="auto">
            <a:xfrm>
              <a:off x="476" y="2388"/>
              <a:ext cx="91" cy="91"/>
              <a:chOff x="657" y="3793"/>
              <a:chExt cx="91" cy="91"/>
            </a:xfrm>
          </p:grpSpPr>
          <p:sp>
            <p:nvSpPr>
              <p:cNvPr id="123" name="Line 198"/>
              <p:cNvSpPr>
                <a:spLocks noChangeShapeType="1"/>
              </p:cNvSpPr>
              <p:nvPr/>
            </p:nvSpPr>
            <p:spPr bwMode="auto">
              <a:xfrm>
                <a:off x="657" y="3793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199"/>
              <p:cNvSpPr>
                <a:spLocks noChangeShapeType="1"/>
              </p:cNvSpPr>
              <p:nvPr/>
            </p:nvSpPr>
            <p:spPr bwMode="auto">
              <a:xfrm>
                <a:off x="657" y="3793"/>
                <a:ext cx="0" cy="9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5" name="Group 200"/>
          <p:cNvGrpSpPr>
            <a:grpSpLocks/>
          </p:cNvGrpSpPr>
          <p:nvPr/>
        </p:nvGrpSpPr>
        <p:grpSpPr bwMode="auto">
          <a:xfrm>
            <a:off x="1908175" y="3790950"/>
            <a:ext cx="320675" cy="503238"/>
            <a:chOff x="1202" y="2388"/>
            <a:chExt cx="202" cy="317"/>
          </a:xfrm>
        </p:grpSpPr>
        <p:graphicFrame>
          <p:nvGraphicFramePr>
            <p:cNvPr id="126" name="Object 201"/>
            <p:cNvGraphicFramePr>
              <a:graphicFrameLocks noChangeAspect="1"/>
            </p:cNvGraphicFramePr>
            <p:nvPr/>
          </p:nvGraphicFramePr>
          <p:xfrm>
            <a:off x="1202" y="2446"/>
            <a:ext cx="20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805" name="Equation" r:id="rId39" imgW="177646" imgH="228402" progId="Equation.DSMT4">
                    <p:embed/>
                  </p:oleObj>
                </mc:Choice>
                <mc:Fallback>
                  <p:oleObj name="Equation" r:id="rId39" imgW="177646" imgH="228402" progId="Equation.DSMT4">
                    <p:embed/>
                    <p:pic>
                      <p:nvPicPr>
                        <p:cNvPr id="0" name="Picture 2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446"/>
                          <a:ext cx="20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" name="Group 202"/>
            <p:cNvGrpSpPr>
              <a:grpSpLocks/>
            </p:cNvGrpSpPr>
            <p:nvPr/>
          </p:nvGrpSpPr>
          <p:grpSpPr bwMode="auto">
            <a:xfrm>
              <a:off x="1292" y="2388"/>
              <a:ext cx="91" cy="91"/>
              <a:chOff x="657" y="3793"/>
              <a:chExt cx="91" cy="91"/>
            </a:xfrm>
          </p:grpSpPr>
          <p:sp>
            <p:nvSpPr>
              <p:cNvPr id="128" name="Line 203"/>
              <p:cNvSpPr>
                <a:spLocks noChangeShapeType="1"/>
              </p:cNvSpPr>
              <p:nvPr/>
            </p:nvSpPr>
            <p:spPr bwMode="auto">
              <a:xfrm>
                <a:off x="657" y="3793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04"/>
              <p:cNvSpPr>
                <a:spLocks noChangeShapeType="1"/>
              </p:cNvSpPr>
              <p:nvPr/>
            </p:nvSpPr>
            <p:spPr bwMode="auto">
              <a:xfrm>
                <a:off x="657" y="3793"/>
                <a:ext cx="0" cy="9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0" name="Object 205"/>
          <p:cNvGraphicFramePr>
            <a:graphicFrameLocks noChangeAspect="1"/>
          </p:cNvGraphicFramePr>
          <p:nvPr/>
        </p:nvGraphicFramePr>
        <p:xfrm>
          <a:off x="2974975" y="5954713"/>
          <a:ext cx="109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06" name="Equation" r:id="rId41" imgW="545626" imgH="177646" progId="Equation.DSMT4">
                  <p:embed/>
                </p:oleObj>
              </mc:Choice>
              <mc:Fallback>
                <p:oleObj name="Equation" r:id="rId41" imgW="545626" imgH="177646" progId="Equation.DSMT4">
                  <p:embed/>
                  <p:pic>
                    <p:nvPicPr>
                      <p:cNvPr id="0" name="Picture 2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5954713"/>
                        <a:ext cx="1092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2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34719"/>
              </p:ext>
            </p:extLst>
          </p:nvPr>
        </p:nvGraphicFramePr>
        <p:xfrm>
          <a:off x="5253981" y="5227638"/>
          <a:ext cx="1016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07" name="Equation" r:id="rId43" imgW="507780" imgH="177723" progId="Equation.DSMT4">
                  <p:embed/>
                </p:oleObj>
              </mc:Choice>
              <mc:Fallback>
                <p:oleObj name="Equation" r:id="rId43" imgW="507780" imgH="177723" progId="Equation.DSMT4">
                  <p:embed/>
                  <p:pic>
                    <p:nvPicPr>
                      <p:cNvPr id="0" name="Picture 2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81" y="5227638"/>
                        <a:ext cx="1016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207"/>
          <p:cNvGraphicFramePr>
            <a:graphicFrameLocks noChangeAspect="1"/>
          </p:cNvGraphicFramePr>
          <p:nvPr/>
        </p:nvGraphicFramePr>
        <p:xfrm>
          <a:off x="684213" y="4149725"/>
          <a:ext cx="25892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08" name="Equation" r:id="rId45" imgW="1294838" imgH="444307" progId="Equation.DSMT4">
                  <p:embed/>
                </p:oleObj>
              </mc:Choice>
              <mc:Fallback>
                <p:oleObj name="Equation" r:id="rId45" imgW="1294838" imgH="444307" progId="Equation.DSMT4">
                  <p:embed/>
                  <p:pic>
                    <p:nvPicPr>
                      <p:cNvPr id="0" name="Picture 2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25892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212"/>
          <p:cNvGraphicFramePr>
            <a:graphicFrameLocks noChangeAspect="1"/>
          </p:cNvGraphicFramePr>
          <p:nvPr/>
        </p:nvGraphicFramePr>
        <p:xfrm>
          <a:off x="3251200" y="4365625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09" name="Equation" r:id="rId47" imgW="532937" imgH="177646" progId="Equation.DSMT4">
                  <p:embed/>
                </p:oleObj>
              </mc:Choice>
              <mc:Fallback>
                <p:oleObj name="Equation" r:id="rId47" imgW="532937" imgH="177646" progId="Equation.DSMT4">
                  <p:embed/>
                  <p:pic>
                    <p:nvPicPr>
                      <p:cNvPr id="0" name="Picture 2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365625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02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8" grpId="0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84776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4000" y="1304764"/>
            <a:ext cx="8460488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zh-CN" altLang="en-US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题</a:t>
            </a:r>
            <a:r>
              <a:rPr lang="en-US" altLang="zh-CN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439652" y="1295400"/>
            <a:ext cx="5760640" cy="4647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46100" indent="-546100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(3) 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2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2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</a:t>
            </a:r>
            <a:endParaRPr lang="zh-CN" altLang="en-US" sz="2200" baseline="-25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Rectangle 176"/>
          <p:cNvSpPr>
            <a:spLocks noChangeArrowheads="1"/>
          </p:cNvSpPr>
          <p:nvPr/>
        </p:nvSpPr>
        <p:spPr bwMode="auto">
          <a:xfrm>
            <a:off x="0" y="5949950"/>
            <a:ext cx="914400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5" name="Group 169"/>
          <p:cNvGrpSpPr>
            <a:grpSpLocks/>
          </p:cNvGrpSpPr>
          <p:nvPr/>
        </p:nvGrpSpPr>
        <p:grpSpPr bwMode="auto">
          <a:xfrm>
            <a:off x="5834063" y="1948507"/>
            <a:ext cx="3059112" cy="1992314"/>
            <a:chOff x="3675" y="1161"/>
            <a:chExt cx="1927" cy="1255"/>
          </a:xfrm>
        </p:grpSpPr>
        <p:sp>
          <p:nvSpPr>
            <p:cNvPr id="136" name="Rectangle 157"/>
            <p:cNvSpPr>
              <a:spLocks noChangeArrowheads="1"/>
            </p:cNvSpPr>
            <p:nvPr/>
          </p:nvSpPr>
          <p:spPr bwMode="auto">
            <a:xfrm>
              <a:off x="3675" y="1161"/>
              <a:ext cx="1927" cy="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139"/>
            <p:cNvSpPr>
              <a:spLocks noChangeArrowheads="1"/>
            </p:cNvSpPr>
            <p:nvPr/>
          </p:nvSpPr>
          <p:spPr bwMode="auto">
            <a:xfrm>
              <a:off x="4355" y="1207"/>
              <a:ext cx="737" cy="90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Oval 117"/>
            <p:cNvSpPr>
              <a:spLocks noChangeArrowheads="1"/>
            </p:cNvSpPr>
            <p:nvPr/>
          </p:nvSpPr>
          <p:spPr bwMode="auto">
            <a:xfrm>
              <a:off x="3886" y="1745"/>
              <a:ext cx="142" cy="142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9" name="Group 118"/>
            <p:cNvGrpSpPr>
              <a:grpSpLocks/>
            </p:cNvGrpSpPr>
            <p:nvPr/>
          </p:nvGrpSpPr>
          <p:grpSpPr bwMode="auto">
            <a:xfrm rot="5400000">
              <a:off x="3789" y="1461"/>
              <a:ext cx="340" cy="57"/>
              <a:chOff x="612" y="3039"/>
              <a:chExt cx="340" cy="57"/>
            </a:xfrm>
          </p:grpSpPr>
          <p:sp>
            <p:nvSpPr>
              <p:cNvPr id="174" name="Rectangle 119"/>
              <p:cNvSpPr>
                <a:spLocks noChangeArrowheads="1"/>
              </p:cNvSpPr>
              <p:nvPr/>
            </p:nvSpPr>
            <p:spPr bwMode="auto">
              <a:xfrm>
                <a:off x="697" y="3044"/>
                <a:ext cx="170" cy="45"/>
              </a:xfrm>
              <a:prstGeom prst="rect">
                <a:avLst/>
              </a:prstGeom>
              <a:noFill/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Line 120"/>
              <p:cNvSpPr>
                <a:spLocks noChangeShapeType="1"/>
              </p:cNvSpPr>
              <p:nvPr/>
            </p:nvSpPr>
            <p:spPr bwMode="auto">
              <a:xfrm>
                <a:off x="612" y="3067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121"/>
              <p:cNvSpPr>
                <a:spLocks noChangeShapeType="1"/>
              </p:cNvSpPr>
              <p:nvPr/>
            </p:nvSpPr>
            <p:spPr bwMode="auto">
              <a:xfrm>
                <a:off x="867" y="3067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Rectangle 122"/>
              <p:cNvSpPr>
                <a:spLocks noChangeArrowheads="1"/>
              </p:cNvSpPr>
              <p:nvPr/>
            </p:nvSpPr>
            <p:spPr bwMode="auto">
              <a:xfrm>
                <a:off x="697" y="3039"/>
                <a:ext cx="170" cy="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0" name="Line 123"/>
            <p:cNvSpPr>
              <a:spLocks noChangeShapeType="1"/>
            </p:cNvSpPr>
            <p:nvPr/>
          </p:nvSpPr>
          <p:spPr bwMode="auto">
            <a:xfrm flipH="1" flipV="1">
              <a:off x="3958" y="1660"/>
              <a:ext cx="0" cy="3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24"/>
            <p:cNvSpPr>
              <a:spLocks noChangeShapeType="1"/>
            </p:cNvSpPr>
            <p:nvPr/>
          </p:nvSpPr>
          <p:spPr bwMode="auto">
            <a:xfrm flipH="1" flipV="1">
              <a:off x="3958" y="2000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25"/>
            <p:cNvSpPr>
              <a:spLocks noChangeShapeType="1"/>
            </p:cNvSpPr>
            <p:nvPr/>
          </p:nvSpPr>
          <p:spPr bwMode="auto">
            <a:xfrm flipV="1">
              <a:off x="4582" y="1830"/>
              <a:ext cx="0" cy="1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26"/>
            <p:cNvSpPr>
              <a:spLocks noChangeShapeType="1"/>
            </p:cNvSpPr>
            <p:nvPr/>
          </p:nvSpPr>
          <p:spPr bwMode="auto">
            <a:xfrm flipH="1" flipV="1">
              <a:off x="3958" y="1320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Group 127"/>
            <p:cNvGrpSpPr>
              <a:grpSpLocks/>
            </p:cNvGrpSpPr>
            <p:nvPr/>
          </p:nvGrpSpPr>
          <p:grpSpPr bwMode="auto">
            <a:xfrm>
              <a:off x="4173" y="1292"/>
              <a:ext cx="57" cy="57"/>
              <a:chOff x="4666" y="771"/>
              <a:chExt cx="57" cy="57"/>
            </a:xfrm>
          </p:grpSpPr>
          <p:sp>
            <p:nvSpPr>
              <p:cNvPr id="172" name="Oval 128"/>
              <p:cNvSpPr>
                <a:spLocks noChangeArrowheads="1"/>
              </p:cNvSpPr>
              <p:nvPr/>
            </p:nvSpPr>
            <p:spPr bwMode="auto">
              <a:xfrm>
                <a:off x="4672" y="777"/>
                <a:ext cx="43" cy="43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Rectangle 129"/>
              <p:cNvSpPr>
                <a:spLocks noChangeArrowheads="1"/>
              </p:cNvSpPr>
              <p:nvPr/>
            </p:nvSpPr>
            <p:spPr bwMode="auto">
              <a:xfrm>
                <a:off x="4666" y="771"/>
                <a:ext cx="57" cy="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5" name="Group 130"/>
            <p:cNvGrpSpPr>
              <a:grpSpLocks/>
            </p:cNvGrpSpPr>
            <p:nvPr/>
          </p:nvGrpSpPr>
          <p:grpSpPr bwMode="auto">
            <a:xfrm>
              <a:off x="4173" y="1972"/>
              <a:ext cx="57" cy="57"/>
              <a:chOff x="4666" y="771"/>
              <a:chExt cx="57" cy="57"/>
            </a:xfrm>
          </p:grpSpPr>
          <p:sp>
            <p:nvSpPr>
              <p:cNvPr id="170" name="Oval 131"/>
              <p:cNvSpPr>
                <a:spLocks noChangeArrowheads="1"/>
              </p:cNvSpPr>
              <p:nvPr/>
            </p:nvSpPr>
            <p:spPr bwMode="auto">
              <a:xfrm>
                <a:off x="4672" y="777"/>
                <a:ext cx="43" cy="43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Rectangle 132"/>
              <p:cNvSpPr>
                <a:spLocks noChangeArrowheads="1"/>
              </p:cNvSpPr>
              <p:nvPr/>
            </p:nvSpPr>
            <p:spPr bwMode="auto">
              <a:xfrm>
                <a:off x="4666" y="771"/>
                <a:ext cx="57" cy="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6" name="Group 133"/>
            <p:cNvGrpSpPr>
              <a:grpSpLocks/>
            </p:cNvGrpSpPr>
            <p:nvPr/>
          </p:nvGrpSpPr>
          <p:grpSpPr bwMode="auto">
            <a:xfrm rot="5400000">
              <a:off x="4412" y="1631"/>
              <a:ext cx="340" cy="57"/>
              <a:chOff x="612" y="3039"/>
              <a:chExt cx="340" cy="57"/>
            </a:xfrm>
          </p:grpSpPr>
          <p:sp>
            <p:nvSpPr>
              <p:cNvPr id="166" name="Rectangle 134"/>
              <p:cNvSpPr>
                <a:spLocks noChangeArrowheads="1"/>
              </p:cNvSpPr>
              <p:nvPr/>
            </p:nvSpPr>
            <p:spPr bwMode="auto">
              <a:xfrm>
                <a:off x="697" y="3044"/>
                <a:ext cx="170" cy="45"/>
              </a:xfrm>
              <a:prstGeom prst="rect">
                <a:avLst/>
              </a:prstGeom>
              <a:noFill/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Line 135"/>
              <p:cNvSpPr>
                <a:spLocks noChangeShapeType="1"/>
              </p:cNvSpPr>
              <p:nvPr/>
            </p:nvSpPr>
            <p:spPr bwMode="auto">
              <a:xfrm>
                <a:off x="612" y="3067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136"/>
              <p:cNvSpPr>
                <a:spLocks noChangeShapeType="1"/>
              </p:cNvSpPr>
              <p:nvPr/>
            </p:nvSpPr>
            <p:spPr bwMode="auto">
              <a:xfrm>
                <a:off x="867" y="3067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Rectangle 137"/>
              <p:cNvSpPr>
                <a:spLocks noChangeArrowheads="1"/>
              </p:cNvSpPr>
              <p:nvPr/>
            </p:nvSpPr>
            <p:spPr bwMode="auto">
              <a:xfrm>
                <a:off x="697" y="3039"/>
                <a:ext cx="170" cy="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7" name="Line 138"/>
            <p:cNvSpPr>
              <a:spLocks noChangeShapeType="1"/>
            </p:cNvSpPr>
            <p:nvPr/>
          </p:nvSpPr>
          <p:spPr bwMode="auto">
            <a:xfrm flipV="1">
              <a:off x="4582" y="1320"/>
              <a:ext cx="0" cy="1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0"/>
            <p:cNvSpPr>
              <a:spLocks noChangeShapeType="1"/>
            </p:cNvSpPr>
            <p:nvPr/>
          </p:nvSpPr>
          <p:spPr bwMode="auto">
            <a:xfrm flipV="1">
              <a:off x="5348" y="1830"/>
              <a:ext cx="0" cy="1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9" name="Group 141"/>
            <p:cNvGrpSpPr>
              <a:grpSpLocks/>
            </p:cNvGrpSpPr>
            <p:nvPr/>
          </p:nvGrpSpPr>
          <p:grpSpPr bwMode="auto">
            <a:xfrm rot="5400000">
              <a:off x="5178" y="1631"/>
              <a:ext cx="340" cy="57"/>
              <a:chOff x="612" y="3039"/>
              <a:chExt cx="340" cy="57"/>
            </a:xfrm>
          </p:grpSpPr>
          <p:sp>
            <p:nvSpPr>
              <p:cNvPr id="162" name="Rectangle 142"/>
              <p:cNvSpPr>
                <a:spLocks noChangeArrowheads="1"/>
              </p:cNvSpPr>
              <p:nvPr/>
            </p:nvSpPr>
            <p:spPr bwMode="auto">
              <a:xfrm>
                <a:off x="697" y="3044"/>
                <a:ext cx="170" cy="45"/>
              </a:xfrm>
              <a:prstGeom prst="rect">
                <a:avLst/>
              </a:prstGeom>
              <a:noFill/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Line 143"/>
              <p:cNvSpPr>
                <a:spLocks noChangeShapeType="1"/>
              </p:cNvSpPr>
              <p:nvPr/>
            </p:nvSpPr>
            <p:spPr bwMode="auto">
              <a:xfrm>
                <a:off x="612" y="3067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144"/>
              <p:cNvSpPr>
                <a:spLocks noChangeShapeType="1"/>
              </p:cNvSpPr>
              <p:nvPr/>
            </p:nvSpPr>
            <p:spPr bwMode="auto">
              <a:xfrm>
                <a:off x="867" y="3067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Rectangle 145"/>
              <p:cNvSpPr>
                <a:spLocks noChangeArrowheads="1"/>
              </p:cNvSpPr>
              <p:nvPr/>
            </p:nvSpPr>
            <p:spPr bwMode="auto">
              <a:xfrm>
                <a:off x="697" y="3039"/>
                <a:ext cx="170" cy="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0" name="Line 146"/>
            <p:cNvSpPr>
              <a:spLocks noChangeShapeType="1"/>
            </p:cNvSpPr>
            <p:nvPr/>
          </p:nvSpPr>
          <p:spPr bwMode="auto">
            <a:xfrm flipV="1">
              <a:off x="5348" y="1320"/>
              <a:ext cx="0" cy="1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47"/>
            <p:cNvSpPr>
              <a:spLocks noChangeShapeType="1"/>
            </p:cNvSpPr>
            <p:nvPr/>
          </p:nvSpPr>
          <p:spPr bwMode="auto">
            <a:xfrm flipH="1" flipV="1">
              <a:off x="5092" y="1320"/>
              <a:ext cx="2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48"/>
            <p:cNvSpPr>
              <a:spLocks noChangeShapeType="1"/>
            </p:cNvSpPr>
            <p:nvPr/>
          </p:nvSpPr>
          <p:spPr bwMode="auto">
            <a:xfrm flipH="1" flipV="1">
              <a:off x="5092" y="2000"/>
              <a:ext cx="2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" name="Object 149"/>
            <p:cNvGraphicFramePr>
              <a:graphicFrameLocks noChangeAspect="1"/>
            </p:cNvGraphicFramePr>
            <p:nvPr/>
          </p:nvGraphicFramePr>
          <p:xfrm>
            <a:off x="4355" y="1543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14" name="Equation" r:id="rId4" imgW="165028" imgH="228501" progId="Equation.DSMT4">
                    <p:embed/>
                  </p:oleObj>
                </mc:Choice>
                <mc:Fallback>
                  <p:oleObj name="Equation" r:id="rId4" imgW="165028" imgH="228501" progId="Equation.DSMT4">
                    <p:embed/>
                    <p:pic>
                      <p:nvPicPr>
                        <p:cNvPr id="0" name="Picture 3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1543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" name="Object 150"/>
            <p:cNvGraphicFramePr>
              <a:graphicFrameLocks noChangeAspect="1"/>
            </p:cNvGraphicFramePr>
            <p:nvPr/>
          </p:nvGraphicFramePr>
          <p:xfrm>
            <a:off x="5116" y="1543"/>
            <a:ext cx="2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15" name="Equation" r:id="rId6" imgW="203112" imgH="228501" progId="Equation.DSMT4">
                    <p:embed/>
                  </p:oleObj>
                </mc:Choice>
                <mc:Fallback>
                  <p:oleObj name="Equation" r:id="rId6" imgW="203112" imgH="228501" progId="Equation.DSMT4">
                    <p:embed/>
                    <p:pic>
                      <p:nvPicPr>
                        <p:cNvPr id="0" name="Picture 3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1543"/>
                          <a:ext cx="23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Object 151"/>
            <p:cNvGraphicFramePr>
              <a:graphicFrameLocks noChangeAspect="1"/>
            </p:cNvGraphicFramePr>
            <p:nvPr/>
          </p:nvGraphicFramePr>
          <p:xfrm>
            <a:off x="4128" y="1320"/>
            <a:ext cx="187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16" name="Equation" r:id="rId8" imgW="165028" imgH="571252" progId="Equation.DSMT4">
                    <p:embed/>
                  </p:oleObj>
                </mc:Choice>
                <mc:Fallback>
                  <p:oleObj name="Equation" r:id="rId8" imgW="165028" imgH="571252" progId="Equation.DSMT4">
                    <p:embed/>
                    <p:pic>
                      <p:nvPicPr>
                        <p:cNvPr id="0" name="Picture 3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20"/>
                          <a:ext cx="187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Object 152"/>
            <p:cNvGraphicFramePr>
              <a:graphicFrameLocks noChangeAspect="1"/>
            </p:cNvGraphicFramePr>
            <p:nvPr/>
          </p:nvGraphicFramePr>
          <p:xfrm>
            <a:off x="5401" y="1320"/>
            <a:ext cx="201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17" name="Equation" r:id="rId10" imgW="177646" imgH="571004" progId="Equation.DSMT4">
                    <p:embed/>
                  </p:oleObj>
                </mc:Choice>
                <mc:Fallback>
                  <p:oleObj name="Equation" r:id="rId10" imgW="177646" imgH="571004" progId="Equation.DSMT4">
                    <p:embed/>
                    <p:pic>
                      <p:nvPicPr>
                        <p:cNvPr id="0" name="Picture 3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1" y="1320"/>
                          <a:ext cx="201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" name="Object 1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5684849"/>
                </p:ext>
              </p:extLst>
            </p:nvPr>
          </p:nvGraphicFramePr>
          <p:xfrm>
            <a:off x="3738" y="1373"/>
            <a:ext cx="20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18" name="Equation" r:id="rId12" imgW="177480" imgH="228600" progId="Equation.DSMT4">
                    <p:embed/>
                  </p:oleObj>
                </mc:Choice>
                <mc:Fallback>
                  <p:oleObj name="Equation" r:id="rId12" imgW="177480" imgH="228600" progId="Equation.DSMT4">
                    <p:embed/>
                    <p:pic>
                      <p:nvPicPr>
                        <p:cNvPr id="0" name="Picture 35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" y="1373"/>
                          <a:ext cx="20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Object 1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8683862"/>
                </p:ext>
              </p:extLst>
            </p:nvPr>
          </p:nvGraphicFramePr>
          <p:xfrm>
            <a:off x="3720" y="1688"/>
            <a:ext cx="17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19" name="Equation" r:id="rId14" imgW="152280" imgH="228600" progId="Equation.DSMT4">
                    <p:embed/>
                  </p:oleObj>
                </mc:Choice>
                <mc:Fallback>
                  <p:oleObj name="Equation" r:id="rId14" imgW="152280" imgH="228600" progId="Equation.DSMT4">
                    <p:embed/>
                    <p:pic>
                      <p:nvPicPr>
                        <p:cNvPr id="0" name="Picture 3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688"/>
                          <a:ext cx="17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" name="Object 155"/>
            <p:cNvGraphicFramePr>
              <a:graphicFrameLocks noChangeAspect="1"/>
            </p:cNvGraphicFramePr>
            <p:nvPr/>
          </p:nvGraphicFramePr>
          <p:xfrm>
            <a:off x="3741" y="1912"/>
            <a:ext cx="144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20" name="Equation" r:id="rId16" imgW="126780" imgH="101424" progId="Equation.DSMT4">
                    <p:embed/>
                  </p:oleObj>
                </mc:Choice>
                <mc:Fallback>
                  <p:oleObj name="Equation" r:id="rId16" imgW="126780" imgH="101424" progId="Equation.DSMT4">
                    <p:embed/>
                    <p:pic>
                      <p:nvPicPr>
                        <p:cNvPr id="0" name="Picture 3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1912"/>
                          <a:ext cx="144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" name="Object 156"/>
            <p:cNvGraphicFramePr>
              <a:graphicFrameLocks noChangeAspect="1"/>
            </p:cNvGraphicFramePr>
            <p:nvPr/>
          </p:nvGraphicFramePr>
          <p:xfrm>
            <a:off x="3741" y="1632"/>
            <a:ext cx="159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21" name="Equation" r:id="rId18" imgW="139700" imgH="139700" progId="Equation.DSMT4">
                    <p:embed/>
                  </p:oleObj>
                </mc:Choice>
                <mc:Fallback>
                  <p:oleObj name="Equation" r:id="rId18" imgW="139700" imgH="139700" progId="Equation.DSMT4">
                    <p:embed/>
                    <p:pic>
                      <p:nvPicPr>
                        <p:cNvPr id="0" name="Picture 35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1632"/>
                          <a:ext cx="159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" name="Text Box 167"/>
            <p:cNvSpPr txBox="1">
              <a:spLocks noChangeArrowheads="1"/>
            </p:cNvSpPr>
            <p:nvPr/>
          </p:nvSpPr>
          <p:spPr bwMode="auto">
            <a:xfrm>
              <a:off x="4469" y="2116"/>
              <a:ext cx="58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defRPr sz="28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defRPr sz="28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defRPr sz="28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defRPr sz="28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800" b="0" dirty="0">
                  <a:ea typeface="宋体" charset="-122"/>
                </a:rPr>
                <a:t>放大器</a:t>
              </a:r>
            </a:p>
          </p:txBody>
        </p:sp>
      </p:grpSp>
      <p:sp>
        <p:nvSpPr>
          <p:cNvPr id="258" name="Line 88"/>
          <p:cNvSpPr>
            <a:spLocks noChangeShapeType="1"/>
          </p:cNvSpPr>
          <p:nvPr/>
        </p:nvSpPr>
        <p:spPr bwMode="auto">
          <a:xfrm>
            <a:off x="2195513" y="1878657"/>
            <a:ext cx="0" cy="172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9" name="Group 94"/>
          <p:cNvGrpSpPr>
            <a:grpSpLocks/>
          </p:cNvGrpSpPr>
          <p:nvPr/>
        </p:nvGrpSpPr>
        <p:grpSpPr bwMode="auto">
          <a:xfrm>
            <a:off x="1908175" y="3462982"/>
            <a:ext cx="320675" cy="503237"/>
            <a:chOff x="1202" y="2388"/>
            <a:chExt cx="202" cy="317"/>
          </a:xfrm>
        </p:grpSpPr>
        <p:graphicFrame>
          <p:nvGraphicFramePr>
            <p:cNvPr id="260" name="Object 95"/>
            <p:cNvGraphicFramePr>
              <a:graphicFrameLocks noChangeAspect="1"/>
            </p:cNvGraphicFramePr>
            <p:nvPr/>
          </p:nvGraphicFramePr>
          <p:xfrm>
            <a:off x="1202" y="2446"/>
            <a:ext cx="20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22" name="Equation" r:id="rId20" imgW="177646" imgH="228402" progId="Equation.DSMT4">
                    <p:embed/>
                  </p:oleObj>
                </mc:Choice>
                <mc:Fallback>
                  <p:oleObj name="Equation" r:id="rId20" imgW="177646" imgH="228402" progId="Equation.DSMT4">
                    <p:embed/>
                    <p:pic>
                      <p:nvPicPr>
                        <p:cNvPr id="0" name="Picture 3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446"/>
                          <a:ext cx="20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1" name="Group 96"/>
            <p:cNvGrpSpPr>
              <a:grpSpLocks/>
            </p:cNvGrpSpPr>
            <p:nvPr/>
          </p:nvGrpSpPr>
          <p:grpSpPr bwMode="auto">
            <a:xfrm>
              <a:off x="1292" y="2388"/>
              <a:ext cx="91" cy="91"/>
              <a:chOff x="657" y="3793"/>
              <a:chExt cx="91" cy="91"/>
            </a:xfrm>
          </p:grpSpPr>
          <p:sp>
            <p:nvSpPr>
              <p:cNvPr id="262" name="Line 97"/>
              <p:cNvSpPr>
                <a:spLocks noChangeShapeType="1"/>
              </p:cNvSpPr>
              <p:nvPr/>
            </p:nvSpPr>
            <p:spPr bwMode="auto">
              <a:xfrm>
                <a:off x="657" y="3793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Line 98"/>
              <p:cNvSpPr>
                <a:spLocks noChangeShapeType="1"/>
              </p:cNvSpPr>
              <p:nvPr/>
            </p:nvSpPr>
            <p:spPr bwMode="auto">
              <a:xfrm>
                <a:off x="657" y="3793"/>
                <a:ext cx="0" cy="9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4" name="Rectangle 99"/>
          <p:cNvSpPr>
            <a:spLocks noChangeArrowheads="1"/>
          </p:cNvSpPr>
          <p:nvPr/>
        </p:nvSpPr>
        <p:spPr bwMode="auto">
          <a:xfrm>
            <a:off x="1619250" y="3892376"/>
            <a:ext cx="1657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5" name="Group 177"/>
          <p:cNvGrpSpPr>
            <a:grpSpLocks/>
          </p:cNvGrpSpPr>
          <p:nvPr/>
        </p:nvGrpSpPr>
        <p:grpSpPr bwMode="auto">
          <a:xfrm>
            <a:off x="684213" y="3892376"/>
            <a:ext cx="2386012" cy="469900"/>
            <a:chOff x="431" y="2431"/>
            <a:chExt cx="1503" cy="296"/>
          </a:xfrm>
        </p:grpSpPr>
        <p:graphicFrame>
          <p:nvGraphicFramePr>
            <p:cNvPr id="266" name="Object 101"/>
            <p:cNvGraphicFramePr>
              <a:graphicFrameLocks noChangeAspect="1"/>
            </p:cNvGraphicFramePr>
            <p:nvPr/>
          </p:nvGraphicFramePr>
          <p:xfrm>
            <a:off x="655" y="2431"/>
            <a:ext cx="127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23" name="Equation" r:id="rId22" imgW="1016000" imgH="228600" progId="Equation.DSMT4">
                    <p:embed/>
                  </p:oleObj>
                </mc:Choice>
                <mc:Fallback>
                  <p:oleObj name="Equation" r:id="rId22" imgW="1016000" imgH="228600" progId="Equation.DSMT4">
                    <p:embed/>
                    <p:pic>
                      <p:nvPicPr>
                        <p:cNvPr id="0" name="Picture 35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2431"/>
                          <a:ext cx="127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" name="Object 102"/>
            <p:cNvGraphicFramePr>
              <a:graphicFrameLocks noChangeAspect="1"/>
            </p:cNvGraphicFramePr>
            <p:nvPr/>
          </p:nvGraphicFramePr>
          <p:xfrm>
            <a:off x="431" y="2439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24" name="Equation" r:id="rId24" imgW="177646" imgH="228402" progId="Equation.DSMT4">
                    <p:embed/>
                  </p:oleObj>
                </mc:Choice>
                <mc:Fallback>
                  <p:oleObj name="Equation" r:id="rId24" imgW="177646" imgH="228402" progId="Equation.DSMT4">
                    <p:embed/>
                    <p:pic>
                      <p:nvPicPr>
                        <p:cNvPr id="0" name="Picture 35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439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8" name="Line 103"/>
          <p:cNvSpPr>
            <a:spLocks noChangeShapeType="1"/>
          </p:cNvSpPr>
          <p:nvPr/>
        </p:nvSpPr>
        <p:spPr bwMode="auto">
          <a:xfrm>
            <a:off x="3675063" y="1877069"/>
            <a:ext cx="0" cy="172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Rectangle 109"/>
          <p:cNvSpPr>
            <a:spLocks noChangeArrowheads="1"/>
          </p:cNvSpPr>
          <p:nvPr/>
        </p:nvSpPr>
        <p:spPr bwMode="auto">
          <a:xfrm>
            <a:off x="1679575" y="4325763"/>
            <a:ext cx="1657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0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57177"/>
              </p:ext>
            </p:extLst>
          </p:nvPr>
        </p:nvGraphicFramePr>
        <p:xfrm>
          <a:off x="1692275" y="4325763"/>
          <a:ext cx="1039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25" name="Equation" r:id="rId26" imgW="520474" imgH="431613" progId="Equation.DSMT4">
                  <p:embed/>
                </p:oleObj>
              </mc:Choice>
              <mc:Fallback>
                <p:oleObj name="Equation" r:id="rId26" imgW="520474" imgH="431613" progId="Equation.DSMT4">
                  <p:embed/>
                  <p:pic>
                    <p:nvPicPr>
                      <p:cNvPr id="0" name="Picture 3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25763"/>
                        <a:ext cx="1039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84559"/>
              </p:ext>
            </p:extLst>
          </p:nvPr>
        </p:nvGraphicFramePr>
        <p:xfrm>
          <a:off x="2700338" y="4325763"/>
          <a:ext cx="1090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26" name="Equation" r:id="rId28" imgW="545863" imgH="431613" progId="Equation.DSMT4">
                  <p:embed/>
                </p:oleObj>
              </mc:Choice>
              <mc:Fallback>
                <p:oleObj name="Equation" r:id="rId28" imgW="545863" imgH="431613" progId="Equation.DSMT4">
                  <p:embed/>
                  <p:pic>
                    <p:nvPicPr>
                      <p:cNvPr id="0" name="Picture 3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25763"/>
                        <a:ext cx="1090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38396"/>
              </p:ext>
            </p:extLst>
          </p:nvPr>
        </p:nvGraphicFramePr>
        <p:xfrm>
          <a:off x="684213" y="4325763"/>
          <a:ext cx="104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27" name="Equation" r:id="rId30" imgW="520474" imgH="431613" progId="Equation.DSMT4">
                  <p:embed/>
                </p:oleObj>
              </mc:Choice>
              <mc:Fallback>
                <p:oleObj name="Equation" r:id="rId30" imgW="520474" imgH="431613" progId="Equation.DSMT4">
                  <p:embed/>
                  <p:pic>
                    <p:nvPicPr>
                      <p:cNvPr id="0" name="Picture 3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25763"/>
                        <a:ext cx="104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00848"/>
              </p:ext>
            </p:extLst>
          </p:nvPr>
        </p:nvGraphicFramePr>
        <p:xfrm>
          <a:off x="3779838" y="4324176"/>
          <a:ext cx="2079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28" name="Equation" r:id="rId32" imgW="1040948" imgH="431613" progId="Equation.DSMT4">
                  <p:embed/>
                </p:oleObj>
              </mc:Choice>
              <mc:Fallback>
                <p:oleObj name="Equation" r:id="rId32" imgW="1040948" imgH="431613" progId="Equation.DSMT4">
                  <p:embed/>
                  <p:pic>
                    <p:nvPicPr>
                      <p:cNvPr id="0" name="Picture 3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324176"/>
                        <a:ext cx="2079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51452"/>
              </p:ext>
            </p:extLst>
          </p:nvPr>
        </p:nvGraphicFramePr>
        <p:xfrm>
          <a:off x="3743908" y="5946439"/>
          <a:ext cx="378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29" name="Equation" r:id="rId34" imgW="1892300" imgH="431800" progId="Equation.DSMT4">
                  <p:embed/>
                </p:oleObj>
              </mc:Choice>
              <mc:Fallback>
                <p:oleObj name="Equation" r:id="rId34" imgW="1892300" imgH="431800" progId="Equation.DSMT4">
                  <p:embed/>
                  <p:pic>
                    <p:nvPicPr>
                      <p:cNvPr id="0" name="Picture 3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908" y="5946439"/>
                        <a:ext cx="37846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" name="Group 161"/>
          <p:cNvGrpSpPr>
            <a:grpSpLocks/>
          </p:cNvGrpSpPr>
          <p:nvPr/>
        </p:nvGrpSpPr>
        <p:grpSpPr bwMode="auto">
          <a:xfrm>
            <a:off x="3365500" y="3461394"/>
            <a:ext cx="366713" cy="503238"/>
            <a:chOff x="1188" y="2388"/>
            <a:chExt cx="231" cy="317"/>
          </a:xfrm>
        </p:grpSpPr>
        <p:graphicFrame>
          <p:nvGraphicFramePr>
            <p:cNvPr id="276" name="Object 162"/>
            <p:cNvGraphicFramePr>
              <a:graphicFrameLocks noChangeAspect="1"/>
            </p:cNvGraphicFramePr>
            <p:nvPr/>
          </p:nvGraphicFramePr>
          <p:xfrm>
            <a:off x="1188" y="2446"/>
            <a:ext cx="2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30" name="Equation" r:id="rId36" imgW="203112" imgH="228501" progId="Equation.DSMT4">
                    <p:embed/>
                  </p:oleObj>
                </mc:Choice>
                <mc:Fallback>
                  <p:oleObj name="Equation" r:id="rId36" imgW="203112" imgH="228501" progId="Equation.DSMT4">
                    <p:embed/>
                    <p:pic>
                      <p:nvPicPr>
                        <p:cNvPr id="0" name="Picture 35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446"/>
                          <a:ext cx="23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" name="Group 163"/>
            <p:cNvGrpSpPr>
              <a:grpSpLocks/>
            </p:cNvGrpSpPr>
            <p:nvPr/>
          </p:nvGrpSpPr>
          <p:grpSpPr bwMode="auto">
            <a:xfrm>
              <a:off x="1292" y="2388"/>
              <a:ext cx="91" cy="91"/>
              <a:chOff x="657" y="3793"/>
              <a:chExt cx="91" cy="91"/>
            </a:xfrm>
          </p:grpSpPr>
          <p:sp>
            <p:nvSpPr>
              <p:cNvPr id="278" name="Line 164"/>
              <p:cNvSpPr>
                <a:spLocks noChangeShapeType="1"/>
              </p:cNvSpPr>
              <p:nvPr/>
            </p:nvSpPr>
            <p:spPr bwMode="auto">
              <a:xfrm>
                <a:off x="657" y="3793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" name="Line 165"/>
              <p:cNvSpPr>
                <a:spLocks noChangeShapeType="1"/>
              </p:cNvSpPr>
              <p:nvPr/>
            </p:nvSpPr>
            <p:spPr bwMode="auto">
              <a:xfrm>
                <a:off x="657" y="3793"/>
                <a:ext cx="0" cy="9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0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29081"/>
              </p:ext>
            </p:extLst>
          </p:nvPr>
        </p:nvGraphicFramePr>
        <p:xfrm>
          <a:off x="5867400" y="4535313"/>
          <a:ext cx="885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31" name="Equation" r:id="rId38" imgW="444114" imgH="177646" progId="Equation.DSMT4">
                  <p:embed/>
                </p:oleObj>
              </mc:Choice>
              <mc:Fallback>
                <p:oleObj name="Equation" r:id="rId38" imgW="444114" imgH="177646" progId="Equation.DSMT4">
                  <p:embed/>
                  <p:pic>
                    <p:nvPicPr>
                      <p:cNvPr id="0" name="Picture 3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35313"/>
                        <a:ext cx="8858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" name="Group 175"/>
          <p:cNvGrpSpPr>
            <a:grpSpLocks/>
          </p:cNvGrpSpPr>
          <p:nvPr/>
        </p:nvGrpSpPr>
        <p:grpSpPr bwMode="auto">
          <a:xfrm>
            <a:off x="684214" y="5154439"/>
            <a:ext cx="4056063" cy="863600"/>
            <a:chOff x="2880" y="3181"/>
            <a:chExt cx="2555" cy="544"/>
          </a:xfrm>
        </p:grpSpPr>
        <p:graphicFrame>
          <p:nvGraphicFramePr>
            <p:cNvPr id="282" name="Object 1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148057"/>
                </p:ext>
              </p:extLst>
            </p:nvPr>
          </p:nvGraphicFramePr>
          <p:xfrm>
            <a:off x="4331" y="3181"/>
            <a:ext cx="110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32" name="Equation" r:id="rId40" imgW="876300" imgH="431800" progId="Equation.DSMT4">
                    <p:embed/>
                  </p:oleObj>
                </mc:Choice>
                <mc:Fallback>
                  <p:oleObj name="Equation" r:id="rId40" imgW="876300" imgH="431800" progId="Equation.DSMT4">
                    <p:embed/>
                    <p:pic>
                      <p:nvPicPr>
                        <p:cNvPr id="0" name="Picture 35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3181"/>
                          <a:ext cx="110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3" name="Rectangle 174"/>
            <p:cNvSpPr>
              <a:spLocks noChangeArrowheads="1"/>
            </p:cNvSpPr>
            <p:nvPr/>
          </p:nvSpPr>
          <p:spPr bwMode="auto">
            <a:xfrm>
              <a:off x="2880" y="3294"/>
              <a:ext cx="199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2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若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(1+</a:t>
              </a:r>
              <a:r>
                <a:rPr lang="el-GR" altLang="zh-CN" sz="2200" i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β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en-US" altLang="zh-CN" sz="2200" i="1" dirty="0" err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lang="en-US" altLang="zh-CN" sz="2200" baseline="-250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&gt;&gt;</a:t>
              </a:r>
              <a:r>
                <a:rPr lang="en-US" altLang="zh-CN" sz="2200" i="1" dirty="0" err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be</a:t>
              </a:r>
              <a:r>
                <a:rPr lang="zh-CN" altLang="en-US" sz="22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，有</a:t>
              </a:r>
              <a:endParaRPr lang="zh-CN" altLang="el-GR" sz="2200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84" name="Rectangle 115"/>
          <p:cNvSpPr>
            <a:spLocks noChangeArrowheads="1"/>
          </p:cNvSpPr>
          <p:nvPr/>
        </p:nvSpPr>
        <p:spPr bwMode="auto">
          <a:xfrm>
            <a:off x="684213" y="6123927"/>
            <a:ext cx="31686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如果信号源内阻为</a:t>
            </a:r>
            <a:r>
              <a:rPr lang="en-US" altLang="zh-CN" sz="2200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  <a:endParaRPr lang="zh-CN" altLang="el-GR" sz="2200" baseline="-250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5" name="Group 192"/>
          <p:cNvGrpSpPr>
            <a:grpSpLocks/>
          </p:cNvGrpSpPr>
          <p:nvPr/>
        </p:nvGrpSpPr>
        <p:grpSpPr bwMode="auto">
          <a:xfrm>
            <a:off x="539750" y="1628800"/>
            <a:ext cx="4752975" cy="1757363"/>
            <a:chOff x="340" y="1254"/>
            <a:chExt cx="2994" cy="1107"/>
          </a:xfrm>
        </p:grpSpPr>
        <p:grpSp>
          <p:nvGrpSpPr>
            <p:cNvPr id="286" name="Group 74"/>
            <p:cNvGrpSpPr>
              <a:grpSpLocks noChangeAspect="1"/>
            </p:cNvGrpSpPr>
            <p:nvPr/>
          </p:nvGrpSpPr>
          <p:grpSpPr bwMode="auto">
            <a:xfrm>
              <a:off x="385" y="1513"/>
              <a:ext cx="2804" cy="848"/>
              <a:chOff x="697" y="2245"/>
              <a:chExt cx="2438" cy="737"/>
            </a:xfrm>
          </p:grpSpPr>
          <p:grpSp>
            <p:nvGrpSpPr>
              <p:cNvPr id="303" name="Group 75"/>
              <p:cNvGrpSpPr>
                <a:grpSpLocks noChangeAspect="1"/>
              </p:cNvGrpSpPr>
              <p:nvPr/>
            </p:nvGrpSpPr>
            <p:grpSpPr bwMode="auto">
              <a:xfrm rot="5400000">
                <a:off x="2596" y="2584"/>
                <a:ext cx="342" cy="57"/>
                <a:chOff x="610" y="3039"/>
                <a:chExt cx="342" cy="57"/>
              </a:xfrm>
            </p:grpSpPr>
            <p:sp>
              <p:nvSpPr>
                <p:cNvPr id="362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3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610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4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7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4" name="Group 80"/>
              <p:cNvGrpSpPr>
                <a:grpSpLocks noChangeAspect="1"/>
              </p:cNvGrpSpPr>
              <p:nvPr/>
            </p:nvGrpSpPr>
            <p:grpSpPr bwMode="auto">
              <a:xfrm rot="5400000">
                <a:off x="893" y="2585"/>
                <a:ext cx="346" cy="57"/>
                <a:chOff x="612" y="3039"/>
                <a:chExt cx="346" cy="57"/>
              </a:xfrm>
            </p:grpSpPr>
            <p:sp>
              <p:nvSpPr>
                <p:cNvPr id="358" name="Rectangle 8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9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1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" name="Group 85"/>
              <p:cNvGrpSpPr>
                <a:grpSpLocks noChangeAspect="1"/>
              </p:cNvGrpSpPr>
              <p:nvPr/>
            </p:nvGrpSpPr>
            <p:grpSpPr bwMode="auto">
              <a:xfrm rot="5400000">
                <a:off x="1233" y="2585"/>
                <a:ext cx="347" cy="57"/>
                <a:chOff x="609" y="3039"/>
                <a:chExt cx="347" cy="57"/>
              </a:xfrm>
            </p:grpSpPr>
            <p:sp>
              <p:nvSpPr>
                <p:cNvPr id="354" name="Rectangle 8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7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5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609" y="3070"/>
                  <a:ext cx="9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71"/>
                  <a:ext cx="8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7" name="Rectangl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" name="Group 90"/>
              <p:cNvGrpSpPr>
                <a:grpSpLocks noChangeAspect="1"/>
              </p:cNvGrpSpPr>
              <p:nvPr/>
            </p:nvGrpSpPr>
            <p:grpSpPr bwMode="auto">
              <a:xfrm rot="5400000">
                <a:off x="1577" y="2414"/>
                <a:ext cx="340" cy="57"/>
                <a:chOff x="612" y="3039"/>
                <a:chExt cx="340" cy="57"/>
              </a:xfrm>
            </p:grpSpPr>
            <p:sp>
              <p:nvSpPr>
                <p:cNvPr id="350" name="Rectangle 9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1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2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3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" name="Group 95"/>
              <p:cNvGrpSpPr>
                <a:grpSpLocks noChangeAspect="1"/>
              </p:cNvGrpSpPr>
              <p:nvPr/>
            </p:nvGrpSpPr>
            <p:grpSpPr bwMode="auto">
              <a:xfrm rot="5400000">
                <a:off x="2256" y="2584"/>
                <a:ext cx="342" cy="57"/>
                <a:chOff x="610" y="3039"/>
                <a:chExt cx="342" cy="57"/>
              </a:xfrm>
            </p:grpSpPr>
            <p:sp>
              <p:nvSpPr>
                <p:cNvPr id="346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5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7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610" y="3069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71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" name="Group 100"/>
              <p:cNvGrpSpPr>
                <a:grpSpLocks noChangeAspect="1"/>
              </p:cNvGrpSpPr>
              <p:nvPr/>
            </p:nvGrpSpPr>
            <p:grpSpPr bwMode="auto">
              <a:xfrm rot="-5400000">
                <a:off x="1917" y="2755"/>
                <a:ext cx="340" cy="57"/>
                <a:chOff x="612" y="3039"/>
                <a:chExt cx="340" cy="57"/>
              </a:xfrm>
            </p:grpSpPr>
            <p:sp>
              <p:nvSpPr>
                <p:cNvPr id="342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3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4" name="Line 10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" name="Group 105"/>
              <p:cNvGrpSpPr>
                <a:grpSpLocks noChangeAspect="1"/>
              </p:cNvGrpSpPr>
              <p:nvPr/>
            </p:nvGrpSpPr>
            <p:grpSpPr bwMode="auto">
              <a:xfrm>
                <a:off x="2025" y="2358"/>
                <a:ext cx="118" cy="167"/>
                <a:chOff x="2766" y="2135"/>
                <a:chExt cx="118" cy="167"/>
              </a:xfrm>
            </p:grpSpPr>
            <p:sp>
              <p:nvSpPr>
                <p:cNvPr id="337" name="Line 10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823" y="2135"/>
                  <a:ext cx="61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" name="Line 10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23" y="2217"/>
                  <a:ext cx="61" cy="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" name="Line 10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66" y="2135"/>
                  <a:ext cx="57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" name="Line 10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766" y="2217"/>
                  <a:ext cx="57" cy="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1" name="Line 1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66" y="2217"/>
                  <a:ext cx="11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0" name="Line 111"/>
              <p:cNvSpPr>
                <a:spLocks noChangeAspect="1" noChangeShapeType="1"/>
              </p:cNvSpPr>
              <p:nvPr/>
            </p:nvSpPr>
            <p:spPr bwMode="auto">
              <a:xfrm>
                <a:off x="2086" y="2526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" name="Line 112"/>
              <p:cNvSpPr>
                <a:spLocks noChangeAspect="1" noChangeShapeType="1"/>
              </p:cNvSpPr>
              <p:nvPr/>
            </p:nvSpPr>
            <p:spPr bwMode="auto">
              <a:xfrm flipV="1">
                <a:off x="1746" y="2614"/>
                <a:ext cx="3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725" y="2273"/>
                <a:ext cx="102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3" name="Group 114"/>
              <p:cNvGrpSpPr>
                <a:grpSpLocks noChangeAspect="1"/>
              </p:cNvGrpSpPr>
              <p:nvPr/>
            </p:nvGrpSpPr>
            <p:grpSpPr bwMode="auto">
              <a:xfrm>
                <a:off x="697" y="2245"/>
                <a:ext cx="57" cy="57"/>
                <a:chOff x="4666" y="771"/>
                <a:chExt cx="57" cy="57"/>
              </a:xfrm>
            </p:grpSpPr>
            <p:sp>
              <p:nvSpPr>
                <p:cNvPr id="335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Line 1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05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" name="Line 118"/>
              <p:cNvSpPr>
                <a:spLocks noChangeAspect="1" noChangeShapeType="1"/>
              </p:cNvSpPr>
              <p:nvPr/>
            </p:nvSpPr>
            <p:spPr bwMode="auto">
              <a:xfrm flipV="1">
                <a:off x="725" y="2954"/>
                <a:ext cx="13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6" name="Group 119"/>
              <p:cNvGrpSpPr>
                <a:grpSpLocks noChangeAspect="1"/>
              </p:cNvGrpSpPr>
              <p:nvPr/>
            </p:nvGrpSpPr>
            <p:grpSpPr bwMode="auto">
              <a:xfrm>
                <a:off x="697" y="2925"/>
                <a:ext cx="57" cy="57"/>
                <a:chOff x="4666" y="771"/>
                <a:chExt cx="57" cy="57"/>
              </a:xfrm>
            </p:grpSpPr>
            <p:sp>
              <p:nvSpPr>
                <p:cNvPr id="333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4" name="Rectangl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" name="Line 1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66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" name="Line 123"/>
              <p:cNvSpPr>
                <a:spLocks noChangeAspect="1" noChangeShapeType="1"/>
              </p:cNvSpPr>
              <p:nvPr/>
            </p:nvSpPr>
            <p:spPr bwMode="auto">
              <a:xfrm flipH="1">
                <a:off x="1066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" name="Line 124"/>
              <p:cNvSpPr>
                <a:spLocks noChangeAspect="1" noChangeShapeType="1"/>
              </p:cNvSpPr>
              <p:nvPr/>
            </p:nvSpPr>
            <p:spPr bwMode="auto">
              <a:xfrm flipH="1">
                <a:off x="1403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" name="Line 1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86" y="2273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" name="Line 126"/>
              <p:cNvSpPr>
                <a:spLocks noChangeAspect="1" noChangeShapeType="1"/>
              </p:cNvSpPr>
              <p:nvPr/>
            </p:nvSpPr>
            <p:spPr bwMode="auto">
              <a:xfrm flipV="1">
                <a:off x="2086" y="2273"/>
                <a:ext cx="10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2" name="Group 127"/>
              <p:cNvGrpSpPr>
                <a:grpSpLocks noChangeAspect="1"/>
              </p:cNvGrpSpPr>
              <p:nvPr/>
            </p:nvGrpSpPr>
            <p:grpSpPr bwMode="auto">
              <a:xfrm>
                <a:off x="3078" y="2245"/>
                <a:ext cx="57" cy="57"/>
                <a:chOff x="4666" y="771"/>
                <a:chExt cx="57" cy="57"/>
              </a:xfrm>
            </p:grpSpPr>
            <p:sp>
              <p:nvSpPr>
                <p:cNvPr id="331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Line 130"/>
              <p:cNvSpPr>
                <a:spLocks noChangeAspect="1" noChangeShapeType="1"/>
              </p:cNvSpPr>
              <p:nvPr/>
            </p:nvSpPr>
            <p:spPr bwMode="auto">
              <a:xfrm flipH="1">
                <a:off x="2423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" name="Line 131"/>
              <p:cNvSpPr>
                <a:spLocks noChangeAspect="1" noChangeShapeType="1"/>
              </p:cNvSpPr>
              <p:nvPr/>
            </p:nvSpPr>
            <p:spPr bwMode="auto">
              <a:xfrm flipH="1">
                <a:off x="2767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" name="Line 132"/>
              <p:cNvSpPr>
                <a:spLocks noChangeAspect="1" noChangeShapeType="1"/>
              </p:cNvSpPr>
              <p:nvPr/>
            </p:nvSpPr>
            <p:spPr bwMode="auto">
              <a:xfrm flipV="1">
                <a:off x="2086" y="2954"/>
                <a:ext cx="10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Line 133"/>
              <p:cNvSpPr>
                <a:spLocks noChangeAspect="1" noChangeShapeType="1"/>
              </p:cNvSpPr>
              <p:nvPr/>
            </p:nvSpPr>
            <p:spPr bwMode="auto">
              <a:xfrm flipV="1">
                <a:off x="2426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" name="Line 134"/>
              <p:cNvSpPr>
                <a:spLocks noChangeAspect="1" noChangeShapeType="1"/>
              </p:cNvSpPr>
              <p:nvPr/>
            </p:nvSpPr>
            <p:spPr bwMode="auto">
              <a:xfrm flipV="1">
                <a:off x="2767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" name="Group 135"/>
              <p:cNvGrpSpPr>
                <a:grpSpLocks noChangeAspect="1"/>
              </p:cNvGrpSpPr>
              <p:nvPr/>
            </p:nvGrpSpPr>
            <p:grpSpPr bwMode="auto">
              <a:xfrm>
                <a:off x="3078" y="2925"/>
                <a:ext cx="57" cy="57"/>
                <a:chOff x="4666" y="771"/>
                <a:chExt cx="57" cy="57"/>
              </a:xfrm>
            </p:grpSpPr>
            <p:sp>
              <p:nvSpPr>
                <p:cNvPr id="329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0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87" name="Object 138"/>
            <p:cNvGraphicFramePr>
              <a:graphicFrameLocks noChangeAspect="1"/>
            </p:cNvGraphicFramePr>
            <p:nvPr/>
          </p:nvGraphicFramePr>
          <p:xfrm>
            <a:off x="551" y="1814"/>
            <a:ext cx="2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33" name="Equation" r:id="rId42" imgW="228600" imgH="228600" progId="Equation.DSMT4">
                    <p:embed/>
                  </p:oleObj>
                </mc:Choice>
                <mc:Fallback>
                  <p:oleObj name="Equation" r:id="rId42" imgW="228600" imgH="228600" progId="Equation.DSMT4">
                    <p:embed/>
                    <p:pic>
                      <p:nvPicPr>
                        <p:cNvPr id="0" name="Picture 3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" y="1814"/>
                          <a:ext cx="2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" name="Object 139"/>
            <p:cNvGraphicFramePr>
              <a:graphicFrameLocks noChangeAspect="1"/>
            </p:cNvGraphicFramePr>
            <p:nvPr/>
          </p:nvGraphicFramePr>
          <p:xfrm>
            <a:off x="340" y="1603"/>
            <a:ext cx="187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34" name="Equation" r:id="rId44" imgW="165028" imgH="571252" progId="Equation.DSMT4">
                    <p:embed/>
                  </p:oleObj>
                </mc:Choice>
                <mc:Fallback>
                  <p:oleObj name="Equation" r:id="rId44" imgW="165028" imgH="571252" progId="Equation.DSMT4">
                    <p:embed/>
                    <p:pic>
                      <p:nvPicPr>
                        <p:cNvPr id="0" name="Picture 35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03"/>
                          <a:ext cx="187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" name="Object 141"/>
            <p:cNvGraphicFramePr>
              <a:graphicFrameLocks noChangeAspect="1"/>
            </p:cNvGraphicFramePr>
            <p:nvPr/>
          </p:nvGraphicFramePr>
          <p:xfrm>
            <a:off x="1421" y="1254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35" name="Equation" r:id="rId45" imgW="126890" imgH="228402" progId="Equation.DSMT4">
                    <p:embed/>
                  </p:oleObj>
                </mc:Choice>
                <mc:Fallback>
                  <p:oleObj name="Equation" r:id="rId45" imgW="126890" imgH="228402" progId="Equation.DSMT4">
                    <p:embed/>
                    <p:pic>
                      <p:nvPicPr>
                        <p:cNvPr id="0" name="Picture 3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254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" name="Object 142"/>
            <p:cNvGraphicFramePr>
              <a:graphicFrameLocks noChangeAspect="1"/>
            </p:cNvGraphicFramePr>
            <p:nvPr/>
          </p:nvGraphicFramePr>
          <p:xfrm>
            <a:off x="1383" y="1603"/>
            <a:ext cx="20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36" name="Equation" r:id="rId47" imgW="177646" imgH="228402" progId="Equation.DSMT4">
                    <p:embed/>
                  </p:oleObj>
                </mc:Choice>
                <mc:Fallback>
                  <p:oleObj name="Equation" r:id="rId47" imgW="177646" imgH="228402" progId="Equation.DSMT4">
                    <p:embed/>
                    <p:pic>
                      <p:nvPicPr>
                        <p:cNvPr id="0" name="Picture 3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603"/>
                          <a:ext cx="20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1" name="Object 143"/>
            <p:cNvGraphicFramePr>
              <a:graphicFrameLocks noChangeAspect="1"/>
            </p:cNvGraphicFramePr>
            <p:nvPr/>
          </p:nvGraphicFramePr>
          <p:xfrm>
            <a:off x="2063" y="1617"/>
            <a:ext cx="27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37" name="Equation" r:id="rId49" imgW="241300" imgH="228600" progId="Equation.DSMT4">
                    <p:embed/>
                  </p:oleObj>
                </mc:Choice>
                <mc:Fallback>
                  <p:oleObj name="Equation" r:id="rId49" imgW="241300" imgH="228600" progId="Equation.DSMT4">
                    <p:embed/>
                    <p:pic>
                      <p:nvPicPr>
                        <p:cNvPr id="0" name="Picture 3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1617"/>
                          <a:ext cx="27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2" name="Object 144"/>
            <p:cNvGraphicFramePr>
              <a:graphicFrameLocks noChangeAspect="1"/>
            </p:cNvGraphicFramePr>
            <p:nvPr/>
          </p:nvGraphicFramePr>
          <p:xfrm>
            <a:off x="930" y="1814"/>
            <a:ext cx="2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38" name="Equation" r:id="rId51" imgW="228600" imgH="228600" progId="Equation.DSMT4">
                    <p:embed/>
                  </p:oleObj>
                </mc:Choice>
                <mc:Fallback>
                  <p:oleObj name="Equation" r:id="rId51" imgW="228600" imgH="228600" progId="Equation.DSMT4">
                    <p:embed/>
                    <p:pic>
                      <p:nvPicPr>
                        <p:cNvPr id="0" name="Picture 3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814"/>
                          <a:ext cx="2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" name="Object 145"/>
            <p:cNvGraphicFramePr>
              <a:graphicFrameLocks noChangeAspect="1"/>
            </p:cNvGraphicFramePr>
            <p:nvPr/>
          </p:nvGraphicFramePr>
          <p:xfrm>
            <a:off x="3133" y="1603"/>
            <a:ext cx="201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39" name="Equation" r:id="rId53" imgW="177646" imgH="571004" progId="Equation.DSMT4">
                    <p:embed/>
                  </p:oleObj>
                </mc:Choice>
                <mc:Fallback>
                  <p:oleObj name="Equation" r:id="rId53" imgW="177646" imgH="571004" progId="Equation.DSMT4">
                    <p:embed/>
                    <p:pic>
                      <p:nvPicPr>
                        <p:cNvPr id="0" name="Picture 3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1603"/>
                          <a:ext cx="201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5744392"/>
                </p:ext>
              </p:extLst>
            </p:nvPr>
          </p:nvGraphicFramePr>
          <p:xfrm>
            <a:off x="2404" y="1814"/>
            <a:ext cx="20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40" name="Equation" r:id="rId54" imgW="177646" imgH="228402" progId="Equation.DSMT4">
                    <p:embed/>
                  </p:oleObj>
                </mc:Choice>
                <mc:Fallback>
                  <p:oleObj name="Equation" r:id="rId54" imgW="177646" imgH="228402" progId="Equation.DSMT4">
                    <p:embed/>
                    <p:pic>
                      <p:nvPicPr>
                        <p:cNvPr id="0" name="Picture 3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814"/>
                          <a:ext cx="20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" name="Object 147"/>
            <p:cNvGraphicFramePr>
              <a:graphicFrameLocks noChangeAspect="1"/>
            </p:cNvGraphicFramePr>
            <p:nvPr/>
          </p:nvGraphicFramePr>
          <p:xfrm>
            <a:off x="2789" y="181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41" name="Equation" r:id="rId56" imgW="203112" imgH="228501" progId="Equation.DSMT4">
                    <p:embed/>
                  </p:oleObj>
                </mc:Choice>
                <mc:Fallback>
                  <p:oleObj name="Equation" r:id="rId56" imgW="203112" imgH="228501" progId="Equation.DSMT4">
                    <p:embed/>
                    <p:pic>
                      <p:nvPicPr>
                        <p:cNvPr id="0" name="Picture 3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81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" name="Object 149"/>
            <p:cNvGraphicFramePr>
              <a:graphicFrameLocks noChangeAspect="1"/>
            </p:cNvGraphicFramePr>
            <p:nvPr/>
          </p:nvGraphicFramePr>
          <p:xfrm>
            <a:off x="1733" y="2012"/>
            <a:ext cx="21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42" name="Equation" r:id="rId58" imgW="190500" imgH="228600" progId="Equation.DSMT4">
                    <p:embed/>
                  </p:oleObj>
                </mc:Choice>
                <mc:Fallback>
                  <p:oleObj name="Equation" r:id="rId58" imgW="190500" imgH="228600" progId="Equation.DSMT4">
                    <p:embed/>
                    <p:pic>
                      <p:nvPicPr>
                        <p:cNvPr id="0" name="Picture 3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2012"/>
                          <a:ext cx="21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" name="Line 150"/>
            <p:cNvSpPr>
              <a:spLocks noChangeShapeType="1"/>
            </p:cNvSpPr>
            <p:nvPr/>
          </p:nvSpPr>
          <p:spPr bwMode="auto">
            <a:xfrm>
              <a:off x="1429" y="1513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8" name="Object 151"/>
            <p:cNvGraphicFramePr>
              <a:graphicFrameLocks noChangeAspect="1"/>
            </p:cNvGraphicFramePr>
            <p:nvPr/>
          </p:nvGraphicFramePr>
          <p:xfrm>
            <a:off x="2018" y="1254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43" name="Equation" r:id="rId60" imgW="126890" imgH="228402" progId="Equation.DSMT4">
                    <p:embed/>
                  </p:oleObj>
                </mc:Choice>
                <mc:Fallback>
                  <p:oleObj name="Equation" r:id="rId60" imgW="126890" imgH="228402" progId="Equation.DSMT4">
                    <p:embed/>
                    <p:pic>
                      <p:nvPicPr>
                        <p:cNvPr id="0" name="Picture 3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254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" name="Line 152"/>
            <p:cNvSpPr>
              <a:spLocks noChangeShapeType="1"/>
            </p:cNvSpPr>
            <p:nvPr/>
          </p:nvSpPr>
          <p:spPr bwMode="auto">
            <a:xfrm flipH="1">
              <a:off x="2018" y="1513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153"/>
            <p:cNvSpPr>
              <a:spLocks noChangeShapeType="1"/>
            </p:cNvSpPr>
            <p:nvPr/>
          </p:nvSpPr>
          <p:spPr bwMode="auto">
            <a:xfrm flipH="1">
              <a:off x="2074" y="1660"/>
              <a:ext cx="0" cy="1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1" name="Object 154"/>
            <p:cNvGraphicFramePr>
              <a:graphicFrameLocks noChangeAspect="1"/>
            </p:cNvGraphicFramePr>
            <p:nvPr/>
          </p:nvGraphicFramePr>
          <p:xfrm>
            <a:off x="2064" y="1993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944" name="Equation" r:id="rId62" imgW="126890" imgH="228402" progId="Equation.DSMT4">
                    <p:embed/>
                  </p:oleObj>
                </mc:Choice>
                <mc:Fallback>
                  <p:oleObj name="Equation" r:id="rId62" imgW="126890" imgH="228402" progId="Equation.DSMT4">
                    <p:embed/>
                    <p:pic>
                      <p:nvPicPr>
                        <p:cNvPr id="0" name="Picture 3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93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H="1">
              <a:off x="2051" y="2057"/>
              <a:ext cx="0" cy="1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327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68" grpId="0" animBg="1"/>
      <p:bldP spid="2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4000" y="1304764"/>
            <a:ext cx="8460488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zh-CN" altLang="en-US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题</a:t>
            </a:r>
            <a:r>
              <a:rPr lang="en-US" altLang="zh-CN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439652" y="1295400"/>
            <a:ext cx="5760640" cy="4647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46100" indent="-546100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(4) 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求输出电阻</a:t>
            </a:r>
            <a:r>
              <a:rPr lang="en-US" altLang="zh-CN" sz="22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endParaRPr lang="zh-CN" altLang="en-US" sz="2200" baseline="-25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5" name="Group 161"/>
          <p:cNvGrpSpPr>
            <a:grpSpLocks/>
          </p:cNvGrpSpPr>
          <p:nvPr/>
        </p:nvGrpSpPr>
        <p:grpSpPr bwMode="auto">
          <a:xfrm>
            <a:off x="3492500" y="1938139"/>
            <a:ext cx="342900" cy="2066925"/>
            <a:chOff x="2303" y="1116"/>
            <a:chExt cx="216" cy="1302"/>
          </a:xfrm>
        </p:grpSpPr>
        <p:sp>
          <p:nvSpPr>
            <p:cNvPr id="286" name="Line 96"/>
            <p:cNvSpPr>
              <a:spLocks noChangeShapeType="1"/>
            </p:cNvSpPr>
            <p:nvPr/>
          </p:nvSpPr>
          <p:spPr bwMode="auto">
            <a:xfrm>
              <a:off x="2315" y="1116"/>
              <a:ext cx="0" cy="10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" name="Group 153"/>
            <p:cNvGrpSpPr>
              <a:grpSpLocks/>
            </p:cNvGrpSpPr>
            <p:nvPr/>
          </p:nvGrpSpPr>
          <p:grpSpPr bwMode="auto">
            <a:xfrm>
              <a:off x="2303" y="2114"/>
              <a:ext cx="216" cy="304"/>
              <a:chOff x="2297" y="2387"/>
              <a:chExt cx="216" cy="304"/>
            </a:xfrm>
          </p:grpSpPr>
          <p:graphicFrame>
            <p:nvGraphicFramePr>
              <p:cNvPr id="288" name="Object 148"/>
              <p:cNvGraphicFramePr>
                <a:graphicFrameLocks noChangeAspect="1"/>
              </p:cNvGraphicFramePr>
              <p:nvPr/>
            </p:nvGraphicFramePr>
            <p:xfrm>
              <a:off x="2297" y="2432"/>
              <a:ext cx="216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6822" name="Equation" r:id="rId4" imgW="190500" imgH="228600" progId="Equation.DSMT4">
                      <p:embed/>
                    </p:oleObj>
                  </mc:Choice>
                  <mc:Fallback>
                    <p:oleObj name="Equation" r:id="rId4" imgW="190500" imgH="228600" progId="Equation.DSMT4">
                      <p:embed/>
                      <p:pic>
                        <p:nvPicPr>
                          <p:cNvPr id="0" name="Picture 17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7" y="2432"/>
                            <a:ext cx="216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9" name="Group 149"/>
              <p:cNvGrpSpPr>
                <a:grpSpLocks/>
              </p:cNvGrpSpPr>
              <p:nvPr/>
            </p:nvGrpSpPr>
            <p:grpSpPr bwMode="auto">
              <a:xfrm flipH="1">
                <a:off x="2312" y="2387"/>
                <a:ext cx="91" cy="91"/>
                <a:chOff x="657" y="3793"/>
                <a:chExt cx="91" cy="91"/>
              </a:xfrm>
            </p:grpSpPr>
            <p:sp>
              <p:nvSpPr>
                <p:cNvPr id="290" name="Line 150"/>
                <p:cNvSpPr>
                  <a:spLocks noChangeShapeType="1"/>
                </p:cNvSpPr>
                <p:nvPr/>
              </p:nvSpPr>
              <p:spPr bwMode="auto">
                <a:xfrm>
                  <a:off x="657" y="3793"/>
                  <a:ext cx="91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" name="Line 151"/>
                <p:cNvSpPr>
                  <a:spLocks noChangeShapeType="1"/>
                </p:cNvSpPr>
                <p:nvPr/>
              </p:nvSpPr>
              <p:spPr bwMode="auto">
                <a:xfrm>
                  <a:off x="657" y="3793"/>
                  <a:ext cx="0" cy="91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92" name="Group 162"/>
          <p:cNvGrpSpPr>
            <a:grpSpLocks/>
          </p:cNvGrpSpPr>
          <p:nvPr/>
        </p:nvGrpSpPr>
        <p:grpSpPr bwMode="auto">
          <a:xfrm>
            <a:off x="4140200" y="1938139"/>
            <a:ext cx="342900" cy="2066925"/>
            <a:chOff x="2641" y="1116"/>
            <a:chExt cx="216" cy="1302"/>
          </a:xfrm>
        </p:grpSpPr>
        <p:sp>
          <p:nvSpPr>
            <p:cNvPr id="293" name="Line 152"/>
            <p:cNvSpPr>
              <a:spLocks noChangeShapeType="1"/>
            </p:cNvSpPr>
            <p:nvPr/>
          </p:nvSpPr>
          <p:spPr bwMode="auto">
            <a:xfrm>
              <a:off x="2653" y="1116"/>
              <a:ext cx="0" cy="10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4" name="Group 154"/>
            <p:cNvGrpSpPr>
              <a:grpSpLocks/>
            </p:cNvGrpSpPr>
            <p:nvPr/>
          </p:nvGrpSpPr>
          <p:grpSpPr bwMode="auto">
            <a:xfrm>
              <a:off x="2641" y="2114"/>
              <a:ext cx="216" cy="304"/>
              <a:chOff x="2297" y="2387"/>
              <a:chExt cx="216" cy="304"/>
            </a:xfrm>
          </p:grpSpPr>
          <p:graphicFrame>
            <p:nvGraphicFramePr>
              <p:cNvPr id="295" name="Object 155"/>
              <p:cNvGraphicFramePr>
                <a:graphicFrameLocks noChangeAspect="1"/>
              </p:cNvGraphicFramePr>
              <p:nvPr/>
            </p:nvGraphicFramePr>
            <p:xfrm>
              <a:off x="2297" y="2432"/>
              <a:ext cx="216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6823" name="Equation" r:id="rId6" imgW="190500" imgH="228600" progId="Equation.DSMT4">
                      <p:embed/>
                    </p:oleObj>
                  </mc:Choice>
                  <mc:Fallback>
                    <p:oleObj name="Equation" r:id="rId6" imgW="190500" imgH="228600" progId="Equation.DSMT4">
                      <p:embed/>
                      <p:pic>
                        <p:nvPicPr>
                          <p:cNvPr id="0" name="Picture 17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7" y="2432"/>
                            <a:ext cx="216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6" name="Group 156"/>
              <p:cNvGrpSpPr>
                <a:grpSpLocks/>
              </p:cNvGrpSpPr>
              <p:nvPr/>
            </p:nvGrpSpPr>
            <p:grpSpPr bwMode="auto">
              <a:xfrm flipH="1">
                <a:off x="2312" y="2387"/>
                <a:ext cx="91" cy="91"/>
                <a:chOff x="657" y="3793"/>
                <a:chExt cx="91" cy="91"/>
              </a:xfrm>
            </p:grpSpPr>
            <p:sp>
              <p:nvSpPr>
                <p:cNvPr id="297" name="Line 157"/>
                <p:cNvSpPr>
                  <a:spLocks noChangeShapeType="1"/>
                </p:cNvSpPr>
                <p:nvPr/>
              </p:nvSpPr>
              <p:spPr bwMode="auto">
                <a:xfrm>
                  <a:off x="657" y="3793"/>
                  <a:ext cx="91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" name="Line 158"/>
                <p:cNvSpPr>
                  <a:spLocks noChangeShapeType="1"/>
                </p:cNvSpPr>
                <p:nvPr/>
              </p:nvSpPr>
              <p:spPr bwMode="auto">
                <a:xfrm>
                  <a:off x="657" y="3793"/>
                  <a:ext cx="0" cy="91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299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9182"/>
              </p:ext>
            </p:extLst>
          </p:nvPr>
        </p:nvGraphicFramePr>
        <p:xfrm>
          <a:off x="5727700" y="2528900"/>
          <a:ext cx="292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824" name="Equation" r:id="rId8" imgW="1460500" imgH="228600" progId="Equation.DSMT4">
                  <p:embed/>
                </p:oleObj>
              </mc:Choice>
              <mc:Fallback>
                <p:oleObj name="Equation" r:id="rId8" imgW="1460500" imgH="228600" progId="Equation.DSMT4">
                  <p:embed/>
                  <p:pic>
                    <p:nvPicPr>
                      <p:cNvPr id="0" name="Picture 1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528900"/>
                        <a:ext cx="292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" name="Group 192"/>
          <p:cNvGrpSpPr>
            <a:grpSpLocks/>
          </p:cNvGrpSpPr>
          <p:nvPr/>
        </p:nvGrpSpPr>
        <p:grpSpPr bwMode="auto">
          <a:xfrm>
            <a:off x="539750" y="1628800"/>
            <a:ext cx="4752975" cy="1757363"/>
            <a:chOff x="340" y="1254"/>
            <a:chExt cx="2994" cy="1107"/>
          </a:xfrm>
        </p:grpSpPr>
        <p:grpSp>
          <p:nvGrpSpPr>
            <p:cNvPr id="101" name="Group 74"/>
            <p:cNvGrpSpPr>
              <a:grpSpLocks noChangeAspect="1"/>
            </p:cNvGrpSpPr>
            <p:nvPr/>
          </p:nvGrpSpPr>
          <p:grpSpPr bwMode="auto">
            <a:xfrm>
              <a:off x="385" y="1513"/>
              <a:ext cx="2804" cy="848"/>
              <a:chOff x="697" y="2245"/>
              <a:chExt cx="2438" cy="737"/>
            </a:xfrm>
          </p:grpSpPr>
          <p:grpSp>
            <p:nvGrpSpPr>
              <p:cNvPr id="118" name="Group 75"/>
              <p:cNvGrpSpPr>
                <a:grpSpLocks noChangeAspect="1"/>
              </p:cNvGrpSpPr>
              <p:nvPr/>
            </p:nvGrpSpPr>
            <p:grpSpPr bwMode="auto">
              <a:xfrm rot="5400000">
                <a:off x="2596" y="2584"/>
                <a:ext cx="342" cy="57"/>
                <a:chOff x="610" y="3039"/>
                <a:chExt cx="342" cy="57"/>
              </a:xfrm>
            </p:grpSpPr>
            <p:sp>
              <p:nvSpPr>
                <p:cNvPr id="177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610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Rectangle 7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80"/>
              <p:cNvGrpSpPr>
                <a:grpSpLocks noChangeAspect="1"/>
              </p:cNvGrpSpPr>
              <p:nvPr/>
            </p:nvGrpSpPr>
            <p:grpSpPr bwMode="auto">
              <a:xfrm rot="5400000">
                <a:off x="896" y="2582"/>
                <a:ext cx="340" cy="57"/>
                <a:chOff x="612" y="3039"/>
                <a:chExt cx="340" cy="57"/>
              </a:xfrm>
            </p:grpSpPr>
            <p:sp>
              <p:nvSpPr>
                <p:cNvPr id="173" name="Rectangle 8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" name="Group 85"/>
              <p:cNvGrpSpPr>
                <a:grpSpLocks noChangeAspect="1"/>
              </p:cNvGrpSpPr>
              <p:nvPr/>
            </p:nvGrpSpPr>
            <p:grpSpPr bwMode="auto">
              <a:xfrm rot="5400000">
                <a:off x="1235" y="2583"/>
                <a:ext cx="343" cy="57"/>
                <a:chOff x="609" y="3039"/>
                <a:chExt cx="343" cy="57"/>
              </a:xfrm>
            </p:grpSpPr>
            <p:sp>
              <p:nvSpPr>
                <p:cNvPr id="169" name="Rectangle 8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7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609" y="3070"/>
                  <a:ext cx="9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71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" name="Group 90"/>
              <p:cNvGrpSpPr>
                <a:grpSpLocks noChangeAspect="1"/>
              </p:cNvGrpSpPr>
              <p:nvPr/>
            </p:nvGrpSpPr>
            <p:grpSpPr bwMode="auto">
              <a:xfrm rot="5400000">
                <a:off x="1577" y="2414"/>
                <a:ext cx="340" cy="57"/>
                <a:chOff x="612" y="3039"/>
                <a:chExt cx="340" cy="57"/>
              </a:xfrm>
            </p:grpSpPr>
            <p:sp>
              <p:nvSpPr>
                <p:cNvPr id="165" name="Rectangle 9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2" name="Group 95"/>
              <p:cNvGrpSpPr>
                <a:grpSpLocks noChangeAspect="1"/>
              </p:cNvGrpSpPr>
              <p:nvPr/>
            </p:nvGrpSpPr>
            <p:grpSpPr bwMode="auto">
              <a:xfrm rot="5400000">
                <a:off x="2256" y="2584"/>
                <a:ext cx="342" cy="57"/>
                <a:chOff x="610" y="3039"/>
                <a:chExt cx="342" cy="57"/>
              </a:xfrm>
            </p:grpSpPr>
            <p:sp>
              <p:nvSpPr>
                <p:cNvPr id="161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5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610" y="3069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71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" name="Group 100"/>
              <p:cNvGrpSpPr>
                <a:grpSpLocks noChangeAspect="1"/>
              </p:cNvGrpSpPr>
              <p:nvPr/>
            </p:nvGrpSpPr>
            <p:grpSpPr bwMode="auto">
              <a:xfrm rot="-5400000">
                <a:off x="1917" y="2755"/>
                <a:ext cx="340" cy="57"/>
                <a:chOff x="612" y="3039"/>
                <a:chExt cx="340" cy="57"/>
              </a:xfrm>
            </p:grpSpPr>
            <p:sp>
              <p:nvSpPr>
                <p:cNvPr id="157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Line 10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" name="Group 105"/>
              <p:cNvGrpSpPr>
                <a:grpSpLocks noChangeAspect="1"/>
              </p:cNvGrpSpPr>
              <p:nvPr/>
            </p:nvGrpSpPr>
            <p:grpSpPr bwMode="auto">
              <a:xfrm>
                <a:off x="2025" y="2358"/>
                <a:ext cx="118" cy="167"/>
                <a:chOff x="2766" y="2135"/>
                <a:chExt cx="118" cy="167"/>
              </a:xfrm>
            </p:grpSpPr>
            <p:sp>
              <p:nvSpPr>
                <p:cNvPr id="152" name="Line 10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823" y="2135"/>
                  <a:ext cx="61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" name="Line 10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23" y="2217"/>
                  <a:ext cx="61" cy="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Line 10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66" y="2135"/>
                  <a:ext cx="57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Line 10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766" y="2217"/>
                  <a:ext cx="57" cy="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1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66" y="2217"/>
                  <a:ext cx="11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5" name="Line 111"/>
              <p:cNvSpPr>
                <a:spLocks noChangeAspect="1" noChangeShapeType="1"/>
              </p:cNvSpPr>
              <p:nvPr/>
            </p:nvSpPr>
            <p:spPr bwMode="auto">
              <a:xfrm>
                <a:off x="2086" y="2526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112"/>
              <p:cNvSpPr>
                <a:spLocks noChangeAspect="1" noChangeShapeType="1"/>
              </p:cNvSpPr>
              <p:nvPr/>
            </p:nvSpPr>
            <p:spPr bwMode="auto">
              <a:xfrm flipV="1">
                <a:off x="1746" y="2614"/>
                <a:ext cx="3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725" y="2273"/>
                <a:ext cx="102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8" name="Group 114"/>
              <p:cNvGrpSpPr>
                <a:grpSpLocks noChangeAspect="1"/>
              </p:cNvGrpSpPr>
              <p:nvPr/>
            </p:nvGrpSpPr>
            <p:grpSpPr bwMode="auto">
              <a:xfrm>
                <a:off x="697" y="2245"/>
                <a:ext cx="57" cy="57"/>
                <a:chOff x="4666" y="771"/>
                <a:chExt cx="57" cy="57"/>
              </a:xfrm>
            </p:grpSpPr>
            <p:sp>
              <p:nvSpPr>
                <p:cNvPr id="150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Line 1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05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18"/>
              <p:cNvSpPr>
                <a:spLocks noChangeAspect="1" noChangeShapeType="1"/>
              </p:cNvSpPr>
              <p:nvPr/>
            </p:nvSpPr>
            <p:spPr bwMode="auto">
              <a:xfrm flipV="1">
                <a:off x="725" y="2954"/>
                <a:ext cx="13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" name="Group 119"/>
              <p:cNvGrpSpPr>
                <a:grpSpLocks noChangeAspect="1"/>
              </p:cNvGrpSpPr>
              <p:nvPr/>
            </p:nvGrpSpPr>
            <p:grpSpPr bwMode="auto">
              <a:xfrm>
                <a:off x="697" y="2925"/>
                <a:ext cx="57" cy="57"/>
                <a:chOff x="4666" y="771"/>
                <a:chExt cx="57" cy="57"/>
              </a:xfrm>
            </p:grpSpPr>
            <p:sp>
              <p:nvSpPr>
                <p:cNvPr id="148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Rectangl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Line 1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66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23"/>
              <p:cNvSpPr>
                <a:spLocks noChangeAspect="1" noChangeShapeType="1"/>
              </p:cNvSpPr>
              <p:nvPr/>
            </p:nvSpPr>
            <p:spPr bwMode="auto">
              <a:xfrm flipH="1">
                <a:off x="1066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124"/>
              <p:cNvSpPr>
                <a:spLocks noChangeAspect="1" noChangeShapeType="1"/>
              </p:cNvSpPr>
              <p:nvPr/>
            </p:nvSpPr>
            <p:spPr bwMode="auto">
              <a:xfrm flipH="1">
                <a:off x="1403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86" y="2273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126"/>
              <p:cNvSpPr>
                <a:spLocks noChangeAspect="1" noChangeShapeType="1"/>
              </p:cNvSpPr>
              <p:nvPr/>
            </p:nvSpPr>
            <p:spPr bwMode="auto">
              <a:xfrm flipV="1">
                <a:off x="2086" y="2273"/>
                <a:ext cx="10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7" name="Group 127"/>
              <p:cNvGrpSpPr>
                <a:grpSpLocks noChangeAspect="1"/>
              </p:cNvGrpSpPr>
              <p:nvPr/>
            </p:nvGrpSpPr>
            <p:grpSpPr bwMode="auto">
              <a:xfrm>
                <a:off x="3078" y="2245"/>
                <a:ext cx="57" cy="57"/>
                <a:chOff x="4666" y="771"/>
                <a:chExt cx="57" cy="57"/>
              </a:xfrm>
            </p:grpSpPr>
            <p:sp>
              <p:nvSpPr>
                <p:cNvPr id="146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8" name="Line 130"/>
              <p:cNvSpPr>
                <a:spLocks noChangeAspect="1" noChangeShapeType="1"/>
              </p:cNvSpPr>
              <p:nvPr/>
            </p:nvSpPr>
            <p:spPr bwMode="auto">
              <a:xfrm flipH="1">
                <a:off x="2423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131"/>
              <p:cNvSpPr>
                <a:spLocks noChangeAspect="1" noChangeShapeType="1"/>
              </p:cNvSpPr>
              <p:nvPr/>
            </p:nvSpPr>
            <p:spPr bwMode="auto">
              <a:xfrm flipH="1">
                <a:off x="2767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132"/>
              <p:cNvSpPr>
                <a:spLocks noChangeAspect="1" noChangeShapeType="1"/>
              </p:cNvSpPr>
              <p:nvPr/>
            </p:nvSpPr>
            <p:spPr bwMode="auto">
              <a:xfrm flipV="1">
                <a:off x="2086" y="2954"/>
                <a:ext cx="10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133"/>
              <p:cNvSpPr>
                <a:spLocks noChangeAspect="1" noChangeShapeType="1"/>
              </p:cNvSpPr>
              <p:nvPr/>
            </p:nvSpPr>
            <p:spPr bwMode="auto">
              <a:xfrm flipV="1">
                <a:off x="2426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134"/>
              <p:cNvSpPr>
                <a:spLocks noChangeAspect="1" noChangeShapeType="1"/>
              </p:cNvSpPr>
              <p:nvPr/>
            </p:nvSpPr>
            <p:spPr bwMode="auto">
              <a:xfrm flipV="1">
                <a:off x="2767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" name="Group 135"/>
              <p:cNvGrpSpPr>
                <a:grpSpLocks noChangeAspect="1"/>
              </p:cNvGrpSpPr>
              <p:nvPr/>
            </p:nvGrpSpPr>
            <p:grpSpPr bwMode="auto">
              <a:xfrm>
                <a:off x="3078" y="2925"/>
                <a:ext cx="57" cy="57"/>
                <a:chOff x="4666" y="771"/>
                <a:chExt cx="57" cy="57"/>
              </a:xfrm>
            </p:grpSpPr>
            <p:sp>
              <p:nvSpPr>
                <p:cNvPr id="144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" name="Object 138"/>
            <p:cNvGraphicFramePr>
              <a:graphicFrameLocks noChangeAspect="1"/>
            </p:cNvGraphicFramePr>
            <p:nvPr/>
          </p:nvGraphicFramePr>
          <p:xfrm>
            <a:off x="551" y="1814"/>
            <a:ext cx="2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25" name="Equation" r:id="rId10" imgW="228600" imgH="228600" progId="Equation.DSMT4">
                    <p:embed/>
                  </p:oleObj>
                </mc:Choice>
                <mc:Fallback>
                  <p:oleObj name="Equation" r:id="rId10" imgW="228600" imgH="228600" progId="Equation.DSMT4">
                    <p:embed/>
                    <p:pic>
                      <p:nvPicPr>
                        <p:cNvPr id="0" name="Picture 17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" y="1814"/>
                          <a:ext cx="2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139"/>
            <p:cNvGraphicFramePr>
              <a:graphicFrameLocks noChangeAspect="1"/>
            </p:cNvGraphicFramePr>
            <p:nvPr/>
          </p:nvGraphicFramePr>
          <p:xfrm>
            <a:off x="340" y="1603"/>
            <a:ext cx="187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26" name="Equation" r:id="rId12" imgW="165028" imgH="571252" progId="Equation.DSMT4">
                    <p:embed/>
                  </p:oleObj>
                </mc:Choice>
                <mc:Fallback>
                  <p:oleObj name="Equation" r:id="rId12" imgW="165028" imgH="571252" progId="Equation.DSMT4">
                    <p:embed/>
                    <p:pic>
                      <p:nvPicPr>
                        <p:cNvPr id="0" name="Picture 17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03"/>
                          <a:ext cx="187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41"/>
            <p:cNvGraphicFramePr>
              <a:graphicFrameLocks noChangeAspect="1"/>
            </p:cNvGraphicFramePr>
            <p:nvPr/>
          </p:nvGraphicFramePr>
          <p:xfrm>
            <a:off x="1421" y="1254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27" name="Equation" r:id="rId14" imgW="126890" imgH="228402" progId="Equation.DSMT4">
                    <p:embed/>
                  </p:oleObj>
                </mc:Choice>
                <mc:Fallback>
                  <p:oleObj name="Equation" r:id="rId14" imgW="126890" imgH="228402" progId="Equation.DSMT4">
                    <p:embed/>
                    <p:pic>
                      <p:nvPicPr>
                        <p:cNvPr id="0" name="Picture 17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254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142"/>
            <p:cNvGraphicFramePr>
              <a:graphicFrameLocks noChangeAspect="1"/>
            </p:cNvGraphicFramePr>
            <p:nvPr/>
          </p:nvGraphicFramePr>
          <p:xfrm>
            <a:off x="1383" y="1603"/>
            <a:ext cx="20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28" name="Equation" r:id="rId16" imgW="177646" imgH="228402" progId="Equation.DSMT4">
                    <p:embed/>
                  </p:oleObj>
                </mc:Choice>
                <mc:Fallback>
                  <p:oleObj name="Equation" r:id="rId16" imgW="177646" imgH="228402" progId="Equation.DSMT4">
                    <p:embed/>
                    <p:pic>
                      <p:nvPicPr>
                        <p:cNvPr id="0" name="Picture 17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603"/>
                          <a:ext cx="20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143"/>
            <p:cNvGraphicFramePr>
              <a:graphicFrameLocks noChangeAspect="1"/>
            </p:cNvGraphicFramePr>
            <p:nvPr/>
          </p:nvGraphicFramePr>
          <p:xfrm>
            <a:off x="2063" y="1617"/>
            <a:ext cx="27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29" name="Equation" r:id="rId18" imgW="241300" imgH="228600" progId="Equation.DSMT4">
                    <p:embed/>
                  </p:oleObj>
                </mc:Choice>
                <mc:Fallback>
                  <p:oleObj name="Equation" r:id="rId18" imgW="241300" imgH="228600" progId="Equation.DSMT4">
                    <p:embed/>
                    <p:pic>
                      <p:nvPicPr>
                        <p:cNvPr id="0" name="Picture 17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1617"/>
                          <a:ext cx="27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144"/>
            <p:cNvGraphicFramePr>
              <a:graphicFrameLocks noChangeAspect="1"/>
            </p:cNvGraphicFramePr>
            <p:nvPr/>
          </p:nvGraphicFramePr>
          <p:xfrm>
            <a:off x="930" y="1814"/>
            <a:ext cx="2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30" name="Equation" r:id="rId20" imgW="228600" imgH="228600" progId="Equation.DSMT4">
                    <p:embed/>
                  </p:oleObj>
                </mc:Choice>
                <mc:Fallback>
                  <p:oleObj name="Equation" r:id="rId20" imgW="228600" imgH="228600" progId="Equation.DSMT4">
                    <p:embed/>
                    <p:pic>
                      <p:nvPicPr>
                        <p:cNvPr id="0" name="Picture 17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814"/>
                          <a:ext cx="2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Object 145"/>
            <p:cNvGraphicFramePr>
              <a:graphicFrameLocks noChangeAspect="1"/>
            </p:cNvGraphicFramePr>
            <p:nvPr/>
          </p:nvGraphicFramePr>
          <p:xfrm>
            <a:off x="3133" y="1603"/>
            <a:ext cx="201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31" name="Equation" r:id="rId22" imgW="177646" imgH="571004" progId="Equation.DSMT4">
                    <p:embed/>
                  </p:oleObj>
                </mc:Choice>
                <mc:Fallback>
                  <p:oleObj name="Equation" r:id="rId22" imgW="177646" imgH="571004" progId="Equation.DSMT4">
                    <p:embed/>
                    <p:pic>
                      <p:nvPicPr>
                        <p:cNvPr id="0" name="Picture 17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1603"/>
                          <a:ext cx="201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5858320"/>
                </p:ext>
              </p:extLst>
            </p:nvPr>
          </p:nvGraphicFramePr>
          <p:xfrm>
            <a:off x="2404" y="1814"/>
            <a:ext cx="20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32" name="Equation" r:id="rId24" imgW="177646" imgH="228402" progId="Equation.DSMT4">
                    <p:embed/>
                  </p:oleObj>
                </mc:Choice>
                <mc:Fallback>
                  <p:oleObj name="Equation" r:id="rId24" imgW="177646" imgH="228402" progId="Equation.DSMT4">
                    <p:embed/>
                    <p:pic>
                      <p:nvPicPr>
                        <p:cNvPr id="0" name="Picture 1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814"/>
                          <a:ext cx="20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47"/>
            <p:cNvGraphicFramePr>
              <a:graphicFrameLocks noChangeAspect="1"/>
            </p:cNvGraphicFramePr>
            <p:nvPr/>
          </p:nvGraphicFramePr>
          <p:xfrm>
            <a:off x="2789" y="181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33" name="Equation" r:id="rId26" imgW="203112" imgH="228501" progId="Equation.DSMT4">
                    <p:embed/>
                  </p:oleObj>
                </mc:Choice>
                <mc:Fallback>
                  <p:oleObj name="Equation" r:id="rId26" imgW="203112" imgH="228501" progId="Equation.DSMT4">
                    <p:embed/>
                    <p:pic>
                      <p:nvPicPr>
                        <p:cNvPr id="0" name="Picture 1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81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149"/>
            <p:cNvGraphicFramePr>
              <a:graphicFrameLocks noChangeAspect="1"/>
            </p:cNvGraphicFramePr>
            <p:nvPr/>
          </p:nvGraphicFramePr>
          <p:xfrm>
            <a:off x="1733" y="2012"/>
            <a:ext cx="21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34" name="Equation" r:id="rId28" imgW="190500" imgH="228600" progId="Equation.DSMT4">
                    <p:embed/>
                  </p:oleObj>
                </mc:Choice>
                <mc:Fallback>
                  <p:oleObj name="Equation" r:id="rId28" imgW="190500" imgH="228600" progId="Equation.DSMT4">
                    <p:embed/>
                    <p:pic>
                      <p:nvPicPr>
                        <p:cNvPr id="0" name="Picture 17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2012"/>
                          <a:ext cx="21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>
              <a:off x="1429" y="1513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" name="Object 151"/>
            <p:cNvGraphicFramePr>
              <a:graphicFrameLocks noChangeAspect="1"/>
            </p:cNvGraphicFramePr>
            <p:nvPr/>
          </p:nvGraphicFramePr>
          <p:xfrm>
            <a:off x="2018" y="1254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35" name="Equation" r:id="rId30" imgW="126890" imgH="228402" progId="Equation.DSMT4">
                    <p:embed/>
                  </p:oleObj>
                </mc:Choice>
                <mc:Fallback>
                  <p:oleObj name="Equation" r:id="rId30" imgW="126890" imgH="228402" progId="Equation.DSMT4">
                    <p:embed/>
                    <p:pic>
                      <p:nvPicPr>
                        <p:cNvPr id="0" name="Picture 17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254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52"/>
            <p:cNvSpPr>
              <a:spLocks noChangeShapeType="1"/>
            </p:cNvSpPr>
            <p:nvPr/>
          </p:nvSpPr>
          <p:spPr bwMode="auto">
            <a:xfrm flipH="1">
              <a:off x="2018" y="1513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53"/>
            <p:cNvSpPr>
              <a:spLocks noChangeShapeType="1"/>
            </p:cNvSpPr>
            <p:nvPr/>
          </p:nvSpPr>
          <p:spPr bwMode="auto">
            <a:xfrm flipH="1">
              <a:off x="2074" y="1660"/>
              <a:ext cx="0" cy="1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6" name="Object 154"/>
            <p:cNvGraphicFramePr>
              <a:graphicFrameLocks noChangeAspect="1"/>
            </p:cNvGraphicFramePr>
            <p:nvPr/>
          </p:nvGraphicFramePr>
          <p:xfrm>
            <a:off x="2064" y="1993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836" name="Equation" r:id="rId32" imgW="126890" imgH="228402" progId="Equation.DSMT4">
                    <p:embed/>
                  </p:oleObj>
                </mc:Choice>
                <mc:Fallback>
                  <p:oleObj name="Equation" r:id="rId32" imgW="126890" imgH="228402" progId="Equation.DSMT4">
                    <p:embed/>
                    <p:pic>
                      <p:nvPicPr>
                        <p:cNvPr id="0" name="Picture 17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93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156"/>
            <p:cNvSpPr>
              <a:spLocks noChangeShapeType="1"/>
            </p:cNvSpPr>
            <p:nvPr/>
          </p:nvSpPr>
          <p:spPr bwMode="auto">
            <a:xfrm flipH="1">
              <a:off x="2051" y="2057"/>
              <a:ext cx="0" cy="1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6218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4000" y="1304764"/>
            <a:ext cx="8460488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zh-CN" altLang="en-US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题</a:t>
            </a:r>
            <a:r>
              <a:rPr lang="en-US" altLang="zh-CN" sz="220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439652" y="1295400"/>
            <a:ext cx="7209048" cy="4647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46100" indent="-546100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(5)</a:t>
            </a:r>
            <a:r>
              <a:rPr lang="zh-CN" altLang="en-US" sz="2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求输出不失真时的最大输入电压有效值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</a:t>
            </a:r>
            <a:endParaRPr lang="zh-CN" altLang="en-US" sz="2200" baseline="-25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0" name="Rectangle 135"/>
          <p:cNvSpPr>
            <a:spLocks noChangeArrowheads="1"/>
          </p:cNvSpPr>
          <p:nvPr/>
        </p:nvSpPr>
        <p:spPr bwMode="auto">
          <a:xfrm>
            <a:off x="1187450" y="3896804"/>
            <a:ext cx="2089150" cy="9366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136"/>
          <p:cNvSpPr>
            <a:spLocks noChangeArrowheads="1"/>
          </p:cNvSpPr>
          <p:nvPr/>
        </p:nvSpPr>
        <p:spPr bwMode="auto">
          <a:xfrm>
            <a:off x="1187450" y="5409778"/>
            <a:ext cx="3889375" cy="9366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06377"/>
              </p:ext>
            </p:extLst>
          </p:nvPr>
        </p:nvGraphicFramePr>
        <p:xfrm>
          <a:off x="558800" y="3896804"/>
          <a:ext cx="271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10" name="Equation" r:id="rId4" imgW="1358310" imgH="482391" progId="Equation.DSMT4">
                  <p:embed/>
                </p:oleObj>
              </mc:Choice>
              <mc:Fallback>
                <p:oleObj name="Equation" r:id="rId4" imgW="1358310" imgH="482391" progId="Equation.DSMT4">
                  <p:embed/>
                  <p:pic>
                    <p:nvPicPr>
                      <p:cNvPr id="0" name="Picture 3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3896804"/>
                        <a:ext cx="2717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276059"/>
              </p:ext>
            </p:extLst>
          </p:nvPr>
        </p:nvGraphicFramePr>
        <p:xfrm>
          <a:off x="5148263" y="5716165"/>
          <a:ext cx="104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11" name="Equation" r:id="rId6" imgW="520248" imgH="177646" progId="Equation.DSMT4">
                  <p:embed/>
                </p:oleObj>
              </mc:Choice>
              <mc:Fallback>
                <p:oleObj name="Equation" r:id="rId6" imgW="520248" imgH="177646" progId="Equation.DSMT4">
                  <p:embed/>
                  <p:pic>
                    <p:nvPicPr>
                      <p:cNvPr id="0" name="Picture 3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716165"/>
                        <a:ext cx="1041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842845"/>
              </p:ext>
            </p:extLst>
          </p:nvPr>
        </p:nvGraphicFramePr>
        <p:xfrm>
          <a:off x="565150" y="4977978"/>
          <a:ext cx="444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12" name="Equation" r:id="rId8" imgW="2222500" imgH="203200" progId="Equation.DSMT4">
                  <p:embed/>
                </p:oleObj>
              </mc:Choice>
              <mc:Fallback>
                <p:oleObj name="Equation" r:id="rId8" imgW="2222500" imgH="203200" progId="Equation.DSMT4">
                  <p:embed/>
                  <p:pic>
                    <p:nvPicPr>
                      <p:cNvPr id="0" name="Picture 3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977978"/>
                        <a:ext cx="444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26008"/>
              </p:ext>
            </p:extLst>
          </p:nvPr>
        </p:nvGraphicFramePr>
        <p:xfrm>
          <a:off x="6659563" y="4977172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13" name="Equation" r:id="rId10" imgW="800100" imgH="228600" progId="Equation.DSMT4">
                  <p:embed/>
                </p:oleObj>
              </mc:Choice>
              <mc:Fallback>
                <p:oleObj name="Equation" r:id="rId10" imgW="800100" imgH="228600" progId="Equation.DSMT4">
                  <p:embed/>
                  <p:pic>
                    <p:nvPicPr>
                      <p:cNvPr id="0" name="Picture 3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977172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80105"/>
              </p:ext>
            </p:extLst>
          </p:nvPr>
        </p:nvGraphicFramePr>
        <p:xfrm>
          <a:off x="6659500" y="5409220"/>
          <a:ext cx="241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14" name="Equation" r:id="rId12" imgW="1205977" imgH="444307" progId="Equation.DSMT4">
                  <p:embed/>
                </p:oleObj>
              </mc:Choice>
              <mc:Fallback>
                <p:oleObj name="Equation" r:id="rId12" imgW="1205977" imgH="444307" progId="Equation.DSMT4">
                  <p:embed/>
                  <p:pic>
                    <p:nvPicPr>
                      <p:cNvPr id="0" name="Picture 3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00" y="5409220"/>
                        <a:ext cx="241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915812"/>
              </p:ext>
            </p:extLst>
          </p:nvPr>
        </p:nvGraphicFramePr>
        <p:xfrm>
          <a:off x="3348038" y="4238116"/>
          <a:ext cx="91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15" name="Equation" r:id="rId14" imgW="457002" imgH="177723" progId="Equation.DSMT4">
                  <p:embed/>
                </p:oleObj>
              </mc:Choice>
              <mc:Fallback>
                <p:oleObj name="Equation" r:id="rId14" imgW="457002" imgH="177723" progId="Equation.DSMT4">
                  <p:embed/>
                  <p:pic>
                    <p:nvPicPr>
                      <p:cNvPr id="0" name="Picture 3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238116"/>
                        <a:ext cx="914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151393"/>
              </p:ext>
            </p:extLst>
          </p:nvPr>
        </p:nvGraphicFramePr>
        <p:xfrm>
          <a:off x="539750" y="3465004"/>
          <a:ext cx="444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16" name="Equation" r:id="rId16" imgW="2222500" imgH="203200" progId="Equation.DSMT4">
                  <p:embed/>
                </p:oleObj>
              </mc:Choice>
              <mc:Fallback>
                <p:oleObj name="Equation" r:id="rId16" imgW="2222500" imgH="203200" progId="Equation.DSMT4">
                  <p:embed/>
                  <p:pic>
                    <p:nvPicPr>
                      <p:cNvPr id="0" name="Picture 3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65004"/>
                        <a:ext cx="444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441349"/>
              </p:ext>
            </p:extLst>
          </p:nvPr>
        </p:nvGraphicFramePr>
        <p:xfrm>
          <a:off x="539750" y="5390728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17" name="Equation" r:id="rId18" imgW="2247900" imgH="495300" progId="Equation.DSMT4">
                  <p:embed/>
                </p:oleObj>
              </mc:Choice>
              <mc:Fallback>
                <p:oleObj name="Equation" r:id="rId18" imgW="2247900" imgH="495300" progId="Equation.DSMT4">
                  <p:embed/>
                  <p:pic>
                    <p:nvPicPr>
                      <p:cNvPr id="0" name="Picture 3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90728"/>
                        <a:ext cx="449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435600" y="1602656"/>
            <a:ext cx="3698875" cy="3338512"/>
            <a:chOff x="5435600" y="1484313"/>
            <a:chExt cx="3698875" cy="3338512"/>
          </a:xfrm>
        </p:grpSpPr>
        <p:grpSp>
          <p:nvGrpSpPr>
            <p:cNvPr id="103" name="Group 93"/>
            <p:cNvGrpSpPr>
              <a:grpSpLocks/>
            </p:cNvGrpSpPr>
            <p:nvPr/>
          </p:nvGrpSpPr>
          <p:grpSpPr bwMode="auto">
            <a:xfrm>
              <a:off x="5476875" y="1484313"/>
              <a:ext cx="3657600" cy="2776537"/>
              <a:chOff x="3450" y="1002"/>
              <a:chExt cx="2304" cy="1749"/>
            </a:xfrm>
          </p:grpSpPr>
          <p:grpSp>
            <p:nvGrpSpPr>
              <p:cNvPr id="104" name="Group 94"/>
              <p:cNvGrpSpPr>
                <a:grpSpLocks noChangeAspect="1"/>
              </p:cNvGrpSpPr>
              <p:nvPr/>
            </p:nvGrpSpPr>
            <p:grpSpPr bwMode="auto">
              <a:xfrm>
                <a:off x="3668" y="1298"/>
                <a:ext cx="1777" cy="1238"/>
                <a:chOff x="839" y="1979"/>
                <a:chExt cx="1633" cy="1500"/>
              </a:xfrm>
            </p:grpSpPr>
            <p:sp>
              <p:nvSpPr>
                <p:cNvPr id="111" name="Freeform 95"/>
                <p:cNvSpPr>
                  <a:spLocks noChangeAspect="1"/>
                </p:cNvSpPr>
                <p:nvPr/>
              </p:nvSpPr>
              <p:spPr bwMode="auto">
                <a:xfrm>
                  <a:off x="839" y="1979"/>
                  <a:ext cx="952" cy="1500"/>
                </a:xfrm>
                <a:custGeom>
                  <a:avLst/>
                  <a:gdLst>
                    <a:gd name="T0" fmla="*/ 0 w 1588"/>
                    <a:gd name="T1" fmla="*/ 1500 h 1543"/>
                    <a:gd name="T2" fmla="*/ 55 w 1588"/>
                    <a:gd name="T3" fmla="*/ 485 h 1543"/>
                    <a:gd name="T4" fmla="*/ 109 w 1588"/>
                    <a:gd name="T5" fmla="*/ 177 h 1543"/>
                    <a:gd name="T6" fmla="*/ 218 w 1588"/>
                    <a:gd name="T7" fmla="*/ 88 h 1543"/>
                    <a:gd name="T8" fmla="*/ 490 w 1588"/>
                    <a:gd name="T9" fmla="*/ 45 h 1543"/>
                    <a:gd name="T10" fmla="*/ 952 w 1588"/>
                    <a:gd name="T11" fmla="*/ 0 h 15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88" h="1543">
                      <a:moveTo>
                        <a:pt x="0" y="1543"/>
                      </a:moveTo>
                      <a:cubicBezTo>
                        <a:pt x="30" y="1134"/>
                        <a:pt x="61" y="726"/>
                        <a:pt x="91" y="499"/>
                      </a:cubicBezTo>
                      <a:cubicBezTo>
                        <a:pt x="121" y="272"/>
                        <a:pt x="137" y="250"/>
                        <a:pt x="182" y="182"/>
                      </a:cubicBezTo>
                      <a:cubicBezTo>
                        <a:pt x="227" y="114"/>
                        <a:pt x="257" y="114"/>
                        <a:pt x="363" y="91"/>
                      </a:cubicBezTo>
                      <a:cubicBezTo>
                        <a:pt x="469" y="68"/>
                        <a:pt x="613" y="61"/>
                        <a:pt x="817" y="46"/>
                      </a:cubicBezTo>
                      <a:cubicBezTo>
                        <a:pt x="1021" y="31"/>
                        <a:pt x="1304" y="15"/>
                        <a:pt x="1588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96"/>
                <p:cNvSpPr>
                  <a:spLocks noChangeAspect="1"/>
                </p:cNvSpPr>
                <p:nvPr/>
              </p:nvSpPr>
              <p:spPr bwMode="auto">
                <a:xfrm>
                  <a:off x="839" y="2288"/>
                  <a:ext cx="1089" cy="1191"/>
                </a:xfrm>
                <a:custGeom>
                  <a:avLst/>
                  <a:gdLst>
                    <a:gd name="T0" fmla="*/ 0 w 1588"/>
                    <a:gd name="T1" fmla="*/ 1191 h 1543"/>
                    <a:gd name="T2" fmla="*/ 62 w 1588"/>
                    <a:gd name="T3" fmla="*/ 385 h 1543"/>
                    <a:gd name="T4" fmla="*/ 125 w 1588"/>
                    <a:gd name="T5" fmla="*/ 140 h 1543"/>
                    <a:gd name="T6" fmla="*/ 249 w 1588"/>
                    <a:gd name="T7" fmla="*/ 70 h 1543"/>
                    <a:gd name="T8" fmla="*/ 560 w 1588"/>
                    <a:gd name="T9" fmla="*/ 36 h 1543"/>
                    <a:gd name="T10" fmla="*/ 1089 w 1588"/>
                    <a:gd name="T11" fmla="*/ 0 h 15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88" h="1543">
                      <a:moveTo>
                        <a:pt x="0" y="1543"/>
                      </a:moveTo>
                      <a:cubicBezTo>
                        <a:pt x="30" y="1134"/>
                        <a:pt x="61" y="726"/>
                        <a:pt x="91" y="499"/>
                      </a:cubicBezTo>
                      <a:cubicBezTo>
                        <a:pt x="121" y="272"/>
                        <a:pt x="137" y="250"/>
                        <a:pt x="182" y="182"/>
                      </a:cubicBezTo>
                      <a:cubicBezTo>
                        <a:pt x="227" y="114"/>
                        <a:pt x="257" y="114"/>
                        <a:pt x="363" y="91"/>
                      </a:cubicBezTo>
                      <a:cubicBezTo>
                        <a:pt x="469" y="68"/>
                        <a:pt x="613" y="61"/>
                        <a:pt x="817" y="46"/>
                      </a:cubicBezTo>
                      <a:cubicBezTo>
                        <a:pt x="1021" y="31"/>
                        <a:pt x="1304" y="15"/>
                        <a:pt x="1588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97"/>
                <p:cNvSpPr>
                  <a:spLocks noChangeAspect="1"/>
                </p:cNvSpPr>
                <p:nvPr/>
              </p:nvSpPr>
              <p:spPr bwMode="auto">
                <a:xfrm>
                  <a:off x="839" y="2597"/>
                  <a:ext cx="1224" cy="882"/>
                </a:xfrm>
                <a:custGeom>
                  <a:avLst/>
                  <a:gdLst>
                    <a:gd name="T0" fmla="*/ 0 w 1588"/>
                    <a:gd name="T1" fmla="*/ 882 h 1543"/>
                    <a:gd name="T2" fmla="*/ 70 w 1588"/>
                    <a:gd name="T3" fmla="*/ 285 h 1543"/>
                    <a:gd name="T4" fmla="*/ 140 w 1588"/>
                    <a:gd name="T5" fmla="*/ 104 h 1543"/>
                    <a:gd name="T6" fmla="*/ 280 w 1588"/>
                    <a:gd name="T7" fmla="*/ 52 h 1543"/>
                    <a:gd name="T8" fmla="*/ 630 w 1588"/>
                    <a:gd name="T9" fmla="*/ 26 h 1543"/>
                    <a:gd name="T10" fmla="*/ 1224 w 1588"/>
                    <a:gd name="T11" fmla="*/ 0 h 15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88" h="1543">
                      <a:moveTo>
                        <a:pt x="0" y="1543"/>
                      </a:moveTo>
                      <a:cubicBezTo>
                        <a:pt x="30" y="1134"/>
                        <a:pt x="61" y="726"/>
                        <a:pt x="91" y="499"/>
                      </a:cubicBezTo>
                      <a:cubicBezTo>
                        <a:pt x="121" y="272"/>
                        <a:pt x="137" y="250"/>
                        <a:pt x="182" y="182"/>
                      </a:cubicBezTo>
                      <a:cubicBezTo>
                        <a:pt x="227" y="114"/>
                        <a:pt x="257" y="114"/>
                        <a:pt x="363" y="91"/>
                      </a:cubicBezTo>
                      <a:cubicBezTo>
                        <a:pt x="469" y="68"/>
                        <a:pt x="613" y="61"/>
                        <a:pt x="817" y="46"/>
                      </a:cubicBezTo>
                      <a:cubicBezTo>
                        <a:pt x="1021" y="31"/>
                        <a:pt x="1304" y="15"/>
                        <a:pt x="1588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98"/>
                <p:cNvSpPr>
                  <a:spLocks noChangeAspect="1"/>
                </p:cNvSpPr>
                <p:nvPr/>
              </p:nvSpPr>
              <p:spPr bwMode="auto">
                <a:xfrm>
                  <a:off x="839" y="2905"/>
                  <a:ext cx="1361" cy="574"/>
                </a:xfrm>
                <a:custGeom>
                  <a:avLst/>
                  <a:gdLst>
                    <a:gd name="T0" fmla="*/ 0 w 1588"/>
                    <a:gd name="T1" fmla="*/ 574 h 1543"/>
                    <a:gd name="T2" fmla="*/ 78 w 1588"/>
                    <a:gd name="T3" fmla="*/ 186 h 1543"/>
                    <a:gd name="T4" fmla="*/ 156 w 1588"/>
                    <a:gd name="T5" fmla="*/ 68 h 1543"/>
                    <a:gd name="T6" fmla="*/ 311 w 1588"/>
                    <a:gd name="T7" fmla="*/ 34 h 1543"/>
                    <a:gd name="T8" fmla="*/ 700 w 1588"/>
                    <a:gd name="T9" fmla="*/ 17 h 1543"/>
                    <a:gd name="T10" fmla="*/ 1361 w 1588"/>
                    <a:gd name="T11" fmla="*/ 0 h 15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88" h="1543">
                      <a:moveTo>
                        <a:pt x="0" y="1543"/>
                      </a:moveTo>
                      <a:cubicBezTo>
                        <a:pt x="30" y="1134"/>
                        <a:pt x="61" y="726"/>
                        <a:pt x="91" y="499"/>
                      </a:cubicBezTo>
                      <a:cubicBezTo>
                        <a:pt x="121" y="272"/>
                        <a:pt x="137" y="250"/>
                        <a:pt x="182" y="182"/>
                      </a:cubicBezTo>
                      <a:cubicBezTo>
                        <a:pt x="227" y="114"/>
                        <a:pt x="257" y="114"/>
                        <a:pt x="363" y="91"/>
                      </a:cubicBezTo>
                      <a:cubicBezTo>
                        <a:pt x="469" y="68"/>
                        <a:pt x="613" y="61"/>
                        <a:pt x="817" y="46"/>
                      </a:cubicBezTo>
                      <a:cubicBezTo>
                        <a:pt x="1021" y="31"/>
                        <a:pt x="1304" y="15"/>
                        <a:pt x="1588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99"/>
                <p:cNvSpPr>
                  <a:spLocks noChangeAspect="1"/>
                </p:cNvSpPr>
                <p:nvPr/>
              </p:nvSpPr>
              <p:spPr bwMode="auto">
                <a:xfrm>
                  <a:off x="839" y="3215"/>
                  <a:ext cx="1497" cy="264"/>
                </a:xfrm>
                <a:custGeom>
                  <a:avLst/>
                  <a:gdLst>
                    <a:gd name="T0" fmla="*/ 0 w 1588"/>
                    <a:gd name="T1" fmla="*/ 264 h 1543"/>
                    <a:gd name="T2" fmla="*/ 86 w 1588"/>
                    <a:gd name="T3" fmla="*/ 85 h 1543"/>
                    <a:gd name="T4" fmla="*/ 172 w 1588"/>
                    <a:gd name="T5" fmla="*/ 31 h 1543"/>
                    <a:gd name="T6" fmla="*/ 342 w 1588"/>
                    <a:gd name="T7" fmla="*/ 16 h 1543"/>
                    <a:gd name="T8" fmla="*/ 770 w 1588"/>
                    <a:gd name="T9" fmla="*/ 8 h 1543"/>
                    <a:gd name="T10" fmla="*/ 1497 w 1588"/>
                    <a:gd name="T11" fmla="*/ 0 h 15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88" h="1543">
                      <a:moveTo>
                        <a:pt x="0" y="1543"/>
                      </a:moveTo>
                      <a:cubicBezTo>
                        <a:pt x="30" y="1134"/>
                        <a:pt x="61" y="726"/>
                        <a:pt x="91" y="499"/>
                      </a:cubicBezTo>
                      <a:cubicBezTo>
                        <a:pt x="121" y="272"/>
                        <a:pt x="137" y="250"/>
                        <a:pt x="182" y="182"/>
                      </a:cubicBezTo>
                      <a:cubicBezTo>
                        <a:pt x="227" y="114"/>
                        <a:pt x="257" y="114"/>
                        <a:pt x="363" y="91"/>
                      </a:cubicBezTo>
                      <a:cubicBezTo>
                        <a:pt x="469" y="68"/>
                        <a:pt x="613" y="61"/>
                        <a:pt x="817" y="46"/>
                      </a:cubicBezTo>
                      <a:cubicBezTo>
                        <a:pt x="1021" y="31"/>
                        <a:pt x="1304" y="15"/>
                        <a:pt x="1588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00"/>
                <p:cNvSpPr>
                  <a:spLocks noChangeAspect="1"/>
                </p:cNvSpPr>
                <p:nvPr/>
              </p:nvSpPr>
              <p:spPr bwMode="auto">
                <a:xfrm>
                  <a:off x="839" y="3434"/>
                  <a:ext cx="1633" cy="45"/>
                </a:xfrm>
                <a:custGeom>
                  <a:avLst/>
                  <a:gdLst>
                    <a:gd name="T0" fmla="*/ 0 w 1588"/>
                    <a:gd name="T1" fmla="*/ 45 h 1543"/>
                    <a:gd name="T2" fmla="*/ 94 w 1588"/>
                    <a:gd name="T3" fmla="*/ 15 h 1543"/>
                    <a:gd name="T4" fmla="*/ 187 w 1588"/>
                    <a:gd name="T5" fmla="*/ 5 h 1543"/>
                    <a:gd name="T6" fmla="*/ 373 w 1588"/>
                    <a:gd name="T7" fmla="*/ 3 h 1543"/>
                    <a:gd name="T8" fmla="*/ 840 w 1588"/>
                    <a:gd name="T9" fmla="*/ 1 h 1543"/>
                    <a:gd name="T10" fmla="*/ 1633 w 1588"/>
                    <a:gd name="T11" fmla="*/ 0 h 15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88" h="1543">
                      <a:moveTo>
                        <a:pt x="0" y="1543"/>
                      </a:moveTo>
                      <a:cubicBezTo>
                        <a:pt x="30" y="1134"/>
                        <a:pt x="61" y="726"/>
                        <a:pt x="91" y="499"/>
                      </a:cubicBezTo>
                      <a:cubicBezTo>
                        <a:pt x="121" y="272"/>
                        <a:pt x="137" y="250"/>
                        <a:pt x="182" y="182"/>
                      </a:cubicBezTo>
                      <a:cubicBezTo>
                        <a:pt x="227" y="114"/>
                        <a:pt x="257" y="114"/>
                        <a:pt x="363" y="91"/>
                      </a:cubicBezTo>
                      <a:cubicBezTo>
                        <a:pt x="469" y="68"/>
                        <a:pt x="613" y="61"/>
                        <a:pt x="817" y="46"/>
                      </a:cubicBezTo>
                      <a:cubicBezTo>
                        <a:pt x="1021" y="31"/>
                        <a:pt x="1304" y="15"/>
                        <a:pt x="1588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Group 101"/>
              <p:cNvGrpSpPr>
                <a:grpSpLocks/>
              </p:cNvGrpSpPr>
              <p:nvPr/>
            </p:nvGrpSpPr>
            <p:grpSpPr bwMode="auto">
              <a:xfrm>
                <a:off x="3450" y="1002"/>
                <a:ext cx="2304" cy="1749"/>
                <a:chOff x="3450" y="1002"/>
                <a:chExt cx="2304" cy="1749"/>
              </a:xfrm>
            </p:grpSpPr>
            <p:sp>
              <p:nvSpPr>
                <p:cNvPr id="106" name="Line 10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68" y="1226"/>
                  <a:ext cx="0" cy="1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10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50" y="2536"/>
                  <a:ext cx="221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8" name="Object 104"/>
                <p:cNvGraphicFramePr>
                  <a:graphicFrameLocks noChangeAspect="1"/>
                </p:cNvGraphicFramePr>
                <p:nvPr/>
              </p:nvGraphicFramePr>
              <p:xfrm>
                <a:off x="3595" y="1002"/>
                <a:ext cx="141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4118" name="Equation" r:id="rId20" imgW="139700" imgH="228600" progId="Equation.DSMT4">
                        <p:embed/>
                      </p:oleObj>
                    </mc:Choice>
                    <mc:Fallback>
                      <p:oleObj name="Equation" r:id="rId20" imgW="139700" imgH="228600" progId="Equation.DSMT4">
                        <p:embed/>
                        <p:pic>
                          <p:nvPicPr>
                            <p:cNvPr id="0" name="Picture 32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95" y="1002"/>
                              <a:ext cx="141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66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9" name="Object 105"/>
                <p:cNvGraphicFramePr>
                  <a:graphicFrameLocks noChangeAspect="1"/>
                </p:cNvGraphicFramePr>
                <p:nvPr/>
              </p:nvGraphicFramePr>
              <p:xfrm>
                <a:off x="5511" y="2521"/>
                <a:ext cx="243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4119" name="Equation" r:id="rId22" imgW="241300" imgH="228600" progId="Equation.DSMT4">
                        <p:embed/>
                      </p:oleObj>
                    </mc:Choice>
                    <mc:Fallback>
                      <p:oleObj name="Equation" r:id="rId22" imgW="241300" imgH="228600" progId="Equation.DSMT4">
                        <p:embed/>
                        <p:pic>
                          <p:nvPicPr>
                            <p:cNvPr id="0" name="Picture 32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11" y="2521"/>
                              <a:ext cx="243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66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" name="Object 106"/>
                <p:cNvGraphicFramePr>
                  <a:graphicFrameLocks noChangeAspect="1"/>
                </p:cNvGraphicFramePr>
                <p:nvPr/>
              </p:nvGraphicFramePr>
              <p:xfrm>
                <a:off x="3522" y="2533"/>
                <a:ext cx="128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4120" name="Equation" r:id="rId24" imgW="126725" imgH="177415" progId="Equation.DSMT4">
                        <p:embed/>
                      </p:oleObj>
                    </mc:Choice>
                    <mc:Fallback>
                      <p:oleObj name="Equation" r:id="rId24" imgW="126725" imgH="177415" progId="Equation.DSMT4">
                        <p:embed/>
                        <p:pic>
                          <p:nvPicPr>
                            <p:cNvPr id="0" name="Picture 32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2" y="2533"/>
                              <a:ext cx="128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66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17" name="Group 108"/>
            <p:cNvGrpSpPr>
              <a:grpSpLocks/>
            </p:cNvGrpSpPr>
            <p:nvPr/>
          </p:nvGrpSpPr>
          <p:grpSpPr bwMode="auto">
            <a:xfrm>
              <a:off x="5435600" y="2670175"/>
              <a:ext cx="1249363" cy="385763"/>
              <a:chOff x="3424" y="1757"/>
              <a:chExt cx="787" cy="243"/>
            </a:xfrm>
          </p:grpSpPr>
          <p:sp>
            <p:nvSpPr>
              <p:cNvPr id="118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630" y="1843"/>
                <a:ext cx="58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9" name="Object 110"/>
              <p:cNvGraphicFramePr>
                <a:graphicFrameLocks noChangeAspect="1"/>
              </p:cNvGraphicFramePr>
              <p:nvPr/>
            </p:nvGraphicFramePr>
            <p:xfrm>
              <a:off x="3424" y="1757"/>
              <a:ext cx="243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4121" name="Equation" r:id="rId26" imgW="241195" imgH="241195" progId="Equation.DSMT4">
                      <p:embed/>
                    </p:oleObj>
                  </mc:Choice>
                  <mc:Fallback>
                    <p:oleObj name="Equation" r:id="rId26" imgW="241195" imgH="241195" progId="Equation.DSMT4">
                      <p:embed/>
                      <p:pic>
                        <p:nvPicPr>
                          <p:cNvPr id="0" name="Picture 3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1757"/>
                            <a:ext cx="243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" name="Group 111"/>
            <p:cNvGrpSpPr>
              <a:grpSpLocks/>
            </p:cNvGrpSpPr>
            <p:nvPr/>
          </p:nvGrpSpPr>
          <p:grpSpPr bwMode="auto">
            <a:xfrm>
              <a:off x="6543675" y="2819400"/>
              <a:ext cx="527050" cy="1479550"/>
              <a:chOff x="4122" y="1843"/>
              <a:chExt cx="332" cy="932"/>
            </a:xfrm>
          </p:grpSpPr>
          <p:sp>
            <p:nvSpPr>
              <p:cNvPr id="121" name="Line 112"/>
              <p:cNvSpPr>
                <a:spLocks noChangeAspect="1" noChangeShapeType="1"/>
              </p:cNvSpPr>
              <p:nvPr/>
            </p:nvSpPr>
            <p:spPr bwMode="auto">
              <a:xfrm>
                <a:off x="4211" y="1843"/>
                <a:ext cx="0" cy="68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2" name="Object 113"/>
              <p:cNvGraphicFramePr>
                <a:graphicFrameLocks noChangeAspect="1"/>
              </p:cNvGraphicFramePr>
              <p:nvPr/>
            </p:nvGraphicFramePr>
            <p:xfrm>
              <a:off x="4122" y="2532"/>
              <a:ext cx="332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4122" name="Equation" r:id="rId28" imgW="330057" imgH="241195" progId="Equation.DSMT4">
                      <p:embed/>
                    </p:oleObj>
                  </mc:Choice>
                  <mc:Fallback>
                    <p:oleObj name="Equation" r:id="rId28" imgW="330057" imgH="241195" progId="Equation.DSMT4">
                      <p:embed/>
                      <p:pic>
                        <p:nvPicPr>
                          <p:cNvPr id="0" name="Picture 3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2" y="2532"/>
                            <a:ext cx="332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" name="Group 117"/>
            <p:cNvGrpSpPr>
              <a:grpSpLocks/>
            </p:cNvGrpSpPr>
            <p:nvPr/>
          </p:nvGrpSpPr>
          <p:grpSpPr bwMode="auto">
            <a:xfrm>
              <a:off x="6627813" y="2473325"/>
              <a:ext cx="254000" cy="401638"/>
              <a:chOff x="4175" y="1625"/>
              <a:chExt cx="160" cy="253"/>
            </a:xfrm>
          </p:grpSpPr>
          <p:sp>
            <p:nvSpPr>
              <p:cNvPr id="124" name="Oval 118"/>
              <p:cNvSpPr>
                <a:spLocks noChangeAspect="1" noChangeArrowheads="1"/>
              </p:cNvSpPr>
              <p:nvPr/>
            </p:nvSpPr>
            <p:spPr bwMode="auto">
              <a:xfrm>
                <a:off x="4175" y="1806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5" name="Object 119"/>
              <p:cNvGraphicFramePr>
                <a:graphicFrameLocks noChangeAspect="1"/>
              </p:cNvGraphicFramePr>
              <p:nvPr/>
            </p:nvGraphicFramePr>
            <p:xfrm>
              <a:off x="4181" y="1625"/>
              <a:ext cx="154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4123" name="Equation" r:id="rId30" imgW="152268" imgH="203024" progId="Equation.DSMT4">
                      <p:embed/>
                    </p:oleObj>
                  </mc:Choice>
                  <mc:Fallback>
                    <p:oleObj name="Equation" r:id="rId30" imgW="152268" imgH="203024" progId="Equation.DSMT4">
                      <p:embed/>
                      <p:pic>
                        <p:nvPicPr>
                          <p:cNvPr id="0" name="Picture 3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1" y="1625"/>
                            <a:ext cx="154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" name="Line 139"/>
            <p:cNvSpPr>
              <a:spLocks noChangeAspect="1" noChangeShapeType="1"/>
            </p:cNvSpPr>
            <p:nvPr/>
          </p:nvSpPr>
          <p:spPr bwMode="auto">
            <a:xfrm>
              <a:off x="5821363" y="2127250"/>
              <a:ext cx="2279650" cy="17668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4" name="Group 140"/>
            <p:cNvGrpSpPr>
              <a:grpSpLocks/>
            </p:cNvGrpSpPr>
            <p:nvPr/>
          </p:nvGrpSpPr>
          <p:grpSpPr bwMode="auto">
            <a:xfrm>
              <a:off x="5878513" y="2243138"/>
              <a:ext cx="508000" cy="2036762"/>
              <a:chOff x="3703" y="1413"/>
              <a:chExt cx="320" cy="1283"/>
            </a:xfrm>
          </p:grpSpPr>
          <p:sp>
            <p:nvSpPr>
              <p:cNvPr id="135" name="Line 14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776" y="1413"/>
                <a:ext cx="0" cy="105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6" name="Object 142"/>
              <p:cNvGraphicFramePr>
                <a:graphicFrameLocks noChangeAspect="1"/>
              </p:cNvGraphicFramePr>
              <p:nvPr/>
            </p:nvGraphicFramePr>
            <p:xfrm>
              <a:off x="3703" y="2465"/>
              <a:ext cx="320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4124" name="Equation" r:id="rId32" imgW="317362" imgH="228501" progId="Equation.DSMT4">
                      <p:embed/>
                    </p:oleObj>
                  </mc:Choice>
                  <mc:Fallback>
                    <p:oleObj name="Equation" r:id="rId32" imgW="317362" imgH="228501" progId="Equation.DSMT4">
                      <p:embed/>
                      <p:pic>
                        <p:nvPicPr>
                          <p:cNvPr id="0" name="Picture 32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3" y="2465"/>
                            <a:ext cx="320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7" name="Group 143"/>
            <p:cNvGrpSpPr>
              <a:grpSpLocks/>
            </p:cNvGrpSpPr>
            <p:nvPr/>
          </p:nvGrpSpPr>
          <p:grpSpPr bwMode="auto">
            <a:xfrm>
              <a:off x="6684963" y="3913188"/>
              <a:ext cx="1470025" cy="909637"/>
              <a:chOff x="4211" y="2465"/>
              <a:chExt cx="926" cy="573"/>
            </a:xfrm>
          </p:grpSpPr>
          <p:sp>
            <p:nvSpPr>
              <p:cNvPr id="138" name="Line 144"/>
              <p:cNvSpPr>
                <a:spLocks noChangeAspect="1" noChangeShapeType="1"/>
              </p:cNvSpPr>
              <p:nvPr/>
            </p:nvSpPr>
            <p:spPr bwMode="auto">
              <a:xfrm>
                <a:off x="5114" y="2465"/>
                <a:ext cx="0" cy="23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145"/>
              <p:cNvSpPr>
                <a:spLocks noChangeAspect="1" noChangeShapeType="1"/>
              </p:cNvSpPr>
              <p:nvPr/>
            </p:nvSpPr>
            <p:spPr bwMode="auto">
              <a:xfrm>
                <a:off x="4211" y="2465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0" name="Object 1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7612704"/>
                  </p:ext>
                </p:extLst>
              </p:nvPr>
            </p:nvGraphicFramePr>
            <p:xfrm>
              <a:off x="4254" y="2795"/>
              <a:ext cx="883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4125" name="Equation" r:id="rId34" imgW="876240" imgH="241200" progId="Equation.DSMT4">
                      <p:embed/>
                    </p:oleObj>
                  </mc:Choice>
                  <mc:Fallback>
                    <p:oleObj name="Equation" r:id="rId34" imgW="876240" imgH="241200" progId="Equation.DSMT4">
                      <p:embed/>
                      <p:pic>
                        <p:nvPicPr>
                          <p:cNvPr id="0" name="Picture 32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4" y="2795"/>
                            <a:ext cx="883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" name="AutoShape 147"/>
              <p:cNvSpPr>
                <a:spLocks noChangeAspect="1"/>
              </p:cNvSpPr>
              <p:nvPr/>
            </p:nvSpPr>
            <p:spPr bwMode="auto">
              <a:xfrm rot="-5400000">
                <a:off x="4625" y="2317"/>
                <a:ext cx="93" cy="863"/>
              </a:xfrm>
              <a:prstGeom prst="leftBrace">
                <a:avLst>
                  <a:gd name="adj1" fmla="val 77330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2" name="Group 192"/>
          <p:cNvGrpSpPr>
            <a:grpSpLocks/>
          </p:cNvGrpSpPr>
          <p:nvPr/>
        </p:nvGrpSpPr>
        <p:grpSpPr bwMode="auto">
          <a:xfrm>
            <a:off x="539750" y="1628800"/>
            <a:ext cx="4752975" cy="1757363"/>
            <a:chOff x="340" y="1254"/>
            <a:chExt cx="2994" cy="1107"/>
          </a:xfrm>
        </p:grpSpPr>
        <p:grpSp>
          <p:nvGrpSpPr>
            <p:cNvPr id="143" name="Group 74"/>
            <p:cNvGrpSpPr>
              <a:grpSpLocks noChangeAspect="1"/>
            </p:cNvGrpSpPr>
            <p:nvPr/>
          </p:nvGrpSpPr>
          <p:grpSpPr bwMode="auto">
            <a:xfrm>
              <a:off x="385" y="1513"/>
              <a:ext cx="2804" cy="848"/>
              <a:chOff x="697" y="2245"/>
              <a:chExt cx="2438" cy="737"/>
            </a:xfrm>
          </p:grpSpPr>
          <p:grpSp>
            <p:nvGrpSpPr>
              <p:cNvPr id="160" name="Group 75"/>
              <p:cNvGrpSpPr>
                <a:grpSpLocks noChangeAspect="1"/>
              </p:cNvGrpSpPr>
              <p:nvPr/>
            </p:nvGrpSpPr>
            <p:grpSpPr bwMode="auto">
              <a:xfrm rot="5400000">
                <a:off x="2596" y="2584"/>
                <a:ext cx="342" cy="57"/>
                <a:chOff x="610" y="3039"/>
                <a:chExt cx="342" cy="57"/>
              </a:xfrm>
            </p:grpSpPr>
            <p:sp>
              <p:nvSpPr>
                <p:cNvPr id="299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610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1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" name="Rectangle 7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" name="Group 80"/>
              <p:cNvGrpSpPr>
                <a:grpSpLocks noChangeAspect="1"/>
              </p:cNvGrpSpPr>
              <p:nvPr/>
            </p:nvGrpSpPr>
            <p:grpSpPr bwMode="auto">
              <a:xfrm rot="5400000">
                <a:off x="896" y="2582"/>
                <a:ext cx="340" cy="57"/>
                <a:chOff x="612" y="3039"/>
                <a:chExt cx="340" cy="57"/>
              </a:xfrm>
            </p:grpSpPr>
            <p:sp>
              <p:nvSpPr>
                <p:cNvPr id="295" name="Rectangle 8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" name="Group 85"/>
              <p:cNvGrpSpPr>
                <a:grpSpLocks noChangeAspect="1"/>
              </p:cNvGrpSpPr>
              <p:nvPr/>
            </p:nvGrpSpPr>
            <p:grpSpPr bwMode="auto">
              <a:xfrm rot="5400000">
                <a:off x="1235" y="2583"/>
                <a:ext cx="343" cy="57"/>
                <a:chOff x="609" y="3039"/>
                <a:chExt cx="343" cy="57"/>
              </a:xfrm>
            </p:grpSpPr>
            <p:sp>
              <p:nvSpPr>
                <p:cNvPr id="291" name="Rectangle 8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7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609" y="3070"/>
                  <a:ext cx="9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71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4" name="Rectangl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" name="Group 90"/>
              <p:cNvGrpSpPr>
                <a:grpSpLocks noChangeAspect="1"/>
              </p:cNvGrpSpPr>
              <p:nvPr/>
            </p:nvGrpSpPr>
            <p:grpSpPr bwMode="auto">
              <a:xfrm rot="5400000">
                <a:off x="1577" y="2414"/>
                <a:ext cx="340" cy="57"/>
                <a:chOff x="612" y="3039"/>
                <a:chExt cx="340" cy="57"/>
              </a:xfrm>
            </p:grpSpPr>
            <p:sp>
              <p:nvSpPr>
                <p:cNvPr id="287" name="Rectangle 9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9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0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Group 95"/>
              <p:cNvGrpSpPr>
                <a:grpSpLocks noChangeAspect="1"/>
              </p:cNvGrpSpPr>
              <p:nvPr/>
            </p:nvGrpSpPr>
            <p:grpSpPr bwMode="auto">
              <a:xfrm rot="5400000">
                <a:off x="2256" y="2584"/>
                <a:ext cx="342" cy="57"/>
                <a:chOff x="610" y="3039"/>
                <a:chExt cx="342" cy="57"/>
              </a:xfrm>
            </p:grpSpPr>
            <p:sp>
              <p:nvSpPr>
                <p:cNvPr id="283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5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610" y="3069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5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71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" name="Group 100"/>
              <p:cNvGrpSpPr>
                <a:grpSpLocks noChangeAspect="1"/>
              </p:cNvGrpSpPr>
              <p:nvPr/>
            </p:nvGrpSpPr>
            <p:grpSpPr bwMode="auto">
              <a:xfrm rot="-5400000">
                <a:off x="1917" y="2755"/>
                <a:ext cx="340" cy="57"/>
                <a:chOff x="612" y="3039"/>
                <a:chExt cx="340" cy="57"/>
              </a:xfrm>
            </p:grpSpPr>
            <p:sp>
              <p:nvSpPr>
                <p:cNvPr id="279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44"/>
                  <a:ext cx="170" cy="45"/>
                </a:xfrm>
                <a:prstGeom prst="rect">
                  <a:avLst/>
                </a:prstGeom>
                <a:noFill/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612" y="3067"/>
                  <a:ext cx="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1" name="Line 103"/>
                <p:cNvSpPr>
                  <a:spLocks noChangeAspect="1" noChangeShapeType="1"/>
                </p:cNvSpPr>
                <p:nvPr/>
              </p:nvSpPr>
              <p:spPr bwMode="auto">
                <a:xfrm>
                  <a:off x="867" y="3067"/>
                  <a:ext cx="8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2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697" y="3039"/>
                  <a:ext cx="170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6" name="Group 105"/>
              <p:cNvGrpSpPr>
                <a:grpSpLocks noChangeAspect="1"/>
              </p:cNvGrpSpPr>
              <p:nvPr/>
            </p:nvGrpSpPr>
            <p:grpSpPr bwMode="auto">
              <a:xfrm>
                <a:off x="2025" y="2358"/>
                <a:ext cx="118" cy="167"/>
                <a:chOff x="2766" y="2135"/>
                <a:chExt cx="118" cy="167"/>
              </a:xfrm>
            </p:grpSpPr>
            <p:sp>
              <p:nvSpPr>
                <p:cNvPr id="274" name="Line 10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823" y="2135"/>
                  <a:ext cx="61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" name="Line 10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23" y="2217"/>
                  <a:ext cx="61" cy="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" name="Line 10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66" y="2135"/>
                  <a:ext cx="57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" name="Line 10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766" y="2217"/>
                  <a:ext cx="57" cy="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" name="Line 1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66" y="2217"/>
                  <a:ext cx="11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7" name="Line 111"/>
              <p:cNvSpPr>
                <a:spLocks noChangeAspect="1" noChangeShapeType="1"/>
              </p:cNvSpPr>
              <p:nvPr/>
            </p:nvSpPr>
            <p:spPr bwMode="auto">
              <a:xfrm>
                <a:off x="2086" y="2526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112"/>
              <p:cNvSpPr>
                <a:spLocks noChangeAspect="1" noChangeShapeType="1"/>
              </p:cNvSpPr>
              <p:nvPr/>
            </p:nvSpPr>
            <p:spPr bwMode="auto">
              <a:xfrm flipV="1">
                <a:off x="1746" y="2614"/>
                <a:ext cx="3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725" y="2273"/>
                <a:ext cx="102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0" name="Group 114"/>
              <p:cNvGrpSpPr>
                <a:grpSpLocks noChangeAspect="1"/>
              </p:cNvGrpSpPr>
              <p:nvPr/>
            </p:nvGrpSpPr>
            <p:grpSpPr bwMode="auto">
              <a:xfrm>
                <a:off x="697" y="2245"/>
                <a:ext cx="57" cy="57"/>
                <a:chOff x="4666" y="771"/>
                <a:chExt cx="57" cy="57"/>
              </a:xfrm>
            </p:grpSpPr>
            <p:sp>
              <p:nvSpPr>
                <p:cNvPr id="272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1" name="Line 1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05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118"/>
              <p:cNvSpPr>
                <a:spLocks noChangeAspect="1" noChangeShapeType="1"/>
              </p:cNvSpPr>
              <p:nvPr/>
            </p:nvSpPr>
            <p:spPr bwMode="auto">
              <a:xfrm flipV="1">
                <a:off x="725" y="2954"/>
                <a:ext cx="13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3" name="Group 119"/>
              <p:cNvGrpSpPr>
                <a:grpSpLocks noChangeAspect="1"/>
              </p:cNvGrpSpPr>
              <p:nvPr/>
            </p:nvGrpSpPr>
            <p:grpSpPr bwMode="auto">
              <a:xfrm>
                <a:off x="697" y="2925"/>
                <a:ext cx="57" cy="57"/>
                <a:chOff x="4666" y="771"/>
                <a:chExt cx="57" cy="57"/>
              </a:xfrm>
            </p:grpSpPr>
            <p:sp>
              <p:nvSpPr>
                <p:cNvPr id="270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Rectangl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" name="Line 1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66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123"/>
              <p:cNvSpPr>
                <a:spLocks noChangeAspect="1" noChangeShapeType="1"/>
              </p:cNvSpPr>
              <p:nvPr/>
            </p:nvSpPr>
            <p:spPr bwMode="auto">
              <a:xfrm flipH="1">
                <a:off x="1066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124"/>
              <p:cNvSpPr>
                <a:spLocks noChangeAspect="1" noChangeShapeType="1"/>
              </p:cNvSpPr>
              <p:nvPr/>
            </p:nvSpPr>
            <p:spPr bwMode="auto">
              <a:xfrm flipH="1">
                <a:off x="1403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1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86" y="2273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" name="Line 126"/>
              <p:cNvSpPr>
                <a:spLocks noChangeAspect="1" noChangeShapeType="1"/>
              </p:cNvSpPr>
              <p:nvPr/>
            </p:nvSpPr>
            <p:spPr bwMode="auto">
              <a:xfrm flipV="1">
                <a:off x="2086" y="2273"/>
                <a:ext cx="10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9" name="Group 127"/>
              <p:cNvGrpSpPr>
                <a:grpSpLocks noChangeAspect="1"/>
              </p:cNvGrpSpPr>
              <p:nvPr/>
            </p:nvGrpSpPr>
            <p:grpSpPr bwMode="auto">
              <a:xfrm>
                <a:off x="3078" y="2245"/>
                <a:ext cx="57" cy="57"/>
                <a:chOff x="4666" y="771"/>
                <a:chExt cx="57" cy="57"/>
              </a:xfrm>
            </p:grpSpPr>
            <p:sp>
              <p:nvSpPr>
                <p:cNvPr id="268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0" name="Line 130"/>
              <p:cNvSpPr>
                <a:spLocks noChangeAspect="1" noChangeShapeType="1"/>
              </p:cNvSpPr>
              <p:nvPr/>
            </p:nvSpPr>
            <p:spPr bwMode="auto">
              <a:xfrm flipH="1">
                <a:off x="2423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" name="Line 131"/>
              <p:cNvSpPr>
                <a:spLocks noChangeAspect="1" noChangeShapeType="1"/>
              </p:cNvSpPr>
              <p:nvPr/>
            </p:nvSpPr>
            <p:spPr bwMode="auto">
              <a:xfrm flipH="1">
                <a:off x="2767" y="2784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" name="Line 132"/>
              <p:cNvSpPr>
                <a:spLocks noChangeAspect="1" noChangeShapeType="1"/>
              </p:cNvSpPr>
              <p:nvPr/>
            </p:nvSpPr>
            <p:spPr bwMode="auto">
              <a:xfrm flipV="1">
                <a:off x="2086" y="2954"/>
                <a:ext cx="10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Line 133"/>
              <p:cNvSpPr>
                <a:spLocks noChangeAspect="1" noChangeShapeType="1"/>
              </p:cNvSpPr>
              <p:nvPr/>
            </p:nvSpPr>
            <p:spPr bwMode="auto">
              <a:xfrm flipV="1">
                <a:off x="2426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Line 134"/>
              <p:cNvSpPr>
                <a:spLocks noChangeAspect="1" noChangeShapeType="1"/>
              </p:cNvSpPr>
              <p:nvPr/>
            </p:nvSpPr>
            <p:spPr bwMode="auto">
              <a:xfrm flipV="1">
                <a:off x="2767" y="2273"/>
                <a:ext cx="0" cy="1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5" name="Group 135"/>
              <p:cNvGrpSpPr>
                <a:grpSpLocks noChangeAspect="1"/>
              </p:cNvGrpSpPr>
              <p:nvPr/>
            </p:nvGrpSpPr>
            <p:grpSpPr bwMode="auto">
              <a:xfrm>
                <a:off x="3078" y="2925"/>
                <a:ext cx="57" cy="57"/>
                <a:chOff x="4666" y="771"/>
                <a:chExt cx="57" cy="57"/>
              </a:xfrm>
            </p:grpSpPr>
            <p:sp>
              <p:nvSpPr>
                <p:cNvPr id="266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4672" y="777"/>
                  <a:ext cx="43" cy="43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7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4666" y="771"/>
                  <a:ext cx="57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44" name="Object 138"/>
            <p:cNvGraphicFramePr>
              <a:graphicFrameLocks noChangeAspect="1"/>
            </p:cNvGraphicFramePr>
            <p:nvPr/>
          </p:nvGraphicFramePr>
          <p:xfrm>
            <a:off x="551" y="1814"/>
            <a:ext cx="2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26" name="Equation" r:id="rId36" imgW="228600" imgH="228600" progId="Equation.DSMT4">
                    <p:embed/>
                  </p:oleObj>
                </mc:Choice>
                <mc:Fallback>
                  <p:oleObj name="Equation" r:id="rId36" imgW="228600" imgH="228600" progId="Equation.DSMT4">
                    <p:embed/>
                    <p:pic>
                      <p:nvPicPr>
                        <p:cNvPr id="0" name="Picture 3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" y="1814"/>
                          <a:ext cx="2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Object 139"/>
            <p:cNvGraphicFramePr>
              <a:graphicFrameLocks noChangeAspect="1"/>
            </p:cNvGraphicFramePr>
            <p:nvPr/>
          </p:nvGraphicFramePr>
          <p:xfrm>
            <a:off x="340" y="1603"/>
            <a:ext cx="187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27" name="Equation" r:id="rId38" imgW="165028" imgH="571252" progId="Equation.DSMT4">
                    <p:embed/>
                  </p:oleObj>
                </mc:Choice>
                <mc:Fallback>
                  <p:oleObj name="Equation" r:id="rId38" imgW="165028" imgH="571252" progId="Equation.DSMT4">
                    <p:embed/>
                    <p:pic>
                      <p:nvPicPr>
                        <p:cNvPr id="0" name="Picture 3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03"/>
                          <a:ext cx="187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Object 141"/>
            <p:cNvGraphicFramePr>
              <a:graphicFrameLocks noChangeAspect="1"/>
            </p:cNvGraphicFramePr>
            <p:nvPr/>
          </p:nvGraphicFramePr>
          <p:xfrm>
            <a:off x="1421" y="1254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28" name="Equation" r:id="rId40" imgW="126890" imgH="228402" progId="Equation.DSMT4">
                    <p:embed/>
                  </p:oleObj>
                </mc:Choice>
                <mc:Fallback>
                  <p:oleObj name="Equation" r:id="rId40" imgW="126890" imgH="228402" progId="Equation.DSMT4">
                    <p:embed/>
                    <p:pic>
                      <p:nvPicPr>
                        <p:cNvPr id="0" name="Picture 3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254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2"/>
            <p:cNvGraphicFramePr>
              <a:graphicFrameLocks noChangeAspect="1"/>
            </p:cNvGraphicFramePr>
            <p:nvPr/>
          </p:nvGraphicFramePr>
          <p:xfrm>
            <a:off x="1383" y="1603"/>
            <a:ext cx="20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29" name="Equation" r:id="rId42" imgW="177646" imgH="228402" progId="Equation.DSMT4">
                    <p:embed/>
                  </p:oleObj>
                </mc:Choice>
                <mc:Fallback>
                  <p:oleObj name="Equation" r:id="rId42" imgW="177646" imgH="228402" progId="Equation.DSMT4">
                    <p:embed/>
                    <p:pic>
                      <p:nvPicPr>
                        <p:cNvPr id="0" name="Picture 3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603"/>
                          <a:ext cx="20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3"/>
            <p:cNvGraphicFramePr>
              <a:graphicFrameLocks noChangeAspect="1"/>
            </p:cNvGraphicFramePr>
            <p:nvPr/>
          </p:nvGraphicFramePr>
          <p:xfrm>
            <a:off x="2063" y="1617"/>
            <a:ext cx="27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30" name="Equation" r:id="rId44" imgW="241300" imgH="228600" progId="Equation.DSMT4">
                    <p:embed/>
                  </p:oleObj>
                </mc:Choice>
                <mc:Fallback>
                  <p:oleObj name="Equation" r:id="rId44" imgW="241300" imgH="228600" progId="Equation.DSMT4">
                    <p:embed/>
                    <p:pic>
                      <p:nvPicPr>
                        <p:cNvPr id="0" name="Picture 3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1617"/>
                          <a:ext cx="27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Object 144"/>
            <p:cNvGraphicFramePr>
              <a:graphicFrameLocks noChangeAspect="1"/>
            </p:cNvGraphicFramePr>
            <p:nvPr/>
          </p:nvGraphicFramePr>
          <p:xfrm>
            <a:off x="930" y="1814"/>
            <a:ext cx="2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31" name="Equation" r:id="rId46" imgW="228600" imgH="228600" progId="Equation.DSMT4">
                    <p:embed/>
                  </p:oleObj>
                </mc:Choice>
                <mc:Fallback>
                  <p:oleObj name="Equation" r:id="rId46" imgW="228600" imgH="228600" progId="Equation.DSMT4">
                    <p:embed/>
                    <p:pic>
                      <p:nvPicPr>
                        <p:cNvPr id="0" name="Picture 3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814"/>
                          <a:ext cx="2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" name="Object 145"/>
            <p:cNvGraphicFramePr>
              <a:graphicFrameLocks noChangeAspect="1"/>
            </p:cNvGraphicFramePr>
            <p:nvPr/>
          </p:nvGraphicFramePr>
          <p:xfrm>
            <a:off x="3133" y="1603"/>
            <a:ext cx="201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32" name="Equation" r:id="rId48" imgW="177646" imgH="571004" progId="Equation.DSMT4">
                    <p:embed/>
                  </p:oleObj>
                </mc:Choice>
                <mc:Fallback>
                  <p:oleObj name="Equation" r:id="rId48" imgW="177646" imgH="571004" progId="Equation.DSMT4">
                    <p:embed/>
                    <p:pic>
                      <p:nvPicPr>
                        <p:cNvPr id="0" name="Picture 3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1603"/>
                          <a:ext cx="201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5858320"/>
                </p:ext>
              </p:extLst>
            </p:nvPr>
          </p:nvGraphicFramePr>
          <p:xfrm>
            <a:off x="2404" y="1814"/>
            <a:ext cx="20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33" name="Equation" r:id="rId50" imgW="177646" imgH="228402" progId="Equation.DSMT4">
                    <p:embed/>
                  </p:oleObj>
                </mc:Choice>
                <mc:Fallback>
                  <p:oleObj name="Equation" r:id="rId50" imgW="177646" imgH="228402" progId="Equation.DSMT4">
                    <p:embed/>
                    <p:pic>
                      <p:nvPicPr>
                        <p:cNvPr id="0" name="Picture 3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814"/>
                          <a:ext cx="20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Object 147"/>
            <p:cNvGraphicFramePr>
              <a:graphicFrameLocks noChangeAspect="1"/>
            </p:cNvGraphicFramePr>
            <p:nvPr/>
          </p:nvGraphicFramePr>
          <p:xfrm>
            <a:off x="2789" y="181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34" name="Equation" r:id="rId52" imgW="203112" imgH="228501" progId="Equation.DSMT4">
                    <p:embed/>
                  </p:oleObj>
                </mc:Choice>
                <mc:Fallback>
                  <p:oleObj name="Equation" r:id="rId52" imgW="203112" imgH="228501" progId="Equation.DSMT4">
                    <p:embed/>
                    <p:pic>
                      <p:nvPicPr>
                        <p:cNvPr id="0" name="Picture 3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81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" name="Object 149"/>
            <p:cNvGraphicFramePr>
              <a:graphicFrameLocks noChangeAspect="1"/>
            </p:cNvGraphicFramePr>
            <p:nvPr/>
          </p:nvGraphicFramePr>
          <p:xfrm>
            <a:off x="1733" y="2012"/>
            <a:ext cx="21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35" name="Equation" r:id="rId54" imgW="190500" imgH="228600" progId="Equation.DSMT4">
                    <p:embed/>
                  </p:oleObj>
                </mc:Choice>
                <mc:Fallback>
                  <p:oleObj name="Equation" r:id="rId54" imgW="190500" imgH="228600" progId="Equation.DSMT4">
                    <p:embed/>
                    <p:pic>
                      <p:nvPicPr>
                        <p:cNvPr id="0" name="Picture 3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2012"/>
                          <a:ext cx="21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" name="Line 150"/>
            <p:cNvSpPr>
              <a:spLocks noChangeShapeType="1"/>
            </p:cNvSpPr>
            <p:nvPr/>
          </p:nvSpPr>
          <p:spPr bwMode="auto">
            <a:xfrm>
              <a:off x="1429" y="1513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5" name="Object 151"/>
            <p:cNvGraphicFramePr>
              <a:graphicFrameLocks noChangeAspect="1"/>
            </p:cNvGraphicFramePr>
            <p:nvPr/>
          </p:nvGraphicFramePr>
          <p:xfrm>
            <a:off x="2018" y="1254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36" name="Equation" r:id="rId56" imgW="126890" imgH="228402" progId="Equation.DSMT4">
                    <p:embed/>
                  </p:oleObj>
                </mc:Choice>
                <mc:Fallback>
                  <p:oleObj name="Equation" r:id="rId56" imgW="126890" imgH="228402" progId="Equation.DSMT4">
                    <p:embed/>
                    <p:pic>
                      <p:nvPicPr>
                        <p:cNvPr id="0" name="Picture 3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254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" name="Line 152"/>
            <p:cNvSpPr>
              <a:spLocks noChangeShapeType="1"/>
            </p:cNvSpPr>
            <p:nvPr/>
          </p:nvSpPr>
          <p:spPr bwMode="auto">
            <a:xfrm flipH="1">
              <a:off x="2018" y="1513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53"/>
            <p:cNvSpPr>
              <a:spLocks noChangeShapeType="1"/>
            </p:cNvSpPr>
            <p:nvPr/>
          </p:nvSpPr>
          <p:spPr bwMode="auto">
            <a:xfrm flipH="1">
              <a:off x="2074" y="1660"/>
              <a:ext cx="0" cy="1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8" name="Object 154"/>
            <p:cNvGraphicFramePr>
              <a:graphicFrameLocks noChangeAspect="1"/>
            </p:cNvGraphicFramePr>
            <p:nvPr/>
          </p:nvGraphicFramePr>
          <p:xfrm>
            <a:off x="2064" y="1993"/>
            <a:ext cx="14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137" name="Equation" r:id="rId58" imgW="126890" imgH="228402" progId="Equation.DSMT4">
                    <p:embed/>
                  </p:oleObj>
                </mc:Choice>
                <mc:Fallback>
                  <p:oleObj name="Equation" r:id="rId58" imgW="126890" imgH="228402" progId="Equation.DSMT4">
                    <p:embed/>
                    <p:pic>
                      <p:nvPicPr>
                        <p:cNvPr id="0" name="Picture 3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93"/>
                          <a:ext cx="14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Line 156"/>
            <p:cNvSpPr>
              <a:spLocks noChangeShapeType="1"/>
            </p:cNvSpPr>
            <p:nvPr/>
          </p:nvSpPr>
          <p:spPr bwMode="auto">
            <a:xfrm flipH="1">
              <a:off x="2051" y="2057"/>
              <a:ext cx="0" cy="1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4338599" y="4436343"/>
            <a:ext cx="2205076" cy="6848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223794" y="5384378"/>
            <a:ext cx="319881" cy="4937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2381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  <p:pic>
        <p:nvPicPr>
          <p:cNvPr id="1827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0"/>
            <a:ext cx="576064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2173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04000" y="1304764"/>
            <a:ext cx="8438809" cy="2664296"/>
            <a:chOff x="504000" y="1304764"/>
            <a:chExt cx="8438809" cy="2664296"/>
          </a:xfrm>
        </p:grpSpPr>
        <p:pic>
          <p:nvPicPr>
            <p:cNvPr id="1502223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1359210"/>
              <a:ext cx="2714625" cy="2609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504000" y="1304764"/>
              <a:ext cx="57241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例</a:t>
              </a:r>
              <a:r>
                <a:rPr lang="zh-CN" altLang="en-US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题</a:t>
              </a:r>
              <a:r>
                <a:rPr lang="en-US" altLang="zh-CN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电路如图所示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=11k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=15k</a:t>
              </a:r>
              <a:r>
                <a:rPr lang="el-GR" altLang="zh-CN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BJT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为硅管，</a:t>
              </a:r>
              <a:r>
                <a:rPr lang="el-GR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β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=100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bb</a:t>
              </a:r>
              <a:r>
                <a:rPr lang="en-US" altLang="zh-CN" sz="2200" baseline="-1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’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=250</a:t>
              </a:r>
              <a:r>
                <a:rPr lang="el-GR" altLang="zh-CN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endPara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2047491"/>
            <a:ext cx="5760640" cy="117916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46100" indent="-546100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(1) 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限制为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5mV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的小信号，问放大器的输入源电压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的幅度最大允许为多大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？</a:t>
            </a:r>
            <a:endPara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46100" indent="-546100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对应的输出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450mV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应为多少？</a:t>
            </a:r>
            <a:endPara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937263"/>
              </p:ext>
            </p:extLst>
          </p:nvPr>
        </p:nvGraphicFramePr>
        <p:xfrm>
          <a:off x="1116000" y="4617132"/>
          <a:ext cx="4705350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92" name="Equation" r:id="rId5" imgW="2476500" imgH="482600" progId="Equation.DSMT4">
                  <p:embed/>
                </p:oleObj>
              </mc:Choice>
              <mc:Fallback>
                <p:oleObj name="Equation" r:id="rId5" imgW="2476500" imgH="48260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00" y="4617132"/>
                        <a:ext cx="4705350" cy="916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88006"/>
              </p:ext>
            </p:extLst>
          </p:nvPr>
        </p:nvGraphicFramePr>
        <p:xfrm>
          <a:off x="1116000" y="3128963"/>
          <a:ext cx="50688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93" name="Equation" r:id="rId7" imgW="2666880" imgH="431640" progId="Equation.DSMT4">
                  <p:embed/>
                </p:oleObj>
              </mc:Choice>
              <mc:Fallback>
                <p:oleObj name="Equation" r:id="rId7" imgW="2666880" imgH="431640" progId="Equation.DSMT4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00" y="3128963"/>
                        <a:ext cx="5068888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980549"/>
              </p:ext>
            </p:extLst>
          </p:nvPr>
        </p:nvGraphicFramePr>
        <p:xfrm>
          <a:off x="1116000" y="5517232"/>
          <a:ext cx="6755868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94" name="Equation" r:id="rId9" imgW="3555720" imgH="457200" progId="Equation.DSMT4">
                  <p:embed/>
                </p:oleObj>
              </mc:Choice>
              <mc:Fallback>
                <p:oleObj name="Equation" r:id="rId9" imgW="3555720" imgH="457200" progId="Equation.DSMT4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00" y="5517232"/>
                        <a:ext cx="6755868" cy="86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22364"/>
              </p:ext>
            </p:extLst>
          </p:nvPr>
        </p:nvGraphicFramePr>
        <p:xfrm>
          <a:off x="1116000" y="3789040"/>
          <a:ext cx="371633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95" name="Equation" r:id="rId11" imgW="1955520" imgH="431640" progId="Equation.DSMT4">
                  <p:embed/>
                </p:oleObj>
              </mc:Choice>
              <mc:Fallback>
                <p:oleObj name="Equation" r:id="rId11" imgW="1955520" imgH="431640" progId="Equation.DSMT4">
                  <p:embed/>
                  <p:pic>
                    <p:nvPicPr>
                      <p:cNvPr id="0" name="Picture 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00" y="3789040"/>
                        <a:ext cx="3716337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6860299" y="3060000"/>
            <a:ext cx="1024069" cy="396044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73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070" name="灯片编号占位符 7"/>
          <p:cNvSpPr txBox="1">
            <a:spLocks noGrp="1"/>
          </p:cNvSpPr>
          <p:nvPr/>
        </p:nvSpPr>
        <p:spPr bwMode="gray">
          <a:xfrm>
            <a:off x="3492500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4000" y="1304764"/>
            <a:ext cx="8106600" cy="3600400"/>
            <a:chOff x="504000" y="1304764"/>
            <a:chExt cx="8106600" cy="3600400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504000" y="1304764"/>
              <a:ext cx="81066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 Black" pitchFamily="34" charset="0"/>
                  <a:ea typeface="黑体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例</a:t>
              </a:r>
              <a:r>
                <a:rPr lang="zh-CN" altLang="en-US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题</a:t>
              </a:r>
              <a:r>
                <a:rPr lang="en-US" altLang="zh-CN" sz="2200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zh-CN" altLang="en-US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电路如图所示。已知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CC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EE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=15V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=500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=5k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BJT</a:t>
              </a:r>
              <a:r>
                <a:rPr lang="zh-CN" altLang="en-US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为硅管，</a:t>
              </a:r>
              <a:r>
                <a:rPr lang="el-GR" altLang="zh-CN" sz="22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β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=100</a:t>
              </a:r>
              <a:r>
                <a:rPr lang="zh-CN" altLang="el-GR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2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lang="en-US" altLang="zh-CN" sz="2200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bb</a:t>
              </a:r>
              <a:r>
                <a:rPr lang="en-US" altLang="zh-CN" sz="2200" baseline="-15000" dirty="0">
                  <a:latin typeface="Courier New" pitchFamily="49" charset="0"/>
                  <a:ea typeface="Cambria Math" pitchFamily="18" charset="0"/>
                  <a:cs typeface="Courier New" pitchFamily="49" charset="0"/>
                </a:rPr>
                <a:t>’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=200</a:t>
              </a:r>
              <a:r>
                <a:rPr lang="el-GR" altLang="zh-CN" sz="22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zh-CN" altLang="el-GR" sz="22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endPara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pic>
          <p:nvPicPr>
            <p:cNvPr id="5" name="Picture 1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386" y="1892883"/>
              <a:ext cx="3067050" cy="3012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3548" y="2047491"/>
            <a:ext cx="5760640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(1) 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约为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1mA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，求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的值；</a:t>
            </a:r>
          </a:p>
          <a:p>
            <a:pPr eaLnBrk="1" hangingPunct="1"/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</a:t>
            </a:r>
            <a:r>
              <a:rPr lang="en-US" altLang="zh-CN" sz="2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2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约为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5V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，求</a:t>
            </a:r>
            <a:r>
              <a:rPr lang="en-US" altLang="zh-CN" sz="22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2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的值；</a:t>
            </a:r>
          </a:p>
          <a:p>
            <a:pPr eaLnBrk="1" hangingPunct="1"/>
            <a:r>
              <a:rPr lang="en-US" altLang="zh-CN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(3) 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耦合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容的容抗可以忽略，求</a:t>
            </a:r>
            <a:r>
              <a:rPr lang="en-US" altLang="zh-CN" sz="22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2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</a:t>
            </a:r>
            <a:r>
              <a:rPr lang="zh-CN" altLang="el-GR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03180"/>
              </p:ext>
            </p:extLst>
          </p:nvPr>
        </p:nvGraphicFramePr>
        <p:xfrm>
          <a:off x="1152000" y="3643144"/>
          <a:ext cx="3351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887" name="Equation" r:id="rId5" imgW="1676400" imgH="431800" progId="Equation.DSMT4">
                  <p:embed/>
                </p:oleObj>
              </mc:Choice>
              <mc:Fallback>
                <p:oleObj name="Equation" r:id="rId5" imgW="1676400" imgH="431800" progId="Equation.DSMT4">
                  <p:embed/>
                  <p:pic>
                    <p:nvPicPr>
                      <p:cNvPr id="0" name="Picture 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000" y="3643144"/>
                        <a:ext cx="33512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9033"/>
              </p:ext>
            </p:extLst>
          </p:nvPr>
        </p:nvGraphicFramePr>
        <p:xfrm>
          <a:off x="1152000" y="4514344"/>
          <a:ext cx="2767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888" name="Equation" r:id="rId7" imgW="1384300" imgH="431800" progId="Equation.DSMT4">
                  <p:embed/>
                </p:oleObj>
              </mc:Choice>
              <mc:Fallback>
                <p:oleObj name="Equation" r:id="rId7" imgW="1384300" imgH="431800" progId="Equation.DSMT4">
                  <p:embed/>
                  <p:pic>
                    <p:nvPicPr>
                      <p:cNvPr id="0" name="Picture 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000" y="4514344"/>
                        <a:ext cx="27670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59731"/>
              </p:ext>
            </p:extLst>
          </p:nvPr>
        </p:nvGraphicFramePr>
        <p:xfrm>
          <a:off x="1152000" y="3176972"/>
          <a:ext cx="2665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889" name="Equation" r:id="rId9" imgW="1333500" imgH="228600" progId="Equation.DSMT4">
                  <p:embed/>
                </p:oleObj>
              </mc:Choice>
              <mc:Fallback>
                <p:oleObj name="Equation" r:id="rId9" imgW="1333500" imgH="228600" progId="Equation.DSMT4">
                  <p:embed/>
                  <p:pic>
                    <p:nvPicPr>
                      <p:cNvPr id="0" name="Picture 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000" y="3176972"/>
                        <a:ext cx="2665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54835"/>
              </p:ext>
            </p:extLst>
          </p:nvPr>
        </p:nvGraphicFramePr>
        <p:xfrm>
          <a:off x="5356175" y="5389563"/>
          <a:ext cx="2816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890" name="Equation" r:id="rId11" imgW="1409400" imgH="431640" progId="Equation.DSMT4">
                  <p:embed/>
                </p:oleObj>
              </mc:Choice>
              <mc:Fallback>
                <p:oleObj name="Equation" r:id="rId11" imgW="1409400" imgH="431640" progId="Equation.DSMT4">
                  <p:embed/>
                  <p:pic>
                    <p:nvPicPr>
                      <p:cNvPr id="0" name="Picture 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175" y="5389563"/>
                        <a:ext cx="28162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44377"/>
              </p:ext>
            </p:extLst>
          </p:nvPr>
        </p:nvGraphicFramePr>
        <p:xfrm>
          <a:off x="1152000" y="5389144"/>
          <a:ext cx="3783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891" name="Equation" r:id="rId13" imgW="1892300" imgH="431800" progId="Equation.DSMT4">
                  <p:embed/>
                </p:oleObj>
              </mc:Choice>
              <mc:Fallback>
                <p:oleObj name="Equation" r:id="rId13" imgW="1892300" imgH="431800" progId="Equation.DSMT4">
                  <p:embed/>
                  <p:pic>
                    <p:nvPicPr>
                      <p:cNvPr id="0" name="Picture 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000" y="5389144"/>
                        <a:ext cx="37830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 bwMode="auto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latin typeface="黑体" pitchFamily="2" charset="-122"/>
              </a:rPr>
              <a:t>例题</a:t>
            </a:r>
            <a:r>
              <a:rPr lang="en-US" altLang="zh-CN" sz="2800" b="1" dirty="0" smtClean="0">
                <a:latin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</a:rPr>
              <a:t>请同学们务必动手练习</a:t>
            </a:r>
            <a:r>
              <a:rPr lang="en-US" altLang="zh-CN" sz="2800" b="1" dirty="0" smtClean="0">
                <a:latin typeface="黑体" pitchFamily="2" charset="-122"/>
              </a:rPr>
              <a:t>)</a:t>
            </a:r>
            <a:endParaRPr lang="zh-CN" altLang="en-US" sz="2800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3405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92TGp_best_light_v2">
  <a:themeElements>
    <a:clrScheme name="192TGp_best_light_v2 3">
      <a:dk1>
        <a:srgbClr val="000000"/>
      </a:dk1>
      <a:lt1>
        <a:srgbClr val="FFFFFF"/>
      </a:lt1>
      <a:dk2>
        <a:srgbClr val="1D1F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自定义 1">
      <a:majorFont>
        <a:latin typeface="Arial Black"/>
        <a:ea typeface="黑体"/>
        <a:cs typeface=""/>
      </a:majorFont>
      <a:minorFont>
        <a:latin typeface="Arial Blac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9050">
          <a:solidFill>
            <a:srgbClr val="FF0000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36000" tIns="36000" rIns="36000" bIns="36000">
        <a:spAutoFit/>
      </a:bodyPr>
      <a:lstStyle>
        <a:defPPr>
          <a:defRPr sz="1800" dirty="0" smtClean="0"/>
        </a:defPPr>
      </a:lstStyle>
    </a:spDef>
  </a:objectDefaults>
  <a:extraClrSchemeLst>
    <a:extraClrScheme>
      <a:clrScheme name="192TGp_best_light_v2 1">
        <a:dk1>
          <a:srgbClr val="000000"/>
        </a:dk1>
        <a:lt1>
          <a:srgbClr val="FFFFFF"/>
        </a:lt1>
        <a:dk2>
          <a:srgbClr val="135377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TGp_best_light_v2 2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TGp_best_light_v2 3">
        <a:dk1>
          <a:srgbClr val="000000"/>
        </a:dk1>
        <a:lt1>
          <a:srgbClr val="FFFFFF"/>
        </a:lt1>
        <a:dk2>
          <a:srgbClr val="1D1F6F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192TGp_best_light_v2</Template>
  <TotalTime>27650</TotalTime>
  <Words>599</Words>
  <Application>Microsoft Office PowerPoint</Application>
  <PresentationFormat>全屏显示(4:3)</PresentationFormat>
  <Paragraphs>78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Arial Black</vt:lpstr>
      <vt:lpstr>Cambria Math</vt:lpstr>
      <vt:lpstr>Times New Roman</vt:lpstr>
      <vt:lpstr>Calibri</vt:lpstr>
      <vt:lpstr>华文彩云</vt:lpstr>
      <vt:lpstr>Courier New</vt:lpstr>
      <vt:lpstr>Verdana</vt:lpstr>
      <vt:lpstr>黑体</vt:lpstr>
      <vt:lpstr>Wingdings</vt:lpstr>
      <vt:lpstr>华文新魏</vt:lpstr>
      <vt:lpstr>楷体_GB2312</vt:lpstr>
      <vt:lpstr>192TGp_best_light_v2</vt:lpstr>
      <vt:lpstr>Image</vt:lpstr>
      <vt:lpstr>Equation</vt:lpstr>
      <vt:lpstr>模拟电路基础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509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模拟电路基础</dc:title>
  <dc:creator>吴涛</dc:creator>
  <cp:lastModifiedBy>Sky123.Org</cp:lastModifiedBy>
  <cp:revision>2247</cp:revision>
  <dcterms:created xsi:type="dcterms:W3CDTF">2007-09-18T07:32:14Z</dcterms:created>
  <dcterms:modified xsi:type="dcterms:W3CDTF">2016-10-27T02:05:06Z</dcterms:modified>
  <cp:contentStatus/>
</cp:coreProperties>
</file>