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E5BAF-4624-4BF2-B73C-2DED02A86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37743-2C61-4604-96E9-59B8DD2438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AED05-F6A4-4A93-9F06-65C97BA9D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E199-943F-4B3A-8CA4-6D0D0AECE66F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964FD-E118-46D9-9FBB-54027C1E5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A0B66-9EEA-4AC2-9E6C-0380D29BB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D56A-49C1-4358-8F0C-8C0C2CA51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655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3A28D-1CA5-4C51-BEF8-902E693A5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D0A82-C609-45B2-95A2-1C078445F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DAF28-B059-4523-8951-930E6758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E199-943F-4B3A-8CA4-6D0D0AECE66F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B4A89-5689-4FD9-98F1-C458FB2AC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71A63-CCC5-4308-BA0F-FD7E69B76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D56A-49C1-4358-8F0C-8C0C2CA51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899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576317-3318-4543-A495-9D0D0AB910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4CA06B-7D7C-4458-B0DE-A862D9EAC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F366C-195B-42D4-9E56-F90D11AA0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E199-943F-4B3A-8CA4-6D0D0AECE66F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FA7CF-906C-4063-A537-91DD74FCF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D00D8-9551-4950-B0D4-5427A0C26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D56A-49C1-4358-8F0C-8C0C2CA51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74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0BF47-76B6-4D35-8CFC-B2F0D8773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CD583-B4CB-46AD-89A6-1B4076CEF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203B0-913D-43A0-B38C-3E50A7B37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E199-943F-4B3A-8CA4-6D0D0AECE66F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A8772-D35E-4FF9-9462-D1713DB4E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0427A-2C69-4396-A51F-AAA47895B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D56A-49C1-4358-8F0C-8C0C2CA51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30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B147-E971-4E68-B5A8-CE79AA92F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E5203-F260-415C-90BE-5A905CBB3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78DD1-45B1-46FA-A826-4B87C930F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E199-943F-4B3A-8CA4-6D0D0AECE66F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F0F41-02B9-4D76-BBD2-9C896FBCC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A82E7-DEC5-4A9E-837B-7BC28B0A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D56A-49C1-4358-8F0C-8C0C2CA51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78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3EC16-AAC7-4B86-9B3C-87B9662B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804BD-1C3F-4512-97A3-5E962CE47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5A85B-5001-4A0F-8210-0A983E068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30A85-EDE5-4E7A-A53E-569E829F6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E199-943F-4B3A-8CA4-6D0D0AECE66F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90608-6AAA-4AC3-97C6-BC9540805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2DD59-DF0E-4771-A6B1-60F0E27C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D56A-49C1-4358-8F0C-8C0C2CA51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329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A115D-ADBC-4BF2-94D4-8216616EF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9B192-1469-4ECD-BAA5-EA6E8F829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FF4241-182F-47E8-873A-244BC37B5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F19EAE-0B47-44BD-AA05-BA280BD7CE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370AAF-971B-45C4-9739-6C20315274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96C2A6-AC93-4B8C-BC01-5242D85A3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E199-943F-4B3A-8CA4-6D0D0AECE66F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FEFF3-DEDD-4B83-A613-51CF79974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5B3E9B-542E-4E97-A67C-B23CE2D80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D56A-49C1-4358-8F0C-8C0C2CA51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047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4544C-7940-4AB0-913D-997DBAE42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69709E-4879-4FBF-8B76-44307FF31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E199-943F-4B3A-8CA4-6D0D0AECE66F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2C56B5-419A-4FB2-BC9C-5484D3DDF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EB7DA4-6AB1-41BC-8B6A-50CD28102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D56A-49C1-4358-8F0C-8C0C2CA51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738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210A6-5CB6-475D-BFE4-EBE56C5E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E199-943F-4B3A-8CA4-6D0D0AECE66F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481AD2-E1CA-486C-8DBA-662E45D20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8CF63-18C3-406F-8447-7D4DB7109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D56A-49C1-4358-8F0C-8C0C2CA51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078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EE48-6B47-4B90-B51C-8F7A451D6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47CD8-5360-4EBB-990E-44D79DA39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DDAC0-7F61-4512-9197-F273BFA6A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8183E-3BB8-4387-835C-BC5CFD02D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E199-943F-4B3A-8CA4-6D0D0AECE66F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372C7-6599-4E1A-ADF3-AD2019732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D680F-2C8F-416E-AFAD-F7D451B3D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D56A-49C1-4358-8F0C-8C0C2CA51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856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1A028-27F5-4C7C-A5F1-A56E2795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6183AE-4DDD-41D6-A76B-74DB319EFF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43EFCB-4871-47C6-9570-22D2F8523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369C4-6B46-40D8-A125-A8BAD0F20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E199-943F-4B3A-8CA4-6D0D0AECE66F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BD768-473D-46AB-BF8C-4B0AA3E3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E4EE6-E560-4770-9E93-7AA57AF9F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D56A-49C1-4358-8F0C-8C0C2CA51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51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540664-2A66-4E6C-AB89-3C7B514C1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90BE5-17F1-4532-ACA8-9D7FDB442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358CE-641D-411D-8320-BFEC987D71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5E199-943F-4B3A-8CA4-6D0D0AECE66F}" type="datetimeFigureOut">
              <a:rPr lang="en-IN" smtClean="0"/>
              <a:t>06-12-2019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E0FBD-E322-417B-9FC4-B46935C08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85F04-9936-46FC-AA0B-A7A150C5EF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7D56A-49C1-4358-8F0C-8C0C2CA51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154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austintexas.gov/department/aac" TargetMode="Externa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15503" y="0"/>
            <a:ext cx="12435840" cy="17624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98F138-5C57-4314-8140-7D34731DD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60" y="2889666"/>
            <a:ext cx="8094846" cy="37421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3AF0C8E-8E92-43AB-A1ED-33BAD11D6B50}"/>
              </a:ext>
            </a:extLst>
          </p:cNvPr>
          <p:cNvSpPr txBox="1"/>
          <p:nvPr/>
        </p:nvSpPr>
        <p:spPr>
          <a:xfrm>
            <a:off x="100011" y="2646064"/>
            <a:ext cx="16478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Slider to provide common filter to all graphs on year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28586" y="1762429"/>
            <a:ext cx="11791950" cy="792731"/>
            <a:chOff x="128586" y="1983807"/>
            <a:chExt cx="11791950" cy="79273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DDDC103-9A2A-4808-8401-32B5D4BFF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586" y="2500313"/>
              <a:ext cx="11791950" cy="27622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88DE4EE-6309-445E-9330-C504920871B7}"/>
                </a:ext>
              </a:extLst>
            </p:cNvPr>
            <p:cNvSpPr txBox="1"/>
            <p:nvPr/>
          </p:nvSpPr>
          <p:spPr>
            <a:xfrm>
              <a:off x="4590998" y="1983807"/>
              <a:ext cx="2867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Select Intake Year Data</a:t>
              </a:r>
              <a:endParaRPr lang="en-IN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15182FE-F6DF-42D6-A1BC-FD8020F76BF7}"/>
                </a:ext>
              </a:extLst>
            </p:cNvPr>
            <p:cNvSpPr txBox="1"/>
            <p:nvPr/>
          </p:nvSpPr>
          <p:spPr>
            <a:xfrm>
              <a:off x="257175" y="2353835"/>
              <a:ext cx="6000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/>
                <a:t>2013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B6FD18C-2B9B-41DA-A59A-174B76F8D018}"/>
                </a:ext>
              </a:extLst>
            </p:cNvPr>
            <p:cNvSpPr txBox="1"/>
            <p:nvPr/>
          </p:nvSpPr>
          <p:spPr>
            <a:xfrm>
              <a:off x="1838325" y="2334785"/>
              <a:ext cx="6000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/>
                <a:t>2014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63CFC6B-CC2E-4B0A-8E25-A5BD93243F08}"/>
                </a:ext>
              </a:extLst>
            </p:cNvPr>
            <p:cNvSpPr txBox="1"/>
            <p:nvPr/>
          </p:nvSpPr>
          <p:spPr>
            <a:xfrm>
              <a:off x="3648075" y="2344310"/>
              <a:ext cx="6000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/>
                <a:t>2015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703B8FB-FC95-4268-B74A-90A5B9113607}"/>
                </a:ext>
              </a:extLst>
            </p:cNvPr>
            <p:cNvSpPr txBox="1"/>
            <p:nvPr/>
          </p:nvSpPr>
          <p:spPr>
            <a:xfrm>
              <a:off x="5334000" y="2325260"/>
              <a:ext cx="6000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/>
                <a:t>2016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F57ECAE-80FA-44A3-8A34-B9790CEB5574}"/>
                </a:ext>
              </a:extLst>
            </p:cNvPr>
            <p:cNvSpPr txBox="1"/>
            <p:nvPr/>
          </p:nvSpPr>
          <p:spPr>
            <a:xfrm>
              <a:off x="7343775" y="2325260"/>
              <a:ext cx="6000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/>
                <a:t>2017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D71E55D-0267-4746-9626-42BB79198C3B}"/>
                </a:ext>
              </a:extLst>
            </p:cNvPr>
            <p:cNvSpPr txBox="1"/>
            <p:nvPr/>
          </p:nvSpPr>
          <p:spPr>
            <a:xfrm>
              <a:off x="9153525" y="2306210"/>
              <a:ext cx="6000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/>
                <a:t>2018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2364FFB-05C1-4782-A04D-BBB145ACCF27}"/>
                </a:ext>
              </a:extLst>
            </p:cNvPr>
            <p:cNvSpPr txBox="1"/>
            <p:nvPr/>
          </p:nvSpPr>
          <p:spPr>
            <a:xfrm>
              <a:off x="11096625" y="2325260"/>
              <a:ext cx="6000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/>
                <a:t>2019</a:t>
              </a:r>
            </a:p>
          </p:txBody>
        </p:sp>
      </p:grpSp>
      <p:pic>
        <p:nvPicPr>
          <p:cNvPr id="12" name="Picture 2" descr="aac_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685" y="159332"/>
            <a:ext cx="3438525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3BDD21B-B89F-48C2-BC5B-7D3AD10CC4FC}"/>
              </a:ext>
            </a:extLst>
          </p:cNvPr>
          <p:cNvCxnSpPr>
            <a:cxnSpLocks/>
          </p:cNvCxnSpPr>
          <p:nvPr/>
        </p:nvCxnSpPr>
        <p:spPr>
          <a:xfrm flipV="1">
            <a:off x="1578543" y="2471012"/>
            <a:ext cx="974109" cy="3224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85886" y="163223"/>
            <a:ext cx="57655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project is targeted at Austin Animal Center staff and volunteers for their operational planning and budgeting.</a:t>
            </a:r>
          </a:p>
          <a:p>
            <a:endParaRPr lang="en-US" dirty="0"/>
          </a:p>
          <a:p>
            <a:r>
              <a:rPr lang="en-US" dirty="0" smtClean="0"/>
              <a:t>For more information, please go to </a:t>
            </a:r>
            <a:r>
              <a:rPr lang="en-SG" dirty="0">
                <a:hlinkClick r:id="rId5"/>
              </a:rPr>
              <a:t>http://www.austintexas.gov/department/aac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09748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6512978" y="4007219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Select Intake </a:t>
            </a:r>
          </a:p>
          <a:p>
            <a:pPr algn="ctr"/>
            <a:r>
              <a:rPr lang="en-US" sz="1200" dirty="0" smtClean="0"/>
              <a:t>Health Condition</a:t>
            </a:r>
            <a:endParaRPr lang="en-SG" sz="1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6029C4-83D8-4902-A748-0C7244A19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719" y="793538"/>
            <a:ext cx="3540889" cy="2430623"/>
          </a:xfrm>
          <a:prstGeom prst="rect">
            <a:avLst/>
          </a:prstGeom>
          <a:noFill/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1D27BE-85B5-41A7-871B-5BA5C0126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6676" y="792239"/>
            <a:ext cx="3448050" cy="2595854"/>
          </a:xfrm>
          <a:prstGeom prst="rect">
            <a:avLst/>
          </a:prstGeom>
        </p:spPr>
      </p:pic>
      <p:pic>
        <p:nvPicPr>
          <p:cNvPr id="1026" name="Picture 2" descr="Image result for radio button">
            <a:extLst>
              <a:ext uri="{FF2B5EF4-FFF2-40B4-BE49-F238E27FC236}">
                <a16:creationId xmlns:a16="http://schemas.microsoft.com/office/drawing/2014/main" id="{3ED6D809-D5E0-4C9B-8393-0873AA05C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680" y="4363586"/>
            <a:ext cx="185736" cy="18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radio button">
            <a:extLst>
              <a:ext uri="{FF2B5EF4-FFF2-40B4-BE49-F238E27FC236}">
                <a16:creationId xmlns:a16="http://schemas.microsoft.com/office/drawing/2014/main" id="{B67AB151-2559-4454-BDC7-2A518E798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783886" y="4776652"/>
            <a:ext cx="185736" cy="18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Image result for radio button">
            <a:extLst>
              <a:ext uri="{FF2B5EF4-FFF2-40B4-BE49-F238E27FC236}">
                <a16:creationId xmlns:a16="http://schemas.microsoft.com/office/drawing/2014/main" id="{C00DC89E-1B3E-40BD-BB27-1FB0E03EA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788966" y="4990647"/>
            <a:ext cx="185736" cy="18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Image result for radio button">
            <a:extLst>
              <a:ext uri="{FF2B5EF4-FFF2-40B4-BE49-F238E27FC236}">
                <a16:creationId xmlns:a16="http://schemas.microsoft.com/office/drawing/2014/main" id="{54C51C92-1431-4396-8C67-C4097402E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788966" y="5209722"/>
            <a:ext cx="185736" cy="18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CB883EB-9062-4B8C-AF94-2F7A8D2BA421}"/>
              </a:ext>
            </a:extLst>
          </p:cNvPr>
          <p:cNvSpPr txBox="1"/>
          <p:nvPr/>
        </p:nvSpPr>
        <p:spPr>
          <a:xfrm>
            <a:off x="4922316" y="4499476"/>
            <a:ext cx="590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Dog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DB064F-20B2-4A4C-A8A5-BE68AA118098}"/>
              </a:ext>
            </a:extLst>
          </p:cNvPr>
          <p:cNvSpPr txBox="1"/>
          <p:nvPr/>
        </p:nvSpPr>
        <p:spPr>
          <a:xfrm>
            <a:off x="4927396" y="4714106"/>
            <a:ext cx="590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Cat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8F0E1D-3558-472B-8B44-54CB96A55CB4}"/>
              </a:ext>
            </a:extLst>
          </p:cNvPr>
          <p:cNvSpPr txBox="1"/>
          <p:nvPr/>
        </p:nvSpPr>
        <p:spPr>
          <a:xfrm>
            <a:off x="4936602" y="4920917"/>
            <a:ext cx="590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Bird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860302-4BB3-4BCE-B773-E69CB065B5C5}"/>
              </a:ext>
            </a:extLst>
          </p:cNvPr>
          <p:cNvSpPr txBox="1"/>
          <p:nvPr/>
        </p:nvSpPr>
        <p:spPr>
          <a:xfrm>
            <a:off x="4936601" y="5144240"/>
            <a:ext cx="661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Other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7F0DEB2-4620-4104-B1D7-78016DBB661F}"/>
              </a:ext>
            </a:extLst>
          </p:cNvPr>
          <p:cNvCxnSpPr>
            <a:cxnSpLocks/>
          </p:cNvCxnSpPr>
          <p:nvPr/>
        </p:nvCxnSpPr>
        <p:spPr>
          <a:xfrm flipV="1">
            <a:off x="5949307" y="2656730"/>
            <a:ext cx="30043" cy="4341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5A0421A-A276-419D-B1E7-6A821334F4D1}"/>
              </a:ext>
            </a:extLst>
          </p:cNvPr>
          <p:cNvSpPr txBox="1"/>
          <p:nvPr/>
        </p:nvSpPr>
        <p:spPr>
          <a:xfrm>
            <a:off x="4461697" y="5782924"/>
            <a:ext cx="1724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Radio Button to change option for animal type of left plot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173174" y="1152972"/>
            <a:ext cx="1390249" cy="1123058"/>
            <a:chOff x="5219700" y="2958405"/>
            <a:chExt cx="1733549" cy="1123058"/>
          </a:xfrm>
        </p:grpSpPr>
        <p:grpSp>
          <p:nvGrpSpPr>
            <p:cNvPr id="5" name="Group 4"/>
            <p:cNvGrpSpPr/>
            <p:nvPr/>
          </p:nvGrpSpPr>
          <p:grpSpPr>
            <a:xfrm>
              <a:off x="5219700" y="2958405"/>
              <a:ext cx="1728789" cy="276225"/>
              <a:chOff x="5219700" y="2958405"/>
              <a:chExt cx="1728789" cy="276225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EF39F2A-9C59-45DA-9996-AA31DAE57C79}"/>
                  </a:ext>
                </a:extLst>
              </p:cNvPr>
              <p:cNvSpPr/>
              <p:nvPr/>
            </p:nvSpPr>
            <p:spPr>
              <a:xfrm>
                <a:off x="5219700" y="2958405"/>
                <a:ext cx="1728789" cy="276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 smtClean="0">
                    <a:solidFill>
                      <a:schemeClr val="tx1"/>
                    </a:solidFill>
                  </a:rPr>
                  <a:t>All</a:t>
                </a:r>
                <a:endParaRPr lang="en-IN" sz="14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32" name="Picture 8" descr="Image result for drop down image">
                <a:extLst>
                  <a:ext uri="{FF2B5EF4-FFF2-40B4-BE49-F238E27FC236}">
                    <a16:creationId xmlns:a16="http://schemas.microsoft.com/office/drawing/2014/main" id="{4BC3C4B5-4087-4E3A-852B-5D3F9DC688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98025" y="2977867"/>
                <a:ext cx="241584" cy="2415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5895F-87C8-44EA-BCD7-726AEF87DC6B}"/>
                </a:ext>
              </a:extLst>
            </p:cNvPr>
            <p:cNvSpPr/>
            <p:nvPr/>
          </p:nvSpPr>
          <p:spPr>
            <a:xfrm>
              <a:off x="5229224" y="3248025"/>
              <a:ext cx="1724025" cy="83343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400" dirty="0">
                  <a:solidFill>
                    <a:schemeClr val="tx1"/>
                  </a:solidFill>
                </a:rPr>
                <a:t>Dog</a:t>
              </a:r>
            </a:p>
            <a:p>
              <a:r>
                <a:rPr lang="en-IN" sz="1400" dirty="0">
                  <a:solidFill>
                    <a:schemeClr val="tx1"/>
                  </a:solidFill>
                </a:rPr>
                <a:t>Cat</a:t>
              </a:r>
            </a:p>
            <a:p>
              <a:r>
                <a:rPr lang="en-IN" sz="1400" dirty="0">
                  <a:solidFill>
                    <a:schemeClr val="tx1"/>
                  </a:solidFill>
                </a:rPr>
                <a:t>Bird</a:t>
              </a:r>
            </a:p>
            <a:p>
              <a:r>
                <a:rPr lang="en-IN" sz="1400" dirty="0">
                  <a:solidFill>
                    <a:schemeClr val="tx1"/>
                  </a:solidFill>
                </a:rPr>
                <a:t>Other</a:t>
              </a:r>
            </a:p>
          </p:txBody>
        </p:sp>
      </p:grpSp>
      <p:sp>
        <p:nvSpPr>
          <p:cNvPr id="56" name="Arrow: Left 55">
            <a:extLst>
              <a:ext uri="{FF2B5EF4-FFF2-40B4-BE49-F238E27FC236}">
                <a16:creationId xmlns:a16="http://schemas.microsoft.com/office/drawing/2014/main" id="{3342D713-6A06-470B-B0E6-D7A02029D750}"/>
              </a:ext>
            </a:extLst>
          </p:cNvPr>
          <p:cNvSpPr/>
          <p:nvPr/>
        </p:nvSpPr>
        <p:spPr>
          <a:xfrm>
            <a:off x="4450628" y="4828122"/>
            <a:ext cx="247648" cy="2190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Arrow: Left 62">
            <a:extLst>
              <a:ext uri="{FF2B5EF4-FFF2-40B4-BE49-F238E27FC236}">
                <a16:creationId xmlns:a16="http://schemas.microsoft.com/office/drawing/2014/main" id="{766D0B86-6C02-4201-92BF-FF587CF2485A}"/>
              </a:ext>
            </a:extLst>
          </p:cNvPr>
          <p:cNvSpPr/>
          <p:nvPr/>
        </p:nvSpPr>
        <p:spPr>
          <a:xfrm>
            <a:off x="4579560" y="2446276"/>
            <a:ext cx="1307790" cy="23375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Arrow: Left 63">
            <a:extLst>
              <a:ext uri="{FF2B5EF4-FFF2-40B4-BE49-F238E27FC236}">
                <a16:creationId xmlns:a16="http://schemas.microsoft.com/office/drawing/2014/main" id="{774E0E46-CBEB-4385-830D-5145E21B12F7}"/>
              </a:ext>
            </a:extLst>
          </p:cNvPr>
          <p:cNvSpPr/>
          <p:nvPr/>
        </p:nvSpPr>
        <p:spPr>
          <a:xfrm rot="10800000">
            <a:off x="6192152" y="2460954"/>
            <a:ext cx="1454080" cy="1957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2385" y="3658998"/>
            <a:ext cx="3446266" cy="30415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10425" y="3658998"/>
            <a:ext cx="3370383" cy="2972954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6548352" y="4524928"/>
            <a:ext cx="1211896" cy="1690891"/>
            <a:chOff x="6548351" y="4929189"/>
            <a:chExt cx="1728789" cy="1690891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65895F-87C8-44EA-BCD7-726AEF87DC6B}"/>
                </a:ext>
              </a:extLst>
            </p:cNvPr>
            <p:cNvSpPr/>
            <p:nvPr/>
          </p:nvSpPr>
          <p:spPr>
            <a:xfrm>
              <a:off x="6553116" y="5211613"/>
              <a:ext cx="1724024" cy="14084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400" dirty="0" smtClean="0">
                  <a:solidFill>
                    <a:schemeClr val="tx1"/>
                  </a:solidFill>
                </a:rPr>
                <a:t>Healthy</a:t>
              </a:r>
              <a:endParaRPr lang="en-IN" sz="1400" dirty="0">
                <a:solidFill>
                  <a:schemeClr val="tx1"/>
                </a:solidFill>
              </a:endParaRPr>
            </a:p>
            <a:p>
              <a:r>
                <a:rPr lang="en-IN" sz="1400" dirty="0" smtClean="0">
                  <a:solidFill>
                    <a:schemeClr val="tx1"/>
                  </a:solidFill>
                </a:rPr>
                <a:t>Sick</a:t>
              </a:r>
              <a:endParaRPr lang="en-IN" sz="1400" dirty="0">
                <a:solidFill>
                  <a:schemeClr val="tx1"/>
                </a:solidFill>
              </a:endParaRPr>
            </a:p>
            <a:p>
              <a:r>
                <a:rPr lang="en-IN" sz="1400" dirty="0" smtClean="0">
                  <a:solidFill>
                    <a:schemeClr val="tx1"/>
                  </a:solidFill>
                </a:rPr>
                <a:t>Aged</a:t>
              </a:r>
              <a:endParaRPr lang="en-IN" sz="1400" dirty="0">
                <a:solidFill>
                  <a:schemeClr val="tx1"/>
                </a:solidFill>
              </a:endParaRPr>
            </a:p>
            <a:p>
              <a:r>
                <a:rPr lang="en-IN" sz="1400" dirty="0" smtClean="0">
                  <a:solidFill>
                    <a:schemeClr val="tx1"/>
                  </a:solidFill>
                </a:rPr>
                <a:t>Injured</a:t>
              </a:r>
            </a:p>
            <a:p>
              <a:r>
                <a:rPr lang="en-IN" sz="1400" dirty="0" smtClean="0">
                  <a:solidFill>
                    <a:schemeClr val="tx1"/>
                  </a:solidFill>
                </a:rPr>
                <a:t>Pregnant</a:t>
              </a:r>
            </a:p>
            <a:p>
              <a:r>
                <a:rPr lang="en-IN" sz="1400" dirty="0" smtClean="0">
                  <a:solidFill>
                    <a:schemeClr val="tx1"/>
                  </a:solidFill>
                </a:rPr>
                <a:t>Feral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6548351" y="4929189"/>
              <a:ext cx="1728789" cy="276225"/>
              <a:chOff x="5219700" y="2958405"/>
              <a:chExt cx="1728789" cy="276225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CEF39F2A-9C59-45DA-9996-AA31DAE57C79}"/>
                  </a:ext>
                </a:extLst>
              </p:cNvPr>
              <p:cNvSpPr/>
              <p:nvPr/>
            </p:nvSpPr>
            <p:spPr>
              <a:xfrm>
                <a:off x="5219700" y="2958405"/>
                <a:ext cx="1728789" cy="276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 smtClean="0">
                    <a:solidFill>
                      <a:schemeClr val="tx1"/>
                    </a:solidFill>
                  </a:rPr>
                  <a:t>All</a:t>
                </a:r>
                <a:endParaRPr lang="en-IN" sz="14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55" name="Picture 8" descr="Image result for drop down image">
                <a:extLst>
                  <a:ext uri="{FF2B5EF4-FFF2-40B4-BE49-F238E27FC236}">
                    <a16:creationId xmlns:a16="http://schemas.microsoft.com/office/drawing/2014/main" id="{4BC3C4B5-4087-4E3A-852B-5D3F9DC688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98025" y="2977867"/>
                <a:ext cx="241584" cy="2415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0" name="Arrow: Left 63">
            <a:extLst>
              <a:ext uri="{FF2B5EF4-FFF2-40B4-BE49-F238E27FC236}">
                <a16:creationId xmlns:a16="http://schemas.microsoft.com/office/drawing/2014/main" id="{774E0E46-CBEB-4385-830D-5145E21B12F7}"/>
              </a:ext>
            </a:extLst>
          </p:cNvPr>
          <p:cNvSpPr/>
          <p:nvPr/>
        </p:nvSpPr>
        <p:spPr>
          <a:xfrm rot="10800000">
            <a:off x="7878570" y="4714106"/>
            <a:ext cx="247648" cy="2190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4" name="Group 73"/>
          <p:cNvGrpSpPr/>
          <p:nvPr/>
        </p:nvGrpSpPr>
        <p:grpSpPr>
          <a:xfrm>
            <a:off x="4562875" y="1152972"/>
            <a:ext cx="1390249" cy="1123058"/>
            <a:chOff x="5219700" y="2958405"/>
            <a:chExt cx="1733549" cy="1123058"/>
          </a:xfrm>
        </p:grpSpPr>
        <p:grpSp>
          <p:nvGrpSpPr>
            <p:cNvPr id="75" name="Group 74"/>
            <p:cNvGrpSpPr/>
            <p:nvPr/>
          </p:nvGrpSpPr>
          <p:grpSpPr>
            <a:xfrm>
              <a:off x="5219700" y="2958405"/>
              <a:ext cx="1728789" cy="276225"/>
              <a:chOff x="5219700" y="2958405"/>
              <a:chExt cx="1728789" cy="276225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EF39F2A-9C59-45DA-9996-AA31DAE57C79}"/>
                  </a:ext>
                </a:extLst>
              </p:cNvPr>
              <p:cNvSpPr/>
              <p:nvPr/>
            </p:nvSpPr>
            <p:spPr>
              <a:xfrm>
                <a:off x="5219700" y="2958405"/>
                <a:ext cx="1728789" cy="2762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 smtClean="0">
                    <a:solidFill>
                      <a:schemeClr val="tx1"/>
                    </a:solidFill>
                  </a:rPr>
                  <a:t>All</a:t>
                </a:r>
                <a:endParaRPr lang="en-IN" sz="14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78" name="Picture 8" descr="Image result for drop down image">
                <a:extLst>
                  <a:ext uri="{FF2B5EF4-FFF2-40B4-BE49-F238E27FC236}">
                    <a16:creationId xmlns:a16="http://schemas.microsoft.com/office/drawing/2014/main" id="{4BC3C4B5-4087-4E3A-852B-5D3F9DC688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98025" y="2977867"/>
                <a:ext cx="241584" cy="2415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665895F-87C8-44EA-BCD7-726AEF87DC6B}"/>
                </a:ext>
              </a:extLst>
            </p:cNvPr>
            <p:cNvSpPr/>
            <p:nvPr/>
          </p:nvSpPr>
          <p:spPr>
            <a:xfrm>
              <a:off x="5229224" y="3248025"/>
              <a:ext cx="1724025" cy="83343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400" dirty="0" smtClean="0">
                  <a:solidFill>
                    <a:schemeClr val="tx1"/>
                  </a:solidFill>
                </a:rPr>
                <a:t>January</a:t>
              </a:r>
              <a:endParaRPr lang="en-IN" sz="1400" dirty="0">
                <a:solidFill>
                  <a:schemeClr val="tx1"/>
                </a:solidFill>
              </a:endParaRPr>
            </a:p>
            <a:p>
              <a:r>
                <a:rPr lang="en-IN" sz="1400" dirty="0" smtClean="0">
                  <a:solidFill>
                    <a:schemeClr val="tx1"/>
                  </a:solidFill>
                </a:rPr>
                <a:t>February</a:t>
              </a:r>
              <a:endParaRPr lang="en-IN" sz="1400" dirty="0">
                <a:solidFill>
                  <a:schemeClr val="tx1"/>
                </a:solidFill>
              </a:endParaRPr>
            </a:p>
            <a:p>
              <a:r>
                <a:rPr lang="en-IN" sz="1400" dirty="0" smtClean="0">
                  <a:solidFill>
                    <a:schemeClr val="tx1"/>
                  </a:solidFill>
                </a:rPr>
                <a:t>March</a:t>
              </a:r>
              <a:endParaRPr lang="en-IN" sz="1400" dirty="0">
                <a:solidFill>
                  <a:schemeClr val="tx1"/>
                </a:solidFill>
              </a:endParaRPr>
            </a:p>
            <a:p>
              <a:r>
                <a:rPr lang="en-IN" sz="1400" dirty="0" smtClean="0">
                  <a:solidFill>
                    <a:schemeClr val="tx1"/>
                  </a:solidFill>
                </a:rPr>
                <a:t>April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723647" y="833523"/>
            <a:ext cx="1020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Select Month</a:t>
            </a:r>
            <a:endParaRPr lang="en-SG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6307762" y="831258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Select Animal</a:t>
            </a:r>
            <a:endParaRPr lang="en-SG" sz="1200" dirty="0"/>
          </a:p>
        </p:txBody>
      </p:sp>
      <p:sp>
        <p:nvSpPr>
          <p:cNvPr id="37" name="Down Arrow 36"/>
          <p:cNvSpPr/>
          <p:nvPr/>
        </p:nvSpPr>
        <p:spPr>
          <a:xfrm>
            <a:off x="5931940" y="2103076"/>
            <a:ext cx="263062" cy="4293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3" name="TextBox 82"/>
          <p:cNvSpPr txBox="1"/>
          <p:nvPr/>
        </p:nvSpPr>
        <p:spPr>
          <a:xfrm>
            <a:off x="4646662" y="4046705"/>
            <a:ext cx="9519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Animal Type</a:t>
            </a:r>
            <a:endParaRPr lang="en-SG" sz="12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CB883EB-9062-4B8C-AF94-2F7A8D2BA421}"/>
              </a:ext>
            </a:extLst>
          </p:cNvPr>
          <p:cNvSpPr txBox="1"/>
          <p:nvPr/>
        </p:nvSpPr>
        <p:spPr>
          <a:xfrm>
            <a:off x="4930269" y="4290414"/>
            <a:ext cx="590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All</a:t>
            </a:r>
            <a:endParaRPr lang="en-IN" sz="1400" dirty="0"/>
          </a:p>
        </p:txBody>
      </p:sp>
      <p:pic>
        <p:nvPicPr>
          <p:cNvPr id="85" name="Picture 4" descr="Image result for radio button">
            <a:extLst>
              <a:ext uri="{FF2B5EF4-FFF2-40B4-BE49-F238E27FC236}">
                <a16:creationId xmlns:a16="http://schemas.microsoft.com/office/drawing/2014/main" id="{B67AB151-2559-4454-BDC7-2A518E798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778806" y="4563292"/>
            <a:ext cx="185736" cy="18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A5A0421A-A276-419D-B1E7-6A821334F4D1}"/>
              </a:ext>
            </a:extLst>
          </p:cNvPr>
          <p:cNvSpPr txBox="1"/>
          <p:nvPr/>
        </p:nvSpPr>
        <p:spPr>
          <a:xfrm>
            <a:off x="6583405" y="6339521"/>
            <a:ext cx="1744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/>
              <a:t>Drop list selection for intake health conditions</a:t>
            </a:r>
            <a:endParaRPr lang="en-IN" sz="1200" b="1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7F0DEB2-4620-4104-B1D7-78016DBB661F}"/>
              </a:ext>
            </a:extLst>
          </p:cNvPr>
          <p:cNvCxnSpPr>
            <a:cxnSpLocks/>
          </p:cNvCxnSpPr>
          <p:nvPr/>
        </p:nvCxnSpPr>
        <p:spPr>
          <a:xfrm flipV="1">
            <a:off x="4959681" y="5388608"/>
            <a:ext cx="30043" cy="4341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5A0421A-A276-419D-B1E7-6A821334F4D1}"/>
              </a:ext>
            </a:extLst>
          </p:cNvPr>
          <p:cNvSpPr txBox="1"/>
          <p:nvPr/>
        </p:nvSpPr>
        <p:spPr>
          <a:xfrm>
            <a:off x="5047820" y="3090358"/>
            <a:ext cx="2519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/>
              <a:t>Combined month and animal </a:t>
            </a:r>
            <a:r>
              <a:rPr lang="en-IN" sz="1200" b="1" dirty="0" err="1" smtClean="0"/>
              <a:t>droplist</a:t>
            </a:r>
            <a:r>
              <a:rPr lang="en-IN" sz="1200" b="1" dirty="0" smtClean="0"/>
              <a:t> selection for plots 2 and 3</a:t>
            </a:r>
            <a:endParaRPr lang="en-IN" sz="1200" b="1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7F0DEB2-4620-4104-B1D7-78016DBB661F}"/>
              </a:ext>
            </a:extLst>
          </p:cNvPr>
          <p:cNvCxnSpPr>
            <a:cxnSpLocks/>
            <a:stCxn id="86" idx="0"/>
          </p:cNvCxnSpPr>
          <p:nvPr/>
        </p:nvCxnSpPr>
        <p:spPr>
          <a:xfrm flipH="1" flipV="1">
            <a:off x="7379330" y="4933182"/>
            <a:ext cx="76283" cy="1406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769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</TotalTime>
  <Words>110</Words>
  <Application>Microsoft Office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 Kumar Garg</dc:creator>
  <cp:lastModifiedBy>kfoofw@gmail.com</cp:lastModifiedBy>
  <cp:revision>32</cp:revision>
  <dcterms:created xsi:type="dcterms:W3CDTF">2019-11-21T05:07:19Z</dcterms:created>
  <dcterms:modified xsi:type="dcterms:W3CDTF">2019-12-06T15:55:15Z</dcterms:modified>
</cp:coreProperties>
</file>