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5BAF-4624-4BF2-B73C-2DED02A86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37743-2C61-4604-96E9-59B8DD243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AED05-F6A4-4A93-9F06-65C97BA9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964FD-E118-46D9-9FBB-54027C1E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A0B66-9EEA-4AC2-9E6C-0380D29B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65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A28D-1CA5-4C51-BEF8-902E693A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D0A82-C609-45B2-95A2-1C078445F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DAF28-B059-4523-8951-930E6758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4A89-5689-4FD9-98F1-C458FB2A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71A63-CCC5-4308-BA0F-FD7E69B7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89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76317-3318-4543-A495-9D0D0AB91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CA06B-7D7C-4458-B0DE-A862D9EAC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F366C-195B-42D4-9E56-F90D11AA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FA7CF-906C-4063-A537-91DD74FC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D00D8-9551-4950-B0D4-5427A0C2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74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BF47-76B6-4D35-8CFC-B2F0D877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CD583-B4CB-46AD-89A6-1B4076CEF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203B0-913D-43A0-B38C-3E50A7B3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A8772-D35E-4FF9-9462-D1713DB4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0427A-2C69-4396-A51F-AAA47895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30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B147-E971-4E68-B5A8-CE79AA92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E5203-F260-415C-90BE-5A905CBB3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8DD1-45B1-46FA-A826-4B87C930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F0F41-02B9-4D76-BBD2-9C896FBC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A82E7-DEC5-4A9E-837B-7BC28B0A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78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EC16-AAC7-4B86-9B3C-87B9662B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804BD-1C3F-4512-97A3-5E962CE47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5A85B-5001-4A0F-8210-0A983E068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30A85-EDE5-4E7A-A53E-569E829F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90608-6AAA-4AC3-97C6-BC954080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2DD59-DF0E-4771-A6B1-60F0E27C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32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115D-ADBC-4BF2-94D4-8216616E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9B192-1469-4ECD-BAA5-EA6E8F829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F4241-182F-47E8-873A-244BC37B5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19EAE-0B47-44BD-AA05-BA280BD7C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70AAF-971B-45C4-9739-6C2031527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6C2A6-AC93-4B8C-BC01-5242D85A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FEFF3-DEDD-4B83-A613-51CF7997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5B3E9B-542E-4E97-A67C-B23CE2D8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04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544C-7940-4AB0-913D-997DBAE4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9709E-4879-4FBF-8B76-44307FF3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C56B5-419A-4FB2-BC9C-5484D3DD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B7DA4-6AB1-41BC-8B6A-50CD2810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73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210A6-5CB6-475D-BFE4-EBE56C5E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81AD2-E1CA-486C-8DBA-662E45D2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8CF63-18C3-406F-8447-7D4DB710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07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EE48-6B47-4B90-B51C-8F7A451D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47CD8-5360-4EBB-990E-44D79DA39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DDAC0-7F61-4512-9197-F273BFA6A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8183E-3BB8-4387-835C-BC5CFD02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372C7-6599-4E1A-ADF3-AD201973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D680F-2C8F-416E-AFAD-F7D451B3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5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A028-27F5-4C7C-A5F1-A56E2795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183AE-4DDD-41D6-A76B-74DB319EF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3EFCB-4871-47C6-9570-22D2F8523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369C4-6B46-40D8-A125-A8BAD0F2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BD768-473D-46AB-BF8C-4B0AA3E3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E4EE6-E560-4770-9E93-7AA57AF9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51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540664-2A66-4E6C-AB89-3C7B514C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90BE5-17F1-4532-ACA8-9D7FDB442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358CE-641D-411D-8320-BFEC987D7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5E199-943F-4B3A-8CA4-6D0D0AECE66F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E0FBD-E322-417B-9FC4-B46935C08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85F04-9936-46FC-AA0B-A7A150C5E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15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2D47629-376B-4A5E-8A1A-9AB36861D597}"/>
              </a:ext>
            </a:extLst>
          </p:cNvPr>
          <p:cNvSpPr/>
          <p:nvPr/>
        </p:nvSpPr>
        <p:spPr>
          <a:xfrm>
            <a:off x="114300" y="154543"/>
            <a:ext cx="12001500" cy="65203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EA31C3-2492-4DEC-BB9D-84713BF8272E}"/>
              </a:ext>
            </a:extLst>
          </p:cNvPr>
          <p:cNvSpPr/>
          <p:nvPr/>
        </p:nvSpPr>
        <p:spPr>
          <a:xfrm>
            <a:off x="1400175" y="533400"/>
            <a:ext cx="3076575" cy="22479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Bar Plot</a:t>
            </a:r>
          </a:p>
          <a:p>
            <a:pPr algn="ctr"/>
            <a:r>
              <a:rPr lang="en-IN" dirty="0"/>
              <a:t>Animal Intake in Shelter vs Week Day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37ABD-5BC4-497B-B715-871588F753E6}"/>
              </a:ext>
            </a:extLst>
          </p:cNvPr>
          <p:cNvSpPr txBox="1"/>
          <p:nvPr/>
        </p:nvSpPr>
        <p:spPr>
          <a:xfrm>
            <a:off x="2076449" y="2817257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Week day (x-axis)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D0E9E-89A8-497A-90A9-898FE886BE98}"/>
              </a:ext>
            </a:extLst>
          </p:cNvPr>
          <p:cNvSpPr txBox="1"/>
          <p:nvPr/>
        </p:nvSpPr>
        <p:spPr>
          <a:xfrm rot="16200000">
            <a:off x="434459" y="1377435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(y-axis)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01872-CDB5-459A-9DFD-9D1E6DC86916}"/>
              </a:ext>
            </a:extLst>
          </p:cNvPr>
          <p:cNvSpPr txBox="1"/>
          <p:nvPr/>
        </p:nvSpPr>
        <p:spPr>
          <a:xfrm>
            <a:off x="1638300" y="164068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Intake count by Week Day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A77B2C-6410-47C6-A21D-CB55F8ABE8DF}"/>
              </a:ext>
            </a:extLst>
          </p:cNvPr>
          <p:cNvSpPr/>
          <p:nvPr/>
        </p:nvSpPr>
        <p:spPr>
          <a:xfrm>
            <a:off x="8362950" y="542925"/>
            <a:ext cx="3076575" cy="2247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Bar Plot</a:t>
            </a:r>
          </a:p>
          <a:p>
            <a:pPr algn="ctr"/>
            <a:r>
              <a:rPr lang="en-IN" dirty="0"/>
              <a:t>Animal Outcome in Shelter vs Week Day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C00698-8770-40D4-8CC5-6E43C250A422}"/>
              </a:ext>
            </a:extLst>
          </p:cNvPr>
          <p:cNvSpPr txBox="1"/>
          <p:nvPr/>
        </p:nvSpPr>
        <p:spPr>
          <a:xfrm>
            <a:off x="9039224" y="2826782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Week day (x-axis)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EBA8EB-2EA8-4251-83A3-D5745A7220C7}"/>
              </a:ext>
            </a:extLst>
          </p:cNvPr>
          <p:cNvSpPr txBox="1"/>
          <p:nvPr/>
        </p:nvSpPr>
        <p:spPr>
          <a:xfrm rot="16200000">
            <a:off x="7397234" y="138696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(y-axis)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D5ADD-342B-4827-B6EF-5DF3759DB43D}"/>
              </a:ext>
            </a:extLst>
          </p:cNvPr>
          <p:cNvSpPr txBox="1"/>
          <p:nvPr/>
        </p:nvSpPr>
        <p:spPr>
          <a:xfrm>
            <a:off x="8429624" y="173593"/>
            <a:ext cx="302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Outcome count by Week Day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28E48D9C-3721-4A50-AA30-84F0FF966E06}"/>
              </a:ext>
            </a:extLst>
          </p:cNvPr>
          <p:cNvSpPr/>
          <p:nvPr/>
        </p:nvSpPr>
        <p:spPr>
          <a:xfrm>
            <a:off x="5438774" y="1314449"/>
            <a:ext cx="1914526" cy="26456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Dropdown menu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27CB01-3891-4E96-9E94-DE58F698B547}"/>
              </a:ext>
            </a:extLst>
          </p:cNvPr>
          <p:cNvSpPr txBox="1"/>
          <p:nvPr/>
        </p:nvSpPr>
        <p:spPr>
          <a:xfrm>
            <a:off x="5369480" y="709613"/>
            <a:ext cx="14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448480-C614-4E96-8726-BAFA0F283C6A}"/>
              </a:ext>
            </a:extLst>
          </p:cNvPr>
          <p:cNvSpPr txBox="1"/>
          <p:nvPr/>
        </p:nvSpPr>
        <p:spPr>
          <a:xfrm>
            <a:off x="5379005" y="950120"/>
            <a:ext cx="14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Animal Type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5A138843-0384-40FD-8C3C-171313A3EAF6}"/>
              </a:ext>
            </a:extLst>
          </p:cNvPr>
          <p:cNvSpPr/>
          <p:nvPr/>
        </p:nvSpPr>
        <p:spPr>
          <a:xfrm>
            <a:off x="4846081" y="1704975"/>
            <a:ext cx="3076575" cy="2645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81806-E35C-4DBC-8FA1-4503B650D897}"/>
              </a:ext>
            </a:extLst>
          </p:cNvPr>
          <p:cNvSpPr/>
          <p:nvPr/>
        </p:nvSpPr>
        <p:spPr>
          <a:xfrm>
            <a:off x="1409700" y="3762375"/>
            <a:ext cx="3076575" cy="2247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Histogram Plot</a:t>
            </a:r>
          </a:p>
          <a:p>
            <a:pPr algn="ctr"/>
            <a:r>
              <a:rPr lang="en-IN" dirty="0"/>
              <a:t>No. of Animals by 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50C5AB-783E-4E23-ACDD-DFF636C4455E}"/>
              </a:ext>
            </a:extLst>
          </p:cNvPr>
          <p:cNvSpPr txBox="1"/>
          <p:nvPr/>
        </p:nvSpPr>
        <p:spPr>
          <a:xfrm>
            <a:off x="2085974" y="6046232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Age (x-axis)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BFE22B-BE78-477A-9308-0BD450956CB0}"/>
              </a:ext>
            </a:extLst>
          </p:cNvPr>
          <p:cNvSpPr txBox="1"/>
          <p:nvPr/>
        </p:nvSpPr>
        <p:spPr>
          <a:xfrm rot="16200000">
            <a:off x="443984" y="460641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(y-axis)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25BF1-129F-4F55-A8F3-810CD3D8722D}"/>
              </a:ext>
            </a:extLst>
          </p:cNvPr>
          <p:cNvSpPr txBox="1"/>
          <p:nvPr/>
        </p:nvSpPr>
        <p:spPr>
          <a:xfrm>
            <a:off x="1647825" y="3393043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Animal Age Histogram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45052F95-2A46-4A74-9A59-9935CCF68B1D}"/>
              </a:ext>
            </a:extLst>
          </p:cNvPr>
          <p:cNvSpPr/>
          <p:nvPr/>
        </p:nvSpPr>
        <p:spPr>
          <a:xfrm>
            <a:off x="4638674" y="4886324"/>
            <a:ext cx="1914526" cy="26456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Dropdown menu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A983C1-7FB2-4E6C-92AF-FE8AEF6C2424}"/>
              </a:ext>
            </a:extLst>
          </p:cNvPr>
          <p:cNvSpPr txBox="1"/>
          <p:nvPr/>
        </p:nvSpPr>
        <p:spPr>
          <a:xfrm>
            <a:off x="4569380" y="4062413"/>
            <a:ext cx="14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3A84EE-4ACA-4889-8A5A-5AF353DB8EE9}"/>
              </a:ext>
            </a:extLst>
          </p:cNvPr>
          <p:cNvSpPr txBox="1"/>
          <p:nvPr/>
        </p:nvSpPr>
        <p:spPr>
          <a:xfrm>
            <a:off x="4578905" y="4264820"/>
            <a:ext cx="204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Animal Type/ Year/</a:t>
            </a:r>
          </a:p>
          <a:p>
            <a:r>
              <a:rPr lang="en-IN" dirty="0" err="1"/>
              <a:t>Intake_type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DB8512-6260-4455-9197-536A05C4E4E7}"/>
              </a:ext>
            </a:extLst>
          </p:cNvPr>
          <p:cNvSpPr/>
          <p:nvPr/>
        </p:nvSpPr>
        <p:spPr>
          <a:xfrm>
            <a:off x="7296150" y="3771900"/>
            <a:ext cx="3076575" cy="2247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Box Plot</a:t>
            </a:r>
          </a:p>
          <a:p>
            <a:pPr algn="ctr"/>
            <a:r>
              <a:rPr lang="en-IN" dirty="0"/>
              <a:t>Time spent in Shelter vs Animal type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FFD368-AD12-4736-9B5D-AAB238C68744}"/>
              </a:ext>
            </a:extLst>
          </p:cNvPr>
          <p:cNvSpPr txBox="1"/>
          <p:nvPr/>
        </p:nvSpPr>
        <p:spPr>
          <a:xfrm>
            <a:off x="7810500" y="6055757"/>
            <a:ext cx="20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Animal Type (x-axis)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BEB04F-81EF-43D8-8B06-782115EA27E6}"/>
              </a:ext>
            </a:extLst>
          </p:cNvPr>
          <p:cNvSpPr txBox="1"/>
          <p:nvPr/>
        </p:nvSpPr>
        <p:spPr>
          <a:xfrm rot="16200000">
            <a:off x="6244709" y="4477436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Time spent in Shelter (y-axis)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96CC7F-A96F-403F-8DCF-0D375E85B5AB}"/>
              </a:ext>
            </a:extLst>
          </p:cNvPr>
          <p:cNvSpPr txBox="1"/>
          <p:nvPr/>
        </p:nvSpPr>
        <p:spPr>
          <a:xfrm>
            <a:off x="8334374" y="3366611"/>
            <a:ext cx="1409700" cy="37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 Plot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878EF17F-5B55-4EC0-8C17-83CA62802C2D}"/>
              </a:ext>
            </a:extLst>
          </p:cNvPr>
          <p:cNvSpPr/>
          <p:nvPr/>
        </p:nvSpPr>
        <p:spPr>
          <a:xfrm>
            <a:off x="10467974" y="4848225"/>
            <a:ext cx="1609726" cy="30265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Dropdown menu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A6FFA-67A8-4D92-BAC4-5CFEA4CD09B9}"/>
              </a:ext>
            </a:extLst>
          </p:cNvPr>
          <p:cNvSpPr txBox="1"/>
          <p:nvPr/>
        </p:nvSpPr>
        <p:spPr>
          <a:xfrm>
            <a:off x="10427255" y="4138613"/>
            <a:ext cx="14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029A8-92E5-4B79-AB6E-898F5424D499}"/>
              </a:ext>
            </a:extLst>
          </p:cNvPr>
          <p:cNvSpPr txBox="1"/>
          <p:nvPr/>
        </p:nvSpPr>
        <p:spPr>
          <a:xfrm>
            <a:off x="10410825" y="4407695"/>
            <a:ext cx="18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Intake_condition</a:t>
            </a:r>
            <a:endParaRPr lang="en-IN" dirty="0"/>
          </a:p>
        </p:txBody>
      </p:sp>
      <p:sp>
        <p:nvSpPr>
          <p:cNvPr id="33" name="Arrow: Left-Up 32">
            <a:extLst>
              <a:ext uri="{FF2B5EF4-FFF2-40B4-BE49-F238E27FC236}">
                <a16:creationId xmlns:a16="http://schemas.microsoft.com/office/drawing/2014/main" id="{10E02C39-9B4F-46F8-9F36-2D9EFEBDDFC8}"/>
              </a:ext>
            </a:extLst>
          </p:cNvPr>
          <p:cNvSpPr/>
          <p:nvPr/>
        </p:nvSpPr>
        <p:spPr>
          <a:xfrm>
            <a:off x="4588668" y="5262922"/>
            <a:ext cx="957263" cy="604958"/>
          </a:xfrm>
          <a:prstGeom prst="leftUp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Left-Up 33">
            <a:extLst>
              <a:ext uri="{FF2B5EF4-FFF2-40B4-BE49-F238E27FC236}">
                <a16:creationId xmlns:a16="http://schemas.microsoft.com/office/drawing/2014/main" id="{B133CD06-F625-4BB4-AD79-9E1E360CD807}"/>
              </a:ext>
            </a:extLst>
          </p:cNvPr>
          <p:cNvSpPr/>
          <p:nvPr/>
        </p:nvSpPr>
        <p:spPr>
          <a:xfrm>
            <a:off x="10551318" y="5253397"/>
            <a:ext cx="957263" cy="604958"/>
          </a:xfrm>
          <a:prstGeom prst="leftUp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29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C0B22B-79DC-4120-955E-80BE48E6B2EF}"/>
              </a:ext>
            </a:extLst>
          </p:cNvPr>
          <p:cNvSpPr/>
          <p:nvPr/>
        </p:nvSpPr>
        <p:spPr>
          <a:xfrm>
            <a:off x="3629024" y="1495424"/>
            <a:ext cx="4886325" cy="35147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Line Plot</a:t>
            </a:r>
          </a:p>
          <a:p>
            <a:pPr algn="ctr"/>
            <a:r>
              <a:rPr lang="en-IN" dirty="0"/>
              <a:t>Count of Intake/</a:t>
            </a:r>
            <a:r>
              <a:rPr lang="en-IN" dirty="0" err="1"/>
              <a:t>Outake</a:t>
            </a:r>
            <a:r>
              <a:rPr lang="en-IN" dirty="0"/>
              <a:t> with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02346-3EE1-46B5-83C1-ADCDD49B151F}"/>
              </a:ext>
            </a:extLst>
          </p:cNvPr>
          <p:cNvSpPr txBox="1"/>
          <p:nvPr/>
        </p:nvSpPr>
        <p:spPr>
          <a:xfrm>
            <a:off x="4905375" y="5177910"/>
            <a:ext cx="236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Time (Month) (x-axis)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096BF-82A5-4C99-B9D9-FECE0A65C528}"/>
              </a:ext>
            </a:extLst>
          </p:cNvPr>
          <p:cNvSpPr txBox="1"/>
          <p:nvPr/>
        </p:nvSpPr>
        <p:spPr>
          <a:xfrm rot="16200000">
            <a:off x="2358510" y="2848661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Intake/</a:t>
            </a:r>
            <a:r>
              <a:rPr lang="en-IN" dirty="0" err="1"/>
              <a:t>Outake</a:t>
            </a:r>
            <a:r>
              <a:rPr lang="en-IN" dirty="0"/>
              <a:t>(y-axis)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7A0918-744E-4A08-8DE9-3F46030714AA}"/>
              </a:ext>
            </a:extLst>
          </p:cNvPr>
          <p:cNvSpPr txBox="1"/>
          <p:nvPr/>
        </p:nvSpPr>
        <p:spPr>
          <a:xfrm>
            <a:off x="4810125" y="1042212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Intake/</a:t>
            </a:r>
            <a:r>
              <a:rPr lang="en-IN" dirty="0" err="1"/>
              <a:t>Outake</a:t>
            </a:r>
            <a:r>
              <a:rPr lang="en-IN" dirty="0"/>
              <a:t> with time</a:t>
            </a:r>
          </a:p>
        </p:txBody>
      </p:sp>
    </p:spTree>
    <p:extLst>
      <p:ext uri="{BB962C8B-B14F-4D97-AF65-F5344CB8AC3E}">
        <p14:creationId xmlns:p14="http://schemas.microsoft.com/office/powerpoint/2010/main" val="84458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1BDEE6-DC71-4CFA-A787-FD0CCF1116FC}"/>
              </a:ext>
            </a:extLst>
          </p:cNvPr>
          <p:cNvSpPr/>
          <p:nvPr/>
        </p:nvSpPr>
        <p:spPr>
          <a:xfrm>
            <a:off x="3629024" y="1495424"/>
            <a:ext cx="4886325" cy="35147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Point Plot</a:t>
            </a:r>
          </a:p>
          <a:p>
            <a:pPr algn="ctr"/>
            <a:r>
              <a:rPr lang="en-IN" dirty="0"/>
              <a:t>Time spent in Shelter vs Age coloured on Cat and Dog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CEA1A-21CB-4F77-AB2D-D0224646E866}"/>
              </a:ext>
            </a:extLst>
          </p:cNvPr>
          <p:cNvSpPr txBox="1"/>
          <p:nvPr/>
        </p:nvSpPr>
        <p:spPr>
          <a:xfrm>
            <a:off x="5233987" y="5177910"/>
            <a:ext cx="20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Age (x-axis)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0AAE5-1DF4-4724-8CFC-5D9458928D9E}"/>
              </a:ext>
            </a:extLst>
          </p:cNvPr>
          <p:cNvSpPr txBox="1"/>
          <p:nvPr/>
        </p:nvSpPr>
        <p:spPr>
          <a:xfrm rot="16200000">
            <a:off x="2358510" y="2848661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Time Spent in Shelter (y-axis)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D392E-68DC-4D2E-92DF-FBDD2A58D692}"/>
              </a:ext>
            </a:extLst>
          </p:cNvPr>
          <p:cNvSpPr txBox="1"/>
          <p:nvPr/>
        </p:nvSpPr>
        <p:spPr>
          <a:xfrm>
            <a:off x="4800600" y="104221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Distribution of Dog Age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5648F8-6069-470A-99A7-69DF017230F4}"/>
              </a:ext>
            </a:extLst>
          </p:cNvPr>
          <p:cNvSpPr txBox="1"/>
          <p:nvPr/>
        </p:nvSpPr>
        <p:spPr>
          <a:xfrm>
            <a:off x="8582025" y="2802494"/>
            <a:ext cx="232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Distribution of Cat Age </a:t>
            </a:r>
          </a:p>
        </p:txBody>
      </p:sp>
    </p:spTree>
    <p:extLst>
      <p:ext uri="{BB962C8B-B14F-4D97-AF65-F5344CB8AC3E}">
        <p14:creationId xmlns:p14="http://schemas.microsoft.com/office/powerpoint/2010/main" val="130633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EF39F2A-9C59-45DA-9996-AA31DAE57C79}"/>
              </a:ext>
            </a:extLst>
          </p:cNvPr>
          <p:cNvSpPr/>
          <p:nvPr/>
        </p:nvSpPr>
        <p:spPr>
          <a:xfrm>
            <a:off x="5219700" y="2958405"/>
            <a:ext cx="1728789" cy="276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Select Option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8F138-5C57-4314-8140-7D34731DD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9" y="157164"/>
            <a:ext cx="10172701" cy="2014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DDC103-9A2A-4808-8401-32B5D4BFF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6" y="2500313"/>
            <a:ext cx="1179195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8DE4EE-6309-445E-9330-C504920871B7}"/>
              </a:ext>
            </a:extLst>
          </p:cNvPr>
          <p:cNvSpPr txBox="1"/>
          <p:nvPr/>
        </p:nvSpPr>
        <p:spPr>
          <a:xfrm>
            <a:off x="5372100" y="2081212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Year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BDD21B-B89F-48C2-BC5B-7D3AD10CC4F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771649" y="2032128"/>
            <a:ext cx="1028701" cy="414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AF0C8E-8E92-43AB-A1ED-33BAD11D6B50}"/>
              </a:ext>
            </a:extLst>
          </p:cNvPr>
          <p:cNvSpPr txBox="1"/>
          <p:nvPr/>
        </p:nvSpPr>
        <p:spPr>
          <a:xfrm>
            <a:off x="123824" y="1662796"/>
            <a:ext cx="1647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Slider to provide common filter to all graphs on year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6029C4-83D8-4902-A748-0C7244A19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710" y="2785378"/>
            <a:ext cx="3540889" cy="17764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1D27BE-85B5-41A7-871B-5BA5C0126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375" y="2776537"/>
            <a:ext cx="3448050" cy="18900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BC3EEB-79DD-4355-8B86-8576EB971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2074" y="4748282"/>
            <a:ext cx="3324225" cy="21097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E0402C-FC97-4556-B887-43C7D30B63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5481" y="4748282"/>
            <a:ext cx="3355944" cy="2085220"/>
          </a:xfrm>
          <a:prstGeom prst="rect">
            <a:avLst/>
          </a:prstGeom>
        </p:spPr>
      </p:pic>
      <p:pic>
        <p:nvPicPr>
          <p:cNvPr id="1026" name="Picture 2" descr="Image result for radio button">
            <a:extLst>
              <a:ext uri="{FF2B5EF4-FFF2-40B4-BE49-F238E27FC236}">
                <a16:creationId xmlns:a16="http://schemas.microsoft.com/office/drawing/2014/main" id="{3ED6D809-D5E0-4C9B-8393-0873AA05C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4" y="5067302"/>
            <a:ext cx="185736" cy="18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adio button">
            <a:extLst>
              <a:ext uri="{FF2B5EF4-FFF2-40B4-BE49-F238E27FC236}">
                <a16:creationId xmlns:a16="http://schemas.microsoft.com/office/drawing/2014/main" id="{B67AB151-2559-4454-BDC7-2A518E798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991100" y="5272088"/>
            <a:ext cx="185736" cy="18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radio button">
            <a:extLst>
              <a:ext uri="{FF2B5EF4-FFF2-40B4-BE49-F238E27FC236}">
                <a16:creationId xmlns:a16="http://schemas.microsoft.com/office/drawing/2014/main" id="{C00DC89E-1B3E-40BD-BB27-1FB0E03EA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991100" y="5491163"/>
            <a:ext cx="185736" cy="18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 result for radio button">
            <a:extLst>
              <a:ext uri="{FF2B5EF4-FFF2-40B4-BE49-F238E27FC236}">
                <a16:creationId xmlns:a16="http://schemas.microsoft.com/office/drawing/2014/main" id="{54C51C92-1431-4396-8C67-C4097402E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991100" y="5710238"/>
            <a:ext cx="185736" cy="18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B883EB-9062-4B8C-AF94-2F7A8D2BA421}"/>
              </a:ext>
            </a:extLst>
          </p:cNvPr>
          <p:cNvSpPr txBox="1"/>
          <p:nvPr/>
        </p:nvSpPr>
        <p:spPr>
          <a:xfrm>
            <a:off x="5124450" y="5010152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Dog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B064F-20B2-4A4C-A8A5-BE68AA118098}"/>
              </a:ext>
            </a:extLst>
          </p:cNvPr>
          <p:cNvSpPr txBox="1"/>
          <p:nvPr/>
        </p:nvSpPr>
        <p:spPr>
          <a:xfrm>
            <a:off x="5124450" y="5219702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8F0E1D-3558-472B-8B44-54CB96A55CB4}"/>
              </a:ext>
            </a:extLst>
          </p:cNvPr>
          <p:cNvSpPr txBox="1"/>
          <p:nvPr/>
        </p:nvSpPr>
        <p:spPr>
          <a:xfrm>
            <a:off x="5138736" y="5441753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Bird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860302-4BB3-4BCE-B773-E69CB065B5C5}"/>
              </a:ext>
            </a:extLst>
          </p:cNvPr>
          <p:cNvSpPr txBox="1"/>
          <p:nvPr/>
        </p:nvSpPr>
        <p:spPr>
          <a:xfrm>
            <a:off x="5138735" y="5644756"/>
            <a:ext cx="66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Other</a:t>
            </a:r>
          </a:p>
        </p:txBody>
      </p:sp>
      <p:pic>
        <p:nvPicPr>
          <p:cNvPr id="24" name="Picture 2" descr="Image result for radio button">
            <a:extLst>
              <a:ext uri="{FF2B5EF4-FFF2-40B4-BE49-F238E27FC236}">
                <a16:creationId xmlns:a16="http://schemas.microsoft.com/office/drawing/2014/main" id="{FEA1FB16-BF29-4E51-93ED-11DD035EB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9" y="5029202"/>
            <a:ext cx="185736" cy="18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Image result for radio button">
            <a:extLst>
              <a:ext uri="{FF2B5EF4-FFF2-40B4-BE49-F238E27FC236}">
                <a16:creationId xmlns:a16="http://schemas.microsoft.com/office/drawing/2014/main" id="{212B9474-323B-4941-8150-A5BBA0628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867525" y="5233988"/>
            <a:ext cx="185736" cy="18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age result for radio button">
            <a:extLst>
              <a:ext uri="{FF2B5EF4-FFF2-40B4-BE49-F238E27FC236}">
                <a16:creationId xmlns:a16="http://schemas.microsoft.com/office/drawing/2014/main" id="{EF046E82-E330-438A-820E-3D122EA62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867525" y="5453063"/>
            <a:ext cx="185736" cy="18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result for radio button">
            <a:extLst>
              <a:ext uri="{FF2B5EF4-FFF2-40B4-BE49-F238E27FC236}">
                <a16:creationId xmlns:a16="http://schemas.microsoft.com/office/drawing/2014/main" id="{F6C6EF84-E3BD-4FA7-98BC-82D02E596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867525" y="5672138"/>
            <a:ext cx="185736" cy="18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99F38BE-757A-4976-811D-00E684C2E714}"/>
              </a:ext>
            </a:extLst>
          </p:cNvPr>
          <p:cNvSpPr txBox="1"/>
          <p:nvPr/>
        </p:nvSpPr>
        <p:spPr>
          <a:xfrm>
            <a:off x="7000875" y="4972052"/>
            <a:ext cx="95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Normal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F4191A-E71D-48DB-B8DC-C286278CE1F0}"/>
              </a:ext>
            </a:extLst>
          </p:cNvPr>
          <p:cNvSpPr txBox="1"/>
          <p:nvPr/>
        </p:nvSpPr>
        <p:spPr>
          <a:xfrm>
            <a:off x="7000875" y="5181602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Sick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D28D11-DCEB-4C03-B335-CB689CA4D2ED}"/>
              </a:ext>
            </a:extLst>
          </p:cNvPr>
          <p:cNvSpPr txBox="1"/>
          <p:nvPr/>
        </p:nvSpPr>
        <p:spPr>
          <a:xfrm>
            <a:off x="7015161" y="5403653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Aged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C66686-0B1B-4A31-9588-90F28F107B52}"/>
              </a:ext>
            </a:extLst>
          </p:cNvPr>
          <p:cNvSpPr txBox="1"/>
          <p:nvPr/>
        </p:nvSpPr>
        <p:spPr>
          <a:xfrm>
            <a:off x="7015160" y="5606656"/>
            <a:ext cx="73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Injured</a:t>
            </a:r>
          </a:p>
        </p:txBody>
      </p:sp>
      <p:pic>
        <p:nvPicPr>
          <p:cNvPr id="32" name="Picture 4" descr="Image result for radio button">
            <a:extLst>
              <a:ext uri="{FF2B5EF4-FFF2-40B4-BE49-F238E27FC236}">
                <a16:creationId xmlns:a16="http://schemas.microsoft.com/office/drawing/2014/main" id="{C1646DFC-FFEE-4891-AFA0-EF8E7B3AF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867525" y="5913240"/>
            <a:ext cx="185736" cy="18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16B6449-47F5-4271-BB5E-86F9AECE9EB4}"/>
              </a:ext>
            </a:extLst>
          </p:cNvPr>
          <p:cNvSpPr txBox="1"/>
          <p:nvPr/>
        </p:nvSpPr>
        <p:spPr>
          <a:xfrm>
            <a:off x="7015160" y="5847758"/>
            <a:ext cx="87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Pregnant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F0DEB2-4620-4104-B1D7-78016DBB661F}"/>
              </a:ext>
            </a:extLst>
          </p:cNvPr>
          <p:cNvCxnSpPr>
            <a:cxnSpLocks/>
          </p:cNvCxnSpPr>
          <p:nvPr/>
        </p:nvCxnSpPr>
        <p:spPr>
          <a:xfrm flipV="1">
            <a:off x="4857747" y="5638800"/>
            <a:ext cx="119067" cy="545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8D451B-C8A0-412C-B02C-98B0F560E6A3}"/>
              </a:ext>
            </a:extLst>
          </p:cNvPr>
          <p:cNvCxnSpPr>
            <a:cxnSpLocks/>
          </p:cNvCxnSpPr>
          <p:nvPr/>
        </p:nvCxnSpPr>
        <p:spPr>
          <a:xfrm flipH="1" flipV="1">
            <a:off x="7700907" y="5447116"/>
            <a:ext cx="234421" cy="817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5A0421A-A276-419D-B1E7-6A821334F4D1}"/>
              </a:ext>
            </a:extLst>
          </p:cNvPr>
          <p:cNvSpPr txBox="1"/>
          <p:nvPr/>
        </p:nvSpPr>
        <p:spPr>
          <a:xfrm>
            <a:off x="4657723" y="6160207"/>
            <a:ext cx="172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Radio Button to change option for animal type of left plot</a:t>
            </a:r>
          </a:p>
        </p:txBody>
      </p:sp>
      <p:pic>
        <p:nvPicPr>
          <p:cNvPr id="1032" name="Picture 8" descr="Image result for drop down image">
            <a:extLst>
              <a:ext uri="{FF2B5EF4-FFF2-40B4-BE49-F238E27FC236}">
                <a16:creationId xmlns:a16="http://schemas.microsoft.com/office/drawing/2014/main" id="{4BC3C4B5-4087-4E3A-852B-5D3F9DC68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025" y="2977867"/>
            <a:ext cx="241584" cy="24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665895F-87C8-44EA-BCD7-726AEF87DC6B}"/>
              </a:ext>
            </a:extLst>
          </p:cNvPr>
          <p:cNvSpPr/>
          <p:nvPr/>
        </p:nvSpPr>
        <p:spPr>
          <a:xfrm>
            <a:off x="5229224" y="3248025"/>
            <a:ext cx="1724025" cy="833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Dog</a:t>
            </a:r>
          </a:p>
          <a:p>
            <a:r>
              <a:rPr lang="en-IN" sz="1400" dirty="0">
                <a:solidFill>
                  <a:schemeClr val="tx1"/>
                </a:solidFill>
              </a:rPr>
              <a:t>Cat</a:t>
            </a:r>
          </a:p>
          <a:p>
            <a:r>
              <a:rPr lang="en-IN" sz="1400" dirty="0">
                <a:solidFill>
                  <a:schemeClr val="tx1"/>
                </a:solidFill>
              </a:rPr>
              <a:t>Bird</a:t>
            </a:r>
          </a:p>
          <a:p>
            <a:r>
              <a:rPr lang="en-IN" sz="1400" dirty="0">
                <a:solidFill>
                  <a:schemeClr val="tx1"/>
                </a:solidFill>
              </a:rPr>
              <a:t>Other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FD2DEE-BBBB-43DE-8AA5-6C1B2829A242}"/>
              </a:ext>
            </a:extLst>
          </p:cNvPr>
          <p:cNvCxnSpPr>
            <a:cxnSpLocks/>
          </p:cNvCxnSpPr>
          <p:nvPr/>
        </p:nvCxnSpPr>
        <p:spPr>
          <a:xfrm flipH="1" flipV="1">
            <a:off x="6209326" y="3443036"/>
            <a:ext cx="939783" cy="718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9904247-790B-449C-91DC-CC462ADF73E4}"/>
              </a:ext>
            </a:extLst>
          </p:cNvPr>
          <p:cNvSpPr txBox="1"/>
          <p:nvPr/>
        </p:nvSpPr>
        <p:spPr>
          <a:xfrm>
            <a:off x="6569105" y="4129771"/>
            <a:ext cx="1847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Drop down option to select animal type for the top two plots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6AF3AC-815A-491E-BE3B-27A7FB203D19}"/>
              </a:ext>
            </a:extLst>
          </p:cNvPr>
          <p:cNvSpPr txBox="1"/>
          <p:nvPr/>
        </p:nvSpPr>
        <p:spPr>
          <a:xfrm>
            <a:off x="6598443" y="6160207"/>
            <a:ext cx="172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Radio Button to change option animal intake condition of right plot</a:t>
            </a:r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3342D713-6A06-470B-B0E6-D7A02029D750}"/>
              </a:ext>
            </a:extLst>
          </p:cNvPr>
          <p:cNvSpPr/>
          <p:nvPr/>
        </p:nvSpPr>
        <p:spPr>
          <a:xfrm>
            <a:off x="4672012" y="5386388"/>
            <a:ext cx="247648" cy="2190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60FDDEF4-ABBE-4454-8185-ACE3D5001760}"/>
              </a:ext>
            </a:extLst>
          </p:cNvPr>
          <p:cNvSpPr/>
          <p:nvPr/>
        </p:nvSpPr>
        <p:spPr>
          <a:xfrm rot="10800000">
            <a:off x="7927731" y="5376832"/>
            <a:ext cx="247648" cy="2190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Arrow: Left 62">
            <a:extLst>
              <a:ext uri="{FF2B5EF4-FFF2-40B4-BE49-F238E27FC236}">
                <a16:creationId xmlns:a16="http://schemas.microsoft.com/office/drawing/2014/main" id="{766D0B86-6C02-4201-92BF-FF587CF2485A}"/>
              </a:ext>
            </a:extLst>
          </p:cNvPr>
          <p:cNvSpPr/>
          <p:nvPr/>
        </p:nvSpPr>
        <p:spPr>
          <a:xfrm>
            <a:off x="4748212" y="3490913"/>
            <a:ext cx="247648" cy="2190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Arrow: Left 63">
            <a:extLst>
              <a:ext uri="{FF2B5EF4-FFF2-40B4-BE49-F238E27FC236}">
                <a16:creationId xmlns:a16="http://schemas.microsoft.com/office/drawing/2014/main" id="{774E0E46-CBEB-4385-830D-5145E21B12F7}"/>
              </a:ext>
            </a:extLst>
          </p:cNvPr>
          <p:cNvSpPr/>
          <p:nvPr/>
        </p:nvSpPr>
        <p:spPr>
          <a:xfrm rot="10800000">
            <a:off x="7384254" y="3501450"/>
            <a:ext cx="247648" cy="2190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5182FE-F6DF-42D6-A1BC-FD8020F76BF7}"/>
              </a:ext>
            </a:extLst>
          </p:cNvPr>
          <p:cNvSpPr txBox="1"/>
          <p:nvPr/>
        </p:nvSpPr>
        <p:spPr>
          <a:xfrm>
            <a:off x="257175" y="2353835"/>
            <a:ext cx="600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2013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6FD18C-2B9B-41DA-A59A-174B76F8D018}"/>
              </a:ext>
            </a:extLst>
          </p:cNvPr>
          <p:cNvSpPr txBox="1"/>
          <p:nvPr/>
        </p:nvSpPr>
        <p:spPr>
          <a:xfrm>
            <a:off x="1838325" y="2334785"/>
            <a:ext cx="600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2014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3CFC6B-CC2E-4B0A-8E25-A5BD93243F08}"/>
              </a:ext>
            </a:extLst>
          </p:cNvPr>
          <p:cNvSpPr txBox="1"/>
          <p:nvPr/>
        </p:nvSpPr>
        <p:spPr>
          <a:xfrm>
            <a:off x="3648075" y="2344310"/>
            <a:ext cx="600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2015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03B8FB-FC95-4268-B74A-90A5B9113607}"/>
              </a:ext>
            </a:extLst>
          </p:cNvPr>
          <p:cNvSpPr txBox="1"/>
          <p:nvPr/>
        </p:nvSpPr>
        <p:spPr>
          <a:xfrm>
            <a:off x="5334000" y="2325260"/>
            <a:ext cx="600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2016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57ECAE-80FA-44A3-8A34-B9790CEB5574}"/>
              </a:ext>
            </a:extLst>
          </p:cNvPr>
          <p:cNvSpPr txBox="1"/>
          <p:nvPr/>
        </p:nvSpPr>
        <p:spPr>
          <a:xfrm>
            <a:off x="7343775" y="2325260"/>
            <a:ext cx="600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2017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D71E55D-0267-4746-9626-42BB79198C3B}"/>
              </a:ext>
            </a:extLst>
          </p:cNvPr>
          <p:cNvSpPr txBox="1"/>
          <p:nvPr/>
        </p:nvSpPr>
        <p:spPr>
          <a:xfrm>
            <a:off x="9153525" y="2306210"/>
            <a:ext cx="600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2018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364FFB-05C1-4782-A04D-BBB145ACCF27}"/>
              </a:ext>
            </a:extLst>
          </p:cNvPr>
          <p:cNvSpPr txBox="1"/>
          <p:nvPr/>
        </p:nvSpPr>
        <p:spPr>
          <a:xfrm>
            <a:off x="11096625" y="2325260"/>
            <a:ext cx="600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41676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236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Kumar Garg</dc:creator>
  <cp:lastModifiedBy> </cp:lastModifiedBy>
  <cp:revision>27</cp:revision>
  <dcterms:created xsi:type="dcterms:W3CDTF">2019-11-21T05:07:19Z</dcterms:created>
  <dcterms:modified xsi:type="dcterms:W3CDTF">2019-11-22T21:26:17Z</dcterms:modified>
</cp:coreProperties>
</file>