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5BAF-4624-4BF2-B73C-2DED02A8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7743-2C61-4604-96E9-59B8DD24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ED05-F6A4-4A93-9F06-65C97BA9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64FD-E118-46D9-9FBB-54027C1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0B66-9EEA-4AC2-9E6C-0380D29B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28D-1CA5-4C51-BEF8-902E693A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0A82-C609-45B2-95A2-1C078445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AF28-B059-4523-8951-930E6758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4A89-5689-4FD9-98F1-C458FB2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A63-CCC5-4308-BA0F-FD7E69B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76317-3318-4543-A495-9D0D0AB91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CA06B-7D7C-4458-B0DE-A862D9EA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366C-195B-42D4-9E56-F90D11AA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A7CF-906C-4063-A537-91DD74FC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00D8-9551-4950-B0D4-5427A0C2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BF47-76B6-4D35-8CFC-B2F0D877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D583-B4CB-46AD-89A6-1B4076CE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03B0-913D-43A0-B38C-3E50A7B3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8772-D35E-4FF9-9462-D1713DB4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7A-2C69-4396-A51F-AAA4789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B147-E971-4E68-B5A8-CE79AA92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5203-F260-415C-90BE-5A905CBB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8DD1-45B1-46FA-A826-4B87C930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0F41-02B9-4D76-BBD2-9C896FBC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82E7-DEC5-4A9E-837B-7BC28B0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EC16-AAC7-4B86-9B3C-87B9662B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04BD-1C3F-4512-97A3-5E962CE47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A85B-5001-4A0F-8210-0A983E06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30A85-EDE5-4E7A-A53E-569E829F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90608-6AAA-4AC3-97C6-BC95408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DD59-DF0E-4771-A6B1-60F0E27C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115D-ADBC-4BF2-94D4-8216616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B192-1469-4ECD-BAA5-EA6E8F82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F4241-182F-47E8-873A-244BC37B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19EAE-0B47-44BD-AA05-BA280BD7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70AAF-971B-45C4-9739-6C2031527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6C2A6-AC93-4B8C-BC01-5242D85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EFF3-DEDD-4B83-A613-51CF7997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B3E9B-542E-4E97-A67C-B23CE2D8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44C-7940-4AB0-913D-997DBAE4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709E-4879-4FBF-8B76-44307FF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C56B5-419A-4FB2-BC9C-5484D3D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B7DA4-6AB1-41BC-8B6A-50CD281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210A6-5CB6-475D-BFE4-EBE56C5E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1AD2-E1CA-486C-8DBA-662E45D2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CF63-18C3-406F-8447-7D4DB710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E48-6B47-4B90-B51C-8F7A451D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7CD8-5360-4EBB-990E-44D79DA3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DDAC0-7F61-4512-9197-F273BFA6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183E-3BB8-4387-835C-BC5CFD0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72C7-6599-4E1A-ADF3-AD201973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D680F-2C8F-416E-AFAD-F7D451B3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028-27F5-4C7C-A5F1-A56E279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183AE-4DDD-41D6-A76B-74DB319E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3EFCB-4871-47C6-9570-22D2F852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69C4-6B46-40D8-A125-A8BAD0F2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D768-473D-46AB-BF8C-4B0AA3E3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4EE6-E560-4770-9E93-7AA57AF9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40664-2A66-4E6C-AB89-3C7B514C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0BE5-17F1-4532-ACA8-9D7FDB44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58CE-641D-411D-8320-BFEC987D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E199-943F-4B3A-8CA4-6D0D0AECE66F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0FBD-E322-417B-9FC4-B46935C0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5F04-9936-46FC-AA0B-A7A150C5E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D47629-376B-4A5E-8A1A-9AB36861D597}"/>
              </a:ext>
            </a:extLst>
          </p:cNvPr>
          <p:cNvSpPr/>
          <p:nvPr/>
        </p:nvSpPr>
        <p:spPr>
          <a:xfrm>
            <a:off x="114300" y="154543"/>
            <a:ext cx="12001500" cy="6520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A31C3-2492-4DEC-BB9D-84713BF8272E}"/>
              </a:ext>
            </a:extLst>
          </p:cNvPr>
          <p:cNvSpPr/>
          <p:nvPr/>
        </p:nvSpPr>
        <p:spPr>
          <a:xfrm>
            <a:off x="1400175" y="533400"/>
            <a:ext cx="3076575" cy="2247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Plot</a:t>
            </a:r>
          </a:p>
          <a:p>
            <a:pPr algn="ctr"/>
            <a:r>
              <a:rPr lang="en-IN" dirty="0"/>
              <a:t>Animal Intake in Shelter vs Week Day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37ABD-5BC4-497B-B715-871588F753E6}"/>
              </a:ext>
            </a:extLst>
          </p:cNvPr>
          <p:cNvSpPr txBox="1"/>
          <p:nvPr/>
        </p:nvSpPr>
        <p:spPr>
          <a:xfrm>
            <a:off x="2076449" y="2817257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 day (x-axis)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D0E9E-89A8-497A-90A9-898FE886BE98}"/>
              </a:ext>
            </a:extLst>
          </p:cNvPr>
          <p:cNvSpPr txBox="1"/>
          <p:nvPr/>
        </p:nvSpPr>
        <p:spPr>
          <a:xfrm rot="16200000">
            <a:off x="434459" y="137743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(y-axis)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01872-CDB5-459A-9DFD-9D1E6DC86916}"/>
              </a:ext>
            </a:extLst>
          </p:cNvPr>
          <p:cNvSpPr txBox="1"/>
          <p:nvPr/>
        </p:nvSpPr>
        <p:spPr>
          <a:xfrm>
            <a:off x="1638300" y="16406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Intake count by Week Day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77B2C-6410-47C6-A21D-CB55F8ABE8DF}"/>
              </a:ext>
            </a:extLst>
          </p:cNvPr>
          <p:cNvSpPr/>
          <p:nvPr/>
        </p:nvSpPr>
        <p:spPr>
          <a:xfrm>
            <a:off x="8362950" y="542925"/>
            <a:ext cx="3076575" cy="2247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Plot</a:t>
            </a:r>
          </a:p>
          <a:p>
            <a:pPr algn="ctr"/>
            <a:r>
              <a:rPr lang="en-IN" dirty="0"/>
              <a:t>Animal Outcome in Shelter vs Week Day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00698-8770-40D4-8CC5-6E43C250A422}"/>
              </a:ext>
            </a:extLst>
          </p:cNvPr>
          <p:cNvSpPr txBox="1"/>
          <p:nvPr/>
        </p:nvSpPr>
        <p:spPr>
          <a:xfrm>
            <a:off x="9039224" y="2826782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 day (x-axis)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BA8EB-2EA8-4251-83A3-D5745A7220C7}"/>
              </a:ext>
            </a:extLst>
          </p:cNvPr>
          <p:cNvSpPr txBox="1"/>
          <p:nvPr/>
        </p:nvSpPr>
        <p:spPr>
          <a:xfrm rot="16200000">
            <a:off x="7397234" y="138696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(y-axis)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D5ADD-342B-4827-B6EF-5DF3759DB43D}"/>
              </a:ext>
            </a:extLst>
          </p:cNvPr>
          <p:cNvSpPr txBox="1"/>
          <p:nvPr/>
        </p:nvSpPr>
        <p:spPr>
          <a:xfrm>
            <a:off x="8429624" y="173593"/>
            <a:ext cx="302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Outcome count by Week Day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8E48D9C-3721-4A50-AA30-84F0FF966E06}"/>
              </a:ext>
            </a:extLst>
          </p:cNvPr>
          <p:cNvSpPr/>
          <p:nvPr/>
        </p:nvSpPr>
        <p:spPr>
          <a:xfrm>
            <a:off x="5438774" y="1314449"/>
            <a:ext cx="1914526" cy="2645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Dropdown 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7CB01-3891-4E96-9E94-DE58F698B547}"/>
              </a:ext>
            </a:extLst>
          </p:cNvPr>
          <p:cNvSpPr txBox="1"/>
          <p:nvPr/>
        </p:nvSpPr>
        <p:spPr>
          <a:xfrm>
            <a:off x="5369480" y="70961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48480-C614-4E96-8726-BAFA0F283C6A}"/>
              </a:ext>
            </a:extLst>
          </p:cNvPr>
          <p:cNvSpPr txBox="1"/>
          <p:nvPr/>
        </p:nvSpPr>
        <p:spPr>
          <a:xfrm>
            <a:off x="5379005" y="950120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Type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A138843-0384-40FD-8C3C-171313A3EAF6}"/>
              </a:ext>
            </a:extLst>
          </p:cNvPr>
          <p:cNvSpPr/>
          <p:nvPr/>
        </p:nvSpPr>
        <p:spPr>
          <a:xfrm>
            <a:off x="4846081" y="1704975"/>
            <a:ext cx="3076575" cy="2645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81806-E35C-4DBC-8FA1-4503B650D897}"/>
              </a:ext>
            </a:extLst>
          </p:cNvPr>
          <p:cNvSpPr/>
          <p:nvPr/>
        </p:nvSpPr>
        <p:spPr>
          <a:xfrm>
            <a:off x="1409700" y="3762375"/>
            <a:ext cx="3076575" cy="224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Histogram Plot</a:t>
            </a:r>
          </a:p>
          <a:p>
            <a:pPr algn="ctr"/>
            <a:r>
              <a:rPr lang="en-IN" dirty="0"/>
              <a:t>No. of Animals by 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0C5AB-783E-4E23-ACDD-DFF636C4455E}"/>
              </a:ext>
            </a:extLst>
          </p:cNvPr>
          <p:cNvSpPr txBox="1"/>
          <p:nvPr/>
        </p:nvSpPr>
        <p:spPr>
          <a:xfrm>
            <a:off x="2085974" y="6046232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(x-axis)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FE22B-BE78-477A-9308-0BD450956CB0}"/>
              </a:ext>
            </a:extLst>
          </p:cNvPr>
          <p:cNvSpPr txBox="1"/>
          <p:nvPr/>
        </p:nvSpPr>
        <p:spPr>
          <a:xfrm rot="16200000">
            <a:off x="443984" y="460641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(y-axis)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25BF1-129F-4F55-A8F3-810CD3D8722D}"/>
              </a:ext>
            </a:extLst>
          </p:cNvPr>
          <p:cNvSpPr txBox="1"/>
          <p:nvPr/>
        </p:nvSpPr>
        <p:spPr>
          <a:xfrm>
            <a:off x="1647825" y="3393043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Age Histogram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5052F95-2A46-4A74-9A59-9935CCF68B1D}"/>
              </a:ext>
            </a:extLst>
          </p:cNvPr>
          <p:cNvSpPr/>
          <p:nvPr/>
        </p:nvSpPr>
        <p:spPr>
          <a:xfrm>
            <a:off x="4638674" y="4886324"/>
            <a:ext cx="1914526" cy="2645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Dropdown menu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983C1-7FB2-4E6C-92AF-FE8AEF6C2424}"/>
              </a:ext>
            </a:extLst>
          </p:cNvPr>
          <p:cNvSpPr txBox="1"/>
          <p:nvPr/>
        </p:nvSpPr>
        <p:spPr>
          <a:xfrm>
            <a:off x="4569380" y="406241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A84EE-4ACA-4889-8A5A-5AF353DB8EE9}"/>
              </a:ext>
            </a:extLst>
          </p:cNvPr>
          <p:cNvSpPr txBox="1"/>
          <p:nvPr/>
        </p:nvSpPr>
        <p:spPr>
          <a:xfrm>
            <a:off x="4578905" y="4264820"/>
            <a:ext cx="20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Type/ Year/</a:t>
            </a:r>
          </a:p>
          <a:p>
            <a:r>
              <a:rPr lang="en-IN" dirty="0" err="1"/>
              <a:t>Intake_type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DB8512-6260-4455-9197-536A05C4E4E7}"/>
              </a:ext>
            </a:extLst>
          </p:cNvPr>
          <p:cNvSpPr/>
          <p:nvPr/>
        </p:nvSpPr>
        <p:spPr>
          <a:xfrm>
            <a:off x="7296150" y="3771900"/>
            <a:ext cx="3076575" cy="2247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Box Plot</a:t>
            </a:r>
          </a:p>
          <a:p>
            <a:pPr algn="ctr"/>
            <a:r>
              <a:rPr lang="en-IN" dirty="0"/>
              <a:t>Time spent in Shelter vs Animal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FFD368-AD12-4736-9B5D-AAB238C68744}"/>
              </a:ext>
            </a:extLst>
          </p:cNvPr>
          <p:cNvSpPr txBox="1"/>
          <p:nvPr/>
        </p:nvSpPr>
        <p:spPr>
          <a:xfrm>
            <a:off x="7810500" y="6055757"/>
            <a:ext cx="2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 Type (x-axis)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BEB04F-81EF-43D8-8B06-782115EA27E6}"/>
              </a:ext>
            </a:extLst>
          </p:cNvPr>
          <p:cNvSpPr txBox="1"/>
          <p:nvPr/>
        </p:nvSpPr>
        <p:spPr>
          <a:xfrm rot="16200000">
            <a:off x="6244709" y="4477436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spent in Shelter (y-axis)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6CC7F-A96F-403F-8DCF-0D375E85B5AB}"/>
              </a:ext>
            </a:extLst>
          </p:cNvPr>
          <p:cNvSpPr txBox="1"/>
          <p:nvPr/>
        </p:nvSpPr>
        <p:spPr>
          <a:xfrm>
            <a:off x="8334374" y="3366611"/>
            <a:ext cx="1409700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 Plot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78EF17F-5B55-4EC0-8C17-83CA62802C2D}"/>
              </a:ext>
            </a:extLst>
          </p:cNvPr>
          <p:cNvSpPr/>
          <p:nvPr/>
        </p:nvSpPr>
        <p:spPr>
          <a:xfrm>
            <a:off x="10467974" y="4848225"/>
            <a:ext cx="1609726" cy="302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Dropdown menu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A6FFA-67A8-4D92-BAC4-5CFEA4CD09B9}"/>
              </a:ext>
            </a:extLst>
          </p:cNvPr>
          <p:cNvSpPr txBox="1"/>
          <p:nvPr/>
        </p:nvSpPr>
        <p:spPr>
          <a:xfrm>
            <a:off x="10427255" y="4138613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29A8-92E5-4B79-AB6E-898F5424D499}"/>
              </a:ext>
            </a:extLst>
          </p:cNvPr>
          <p:cNvSpPr txBox="1"/>
          <p:nvPr/>
        </p:nvSpPr>
        <p:spPr>
          <a:xfrm>
            <a:off x="10410825" y="4407695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Intake_condition</a:t>
            </a:r>
            <a:endParaRPr lang="en-IN" dirty="0"/>
          </a:p>
        </p:txBody>
      </p:sp>
      <p:sp>
        <p:nvSpPr>
          <p:cNvPr id="33" name="Arrow: Left-Up 32">
            <a:extLst>
              <a:ext uri="{FF2B5EF4-FFF2-40B4-BE49-F238E27FC236}">
                <a16:creationId xmlns:a16="http://schemas.microsoft.com/office/drawing/2014/main" id="{10E02C39-9B4F-46F8-9F36-2D9EFEBDDFC8}"/>
              </a:ext>
            </a:extLst>
          </p:cNvPr>
          <p:cNvSpPr/>
          <p:nvPr/>
        </p:nvSpPr>
        <p:spPr>
          <a:xfrm>
            <a:off x="4588668" y="5262922"/>
            <a:ext cx="957263" cy="604958"/>
          </a:xfrm>
          <a:prstGeom prst="lef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Left-Up 33">
            <a:extLst>
              <a:ext uri="{FF2B5EF4-FFF2-40B4-BE49-F238E27FC236}">
                <a16:creationId xmlns:a16="http://schemas.microsoft.com/office/drawing/2014/main" id="{B133CD06-F625-4BB4-AD79-9E1E360CD807}"/>
              </a:ext>
            </a:extLst>
          </p:cNvPr>
          <p:cNvSpPr/>
          <p:nvPr/>
        </p:nvSpPr>
        <p:spPr>
          <a:xfrm>
            <a:off x="10551318" y="5253397"/>
            <a:ext cx="957263" cy="604958"/>
          </a:xfrm>
          <a:prstGeom prst="lef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0B22B-79DC-4120-955E-80BE48E6B2EF}"/>
              </a:ext>
            </a:extLst>
          </p:cNvPr>
          <p:cNvSpPr/>
          <p:nvPr/>
        </p:nvSpPr>
        <p:spPr>
          <a:xfrm>
            <a:off x="3629024" y="1495424"/>
            <a:ext cx="4886325" cy="35147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Plot</a:t>
            </a:r>
          </a:p>
          <a:p>
            <a:pPr algn="ctr"/>
            <a:r>
              <a:rPr lang="en-IN" dirty="0"/>
              <a:t>Count of Intake/</a:t>
            </a:r>
            <a:r>
              <a:rPr lang="en-IN" dirty="0" err="1"/>
              <a:t>Outake</a:t>
            </a:r>
            <a:r>
              <a:rPr lang="en-IN" dirty="0"/>
              <a:t> with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02346-3EE1-46B5-83C1-ADCDD49B151F}"/>
              </a:ext>
            </a:extLst>
          </p:cNvPr>
          <p:cNvSpPr txBox="1"/>
          <p:nvPr/>
        </p:nvSpPr>
        <p:spPr>
          <a:xfrm>
            <a:off x="4905375" y="5177910"/>
            <a:ext cx="236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(Month) (x-axis)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096BF-82A5-4C99-B9D9-FECE0A65C528}"/>
              </a:ext>
            </a:extLst>
          </p:cNvPr>
          <p:cNvSpPr txBox="1"/>
          <p:nvPr/>
        </p:nvSpPr>
        <p:spPr>
          <a:xfrm rot="16200000">
            <a:off x="2358510" y="284866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Intake/</a:t>
            </a:r>
            <a:r>
              <a:rPr lang="en-IN" dirty="0" err="1"/>
              <a:t>Outake</a:t>
            </a:r>
            <a:r>
              <a:rPr lang="en-IN" dirty="0"/>
              <a:t>(y-axis)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A0918-744E-4A08-8DE9-3F46030714AA}"/>
              </a:ext>
            </a:extLst>
          </p:cNvPr>
          <p:cNvSpPr txBox="1"/>
          <p:nvPr/>
        </p:nvSpPr>
        <p:spPr>
          <a:xfrm>
            <a:off x="4810125" y="1042212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Intake/</a:t>
            </a:r>
            <a:r>
              <a:rPr lang="en-IN" dirty="0" err="1"/>
              <a:t>Outake</a:t>
            </a:r>
            <a:r>
              <a:rPr lang="en-IN" dirty="0"/>
              <a:t> with time</a:t>
            </a:r>
          </a:p>
        </p:txBody>
      </p:sp>
    </p:spTree>
    <p:extLst>
      <p:ext uri="{BB962C8B-B14F-4D97-AF65-F5344CB8AC3E}">
        <p14:creationId xmlns:p14="http://schemas.microsoft.com/office/powerpoint/2010/main" val="8445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DEE6-DC71-4CFA-A787-FD0CCF1116FC}"/>
              </a:ext>
            </a:extLst>
          </p:cNvPr>
          <p:cNvSpPr/>
          <p:nvPr/>
        </p:nvSpPr>
        <p:spPr>
          <a:xfrm>
            <a:off x="3629024" y="1495424"/>
            <a:ext cx="4886325" cy="35147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Point Plot</a:t>
            </a:r>
          </a:p>
          <a:p>
            <a:pPr algn="ctr"/>
            <a:r>
              <a:rPr lang="en-IN" dirty="0"/>
              <a:t>Time spent in Shelter vs Age coloured on Cat and Dog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EA1A-21CB-4F77-AB2D-D0224646E866}"/>
              </a:ext>
            </a:extLst>
          </p:cNvPr>
          <p:cNvSpPr txBox="1"/>
          <p:nvPr/>
        </p:nvSpPr>
        <p:spPr>
          <a:xfrm>
            <a:off x="5233987" y="5177910"/>
            <a:ext cx="2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(x-axis)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AAE5-1DF4-4724-8CFC-5D9458928D9E}"/>
              </a:ext>
            </a:extLst>
          </p:cNvPr>
          <p:cNvSpPr txBox="1"/>
          <p:nvPr/>
        </p:nvSpPr>
        <p:spPr>
          <a:xfrm rot="16200000">
            <a:off x="2358510" y="284866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Spent in Shelter (y-axis)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D392E-68DC-4D2E-92DF-FBDD2A58D692}"/>
              </a:ext>
            </a:extLst>
          </p:cNvPr>
          <p:cNvSpPr txBox="1"/>
          <p:nvPr/>
        </p:nvSpPr>
        <p:spPr>
          <a:xfrm>
            <a:off x="4800600" y="104221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Dog Age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648F8-6069-470A-99A7-69DF017230F4}"/>
              </a:ext>
            </a:extLst>
          </p:cNvPr>
          <p:cNvSpPr txBox="1"/>
          <p:nvPr/>
        </p:nvSpPr>
        <p:spPr>
          <a:xfrm>
            <a:off x="8582025" y="2802494"/>
            <a:ext cx="2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Cat Age </a:t>
            </a:r>
          </a:p>
        </p:txBody>
      </p:sp>
    </p:spTree>
    <p:extLst>
      <p:ext uri="{BB962C8B-B14F-4D97-AF65-F5344CB8AC3E}">
        <p14:creationId xmlns:p14="http://schemas.microsoft.com/office/powerpoint/2010/main" val="13063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Kumar Garg</dc:creator>
  <cp:lastModifiedBy> </cp:lastModifiedBy>
  <cp:revision>13</cp:revision>
  <dcterms:created xsi:type="dcterms:W3CDTF">2019-11-21T05:07:19Z</dcterms:created>
  <dcterms:modified xsi:type="dcterms:W3CDTF">2019-11-21T06:46:03Z</dcterms:modified>
</cp:coreProperties>
</file>