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Text Mining –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Project presentation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5459-3B52-4B36-88AF-C8AB5D6A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6A1-87B3-46D8-819F-C4C22EEF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Pooling layer , pool size of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Reduces the output of the convolution layer by half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Global max pooling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Performs down-sampling by computing the maximum of the height and width dimensions of the input.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Flatten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 Collapses the spatial dimensions of the input into the channel dimension Global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57C5-E6E9-4864-B464-54406283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C5B5-7D55-4B19-A629-1E17796C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Dense , size = 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000" dirty="0"/>
              <a:t> add a non-linearity 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 Dense , output layer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23956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1312E-45FA-46F7-BBBD-F9EA99A3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CNN MODEL</a:t>
            </a:r>
            <a:endParaRPr lang="en-ZA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FAAB-8CED-4FBD-809D-6B68F330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 Output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sz="1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A22EB-D7EC-4542-A56A-5828CF123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1" t="42478" r="43653"/>
          <a:stretch/>
        </p:blipFill>
        <p:spPr>
          <a:xfrm>
            <a:off x="4546621" y="516837"/>
            <a:ext cx="7073628" cy="452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85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5E743-5C44-4BD8-A9D9-E34CACBB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CNN MODEL</a:t>
            </a:r>
            <a:endParaRPr lang="en-ZA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0BFF-18C5-4542-86E9-383E0BD3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Model fitting with 10 epochs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Saved model to disk  </a:t>
            </a:r>
            <a:endParaRPr lang="en-ZA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16FE9-815B-4481-B43A-7CB2B84BB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40" t="29056" r="25369" b="10617"/>
          <a:stretch/>
        </p:blipFill>
        <p:spPr>
          <a:xfrm>
            <a:off x="4929187" y="914401"/>
            <a:ext cx="6472237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D305-46EE-499C-B569-7B8FDC82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DB16-836D-4FBB-99F1-1D186BB3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 Accuracy : 99.95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Test Accuracy : 97.715735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431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C94D-D4CD-4053-8C53-9417EFE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  <a:endParaRPr lang="en-ZA" sz="40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F955-48D3-459C-8672-F7C8B73E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Some dataset are easy to get high accuracy on because the difference between classes is very high ,and maybe the model is directly optimizing for the loss and accuracy.</a:t>
            </a:r>
          </a:p>
          <a:p>
            <a:pPr marL="0" indent="0">
              <a:buNone/>
            </a:pPr>
            <a:endParaRPr lang="en-ZA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FA7B69-F17D-4C79-ABF1-11C0AA71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152052"/>
            <a:ext cx="6798082" cy="45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47F0-3E9C-43B4-8BDB-4E3E9652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5500-97D5-4B83-8C47-5C4F6AB3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Thank you for your time </a:t>
            </a:r>
            <a:endParaRPr lang="en-ZA" sz="8000" dirty="0"/>
          </a:p>
        </p:txBody>
      </p:sp>
    </p:spTree>
    <p:extLst>
      <p:ext uri="{BB962C8B-B14F-4D97-AF65-F5344CB8AC3E}">
        <p14:creationId xmlns:p14="http://schemas.microsoft.com/office/powerpoint/2010/main" val="19912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02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0CB54-5716-47D3-A429-014518EE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2500" b="0" i="0" dirty="0">
                <a:solidFill>
                  <a:srgbClr val="FFFFFF"/>
                </a:solidFill>
                <a:effectLst/>
                <a:latin typeface="Lato"/>
              </a:rPr>
              <a:t>Application of deep learning-based text classification models</a:t>
            </a:r>
            <a:endParaRPr lang="en-ZA" sz="2500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15BD-F66F-4272-A875-A25B3E0A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Write abstract text into text documents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Create folders for both included &amp; excluded abstract text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endParaRPr lang="en-ZA" sz="1800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5CC293-59CF-47E0-A6E6-1031A9D1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516836"/>
            <a:ext cx="8126380" cy="59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5A4D-C997-4FD5-A611-C2C8CFFE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7CE8-0285-49EC-B780-841CF9CF4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Separation of data into training and testing 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Training set = 90%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Testing set = 10%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06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1BF4-DA3B-4B09-BDE8-0B23E700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4E19-E93F-4CEE-A18C-2E853036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Load and cleaning the data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Split tokens on white space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Remove all punctuation from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Remove all words that are not purely comprised of alphabetical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Set all text to lower case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Remove all stop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Remove all words that have a length of equal or less than one character 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75642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D2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5774F-27A7-42F7-8602-AAA39C41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preparation </a:t>
            </a:r>
            <a:endParaRPr lang="en-ZA" sz="4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3590-D355-4D08-A063-4D468443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 Output after cleaning our data </a:t>
            </a:r>
          </a:p>
          <a:p>
            <a:pPr marL="0" indent="0">
              <a:buNone/>
            </a:pPr>
            <a:endParaRPr lang="en-ZA" sz="180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91CC7D-B96F-4B75-8D20-651A9786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757238"/>
            <a:ext cx="7558088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3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0B7D-5B4C-47E4-AAD8-EB0075E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A150-E5FA-479E-9A37-B984EE6A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Defining a vocabulary of preferred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Apply the data cleaning process to the text documents in both      folders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Build a set of all known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Develop a vocabulary as a COUNTER</a:t>
            </a:r>
          </a:p>
          <a:p>
            <a:pPr marL="201168" lvl="1" indent="0">
              <a:buNone/>
            </a:pPr>
            <a:r>
              <a:rPr lang="en-US" sz="2800" dirty="0"/>
              <a:t>	A counter is a dictionary mapping of words 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9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44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917E9-63F8-4F5A-B5F0-CF0CD3D0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preparation </a:t>
            </a:r>
            <a:endParaRPr lang="en-ZA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E647-802A-44FE-BF3B-28047B68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Defining a vocabulary of preferred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Remove all words that have a low occurrence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Reduced word count from 33518 to 18652</a:t>
            </a:r>
          </a:p>
          <a:p>
            <a:endParaRPr lang="en-ZA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ECFF335-E1E2-467A-A366-86A251F73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57" b="21275"/>
          <a:stretch/>
        </p:blipFill>
        <p:spPr>
          <a:xfrm>
            <a:off x="4742017" y="985839"/>
            <a:ext cx="6798082" cy="26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5AE-8394-4242-B86E-8500DBED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Vocabulary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A563-5FAA-43F8-B38E-66503A83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Save the vocabulary to a new file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Why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Later we can load and use to filter ‘text data‘ prior to encoding them for modeling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The file has one word per line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6385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4E2E-A271-4D67-8E84-EEC740C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5A0C-6EF3-449B-8536-203A453D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1322"/>
            <a:ext cx="10058400" cy="43467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ZA" sz="2600" dirty="0"/>
              <a:t> 100-dimensional</a:t>
            </a:r>
            <a:r>
              <a:rPr lang="en-US" sz="2600" dirty="0"/>
              <a:t> vector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Parameters of the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Input length = maximum document length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CNN configuration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32 filter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 learned weights of the convolutions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Kernel size = 8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Width x height of the filter mask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Activation function = </a:t>
            </a:r>
            <a:r>
              <a:rPr lang="en-US" sz="2600" dirty="0" err="1"/>
              <a:t>relu</a:t>
            </a:r>
            <a:r>
              <a:rPr lang="en-US" sz="2600" dirty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sz="2600" dirty="0"/>
              <a:t>f(x)=max(0,x)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/>
              <a:t>The function returns 0 if it receives any negative input, but for any positive value x it returns that value back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226902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Calibri</vt:lpstr>
      <vt:lpstr>Franklin Gothic Book</vt:lpstr>
      <vt:lpstr>Lato</vt:lpstr>
      <vt:lpstr>Wingdings</vt:lpstr>
      <vt:lpstr>1_RetrospectVTI</vt:lpstr>
      <vt:lpstr>Text Mining – Deep Learning</vt:lpstr>
      <vt:lpstr>Application of deep learning-based text classification models</vt:lpstr>
      <vt:lpstr>Data preparation</vt:lpstr>
      <vt:lpstr>Data preparation </vt:lpstr>
      <vt:lpstr>Data preparation </vt:lpstr>
      <vt:lpstr>Data preparation </vt:lpstr>
      <vt:lpstr>Data preparation </vt:lpstr>
      <vt:lpstr>Save the Vocabulary</vt:lpstr>
      <vt:lpstr>CNN MODEL</vt:lpstr>
      <vt:lpstr>CNN MODEL</vt:lpstr>
      <vt:lpstr>CNN MODEL</vt:lpstr>
      <vt:lpstr>CNN MODEL</vt:lpstr>
      <vt:lpstr>CNN MODEL</vt:lpstr>
      <vt:lpstr>Evaluate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– Deep Learning</dc:title>
  <dc:creator>molaoa.tilo1</dc:creator>
  <cp:lastModifiedBy>molaoa.tilo1</cp:lastModifiedBy>
  <cp:revision>1</cp:revision>
  <dcterms:created xsi:type="dcterms:W3CDTF">2021-01-05T23:53:24Z</dcterms:created>
  <dcterms:modified xsi:type="dcterms:W3CDTF">2021-01-05T23:57:49Z</dcterms:modified>
</cp:coreProperties>
</file>