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Julius Sans One"/>
      <p:regular r:id="rId17"/>
    </p:embeddedFont>
    <p:embeddedFont>
      <p:font typeface="Didact Gothic"/>
      <p:regular r:id="rId18"/>
    </p:embeddedFont>
    <p:embeddedFont>
      <p:font typeface="Questrial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JuliusSansOne-regular.fntdata"/><Relationship Id="rId16" Type="http://schemas.openxmlformats.org/officeDocument/2006/relationships/slide" Target="slides/slide11.xml"/><Relationship Id="rId19" Type="http://schemas.openxmlformats.org/officeDocument/2006/relationships/font" Target="fonts/Questrial-regular.fntdata"/><Relationship Id="rId18" Type="http://schemas.openxmlformats.org/officeDocument/2006/relationships/font" Target="fonts/DidactGothic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366f6e60c85_0_10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366f6e60c85_0_10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366f6e60c85_0_10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366f6e60c85_0_10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66f6e60c85_0_9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366f6e60c85_0_9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66f6e60c85_0_10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366f6e60c85_0_1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66f6e60c85_0_10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366f6e60c85_0_10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66f6e60c85_0_10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66f6e60c85_0_1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366f6e60c85_0_1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366f6e60c85_0_1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66f6e60c85_0_9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66f6e60c85_0_9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66f6e60c85_0_10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366f6e60c85_0_10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66f6e60c85_0_10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366f6e60c85_0_1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reepik.com/" TargetMode="Externa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rgbClr val="3838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rgbClr val="DBDB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fmla="val 49850" name="adj"/>
            </a:avLst>
          </a:prstGeom>
          <a:solidFill>
            <a:srgbClr val="3838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3603058" y="1948236"/>
            <a:ext cx="45435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16899" y="4037775"/>
            <a:ext cx="5829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5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/>
          <p:nvPr/>
        </p:nvSpPr>
        <p:spPr>
          <a:xfrm rot="10800000">
            <a:off x="-19875" y="-19325"/>
            <a:ext cx="9203100" cy="5162700"/>
          </a:xfrm>
          <a:prstGeom prst="triangle">
            <a:avLst>
              <a:gd fmla="val 50000" name="adj"/>
            </a:avLst>
          </a:prstGeom>
          <a:solidFill>
            <a:srgbClr val="3838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>
                <a:solidFill>
                  <a:schemeClr val="accent5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○"/>
              <a:defRPr>
                <a:solidFill>
                  <a:schemeClr val="accent5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■"/>
              <a:defRPr>
                <a:solidFill>
                  <a:schemeClr val="accent5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>
                <a:solidFill>
                  <a:schemeClr val="accent5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○"/>
              <a:defRPr>
                <a:solidFill>
                  <a:schemeClr val="accent5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■"/>
              <a:defRPr>
                <a:solidFill>
                  <a:schemeClr val="accent5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>
                <a:solidFill>
                  <a:schemeClr val="accent5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○"/>
              <a:defRPr>
                <a:solidFill>
                  <a:schemeClr val="accent5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■"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5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9">
  <p:cSld name="CUSTOM_21_1_1">
    <p:bg>
      <p:bgPr>
        <a:solidFill>
          <a:schemeClr val="accent6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/>
          <p:nvPr/>
        </p:nvSpPr>
        <p:spPr>
          <a:xfrm flipH="1" rot="10800000">
            <a:off x="-2390100" y="-102475"/>
            <a:ext cx="13887000" cy="6572400"/>
          </a:xfrm>
          <a:prstGeom prst="triangle">
            <a:avLst>
              <a:gd fmla="val 4985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/>
          <p:nvPr/>
        </p:nvSpPr>
        <p:spPr>
          <a:xfrm>
            <a:off x="-5261951" y="1545125"/>
            <a:ext cx="7035600" cy="32772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2434275" y="3133271"/>
            <a:ext cx="4275300" cy="13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type="title"/>
          </p:nvPr>
        </p:nvSpPr>
        <p:spPr>
          <a:xfrm>
            <a:off x="1726200" y="347525"/>
            <a:ext cx="5691600" cy="264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13"/>
          <p:cNvSpPr/>
          <p:nvPr/>
        </p:nvSpPr>
        <p:spPr>
          <a:xfrm rot="10800000">
            <a:off x="6919375" y="-73812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7" name="Google Shape;67;p13"/>
          <p:cNvSpPr/>
          <p:nvPr/>
        </p:nvSpPr>
        <p:spPr>
          <a:xfrm rot="10800000">
            <a:off x="7062250" y="-795275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bg>
      <p:bgPr>
        <a:solidFill>
          <a:schemeClr val="accent5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/>
          <p:nvPr/>
        </p:nvSpPr>
        <p:spPr>
          <a:xfrm>
            <a:off x="-169300" y="-64500"/>
            <a:ext cx="4451100" cy="5272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" name="Google Shape;70;p14"/>
          <p:cNvCxnSpPr/>
          <p:nvPr/>
        </p:nvCxnSpPr>
        <p:spPr>
          <a:xfrm rot="10800000">
            <a:off x="-1604675" y="1624350"/>
            <a:ext cx="4819800" cy="4419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14"/>
          <p:cNvSpPr txBox="1"/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hasCustomPrompt="1" idx="2" type="title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" name="Google Shape;73;p14"/>
          <p:cNvSpPr txBox="1"/>
          <p:nvPr>
            <p:ph hasCustomPrompt="1" idx="3" type="title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/>
          <p:nvPr>
            <p:ph idx="4" type="title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5" type="title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" name="Google Shape;76;p14"/>
          <p:cNvSpPr txBox="1"/>
          <p:nvPr>
            <p:ph idx="6" type="title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" name="Google Shape;77;p14"/>
          <p:cNvSpPr txBox="1"/>
          <p:nvPr>
            <p:ph hasCustomPrompt="1" idx="7" type="title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4"/>
          <p:cNvSpPr txBox="1"/>
          <p:nvPr>
            <p:ph hasCustomPrompt="1" idx="8" type="title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4"/>
          <p:cNvSpPr txBox="1"/>
          <p:nvPr>
            <p:ph idx="1" type="subTitle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0" name="Google Shape;80;p14"/>
          <p:cNvSpPr txBox="1"/>
          <p:nvPr>
            <p:ph idx="9" type="subTitle"/>
          </p:nvPr>
        </p:nvSpPr>
        <p:spPr>
          <a:xfrm>
            <a:off x="5690650" y="3045420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13" type="subTitle"/>
          </p:nvPr>
        </p:nvSpPr>
        <p:spPr>
          <a:xfrm>
            <a:off x="5690650" y="2162698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2" name="Google Shape;82;p14"/>
          <p:cNvSpPr txBox="1"/>
          <p:nvPr>
            <p:ph idx="14" type="subTitle"/>
          </p:nvPr>
        </p:nvSpPr>
        <p:spPr>
          <a:xfrm>
            <a:off x="5690650" y="3907748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3" name="Google Shape;83;p14"/>
          <p:cNvSpPr txBox="1"/>
          <p:nvPr>
            <p:ph idx="15" type="title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_2">
    <p:bg>
      <p:bgPr>
        <a:solidFill>
          <a:schemeClr val="accent5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hasCustomPrompt="1" type="title"/>
          </p:nvPr>
        </p:nvSpPr>
        <p:spPr>
          <a:xfrm>
            <a:off x="815488" y="2995725"/>
            <a:ext cx="608400" cy="4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5"/>
          <p:cNvSpPr txBox="1"/>
          <p:nvPr>
            <p:ph idx="2" type="title"/>
          </p:nvPr>
        </p:nvSpPr>
        <p:spPr>
          <a:xfrm>
            <a:off x="1633438" y="2931800"/>
            <a:ext cx="29334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" name="Google Shape;87;p15"/>
          <p:cNvSpPr txBox="1"/>
          <p:nvPr>
            <p:ph idx="1" type="subTitle"/>
          </p:nvPr>
        </p:nvSpPr>
        <p:spPr>
          <a:xfrm>
            <a:off x="1633438" y="3207354"/>
            <a:ext cx="29334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8" name="Google Shape;88;p15"/>
          <p:cNvSpPr/>
          <p:nvPr/>
        </p:nvSpPr>
        <p:spPr>
          <a:xfrm rot="10800000">
            <a:off x="-19875" y="-13336"/>
            <a:ext cx="9203100" cy="2690100"/>
          </a:xfrm>
          <a:prstGeom prst="triangle">
            <a:avLst>
              <a:gd fmla="val 4989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 txBox="1"/>
          <p:nvPr>
            <p:ph hasCustomPrompt="1" idx="3" type="title"/>
          </p:nvPr>
        </p:nvSpPr>
        <p:spPr>
          <a:xfrm>
            <a:off x="815488" y="3888750"/>
            <a:ext cx="608400" cy="4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5"/>
          <p:cNvSpPr txBox="1"/>
          <p:nvPr>
            <p:ph idx="4" type="title"/>
          </p:nvPr>
        </p:nvSpPr>
        <p:spPr>
          <a:xfrm>
            <a:off x="1633438" y="3824821"/>
            <a:ext cx="29334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1" name="Google Shape;91;p15"/>
          <p:cNvSpPr txBox="1"/>
          <p:nvPr>
            <p:ph idx="5" type="subTitle"/>
          </p:nvPr>
        </p:nvSpPr>
        <p:spPr>
          <a:xfrm>
            <a:off x="1633438" y="4100375"/>
            <a:ext cx="29334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hasCustomPrompt="1" idx="6" type="title"/>
          </p:nvPr>
        </p:nvSpPr>
        <p:spPr>
          <a:xfrm>
            <a:off x="4543875" y="2995725"/>
            <a:ext cx="608400" cy="4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5"/>
          <p:cNvSpPr txBox="1"/>
          <p:nvPr>
            <p:ph idx="7" type="title"/>
          </p:nvPr>
        </p:nvSpPr>
        <p:spPr>
          <a:xfrm>
            <a:off x="5395160" y="2931800"/>
            <a:ext cx="29334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" name="Google Shape;94;p15"/>
          <p:cNvSpPr txBox="1"/>
          <p:nvPr>
            <p:ph idx="8" type="subTitle"/>
          </p:nvPr>
        </p:nvSpPr>
        <p:spPr>
          <a:xfrm>
            <a:off x="5395160" y="3207354"/>
            <a:ext cx="29334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95" name="Google Shape;95;p15"/>
          <p:cNvSpPr txBox="1"/>
          <p:nvPr>
            <p:ph hasCustomPrompt="1" idx="9" type="title"/>
          </p:nvPr>
        </p:nvSpPr>
        <p:spPr>
          <a:xfrm>
            <a:off x="4543875" y="3888750"/>
            <a:ext cx="608400" cy="4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15"/>
          <p:cNvSpPr txBox="1"/>
          <p:nvPr>
            <p:ph idx="13" type="title"/>
          </p:nvPr>
        </p:nvSpPr>
        <p:spPr>
          <a:xfrm>
            <a:off x="5395160" y="3824822"/>
            <a:ext cx="29334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15"/>
          <p:cNvSpPr txBox="1"/>
          <p:nvPr>
            <p:ph idx="14" type="subTitle"/>
          </p:nvPr>
        </p:nvSpPr>
        <p:spPr>
          <a:xfrm>
            <a:off x="5395160" y="4100376"/>
            <a:ext cx="29334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98" name="Google Shape;98;p15"/>
          <p:cNvCxnSpPr/>
          <p:nvPr/>
        </p:nvCxnSpPr>
        <p:spPr>
          <a:xfrm rot="10800000">
            <a:off x="-2241975" y="1909725"/>
            <a:ext cx="4819800" cy="4419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5"/>
          <p:cNvCxnSpPr/>
          <p:nvPr/>
        </p:nvCxnSpPr>
        <p:spPr>
          <a:xfrm flipH="1" rot="10800000">
            <a:off x="6566175" y="1880250"/>
            <a:ext cx="4819800" cy="4419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5"/>
          <p:cNvSpPr txBox="1"/>
          <p:nvPr>
            <p:ph idx="15"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3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bg>
      <p:bgPr>
        <a:solidFill>
          <a:schemeClr val="accen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Google Shape;102;p16"/>
          <p:cNvCxnSpPr/>
          <p:nvPr/>
        </p:nvCxnSpPr>
        <p:spPr>
          <a:xfrm>
            <a:off x="6350113" y="-1501125"/>
            <a:ext cx="3757500" cy="4183800"/>
          </a:xfrm>
          <a:prstGeom prst="straightConnector1">
            <a:avLst/>
          </a:prstGeom>
          <a:noFill/>
          <a:ln cap="flat" cmpd="sng" w="19050">
            <a:solidFill>
              <a:srgbClr val="EEEEE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6"/>
          <p:cNvSpPr/>
          <p:nvPr/>
        </p:nvSpPr>
        <p:spPr>
          <a:xfrm>
            <a:off x="-64200" y="3825775"/>
            <a:ext cx="1296000" cy="1382400"/>
          </a:xfrm>
          <a:prstGeom prst="rtTriangle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5258900" y="-237925"/>
            <a:ext cx="11403900" cy="5844300"/>
          </a:xfrm>
          <a:prstGeom prst="triangle">
            <a:avLst>
              <a:gd fmla="val 50000" name="adj"/>
            </a:avLst>
          </a:prstGeom>
          <a:solidFill>
            <a:srgbClr val="DBDB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 rot="10800000">
            <a:off x="-5389050" y="-2161975"/>
            <a:ext cx="11403900" cy="5844300"/>
          </a:xfrm>
          <a:prstGeom prst="triangle">
            <a:avLst>
              <a:gd fmla="val 50000" name="adj"/>
            </a:avLst>
          </a:prstGeom>
          <a:solidFill>
            <a:srgbClr val="9292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5211275" y="3863525"/>
            <a:ext cx="2907300" cy="1490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rgbClr val="9292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 rot="10800000">
            <a:off x="1107975" y="-556075"/>
            <a:ext cx="2907300" cy="1490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rgbClr val="3838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 txBox="1"/>
          <p:nvPr>
            <p:ph type="title"/>
          </p:nvPr>
        </p:nvSpPr>
        <p:spPr>
          <a:xfrm>
            <a:off x="2860200" y="2098184"/>
            <a:ext cx="3423600" cy="86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400">
                <a:solidFill>
                  <a:schemeClr val="accent5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9" name="Google Shape;109;p16"/>
          <p:cNvSpPr txBox="1"/>
          <p:nvPr>
            <p:ph hasCustomPrompt="1" idx="2" type="title"/>
          </p:nvPr>
        </p:nvSpPr>
        <p:spPr>
          <a:xfrm>
            <a:off x="3043350" y="1032009"/>
            <a:ext cx="3057300" cy="86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accent5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0" name="Google Shape;110;p16"/>
          <p:cNvSpPr txBox="1"/>
          <p:nvPr>
            <p:ph idx="1" type="subTitle"/>
          </p:nvPr>
        </p:nvSpPr>
        <p:spPr>
          <a:xfrm>
            <a:off x="3531300" y="3320300"/>
            <a:ext cx="20814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accent5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11" name="Google Shape;111;p16"/>
          <p:cNvSpPr/>
          <p:nvPr/>
        </p:nvSpPr>
        <p:spPr>
          <a:xfrm flipH="1">
            <a:off x="7919875" y="3825775"/>
            <a:ext cx="1296000" cy="1382400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5">
    <p:bg>
      <p:bgPr>
        <a:solidFill>
          <a:schemeClr val="accent5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/>
          <p:nvPr/>
        </p:nvSpPr>
        <p:spPr>
          <a:xfrm>
            <a:off x="4796125" y="-217575"/>
            <a:ext cx="4347900" cy="561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4" name="Google Shape;114;p17"/>
          <p:cNvSpPr txBox="1"/>
          <p:nvPr>
            <p:ph type="title"/>
          </p:nvPr>
        </p:nvSpPr>
        <p:spPr>
          <a:xfrm>
            <a:off x="713225" y="687700"/>
            <a:ext cx="3858900" cy="128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5" name="Google Shape;115;p17"/>
          <p:cNvSpPr txBox="1"/>
          <p:nvPr>
            <p:ph idx="1" type="subTitle"/>
          </p:nvPr>
        </p:nvSpPr>
        <p:spPr>
          <a:xfrm>
            <a:off x="713225" y="2263300"/>
            <a:ext cx="3858900" cy="22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16" name="Google Shape;116;p17"/>
          <p:cNvSpPr/>
          <p:nvPr/>
        </p:nvSpPr>
        <p:spPr>
          <a:xfrm>
            <a:off x="842850" y="154450"/>
            <a:ext cx="459300" cy="492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/>
          <p:nvPr>
            <p:ph idx="2" type="pic"/>
          </p:nvPr>
        </p:nvSpPr>
        <p:spPr>
          <a:xfrm>
            <a:off x="5634400" y="747975"/>
            <a:ext cx="2619900" cy="3643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25_1">
    <p:bg>
      <p:bgPr>
        <a:solidFill>
          <a:schemeClr val="accent5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/>
          <p:nvPr/>
        </p:nvSpPr>
        <p:spPr>
          <a:xfrm>
            <a:off x="0" y="0"/>
            <a:ext cx="43479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0" name="Google Shape;120;p18"/>
          <p:cNvSpPr txBox="1"/>
          <p:nvPr>
            <p:ph type="title"/>
          </p:nvPr>
        </p:nvSpPr>
        <p:spPr>
          <a:xfrm>
            <a:off x="5024185" y="1440200"/>
            <a:ext cx="34008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1" name="Google Shape;121;p18"/>
          <p:cNvSpPr txBox="1"/>
          <p:nvPr>
            <p:ph idx="1" type="subTitle"/>
          </p:nvPr>
        </p:nvSpPr>
        <p:spPr>
          <a:xfrm>
            <a:off x="5024185" y="2263300"/>
            <a:ext cx="3400800" cy="13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1">
    <p:bg>
      <p:bgPr>
        <a:solidFill>
          <a:schemeClr val="accent5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/>
          <p:nvPr/>
        </p:nvSpPr>
        <p:spPr>
          <a:xfrm>
            <a:off x="431100" y="695250"/>
            <a:ext cx="8281800" cy="4121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 rot="10800000">
            <a:off x="3133650" y="-22775"/>
            <a:ext cx="2876700" cy="1295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948725" y="2351950"/>
            <a:ext cx="7246500" cy="203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298450" lvl="1" marL="91440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298450" lvl="2" marL="137160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298450" lvl="3" marL="182880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298450" lvl="4" marL="228600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298450" lvl="5" marL="274320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298450" lvl="6" marL="320040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298450" lvl="7" marL="365760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298450" lvl="8" marL="411480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26" name="Google Shape;126;p19"/>
          <p:cNvSpPr txBox="1"/>
          <p:nvPr>
            <p:ph type="title"/>
          </p:nvPr>
        </p:nvSpPr>
        <p:spPr>
          <a:xfrm>
            <a:off x="948725" y="1327900"/>
            <a:ext cx="7246500" cy="83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">
    <p:bg>
      <p:bgPr>
        <a:solidFill>
          <a:schemeClr val="accent5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862450" y="3418086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9" name="Google Shape;129;p20"/>
          <p:cNvSpPr txBox="1"/>
          <p:nvPr>
            <p:ph idx="1" type="subTitle"/>
          </p:nvPr>
        </p:nvSpPr>
        <p:spPr>
          <a:xfrm>
            <a:off x="424450" y="3659411"/>
            <a:ext cx="26397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30" name="Google Shape;130;p20"/>
          <p:cNvSpPr txBox="1"/>
          <p:nvPr>
            <p:ph idx="2" type="title"/>
          </p:nvPr>
        </p:nvSpPr>
        <p:spPr>
          <a:xfrm>
            <a:off x="6525755" y="3418086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1" name="Google Shape;131;p20"/>
          <p:cNvSpPr txBox="1"/>
          <p:nvPr>
            <p:ph idx="3" type="subTitle"/>
          </p:nvPr>
        </p:nvSpPr>
        <p:spPr>
          <a:xfrm>
            <a:off x="6087751" y="3659411"/>
            <a:ext cx="26397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32" name="Google Shape;132;p20"/>
          <p:cNvSpPr txBox="1"/>
          <p:nvPr>
            <p:ph idx="4" type="title"/>
          </p:nvPr>
        </p:nvSpPr>
        <p:spPr>
          <a:xfrm>
            <a:off x="3690150" y="3418086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20"/>
          <p:cNvSpPr txBox="1"/>
          <p:nvPr>
            <p:ph idx="5" type="subTitle"/>
          </p:nvPr>
        </p:nvSpPr>
        <p:spPr>
          <a:xfrm>
            <a:off x="3252148" y="3659411"/>
            <a:ext cx="26397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34" name="Google Shape;134;p20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26_1">
    <p:bg>
      <p:bgPr>
        <a:solidFill>
          <a:schemeClr val="dk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/>
          <p:nvPr/>
        </p:nvSpPr>
        <p:spPr>
          <a:xfrm>
            <a:off x="2419275" y="712798"/>
            <a:ext cx="8680800" cy="45069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/>
          <p:nvPr/>
        </p:nvSpPr>
        <p:spPr>
          <a:xfrm rot="10800000">
            <a:off x="-1956075" y="-76202"/>
            <a:ext cx="8680800" cy="45069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1"/>
          <p:cNvSpPr txBox="1"/>
          <p:nvPr>
            <p:ph idx="1" type="subTitle"/>
          </p:nvPr>
        </p:nvSpPr>
        <p:spPr>
          <a:xfrm>
            <a:off x="837600" y="1363909"/>
            <a:ext cx="31008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39" name="Google Shape;139;p21"/>
          <p:cNvSpPr txBox="1"/>
          <p:nvPr>
            <p:ph idx="2" type="subTitle"/>
          </p:nvPr>
        </p:nvSpPr>
        <p:spPr>
          <a:xfrm>
            <a:off x="5204373" y="3528545"/>
            <a:ext cx="31008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140" name="Google Shape;140;p21"/>
          <p:cNvCxnSpPr/>
          <p:nvPr/>
        </p:nvCxnSpPr>
        <p:spPr>
          <a:xfrm>
            <a:off x="-1375750" y="2424873"/>
            <a:ext cx="3079500" cy="31773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21"/>
          <p:cNvCxnSpPr/>
          <p:nvPr/>
        </p:nvCxnSpPr>
        <p:spPr>
          <a:xfrm>
            <a:off x="7838750" y="-62702"/>
            <a:ext cx="3079500" cy="31773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" name="Google Shape;142;p21"/>
          <p:cNvSpPr txBox="1"/>
          <p:nvPr>
            <p:ph type="title"/>
          </p:nvPr>
        </p:nvSpPr>
        <p:spPr>
          <a:xfrm>
            <a:off x="5204373" y="2704650"/>
            <a:ext cx="31008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3" name="Google Shape;143;p21"/>
          <p:cNvSpPr txBox="1"/>
          <p:nvPr>
            <p:ph idx="3" type="title"/>
          </p:nvPr>
        </p:nvSpPr>
        <p:spPr>
          <a:xfrm>
            <a:off x="837600" y="530725"/>
            <a:ext cx="31008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30_1">
    <p:bg>
      <p:bgPr>
        <a:solidFill>
          <a:schemeClr val="accent6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/>
          <p:nvPr/>
        </p:nvSpPr>
        <p:spPr>
          <a:xfrm rot="5400000">
            <a:off x="-3440300" y="-797850"/>
            <a:ext cx="13257600" cy="67392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2"/>
          <p:cNvSpPr/>
          <p:nvPr/>
        </p:nvSpPr>
        <p:spPr>
          <a:xfrm rot="-5400000">
            <a:off x="4398975" y="-370300"/>
            <a:ext cx="5766000" cy="55911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2"/>
          <p:cNvSpPr txBox="1"/>
          <p:nvPr>
            <p:ph type="ctrTitle"/>
          </p:nvPr>
        </p:nvSpPr>
        <p:spPr>
          <a:xfrm>
            <a:off x="713225" y="730700"/>
            <a:ext cx="3706800" cy="152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3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8" name="Google Shape;148;p22"/>
          <p:cNvSpPr txBox="1"/>
          <p:nvPr>
            <p:ph idx="1" type="subTitle"/>
          </p:nvPr>
        </p:nvSpPr>
        <p:spPr>
          <a:xfrm>
            <a:off x="713225" y="2472000"/>
            <a:ext cx="3678000" cy="19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49" name="Google Shape;149;p22"/>
          <p:cNvSpPr/>
          <p:nvPr/>
        </p:nvSpPr>
        <p:spPr>
          <a:xfrm rot="-2700000">
            <a:off x="4008372" y="-4515765"/>
            <a:ext cx="5766173" cy="5590952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0" name="Google Shape;150;p22"/>
          <p:cNvCxnSpPr/>
          <p:nvPr/>
        </p:nvCxnSpPr>
        <p:spPr>
          <a:xfrm flipH="1" rot="10800000">
            <a:off x="4562550" y="-204075"/>
            <a:ext cx="6010200" cy="6181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_1">
    <p:bg>
      <p:bgPr>
        <a:solidFill>
          <a:schemeClr val="dk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 flipH="1">
            <a:off x="1821475" y="2527625"/>
            <a:ext cx="5501100" cy="4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3" name="Google Shape;153;p23"/>
          <p:cNvSpPr txBox="1"/>
          <p:nvPr>
            <p:ph hasCustomPrompt="1" idx="2" type="title"/>
          </p:nvPr>
        </p:nvSpPr>
        <p:spPr>
          <a:xfrm flipH="1">
            <a:off x="3043350" y="1533511"/>
            <a:ext cx="3057300" cy="8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4" name="Google Shape;154;p23"/>
          <p:cNvSpPr txBox="1"/>
          <p:nvPr>
            <p:ph idx="1" type="subTitle"/>
          </p:nvPr>
        </p:nvSpPr>
        <p:spPr>
          <a:xfrm flipH="1">
            <a:off x="3198150" y="3293187"/>
            <a:ext cx="2747700" cy="3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155" name="Google Shape;155;p23"/>
          <p:cNvCxnSpPr/>
          <p:nvPr/>
        </p:nvCxnSpPr>
        <p:spPr>
          <a:xfrm>
            <a:off x="6350113" y="-1501125"/>
            <a:ext cx="3757500" cy="41838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23"/>
          <p:cNvSpPr/>
          <p:nvPr/>
        </p:nvSpPr>
        <p:spPr>
          <a:xfrm>
            <a:off x="-64200" y="3825775"/>
            <a:ext cx="1296000" cy="1382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3"/>
          <p:cNvSpPr/>
          <p:nvPr/>
        </p:nvSpPr>
        <p:spPr>
          <a:xfrm>
            <a:off x="5258900" y="-237925"/>
            <a:ext cx="11403900" cy="58443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3"/>
          <p:cNvSpPr/>
          <p:nvPr/>
        </p:nvSpPr>
        <p:spPr>
          <a:xfrm rot="10800000">
            <a:off x="-5389050" y="-2161975"/>
            <a:ext cx="11403900" cy="58443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/>
          <p:nvPr/>
        </p:nvSpPr>
        <p:spPr>
          <a:xfrm>
            <a:off x="5211275" y="3863525"/>
            <a:ext cx="2907300" cy="1490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3"/>
          <p:cNvSpPr/>
          <p:nvPr/>
        </p:nvSpPr>
        <p:spPr>
          <a:xfrm rot="10800000">
            <a:off x="1107975" y="-556075"/>
            <a:ext cx="2907300" cy="1490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ONE_COLUMN_TEXT_1">
    <p:bg>
      <p:bgPr>
        <a:solidFill>
          <a:schemeClr val="accent5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4039975" y="2245288"/>
            <a:ext cx="4390800" cy="6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63" name="Google Shape;163;p24"/>
          <p:cNvSpPr txBox="1"/>
          <p:nvPr>
            <p:ph type="title"/>
          </p:nvPr>
        </p:nvSpPr>
        <p:spPr>
          <a:xfrm>
            <a:off x="4168000" y="963075"/>
            <a:ext cx="4262700" cy="9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bg>
      <p:bgPr>
        <a:solidFill>
          <a:schemeClr val="accent6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/>
          <p:nvPr/>
        </p:nvSpPr>
        <p:spPr>
          <a:xfrm rot="-5400000">
            <a:off x="4642941" y="-1673359"/>
            <a:ext cx="7685100" cy="7451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6" name="Google Shape;166;p25"/>
          <p:cNvSpPr/>
          <p:nvPr/>
        </p:nvSpPr>
        <p:spPr>
          <a:xfrm flipH="1" rot="-5400000">
            <a:off x="2841550" y="288050"/>
            <a:ext cx="10141200" cy="4567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5"/>
          <p:cNvSpPr txBox="1"/>
          <p:nvPr>
            <p:ph type="title"/>
          </p:nvPr>
        </p:nvSpPr>
        <p:spPr>
          <a:xfrm>
            <a:off x="713225" y="1627150"/>
            <a:ext cx="4659300" cy="18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6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8" name="Google Shape;168;p25"/>
          <p:cNvSpPr/>
          <p:nvPr/>
        </p:nvSpPr>
        <p:spPr>
          <a:xfrm rot="5400000">
            <a:off x="-341212" y="-788137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9" name="Google Shape;169;p25"/>
          <p:cNvSpPr/>
          <p:nvPr/>
        </p:nvSpPr>
        <p:spPr>
          <a:xfrm rot="5400000">
            <a:off x="-436462" y="-1007212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0" name="Google Shape;170;p25"/>
          <p:cNvSpPr/>
          <p:nvPr/>
        </p:nvSpPr>
        <p:spPr>
          <a:xfrm flipH="1">
            <a:off x="5408725" y="4511825"/>
            <a:ext cx="3458400" cy="19239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_1_3">
    <p:bg>
      <p:bgPr>
        <a:solidFill>
          <a:schemeClr val="accent5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1383600" y="2307450"/>
            <a:ext cx="63768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3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3" name="Google Shape;173;p26"/>
          <p:cNvSpPr txBox="1"/>
          <p:nvPr>
            <p:ph idx="2" type="title"/>
          </p:nvPr>
        </p:nvSpPr>
        <p:spPr>
          <a:xfrm>
            <a:off x="1120875" y="8994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4" name="Google Shape;174;p26"/>
          <p:cNvSpPr txBox="1"/>
          <p:nvPr>
            <p:ph idx="1" type="subTitle"/>
          </p:nvPr>
        </p:nvSpPr>
        <p:spPr>
          <a:xfrm>
            <a:off x="734175" y="1166874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75" name="Google Shape;175;p26"/>
          <p:cNvSpPr txBox="1"/>
          <p:nvPr>
            <p:ph idx="3" type="title"/>
          </p:nvPr>
        </p:nvSpPr>
        <p:spPr>
          <a:xfrm>
            <a:off x="1120875" y="34779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6" name="Google Shape;176;p26"/>
          <p:cNvSpPr txBox="1"/>
          <p:nvPr>
            <p:ph idx="4" type="subTitle"/>
          </p:nvPr>
        </p:nvSpPr>
        <p:spPr>
          <a:xfrm>
            <a:off x="734175" y="3747815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77" name="Google Shape;177;p26"/>
          <p:cNvSpPr txBox="1"/>
          <p:nvPr>
            <p:ph idx="5" type="title"/>
          </p:nvPr>
        </p:nvSpPr>
        <p:spPr>
          <a:xfrm>
            <a:off x="6063846" y="8994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8" name="Google Shape;178;p26"/>
          <p:cNvSpPr txBox="1"/>
          <p:nvPr>
            <p:ph idx="6" type="subTitle"/>
          </p:nvPr>
        </p:nvSpPr>
        <p:spPr>
          <a:xfrm>
            <a:off x="5677150" y="1166874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79" name="Google Shape;179;p26"/>
          <p:cNvSpPr txBox="1"/>
          <p:nvPr>
            <p:ph idx="7" type="title"/>
          </p:nvPr>
        </p:nvSpPr>
        <p:spPr>
          <a:xfrm>
            <a:off x="6063846" y="347812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0" name="Google Shape;180;p26"/>
          <p:cNvSpPr txBox="1"/>
          <p:nvPr>
            <p:ph idx="8" type="subTitle"/>
          </p:nvPr>
        </p:nvSpPr>
        <p:spPr>
          <a:xfrm>
            <a:off x="5677150" y="3746088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2">
    <p:bg>
      <p:bgPr>
        <a:solidFill>
          <a:schemeClr val="accent5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931700" y="2019718"/>
            <a:ext cx="3252900" cy="10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3" name="Google Shape;183;p27"/>
          <p:cNvSpPr txBox="1"/>
          <p:nvPr>
            <p:ph hasCustomPrompt="1" idx="2" type="title"/>
          </p:nvPr>
        </p:nvSpPr>
        <p:spPr>
          <a:xfrm>
            <a:off x="931700" y="967055"/>
            <a:ext cx="3057300" cy="9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4" name="Google Shape;184;p27"/>
          <p:cNvSpPr txBox="1"/>
          <p:nvPr>
            <p:ph idx="1" type="subTitle"/>
          </p:nvPr>
        </p:nvSpPr>
        <p:spPr>
          <a:xfrm>
            <a:off x="931700" y="3326230"/>
            <a:ext cx="1978500" cy="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185" name="Google Shape;185;p27"/>
          <p:cNvCxnSpPr/>
          <p:nvPr/>
        </p:nvCxnSpPr>
        <p:spPr>
          <a:xfrm>
            <a:off x="2581800" y="-1263000"/>
            <a:ext cx="3757500" cy="418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" name="Google Shape;186;p27"/>
          <p:cNvSpPr/>
          <p:nvPr/>
        </p:nvSpPr>
        <p:spPr>
          <a:xfrm>
            <a:off x="-62425" y="3825775"/>
            <a:ext cx="1296000" cy="1382400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3">
    <p:bg>
      <p:bgPr>
        <a:solidFill>
          <a:schemeClr val="accent5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716550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28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0" name="Google Shape;190;p28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1" name="Google Shape;191;p28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7">
    <p:bg>
      <p:bgPr>
        <a:solidFill>
          <a:schemeClr val="accent5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1176825" y="2158150"/>
            <a:ext cx="14991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4" name="Google Shape;194;p29"/>
          <p:cNvSpPr txBox="1"/>
          <p:nvPr>
            <p:ph idx="1" type="subTitle"/>
          </p:nvPr>
        </p:nvSpPr>
        <p:spPr>
          <a:xfrm>
            <a:off x="713225" y="2459250"/>
            <a:ext cx="24261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95" name="Google Shape;195;p29"/>
          <p:cNvSpPr txBox="1"/>
          <p:nvPr>
            <p:ph idx="2" type="title"/>
          </p:nvPr>
        </p:nvSpPr>
        <p:spPr>
          <a:xfrm>
            <a:off x="6468199" y="2158150"/>
            <a:ext cx="14991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29"/>
          <p:cNvSpPr txBox="1"/>
          <p:nvPr>
            <p:ph idx="3" type="subTitle"/>
          </p:nvPr>
        </p:nvSpPr>
        <p:spPr>
          <a:xfrm>
            <a:off x="6004683" y="2459250"/>
            <a:ext cx="24261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97" name="Google Shape;197;p29"/>
          <p:cNvSpPr txBox="1"/>
          <p:nvPr>
            <p:ph idx="4" type="title"/>
          </p:nvPr>
        </p:nvSpPr>
        <p:spPr>
          <a:xfrm>
            <a:off x="3822450" y="2158150"/>
            <a:ext cx="14991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8" name="Google Shape;198;p29"/>
          <p:cNvSpPr txBox="1"/>
          <p:nvPr>
            <p:ph idx="5" type="subTitle"/>
          </p:nvPr>
        </p:nvSpPr>
        <p:spPr>
          <a:xfrm>
            <a:off x="3358950" y="2459250"/>
            <a:ext cx="24261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99" name="Google Shape;199;p29"/>
          <p:cNvSpPr/>
          <p:nvPr/>
        </p:nvSpPr>
        <p:spPr>
          <a:xfrm>
            <a:off x="3198450" y="3764666"/>
            <a:ext cx="2727900" cy="14163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9"/>
          <p:cNvSpPr txBox="1"/>
          <p:nvPr>
            <p:ph idx="6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32_1">
    <p:bg>
      <p:bgPr>
        <a:solidFill>
          <a:schemeClr val="accent5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/>
          <p:nvPr/>
        </p:nvSpPr>
        <p:spPr>
          <a:xfrm flipH="1" rot="5400000">
            <a:off x="-3170100" y="96925"/>
            <a:ext cx="10676100" cy="48081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0"/>
          <p:cNvSpPr txBox="1"/>
          <p:nvPr>
            <p:ph type="title"/>
          </p:nvPr>
        </p:nvSpPr>
        <p:spPr>
          <a:xfrm>
            <a:off x="5621850" y="1032225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4" name="Google Shape;204;p30"/>
          <p:cNvSpPr txBox="1"/>
          <p:nvPr>
            <p:ph idx="1" type="subTitle"/>
          </p:nvPr>
        </p:nvSpPr>
        <p:spPr>
          <a:xfrm>
            <a:off x="5295600" y="1276125"/>
            <a:ext cx="24162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05" name="Google Shape;205;p30"/>
          <p:cNvSpPr txBox="1"/>
          <p:nvPr>
            <p:ph idx="2" type="title"/>
          </p:nvPr>
        </p:nvSpPr>
        <p:spPr>
          <a:xfrm>
            <a:off x="713225" y="2279700"/>
            <a:ext cx="3328800" cy="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6" name="Google Shape;206;p30"/>
          <p:cNvSpPr txBox="1"/>
          <p:nvPr>
            <p:ph idx="3" type="title"/>
          </p:nvPr>
        </p:nvSpPr>
        <p:spPr>
          <a:xfrm>
            <a:off x="5621850" y="246081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7" name="Google Shape;207;p30"/>
          <p:cNvSpPr txBox="1"/>
          <p:nvPr>
            <p:ph idx="4" type="subTitle"/>
          </p:nvPr>
        </p:nvSpPr>
        <p:spPr>
          <a:xfrm>
            <a:off x="5295600" y="2709472"/>
            <a:ext cx="24162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08" name="Google Shape;208;p30"/>
          <p:cNvSpPr txBox="1"/>
          <p:nvPr>
            <p:ph idx="5" type="title"/>
          </p:nvPr>
        </p:nvSpPr>
        <p:spPr>
          <a:xfrm>
            <a:off x="5621850" y="3877419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9" name="Google Shape;209;p30"/>
          <p:cNvSpPr txBox="1"/>
          <p:nvPr>
            <p:ph idx="6" type="subTitle"/>
          </p:nvPr>
        </p:nvSpPr>
        <p:spPr>
          <a:xfrm>
            <a:off x="5295600" y="4126082"/>
            <a:ext cx="24162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10" name="Google Shape;210;p30"/>
          <p:cNvSpPr/>
          <p:nvPr/>
        </p:nvSpPr>
        <p:spPr>
          <a:xfrm rot="10800000">
            <a:off x="6984125" y="-61437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1" name="Google Shape;211;p30"/>
          <p:cNvSpPr/>
          <p:nvPr/>
        </p:nvSpPr>
        <p:spPr>
          <a:xfrm rot="10800000">
            <a:off x="7044125" y="-709625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2" name="Google Shape;212;p30"/>
          <p:cNvSpPr/>
          <p:nvPr/>
        </p:nvSpPr>
        <p:spPr>
          <a:xfrm flipH="1">
            <a:off x="7963400" y="3988625"/>
            <a:ext cx="1355400" cy="13143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3" name="Google Shape;213;p30"/>
          <p:cNvSpPr/>
          <p:nvPr/>
        </p:nvSpPr>
        <p:spPr>
          <a:xfrm>
            <a:off x="7338200" y="4256000"/>
            <a:ext cx="2913300" cy="13665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5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 flipH="1">
            <a:off x="5808550" y="1533900"/>
            <a:ext cx="4800600" cy="4800600"/>
          </a:xfrm>
          <a:prstGeom prst="rtTriangle">
            <a:avLst/>
          </a:prstGeom>
          <a:solidFill>
            <a:srgbClr val="383838"/>
          </a:solidFill>
          <a:ln cap="flat" cmpd="sng" w="9525">
            <a:solidFill>
              <a:srgbClr val="DBDB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626250" y="597425"/>
            <a:ext cx="789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626250" y="1304875"/>
            <a:ext cx="789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">
    <p:bg>
      <p:bgPr>
        <a:solidFill>
          <a:schemeClr val="accent5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/>
          <p:nvPr/>
        </p:nvSpPr>
        <p:spPr>
          <a:xfrm>
            <a:off x="-522475" y="3430700"/>
            <a:ext cx="2292600" cy="208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1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7" name="Google Shape;217;p31"/>
          <p:cNvSpPr/>
          <p:nvPr/>
        </p:nvSpPr>
        <p:spPr>
          <a:xfrm rot="10800000">
            <a:off x="7261800" y="-552525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1"/>
          <p:cNvSpPr/>
          <p:nvPr/>
        </p:nvSpPr>
        <p:spPr>
          <a:xfrm flipH="1">
            <a:off x="-2363425" y="4490900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1"/>
          <p:cNvSpPr/>
          <p:nvPr/>
        </p:nvSpPr>
        <p:spPr>
          <a:xfrm flipH="1" rot="-5400000">
            <a:off x="7959050" y="337625"/>
            <a:ext cx="2457300" cy="11526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1">
    <p:bg>
      <p:bgPr>
        <a:solidFill>
          <a:schemeClr val="accent5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>
            <p:ph type="title"/>
          </p:nvPr>
        </p:nvSpPr>
        <p:spPr>
          <a:xfrm>
            <a:off x="956375" y="3553059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2" name="Google Shape;222;p32"/>
          <p:cNvSpPr txBox="1"/>
          <p:nvPr>
            <p:ph idx="1" type="subTitle"/>
          </p:nvPr>
        </p:nvSpPr>
        <p:spPr>
          <a:xfrm>
            <a:off x="713225" y="3828005"/>
            <a:ext cx="21450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23" name="Google Shape;223;p32"/>
          <p:cNvSpPr txBox="1"/>
          <p:nvPr>
            <p:ph idx="2" type="title"/>
          </p:nvPr>
        </p:nvSpPr>
        <p:spPr>
          <a:xfrm>
            <a:off x="6528925" y="3553059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4" name="Google Shape;224;p32"/>
          <p:cNvSpPr txBox="1"/>
          <p:nvPr>
            <p:ph idx="3" type="subTitle"/>
          </p:nvPr>
        </p:nvSpPr>
        <p:spPr>
          <a:xfrm>
            <a:off x="6305275" y="3828005"/>
            <a:ext cx="21450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25" name="Google Shape;225;p32"/>
          <p:cNvSpPr txBox="1"/>
          <p:nvPr>
            <p:ph idx="4" type="title"/>
          </p:nvPr>
        </p:nvSpPr>
        <p:spPr>
          <a:xfrm>
            <a:off x="3752400" y="3553059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6" name="Google Shape;226;p32"/>
          <p:cNvSpPr txBox="1"/>
          <p:nvPr>
            <p:ph idx="5" type="subTitle"/>
          </p:nvPr>
        </p:nvSpPr>
        <p:spPr>
          <a:xfrm>
            <a:off x="3509250" y="3828005"/>
            <a:ext cx="21450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27" name="Google Shape;227;p32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_1_3_1">
    <p:bg>
      <p:bgPr>
        <a:solidFill>
          <a:schemeClr val="accent5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/>
          <p:nvPr>
            <p:ph type="title"/>
          </p:nvPr>
        </p:nvSpPr>
        <p:spPr>
          <a:xfrm>
            <a:off x="2056190" y="2074300"/>
            <a:ext cx="2227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0" name="Google Shape;230;p33"/>
          <p:cNvSpPr txBox="1"/>
          <p:nvPr>
            <p:ph idx="1" type="subTitle"/>
          </p:nvPr>
        </p:nvSpPr>
        <p:spPr>
          <a:xfrm>
            <a:off x="2056192" y="2332425"/>
            <a:ext cx="22272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31" name="Google Shape;231;p33"/>
          <p:cNvSpPr txBox="1"/>
          <p:nvPr>
            <p:ph idx="2" type="title"/>
          </p:nvPr>
        </p:nvSpPr>
        <p:spPr>
          <a:xfrm>
            <a:off x="2056190" y="3402924"/>
            <a:ext cx="2227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2" name="Google Shape;232;p33"/>
          <p:cNvSpPr txBox="1"/>
          <p:nvPr>
            <p:ph idx="3" type="subTitle"/>
          </p:nvPr>
        </p:nvSpPr>
        <p:spPr>
          <a:xfrm>
            <a:off x="2056192" y="3661050"/>
            <a:ext cx="22272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33" name="Google Shape;233;p33"/>
          <p:cNvSpPr txBox="1"/>
          <p:nvPr>
            <p:ph idx="4" type="title"/>
          </p:nvPr>
        </p:nvSpPr>
        <p:spPr>
          <a:xfrm>
            <a:off x="5444664" y="2074300"/>
            <a:ext cx="2227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4" name="Google Shape;234;p33"/>
          <p:cNvSpPr txBox="1"/>
          <p:nvPr>
            <p:ph idx="5" type="subTitle"/>
          </p:nvPr>
        </p:nvSpPr>
        <p:spPr>
          <a:xfrm>
            <a:off x="5444664" y="2332425"/>
            <a:ext cx="22272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35" name="Google Shape;235;p33"/>
          <p:cNvSpPr txBox="1"/>
          <p:nvPr>
            <p:ph idx="6" type="title"/>
          </p:nvPr>
        </p:nvSpPr>
        <p:spPr>
          <a:xfrm>
            <a:off x="5444664" y="3402925"/>
            <a:ext cx="2227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6" name="Google Shape;236;p33"/>
          <p:cNvSpPr txBox="1"/>
          <p:nvPr>
            <p:ph idx="7" type="subTitle"/>
          </p:nvPr>
        </p:nvSpPr>
        <p:spPr>
          <a:xfrm>
            <a:off x="5444664" y="3661050"/>
            <a:ext cx="22272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37" name="Google Shape;237;p33"/>
          <p:cNvSpPr/>
          <p:nvPr/>
        </p:nvSpPr>
        <p:spPr>
          <a:xfrm>
            <a:off x="-1462325" y="23868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8" name="Google Shape;238;p33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9" name="Google Shape;239;p33"/>
          <p:cNvSpPr/>
          <p:nvPr/>
        </p:nvSpPr>
        <p:spPr>
          <a:xfrm rot="10800000">
            <a:off x="613277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0" name="Google Shape;240;p33"/>
          <p:cNvSpPr txBox="1"/>
          <p:nvPr>
            <p:ph idx="8" type="title"/>
          </p:nvPr>
        </p:nvSpPr>
        <p:spPr>
          <a:xfrm>
            <a:off x="716550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29">
    <p:bg>
      <p:bgPr>
        <a:solidFill>
          <a:schemeClr val="accent5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/>
          <p:nvPr/>
        </p:nvSpPr>
        <p:spPr>
          <a:xfrm>
            <a:off x="-3485600" y="1687000"/>
            <a:ext cx="7403100" cy="3794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4"/>
          <p:cNvSpPr/>
          <p:nvPr/>
        </p:nvSpPr>
        <p:spPr>
          <a:xfrm>
            <a:off x="779625" y="1433800"/>
            <a:ext cx="7737300" cy="317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4"/>
          <p:cNvSpPr txBox="1"/>
          <p:nvPr>
            <p:ph type="title"/>
          </p:nvPr>
        </p:nvSpPr>
        <p:spPr>
          <a:xfrm>
            <a:off x="1043779" y="1830575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5" name="Google Shape;245;p34"/>
          <p:cNvSpPr txBox="1"/>
          <p:nvPr>
            <p:ph idx="1" type="subTitle"/>
          </p:nvPr>
        </p:nvSpPr>
        <p:spPr>
          <a:xfrm>
            <a:off x="1059229" y="2140283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46" name="Google Shape;246;p34"/>
          <p:cNvSpPr txBox="1"/>
          <p:nvPr>
            <p:ph idx="2" type="title"/>
          </p:nvPr>
        </p:nvSpPr>
        <p:spPr>
          <a:xfrm>
            <a:off x="1043779" y="3280851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7" name="Google Shape;247;p34"/>
          <p:cNvSpPr txBox="1"/>
          <p:nvPr>
            <p:ph idx="3" type="subTitle"/>
          </p:nvPr>
        </p:nvSpPr>
        <p:spPr>
          <a:xfrm>
            <a:off x="1059229" y="36144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48" name="Google Shape;248;p34"/>
          <p:cNvSpPr txBox="1"/>
          <p:nvPr>
            <p:ph idx="4" type="title"/>
          </p:nvPr>
        </p:nvSpPr>
        <p:spPr>
          <a:xfrm>
            <a:off x="3631360" y="1830575"/>
            <a:ext cx="18819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9" name="Google Shape;249;p34"/>
          <p:cNvSpPr txBox="1"/>
          <p:nvPr>
            <p:ph idx="5" type="subTitle"/>
          </p:nvPr>
        </p:nvSpPr>
        <p:spPr>
          <a:xfrm>
            <a:off x="3639010" y="2140276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50" name="Google Shape;250;p34"/>
          <p:cNvSpPr txBox="1"/>
          <p:nvPr>
            <p:ph idx="6" type="title"/>
          </p:nvPr>
        </p:nvSpPr>
        <p:spPr>
          <a:xfrm>
            <a:off x="3631360" y="3280851"/>
            <a:ext cx="18819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1" name="Google Shape;251;p34"/>
          <p:cNvSpPr txBox="1"/>
          <p:nvPr>
            <p:ph idx="7" type="subTitle"/>
          </p:nvPr>
        </p:nvSpPr>
        <p:spPr>
          <a:xfrm>
            <a:off x="3639010" y="36144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52" name="Google Shape;252;p34"/>
          <p:cNvSpPr txBox="1"/>
          <p:nvPr>
            <p:ph idx="8" type="title"/>
          </p:nvPr>
        </p:nvSpPr>
        <p:spPr>
          <a:xfrm>
            <a:off x="6215127" y="1830575"/>
            <a:ext cx="18756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3" name="Google Shape;253;p34"/>
          <p:cNvSpPr txBox="1"/>
          <p:nvPr>
            <p:ph idx="9" type="subTitle"/>
          </p:nvPr>
        </p:nvSpPr>
        <p:spPr>
          <a:xfrm>
            <a:off x="6219627" y="2140276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54" name="Google Shape;254;p34"/>
          <p:cNvSpPr txBox="1"/>
          <p:nvPr>
            <p:ph idx="13" type="title"/>
          </p:nvPr>
        </p:nvSpPr>
        <p:spPr>
          <a:xfrm>
            <a:off x="6215127" y="3280851"/>
            <a:ext cx="18756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5" name="Google Shape;255;p34"/>
          <p:cNvSpPr txBox="1"/>
          <p:nvPr>
            <p:ph idx="14" type="subTitle"/>
          </p:nvPr>
        </p:nvSpPr>
        <p:spPr>
          <a:xfrm>
            <a:off x="6219627" y="36144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56" name="Google Shape;256;p34"/>
          <p:cNvSpPr txBox="1"/>
          <p:nvPr>
            <p:ph idx="15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3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1_1_3_1_1">
    <p:bg>
      <p:bgPr>
        <a:solidFill>
          <a:srgbClr val="191919">
            <a:alpha val="0"/>
          </a:srgbClr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5"/>
          <p:cNvSpPr txBox="1"/>
          <p:nvPr>
            <p:ph type="title"/>
          </p:nvPr>
        </p:nvSpPr>
        <p:spPr>
          <a:xfrm>
            <a:off x="713225" y="3349725"/>
            <a:ext cx="1846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9" name="Google Shape;259;p35"/>
          <p:cNvSpPr txBox="1"/>
          <p:nvPr>
            <p:ph idx="1" type="subTitle"/>
          </p:nvPr>
        </p:nvSpPr>
        <p:spPr>
          <a:xfrm>
            <a:off x="713225" y="3607847"/>
            <a:ext cx="18462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60" name="Google Shape;260;p35"/>
          <p:cNvSpPr/>
          <p:nvPr/>
        </p:nvSpPr>
        <p:spPr>
          <a:xfrm flipH="1">
            <a:off x="7004125" y="252972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1" name="Google Shape;261;p35"/>
          <p:cNvSpPr/>
          <p:nvPr/>
        </p:nvSpPr>
        <p:spPr>
          <a:xfrm flipH="1">
            <a:off x="7194625" y="265355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2" name="Google Shape;262;p35"/>
          <p:cNvSpPr/>
          <p:nvPr/>
        </p:nvSpPr>
        <p:spPr>
          <a:xfrm flipH="1" rot="10800000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3" name="Google Shape;263;p35"/>
          <p:cNvSpPr/>
          <p:nvPr/>
        </p:nvSpPr>
        <p:spPr>
          <a:xfrm flipH="1" rot="10800000">
            <a:off x="-168140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4" name="Google Shape;264;p35"/>
          <p:cNvSpPr txBox="1"/>
          <p:nvPr>
            <p:ph idx="2" type="title"/>
          </p:nvPr>
        </p:nvSpPr>
        <p:spPr>
          <a:xfrm>
            <a:off x="2670358" y="3349725"/>
            <a:ext cx="1846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5" name="Google Shape;265;p35"/>
          <p:cNvSpPr txBox="1"/>
          <p:nvPr>
            <p:ph idx="3" type="subTitle"/>
          </p:nvPr>
        </p:nvSpPr>
        <p:spPr>
          <a:xfrm>
            <a:off x="2670358" y="3607847"/>
            <a:ext cx="18462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66" name="Google Shape;266;p35"/>
          <p:cNvSpPr txBox="1"/>
          <p:nvPr>
            <p:ph idx="4" type="title"/>
          </p:nvPr>
        </p:nvSpPr>
        <p:spPr>
          <a:xfrm>
            <a:off x="4627491" y="3349725"/>
            <a:ext cx="1846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7" name="Google Shape;267;p35"/>
          <p:cNvSpPr txBox="1"/>
          <p:nvPr>
            <p:ph idx="5" type="subTitle"/>
          </p:nvPr>
        </p:nvSpPr>
        <p:spPr>
          <a:xfrm>
            <a:off x="4627491" y="3607847"/>
            <a:ext cx="18462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68" name="Google Shape;268;p35"/>
          <p:cNvSpPr txBox="1"/>
          <p:nvPr>
            <p:ph idx="6" type="title"/>
          </p:nvPr>
        </p:nvSpPr>
        <p:spPr>
          <a:xfrm>
            <a:off x="6584624" y="3349725"/>
            <a:ext cx="1846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9" name="Google Shape;269;p35"/>
          <p:cNvSpPr txBox="1"/>
          <p:nvPr>
            <p:ph idx="7" type="subTitle"/>
          </p:nvPr>
        </p:nvSpPr>
        <p:spPr>
          <a:xfrm>
            <a:off x="6584624" y="3607847"/>
            <a:ext cx="18462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70" name="Google Shape;270;p35"/>
          <p:cNvSpPr txBox="1"/>
          <p:nvPr>
            <p:ph idx="8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3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4">
    <p:bg>
      <p:bgPr>
        <a:solidFill>
          <a:schemeClr val="accent5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"/>
          <p:cNvSpPr txBox="1"/>
          <p:nvPr>
            <p:ph type="title"/>
          </p:nvPr>
        </p:nvSpPr>
        <p:spPr>
          <a:xfrm>
            <a:off x="4260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3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3" name="Google Shape;273;p36"/>
          <p:cNvSpPr/>
          <p:nvPr/>
        </p:nvSpPr>
        <p:spPr>
          <a:xfrm rot="10800000">
            <a:off x="6907925" y="-8085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4" name="Google Shape;274;p36"/>
          <p:cNvSpPr/>
          <p:nvPr/>
        </p:nvSpPr>
        <p:spPr>
          <a:xfrm rot="10800000">
            <a:off x="6967925" y="-90380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24_1">
    <p:bg>
      <p:bgPr>
        <a:solidFill>
          <a:schemeClr val="accent5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7"/>
          <p:cNvSpPr txBox="1"/>
          <p:nvPr>
            <p:ph type="title"/>
          </p:nvPr>
        </p:nvSpPr>
        <p:spPr>
          <a:xfrm>
            <a:off x="713225" y="530725"/>
            <a:ext cx="5771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3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7" name="Google Shape;277;p37"/>
          <p:cNvSpPr/>
          <p:nvPr/>
        </p:nvSpPr>
        <p:spPr>
          <a:xfrm rot="10800000">
            <a:off x="-2495250" y="-885400"/>
            <a:ext cx="4317900" cy="2213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5">
  <p:cSld name="CUSTOM_1_1_2">
    <p:bg>
      <p:bgPr>
        <a:solidFill>
          <a:schemeClr val="accent5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8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3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0" name="Google Shape;280;p38"/>
          <p:cNvSpPr txBox="1"/>
          <p:nvPr>
            <p:ph idx="2" type="title"/>
          </p:nvPr>
        </p:nvSpPr>
        <p:spPr>
          <a:xfrm>
            <a:off x="1284681" y="3270025"/>
            <a:ext cx="11598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38"/>
          <p:cNvSpPr txBox="1"/>
          <p:nvPr>
            <p:ph idx="1" type="subTitle"/>
          </p:nvPr>
        </p:nvSpPr>
        <p:spPr>
          <a:xfrm>
            <a:off x="940581" y="3541195"/>
            <a:ext cx="18480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82" name="Google Shape;282;p38"/>
          <p:cNvSpPr txBox="1"/>
          <p:nvPr>
            <p:ph idx="3" type="title"/>
          </p:nvPr>
        </p:nvSpPr>
        <p:spPr>
          <a:xfrm>
            <a:off x="6699519" y="3257475"/>
            <a:ext cx="11598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3" name="Google Shape;283;p38"/>
          <p:cNvSpPr txBox="1"/>
          <p:nvPr>
            <p:ph idx="4" type="subTitle"/>
          </p:nvPr>
        </p:nvSpPr>
        <p:spPr>
          <a:xfrm>
            <a:off x="6355419" y="3520107"/>
            <a:ext cx="18480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84" name="Google Shape;284;p38"/>
          <p:cNvSpPr txBox="1"/>
          <p:nvPr>
            <p:ph idx="5" type="title"/>
          </p:nvPr>
        </p:nvSpPr>
        <p:spPr>
          <a:xfrm>
            <a:off x="3990022" y="3270025"/>
            <a:ext cx="11598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5" name="Google Shape;285;p38"/>
          <p:cNvSpPr txBox="1"/>
          <p:nvPr>
            <p:ph idx="6" type="subTitle"/>
          </p:nvPr>
        </p:nvSpPr>
        <p:spPr>
          <a:xfrm>
            <a:off x="3645922" y="3541195"/>
            <a:ext cx="18480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2_1">
    <p:bg>
      <p:bgPr>
        <a:solidFill>
          <a:schemeClr val="accent5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9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8" name="Google Shape;288;p39"/>
          <p:cNvSpPr/>
          <p:nvPr/>
        </p:nvSpPr>
        <p:spPr>
          <a:xfrm flipH="1" rot="10800000">
            <a:off x="-287750" y="-113775"/>
            <a:ext cx="2978700" cy="3082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9"/>
          <p:cNvSpPr/>
          <p:nvPr/>
        </p:nvSpPr>
        <p:spPr>
          <a:xfrm>
            <a:off x="5008975" y="1687000"/>
            <a:ext cx="7403100" cy="3794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3">
    <p:bg>
      <p:bgPr>
        <a:solidFill>
          <a:schemeClr val="accent5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0"/>
          <p:cNvSpPr/>
          <p:nvPr/>
        </p:nvSpPr>
        <p:spPr>
          <a:xfrm flipH="1">
            <a:off x="4458687" y="-942975"/>
            <a:ext cx="8250600" cy="79998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2" name="Google Shape;292;p40"/>
          <p:cNvSpPr/>
          <p:nvPr/>
        </p:nvSpPr>
        <p:spPr>
          <a:xfrm>
            <a:off x="3310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40"/>
          <p:cNvSpPr/>
          <p:nvPr/>
        </p:nvSpPr>
        <p:spPr>
          <a:xfrm>
            <a:off x="535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40"/>
          <p:cNvSpPr/>
          <p:nvPr/>
        </p:nvSpPr>
        <p:spPr>
          <a:xfrm>
            <a:off x="6085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40"/>
          <p:cNvSpPr txBox="1"/>
          <p:nvPr>
            <p:ph idx="1" type="subTitle"/>
          </p:nvPr>
        </p:nvSpPr>
        <p:spPr>
          <a:xfrm>
            <a:off x="653699" y="3141175"/>
            <a:ext cx="22866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96" name="Google Shape;296;p40"/>
          <p:cNvSpPr txBox="1"/>
          <p:nvPr>
            <p:ph idx="2" type="subTitle"/>
          </p:nvPr>
        </p:nvSpPr>
        <p:spPr>
          <a:xfrm>
            <a:off x="3439674" y="3141175"/>
            <a:ext cx="22866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97" name="Google Shape;297;p40"/>
          <p:cNvSpPr txBox="1"/>
          <p:nvPr>
            <p:ph idx="3" type="subTitle"/>
          </p:nvPr>
        </p:nvSpPr>
        <p:spPr>
          <a:xfrm>
            <a:off x="6203701" y="3141175"/>
            <a:ext cx="22866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98" name="Google Shape;298;p40"/>
          <p:cNvSpPr txBox="1"/>
          <p:nvPr>
            <p:ph hasCustomPrompt="1" type="title"/>
          </p:nvPr>
        </p:nvSpPr>
        <p:spPr>
          <a:xfrm>
            <a:off x="588299" y="2468125"/>
            <a:ext cx="24174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9" name="Google Shape;299;p40"/>
          <p:cNvSpPr txBox="1"/>
          <p:nvPr>
            <p:ph hasCustomPrompt="1" idx="4" type="title"/>
          </p:nvPr>
        </p:nvSpPr>
        <p:spPr>
          <a:xfrm>
            <a:off x="3363300" y="2468125"/>
            <a:ext cx="24174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0" name="Google Shape;300;p40"/>
          <p:cNvSpPr txBox="1"/>
          <p:nvPr>
            <p:ph hasCustomPrompt="1" idx="5" type="title"/>
          </p:nvPr>
        </p:nvSpPr>
        <p:spPr>
          <a:xfrm>
            <a:off x="6138301" y="2468125"/>
            <a:ext cx="24174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1" name="Google Shape;301;p40"/>
          <p:cNvSpPr txBox="1"/>
          <p:nvPr>
            <p:ph idx="6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3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2" name="Google Shape;302;p40"/>
          <p:cNvSpPr/>
          <p:nvPr/>
        </p:nvSpPr>
        <p:spPr>
          <a:xfrm flipH="1">
            <a:off x="7169700" y="2391925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3" name="Google Shape;303;p40"/>
          <p:cNvSpPr/>
          <p:nvPr/>
        </p:nvSpPr>
        <p:spPr>
          <a:xfrm flipH="1" rot="10800000">
            <a:off x="-762425" y="-118225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4" name="Google Shape;304;p40"/>
          <p:cNvSpPr/>
          <p:nvPr/>
        </p:nvSpPr>
        <p:spPr>
          <a:xfrm flipH="1" rot="10800000">
            <a:off x="-16814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accent5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  <p:sp>
        <p:nvSpPr>
          <p:cNvPr id="26" name="Google Shape;26;p5"/>
          <p:cNvSpPr txBox="1"/>
          <p:nvPr>
            <p:ph idx="1" type="subTitle"/>
          </p:nvPr>
        </p:nvSpPr>
        <p:spPr>
          <a:xfrm>
            <a:off x="833927" y="2641577"/>
            <a:ext cx="31008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2" type="subTitle"/>
          </p:nvPr>
        </p:nvSpPr>
        <p:spPr>
          <a:xfrm>
            <a:off x="5209273" y="2641577"/>
            <a:ext cx="31008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1554977" y="1985760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3" type="title"/>
          </p:nvPr>
        </p:nvSpPr>
        <p:spPr>
          <a:xfrm>
            <a:off x="5930323" y="1985760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" name="Google Shape;30;p5"/>
          <p:cNvSpPr/>
          <p:nvPr/>
        </p:nvSpPr>
        <p:spPr>
          <a:xfrm rot="10800000">
            <a:off x="3588450" y="-22625"/>
            <a:ext cx="1967100" cy="8859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23_1">
    <p:bg>
      <p:bgPr>
        <a:solidFill>
          <a:schemeClr val="dk1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1"/>
          <p:cNvSpPr txBox="1"/>
          <p:nvPr>
            <p:ph idx="1" type="subTitle"/>
          </p:nvPr>
        </p:nvSpPr>
        <p:spPr>
          <a:xfrm>
            <a:off x="713250" y="1264629"/>
            <a:ext cx="7717500" cy="3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07" name="Google Shape;307;p41"/>
          <p:cNvSpPr txBox="1"/>
          <p:nvPr>
            <p:ph hasCustomPrompt="1" type="title"/>
          </p:nvPr>
        </p:nvSpPr>
        <p:spPr>
          <a:xfrm>
            <a:off x="713227" y="639821"/>
            <a:ext cx="77175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8" name="Google Shape;308;p41"/>
          <p:cNvSpPr txBox="1"/>
          <p:nvPr>
            <p:ph idx="2" type="subTitle"/>
          </p:nvPr>
        </p:nvSpPr>
        <p:spPr>
          <a:xfrm>
            <a:off x="713250" y="2701904"/>
            <a:ext cx="7717500" cy="3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09" name="Google Shape;309;p41"/>
          <p:cNvSpPr txBox="1"/>
          <p:nvPr>
            <p:ph hasCustomPrompt="1" idx="3" type="title"/>
          </p:nvPr>
        </p:nvSpPr>
        <p:spPr>
          <a:xfrm>
            <a:off x="713227" y="2077096"/>
            <a:ext cx="77175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0" name="Google Shape;310;p41"/>
          <p:cNvSpPr txBox="1"/>
          <p:nvPr>
            <p:ph idx="4" type="subTitle"/>
          </p:nvPr>
        </p:nvSpPr>
        <p:spPr>
          <a:xfrm>
            <a:off x="713250" y="4139179"/>
            <a:ext cx="7717500" cy="3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11" name="Google Shape;311;p41"/>
          <p:cNvSpPr txBox="1"/>
          <p:nvPr>
            <p:ph hasCustomPrompt="1" idx="5" type="title"/>
          </p:nvPr>
        </p:nvSpPr>
        <p:spPr>
          <a:xfrm>
            <a:off x="713227" y="3514371"/>
            <a:ext cx="77175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2" name="Google Shape;312;p41"/>
          <p:cNvSpPr/>
          <p:nvPr/>
        </p:nvSpPr>
        <p:spPr>
          <a:xfrm rot="10800000">
            <a:off x="5913650" y="-411375"/>
            <a:ext cx="5264100" cy="26976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41"/>
          <p:cNvSpPr/>
          <p:nvPr/>
        </p:nvSpPr>
        <p:spPr>
          <a:xfrm>
            <a:off x="-5191825" y="2310500"/>
            <a:ext cx="7403100" cy="3794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41"/>
          <p:cNvSpPr/>
          <p:nvPr/>
        </p:nvSpPr>
        <p:spPr>
          <a:xfrm flipH="1">
            <a:off x="-924100" y="3997950"/>
            <a:ext cx="3329700" cy="15618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34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2"/>
          <p:cNvSpPr txBox="1"/>
          <p:nvPr>
            <p:ph type="title"/>
          </p:nvPr>
        </p:nvSpPr>
        <p:spPr>
          <a:xfrm>
            <a:off x="716550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7" name="Google Shape;317;p42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8" name="Google Shape;318;p42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9" name="Google Shape;319;p42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42"/>
          <p:cNvSpPr txBox="1"/>
          <p:nvPr>
            <p:ph idx="2" type="title"/>
          </p:nvPr>
        </p:nvSpPr>
        <p:spPr>
          <a:xfrm>
            <a:off x="928050" y="3565775"/>
            <a:ext cx="15096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1" name="Google Shape;321;p42"/>
          <p:cNvSpPr txBox="1"/>
          <p:nvPr>
            <p:ph idx="1" type="subTitle"/>
          </p:nvPr>
        </p:nvSpPr>
        <p:spPr>
          <a:xfrm>
            <a:off x="758850" y="3950490"/>
            <a:ext cx="18480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22" name="Google Shape;322;p42"/>
          <p:cNvSpPr txBox="1"/>
          <p:nvPr>
            <p:ph idx="3" type="title"/>
          </p:nvPr>
        </p:nvSpPr>
        <p:spPr>
          <a:xfrm>
            <a:off x="6686827" y="3565775"/>
            <a:ext cx="15096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3" name="Google Shape;323;p42"/>
          <p:cNvSpPr txBox="1"/>
          <p:nvPr>
            <p:ph idx="4" type="subTitle"/>
          </p:nvPr>
        </p:nvSpPr>
        <p:spPr>
          <a:xfrm>
            <a:off x="6517622" y="3950490"/>
            <a:ext cx="18480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24" name="Google Shape;324;p42"/>
          <p:cNvSpPr txBox="1"/>
          <p:nvPr>
            <p:ph idx="5" type="title"/>
          </p:nvPr>
        </p:nvSpPr>
        <p:spPr>
          <a:xfrm>
            <a:off x="3815126" y="3565775"/>
            <a:ext cx="15096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5" name="Google Shape;325;p42"/>
          <p:cNvSpPr txBox="1"/>
          <p:nvPr>
            <p:ph idx="6" type="subTitle"/>
          </p:nvPr>
        </p:nvSpPr>
        <p:spPr>
          <a:xfrm>
            <a:off x="3645921" y="3950490"/>
            <a:ext cx="18480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26" name="Google Shape;326;p42"/>
          <p:cNvSpPr txBox="1"/>
          <p:nvPr>
            <p:ph hasCustomPrompt="1" idx="7" type="title"/>
          </p:nvPr>
        </p:nvSpPr>
        <p:spPr>
          <a:xfrm>
            <a:off x="4006513" y="2497875"/>
            <a:ext cx="11310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7" name="Google Shape;327;p42"/>
          <p:cNvSpPr txBox="1"/>
          <p:nvPr>
            <p:ph hasCustomPrompt="1" idx="8" type="title"/>
          </p:nvPr>
        </p:nvSpPr>
        <p:spPr>
          <a:xfrm>
            <a:off x="1117350" y="2497873"/>
            <a:ext cx="11310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8" name="Google Shape;328;p42"/>
          <p:cNvSpPr txBox="1"/>
          <p:nvPr>
            <p:ph hasCustomPrompt="1" idx="9" type="title"/>
          </p:nvPr>
        </p:nvSpPr>
        <p:spPr>
          <a:xfrm>
            <a:off x="6876113" y="2497873"/>
            <a:ext cx="11310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8">
    <p:bg>
      <p:bgPr>
        <a:solidFill>
          <a:schemeClr val="dk1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3"/>
          <p:cNvSpPr/>
          <p:nvPr/>
        </p:nvSpPr>
        <p:spPr>
          <a:xfrm>
            <a:off x="4165600" y="2820426"/>
            <a:ext cx="8077200" cy="38757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31" name="Google Shape;331;p43"/>
          <p:cNvSpPr/>
          <p:nvPr/>
        </p:nvSpPr>
        <p:spPr>
          <a:xfrm rot="10800000">
            <a:off x="-1006525" y="-294700"/>
            <a:ext cx="4029300" cy="19335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43"/>
          <p:cNvSpPr txBox="1"/>
          <p:nvPr>
            <p:ph type="title"/>
          </p:nvPr>
        </p:nvSpPr>
        <p:spPr>
          <a:xfrm>
            <a:off x="713250" y="672738"/>
            <a:ext cx="7717500" cy="12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50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3" name="Google Shape;333;p43"/>
          <p:cNvSpPr txBox="1"/>
          <p:nvPr>
            <p:ph idx="1" type="body"/>
          </p:nvPr>
        </p:nvSpPr>
        <p:spPr>
          <a:xfrm>
            <a:off x="3068250" y="2129523"/>
            <a:ext cx="3007500" cy="6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34" name="Google Shape;334;p43"/>
          <p:cNvSpPr txBox="1"/>
          <p:nvPr/>
        </p:nvSpPr>
        <p:spPr>
          <a:xfrm>
            <a:off x="2483550" y="3392650"/>
            <a:ext cx="41769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b="1" lang="cs" sz="11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cs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icons, infographics &amp; images by </a:t>
            </a:r>
            <a:r>
              <a:rPr b="1" lang="cs" sz="11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cs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1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335" name="Google Shape;335;p43"/>
          <p:cNvSpPr txBox="1"/>
          <p:nvPr>
            <p:ph idx="2" type="subTitle"/>
          </p:nvPr>
        </p:nvSpPr>
        <p:spPr>
          <a:xfrm>
            <a:off x="3069175" y="1843125"/>
            <a:ext cx="30075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_AND_BODY_1_1">
    <p:bg>
      <p:bgPr>
        <a:solidFill>
          <a:schemeClr val="accent5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4"/>
          <p:cNvSpPr txBox="1"/>
          <p:nvPr>
            <p:ph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8" name="Google Shape;338;p44"/>
          <p:cNvSpPr/>
          <p:nvPr/>
        </p:nvSpPr>
        <p:spPr>
          <a:xfrm flipH="1">
            <a:off x="7413700" y="248210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9" name="Google Shape;339;p44"/>
          <p:cNvSpPr/>
          <p:nvPr/>
        </p:nvSpPr>
        <p:spPr>
          <a:xfrm flipH="1" rot="10800000">
            <a:off x="-924550" y="-1354075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0" name="Google Shape;340;p44"/>
          <p:cNvSpPr/>
          <p:nvPr/>
        </p:nvSpPr>
        <p:spPr>
          <a:xfrm flipH="1" rot="10800000">
            <a:off x="-1996725" y="-198567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4"/>
          <p:cNvSpPr txBox="1"/>
          <p:nvPr>
            <p:ph idx="1" type="body"/>
          </p:nvPr>
        </p:nvSpPr>
        <p:spPr>
          <a:xfrm>
            <a:off x="713225" y="1424150"/>
            <a:ext cx="7710900" cy="3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3">
    <p:bg>
      <p:bgPr>
        <a:solidFill>
          <a:schemeClr val="accent5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5"/>
          <p:cNvSpPr txBox="1"/>
          <p:nvPr>
            <p:ph type="title"/>
          </p:nvPr>
        </p:nvSpPr>
        <p:spPr>
          <a:xfrm>
            <a:off x="4572000" y="1737675"/>
            <a:ext cx="3636600" cy="13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4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4" name="Google Shape;344;p45"/>
          <p:cNvSpPr txBox="1"/>
          <p:nvPr>
            <p:ph hasCustomPrompt="1" idx="2" type="title"/>
          </p:nvPr>
        </p:nvSpPr>
        <p:spPr>
          <a:xfrm>
            <a:off x="5151175" y="424768"/>
            <a:ext cx="3057300" cy="146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5" name="Google Shape;345;p45"/>
          <p:cNvSpPr txBox="1"/>
          <p:nvPr>
            <p:ph idx="1" type="subTitle"/>
          </p:nvPr>
        </p:nvSpPr>
        <p:spPr>
          <a:xfrm>
            <a:off x="5367475" y="3320300"/>
            <a:ext cx="2841000" cy="10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346" name="Google Shape;346;p45"/>
          <p:cNvCxnSpPr/>
          <p:nvPr/>
        </p:nvCxnSpPr>
        <p:spPr>
          <a:xfrm flipH="1">
            <a:off x="2814150" y="-1263000"/>
            <a:ext cx="3757500" cy="418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7" name="Google Shape;347;p45"/>
          <p:cNvSpPr/>
          <p:nvPr/>
        </p:nvSpPr>
        <p:spPr>
          <a:xfrm flipH="1">
            <a:off x="7919875" y="3825775"/>
            <a:ext cx="1296000" cy="1382400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9">
  <p:cSld name="CUSTOM_21_1_3">
    <p:bg>
      <p:bgPr>
        <a:solidFill>
          <a:schemeClr val="dk1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6"/>
          <p:cNvSpPr txBox="1"/>
          <p:nvPr>
            <p:ph idx="1" type="body"/>
          </p:nvPr>
        </p:nvSpPr>
        <p:spPr>
          <a:xfrm>
            <a:off x="713225" y="2347850"/>
            <a:ext cx="4941600" cy="22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50" name="Google Shape;350;p46"/>
          <p:cNvSpPr txBox="1"/>
          <p:nvPr>
            <p:ph type="title"/>
          </p:nvPr>
        </p:nvSpPr>
        <p:spPr>
          <a:xfrm>
            <a:off x="713225" y="1061025"/>
            <a:ext cx="5218800" cy="98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1" name="Google Shape;351;p46"/>
          <p:cNvSpPr/>
          <p:nvPr/>
        </p:nvSpPr>
        <p:spPr>
          <a:xfrm rot="5400000">
            <a:off x="-761012" y="-790512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2" name="Google Shape;352;p46"/>
          <p:cNvSpPr/>
          <p:nvPr/>
        </p:nvSpPr>
        <p:spPr>
          <a:xfrm rot="5400000">
            <a:off x="-856262" y="-1009587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3" name="Google Shape;353;p46"/>
          <p:cNvSpPr/>
          <p:nvPr/>
        </p:nvSpPr>
        <p:spPr>
          <a:xfrm rot="-5400000">
            <a:off x="2896850" y="288000"/>
            <a:ext cx="10141200" cy="45675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2">
  <p:cSld name="SECTION_TITLE_AND_DESCRIPTION_2">
    <p:bg>
      <p:bgPr>
        <a:solidFill>
          <a:schemeClr val="accent5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7"/>
          <p:cNvSpPr/>
          <p:nvPr/>
        </p:nvSpPr>
        <p:spPr>
          <a:xfrm rot="5400000">
            <a:off x="-64425" y="64350"/>
            <a:ext cx="4243200" cy="4114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47"/>
          <p:cNvSpPr/>
          <p:nvPr/>
        </p:nvSpPr>
        <p:spPr>
          <a:xfrm flipH="1" rot="-5400000">
            <a:off x="4941700" y="26525"/>
            <a:ext cx="4364700" cy="42276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47"/>
          <p:cNvSpPr txBox="1"/>
          <p:nvPr>
            <p:ph type="ctrTitle"/>
          </p:nvPr>
        </p:nvSpPr>
        <p:spPr>
          <a:xfrm>
            <a:off x="1690800" y="1707225"/>
            <a:ext cx="5762400" cy="146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b="1"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b="1"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b="1"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b="1"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b="1"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b="1"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b="1"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b="1"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b="1" sz="8000"/>
            </a:lvl9pPr>
          </a:lstStyle>
          <a:p/>
        </p:txBody>
      </p:sp>
      <p:sp>
        <p:nvSpPr>
          <p:cNvPr id="358" name="Google Shape;358;p47"/>
          <p:cNvSpPr txBox="1"/>
          <p:nvPr>
            <p:ph idx="1" type="subTitle"/>
          </p:nvPr>
        </p:nvSpPr>
        <p:spPr>
          <a:xfrm>
            <a:off x="1431175" y="3334300"/>
            <a:ext cx="6281400" cy="11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idact Gothic"/>
              <a:buNone/>
              <a:defRPr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2">
    <p:bg>
      <p:bgPr>
        <a:solidFill>
          <a:schemeClr val="accent5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8"/>
          <p:cNvSpPr txBox="1"/>
          <p:nvPr>
            <p:ph idx="1" type="subTitle"/>
          </p:nvPr>
        </p:nvSpPr>
        <p:spPr>
          <a:xfrm>
            <a:off x="833927" y="2641577"/>
            <a:ext cx="31008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61" name="Google Shape;361;p48"/>
          <p:cNvSpPr txBox="1"/>
          <p:nvPr>
            <p:ph idx="2" type="subTitle"/>
          </p:nvPr>
        </p:nvSpPr>
        <p:spPr>
          <a:xfrm>
            <a:off x="5209273" y="2641577"/>
            <a:ext cx="31008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62" name="Google Shape;362;p48"/>
          <p:cNvSpPr txBox="1"/>
          <p:nvPr>
            <p:ph type="title"/>
          </p:nvPr>
        </p:nvSpPr>
        <p:spPr>
          <a:xfrm>
            <a:off x="1554977" y="1985760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3" name="Google Shape;363;p48"/>
          <p:cNvSpPr txBox="1"/>
          <p:nvPr>
            <p:ph idx="3" type="title"/>
          </p:nvPr>
        </p:nvSpPr>
        <p:spPr>
          <a:xfrm>
            <a:off x="5930323" y="1985760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4" name="Google Shape;364;p48"/>
          <p:cNvSpPr/>
          <p:nvPr/>
        </p:nvSpPr>
        <p:spPr>
          <a:xfrm rot="10800000">
            <a:off x="3588450" y="-22625"/>
            <a:ext cx="1967100" cy="8859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0_3">
    <p:bg>
      <p:bgPr>
        <a:solidFill>
          <a:schemeClr val="accent5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9"/>
          <p:cNvSpPr/>
          <p:nvPr/>
        </p:nvSpPr>
        <p:spPr>
          <a:xfrm rot="-5400000">
            <a:off x="5236050" y="1293550"/>
            <a:ext cx="3924900" cy="3891000"/>
          </a:xfrm>
          <a:prstGeom prst="rtTriangle">
            <a:avLst/>
          </a:prstGeom>
          <a:solidFill>
            <a:srgbClr val="6868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49"/>
          <p:cNvSpPr/>
          <p:nvPr/>
        </p:nvSpPr>
        <p:spPr>
          <a:xfrm flipH="1" rot="10800000">
            <a:off x="37875" y="150"/>
            <a:ext cx="9106200" cy="4469700"/>
          </a:xfrm>
          <a:prstGeom prst="triangle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49"/>
          <p:cNvSpPr/>
          <p:nvPr/>
        </p:nvSpPr>
        <p:spPr>
          <a:xfrm flipH="1">
            <a:off x="3580800" y="1387275"/>
            <a:ext cx="9554400" cy="4859700"/>
          </a:xfrm>
          <a:prstGeom prst="triangle">
            <a:avLst>
              <a:gd fmla="val 49428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49"/>
          <p:cNvSpPr txBox="1"/>
          <p:nvPr>
            <p:ph type="ctrTitle"/>
          </p:nvPr>
        </p:nvSpPr>
        <p:spPr>
          <a:xfrm>
            <a:off x="816825" y="1232050"/>
            <a:ext cx="5762400" cy="58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0" name="Google Shape;370;p49"/>
          <p:cNvSpPr txBox="1"/>
          <p:nvPr>
            <p:ph idx="1" type="subTitle"/>
          </p:nvPr>
        </p:nvSpPr>
        <p:spPr>
          <a:xfrm>
            <a:off x="816825" y="1873375"/>
            <a:ext cx="5762400" cy="15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2">
  <p:cSld name="CAPTION_ONLY_2">
    <p:bg>
      <p:bgPr>
        <a:solidFill>
          <a:schemeClr val="accent5"/>
        </a:soli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0"/>
          <p:cNvSpPr/>
          <p:nvPr/>
        </p:nvSpPr>
        <p:spPr>
          <a:xfrm>
            <a:off x="-50" y="5600"/>
            <a:ext cx="9144000" cy="51435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50"/>
          <p:cNvSpPr/>
          <p:nvPr/>
        </p:nvSpPr>
        <p:spPr>
          <a:xfrm>
            <a:off x="4312400" y="3669275"/>
            <a:ext cx="4886400" cy="105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50"/>
          <p:cNvSpPr txBox="1"/>
          <p:nvPr>
            <p:ph type="title"/>
          </p:nvPr>
        </p:nvSpPr>
        <p:spPr>
          <a:xfrm>
            <a:off x="4572000" y="3729575"/>
            <a:ext cx="3858900" cy="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5" name="Google Shape;375;p50"/>
          <p:cNvSpPr/>
          <p:nvPr/>
        </p:nvSpPr>
        <p:spPr>
          <a:xfrm rot="5400000">
            <a:off x="-341212" y="-788137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6" name="Google Shape;376;p50"/>
          <p:cNvSpPr/>
          <p:nvPr/>
        </p:nvSpPr>
        <p:spPr>
          <a:xfrm rot="5400000">
            <a:off x="-436462" y="-1007212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accent5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  <p:sp>
        <p:nvSpPr>
          <p:cNvPr id="33" name="Google Shape;33;p6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cap="flat" cmpd="sng" w="19050">
            <a:solidFill>
              <a:srgbClr val="3838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EEEEE"/>
              </a:solidFill>
            </a:endParaRPr>
          </a:p>
        </p:txBody>
      </p:sp>
      <p:sp>
        <p:nvSpPr>
          <p:cNvPr id="34" name="Google Shape;34;p6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rgbClr val="9292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EEEEE"/>
              </a:solidFill>
            </a:endParaRPr>
          </a:p>
        </p:txBody>
      </p:sp>
      <p:sp>
        <p:nvSpPr>
          <p:cNvPr id="35" name="Google Shape;35;p6"/>
          <p:cNvSpPr/>
          <p:nvPr/>
        </p:nvSpPr>
        <p:spPr>
          <a:xfrm flipH="1" rot="10800000">
            <a:off x="-762425" y="-915550"/>
            <a:ext cx="3405900" cy="3302400"/>
          </a:xfrm>
          <a:prstGeom prst="rtTriangle">
            <a:avLst/>
          </a:prstGeom>
          <a:solidFill>
            <a:srgbClr val="9292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EEEEE"/>
              </a:solidFill>
            </a:endParaRPr>
          </a:p>
        </p:txBody>
      </p:sp>
      <p:sp>
        <p:nvSpPr>
          <p:cNvPr id="36" name="Google Shape;36;p6"/>
          <p:cNvSpPr/>
          <p:nvPr/>
        </p:nvSpPr>
        <p:spPr>
          <a:xfrm flipH="1" rot="10800000">
            <a:off x="-168140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rgbClr val="3838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_2">
    <p:bg>
      <p:bgPr>
        <a:solidFill>
          <a:schemeClr val="accent5"/>
        </a:solid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1"/>
          <p:cNvSpPr/>
          <p:nvPr/>
        </p:nvSpPr>
        <p:spPr>
          <a:xfrm>
            <a:off x="-50" y="5600"/>
            <a:ext cx="9144000" cy="51435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51"/>
          <p:cNvSpPr/>
          <p:nvPr/>
        </p:nvSpPr>
        <p:spPr>
          <a:xfrm>
            <a:off x="-75550" y="463300"/>
            <a:ext cx="4886400" cy="105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51"/>
          <p:cNvSpPr/>
          <p:nvPr/>
        </p:nvSpPr>
        <p:spPr>
          <a:xfrm rot="10800000">
            <a:off x="6530450" y="-61437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1" name="Google Shape;381;p51"/>
          <p:cNvSpPr/>
          <p:nvPr/>
        </p:nvSpPr>
        <p:spPr>
          <a:xfrm rot="10800000">
            <a:off x="6749525" y="-709625"/>
            <a:ext cx="3405900" cy="3302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2" name="Google Shape;382;p51"/>
          <p:cNvSpPr txBox="1"/>
          <p:nvPr>
            <p:ph type="title"/>
          </p:nvPr>
        </p:nvSpPr>
        <p:spPr>
          <a:xfrm>
            <a:off x="713225" y="530725"/>
            <a:ext cx="3858900" cy="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4">
  <p:cSld name="CUSTOM_1_1_5">
    <p:bg>
      <p:bgPr>
        <a:solidFill>
          <a:schemeClr val="accent5"/>
        </a:solidFill>
      </p:bgPr>
    </p:bg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2"/>
          <p:cNvSpPr txBox="1"/>
          <p:nvPr>
            <p:ph type="title"/>
          </p:nvPr>
        </p:nvSpPr>
        <p:spPr>
          <a:xfrm>
            <a:off x="1319574" y="201112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5" name="Google Shape;385;p52"/>
          <p:cNvSpPr txBox="1"/>
          <p:nvPr>
            <p:ph idx="1" type="subTitle"/>
          </p:nvPr>
        </p:nvSpPr>
        <p:spPr>
          <a:xfrm>
            <a:off x="1319576" y="2286575"/>
            <a:ext cx="2221500" cy="5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86" name="Google Shape;386;p52"/>
          <p:cNvSpPr txBox="1"/>
          <p:nvPr>
            <p:ph idx="2" type="title"/>
          </p:nvPr>
        </p:nvSpPr>
        <p:spPr>
          <a:xfrm>
            <a:off x="4681398" y="20112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7" name="Google Shape;387;p52"/>
          <p:cNvSpPr txBox="1"/>
          <p:nvPr>
            <p:ph idx="3" type="subTitle"/>
          </p:nvPr>
        </p:nvSpPr>
        <p:spPr>
          <a:xfrm>
            <a:off x="4681376" y="2285050"/>
            <a:ext cx="2221500" cy="5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88" name="Google Shape;388;p52"/>
          <p:cNvSpPr txBox="1"/>
          <p:nvPr>
            <p:ph idx="4" type="title"/>
          </p:nvPr>
        </p:nvSpPr>
        <p:spPr>
          <a:xfrm>
            <a:off x="2410949" y="326842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9" name="Google Shape;389;p52"/>
          <p:cNvSpPr txBox="1"/>
          <p:nvPr>
            <p:ph idx="5" type="subTitle"/>
          </p:nvPr>
        </p:nvSpPr>
        <p:spPr>
          <a:xfrm>
            <a:off x="2410951" y="3543875"/>
            <a:ext cx="2221500" cy="5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90" name="Google Shape;390;p52"/>
          <p:cNvSpPr txBox="1"/>
          <p:nvPr>
            <p:ph idx="6" type="title"/>
          </p:nvPr>
        </p:nvSpPr>
        <p:spPr>
          <a:xfrm>
            <a:off x="5772773" y="32685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1" name="Google Shape;391;p52"/>
          <p:cNvSpPr txBox="1"/>
          <p:nvPr>
            <p:ph idx="7" type="subTitle"/>
          </p:nvPr>
        </p:nvSpPr>
        <p:spPr>
          <a:xfrm>
            <a:off x="5772750" y="3542350"/>
            <a:ext cx="2221500" cy="5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92" name="Google Shape;392;p52"/>
          <p:cNvSpPr/>
          <p:nvPr/>
        </p:nvSpPr>
        <p:spPr>
          <a:xfrm rot="-5400000">
            <a:off x="7319425" y="3228300"/>
            <a:ext cx="2112600" cy="2048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52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94" name="Google Shape;394;p52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95" name="Google Shape;395;p52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96" name="Google Shape;396;p52"/>
          <p:cNvSpPr/>
          <p:nvPr/>
        </p:nvSpPr>
        <p:spPr>
          <a:xfrm rot="5400000">
            <a:off x="-262475" y="-188987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7" name="Google Shape;397;p52"/>
          <p:cNvSpPr txBox="1"/>
          <p:nvPr>
            <p:ph idx="8"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6_3">
    <p:bg>
      <p:bgPr>
        <a:solidFill>
          <a:schemeClr val="accent5"/>
        </a:solid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3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0" name="Google Shape;400;p53"/>
          <p:cNvSpPr txBox="1"/>
          <p:nvPr>
            <p:ph idx="1" type="subTitle"/>
          </p:nvPr>
        </p:nvSpPr>
        <p:spPr>
          <a:xfrm>
            <a:off x="1742675" y="3508850"/>
            <a:ext cx="2379600" cy="6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01" name="Google Shape;401;p53"/>
          <p:cNvSpPr txBox="1"/>
          <p:nvPr>
            <p:ph idx="2" type="subTitle"/>
          </p:nvPr>
        </p:nvSpPr>
        <p:spPr>
          <a:xfrm>
            <a:off x="5021770" y="3508850"/>
            <a:ext cx="2379600" cy="6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02" name="Google Shape;402;p53"/>
          <p:cNvSpPr txBox="1"/>
          <p:nvPr>
            <p:ph idx="3" type="title"/>
          </p:nvPr>
        </p:nvSpPr>
        <p:spPr>
          <a:xfrm>
            <a:off x="1865338" y="3248250"/>
            <a:ext cx="21342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3" name="Google Shape;403;p53"/>
          <p:cNvSpPr txBox="1"/>
          <p:nvPr>
            <p:ph idx="4" type="title"/>
          </p:nvPr>
        </p:nvSpPr>
        <p:spPr>
          <a:xfrm>
            <a:off x="5144462" y="3248250"/>
            <a:ext cx="21342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4" name="Google Shape;404;p53"/>
          <p:cNvSpPr/>
          <p:nvPr/>
        </p:nvSpPr>
        <p:spPr>
          <a:xfrm flipH="1" rot="10800000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53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2_3">
    <p:bg>
      <p:bgPr>
        <a:solidFill>
          <a:schemeClr val="accent5"/>
        </a:solid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4"/>
          <p:cNvSpPr/>
          <p:nvPr/>
        </p:nvSpPr>
        <p:spPr>
          <a:xfrm rot="10800000">
            <a:off x="5891850" y="-387100"/>
            <a:ext cx="5264100" cy="26976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54"/>
          <p:cNvSpPr/>
          <p:nvPr/>
        </p:nvSpPr>
        <p:spPr>
          <a:xfrm>
            <a:off x="-5191825" y="2310500"/>
            <a:ext cx="7403100" cy="3794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54"/>
          <p:cNvSpPr txBox="1"/>
          <p:nvPr>
            <p:ph type="title"/>
          </p:nvPr>
        </p:nvSpPr>
        <p:spPr>
          <a:xfrm>
            <a:off x="862450" y="332445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0" name="Google Shape;410;p54"/>
          <p:cNvSpPr txBox="1"/>
          <p:nvPr>
            <p:ph idx="1" type="subTitle"/>
          </p:nvPr>
        </p:nvSpPr>
        <p:spPr>
          <a:xfrm>
            <a:off x="424450" y="3583211"/>
            <a:ext cx="26397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11" name="Google Shape;411;p54"/>
          <p:cNvSpPr txBox="1"/>
          <p:nvPr>
            <p:ph idx="2" type="title"/>
          </p:nvPr>
        </p:nvSpPr>
        <p:spPr>
          <a:xfrm>
            <a:off x="6525755" y="332445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2" name="Google Shape;412;p54"/>
          <p:cNvSpPr txBox="1"/>
          <p:nvPr>
            <p:ph idx="3" type="subTitle"/>
          </p:nvPr>
        </p:nvSpPr>
        <p:spPr>
          <a:xfrm>
            <a:off x="6087751" y="3583211"/>
            <a:ext cx="26397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13" name="Google Shape;413;p54"/>
          <p:cNvSpPr txBox="1"/>
          <p:nvPr>
            <p:ph idx="4" type="title"/>
          </p:nvPr>
        </p:nvSpPr>
        <p:spPr>
          <a:xfrm>
            <a:off x="3690150" y="332445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4" name="Google Shape;414;p54"/>
          <p:cNvSpPr txBox="1"/>
          <p:nvPr>
            <p:ph idx="5" type="subTitle"/>
          </p:nvPr>
        </p:nvSpPr>
        <p:spPr>
          <a:xfrm>
            <a:off x="3252148" y="3583211"/>
            <a:ext cx="26397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15" name="Google Shape;415;p54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2_3">
    <p:bg>
      <p:bgPr>
        <a:solidFill>
          <a:schemeClr val="accent5"/>
        </a:soli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5"/>
          <p:cNvSpPr txBox="1"/>
          <p:nvPr>
            <p:ph type="title"/>
          </p:nvPr>
        </p:nvSpPr>
        <p:spPr>
          <a:xfrm>
            <a:off x="713225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3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8" name="Google Shape;418;p55"/>
          <p:cNvSpPr/>
          <p:nvPr/>
        </p:nvSpPr>
        <p:spPr>
          <a:xfrm>
            <a:off x="-1776650" y="270117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19" name="Google Shape;419;p55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20" name="Google Shape;420;p55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" name="Google Shape;4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6250" y="597425"/>
            <a:ext cx="7891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Julius Sans One"/>
              <a:buNone/>
              <a:defRPr sz="25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Julius Sans One"/>
              <a:buNone/>
              <a:defRPr sz="25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Julius Sans One"/>
              <a:buNone/>
              <a:defRPr sz="25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Julius Sans One"/>
              <a:buNone/>
              <a:defRPr sz="25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Julius Sans One"/>
              <a:buNone/>
              <a:defRPr sz="25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Julius Sans One"/>
              <a:buNone/>
              <a:defRPr sz="25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Julius Sans One"/>
              <a:buNone/>
              <a:defRPr sz="25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Julius Sans One"/>
              <a:buNone/>
              <a:defRPr sz="25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Julius Sans One"/>
              <a:buNone/>
              <a:defRPr sz="25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6250" y="1304875"/>
            <a:ext cx="7891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●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■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●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■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●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■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6"/>
          <p:cNvSpPr txBox="1"/>
          <p:nvPr>
            <p:ph type="ctrTitle"/>
          </p:nvPr>
        </p:nvSpPr>
        <p:spPr>
          <a:xfrm>
            <a:off x="3603058" y="1948236"/>
            <a:ext cx="45435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Questrial"/>
                <a:ea typeface="Questrial"/>
                <a:cs typeface="Questrial"/>
                <a:sym typeface="Questrial"/>
              </a:rPr>
              <a:t>Rezervační web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26" name="Google Shape;426;p56"/>
          <p:cNvSpPr txBox="1"/>
          <p:nvPr>
            <p:ph idx="1" type="subTitle"/>
          </p:nvPr>
        </p:nvSpPr>
        <p:spPr>
          <a:xfrm>
            <a:off x="2316900" y="4037775"/>
            <a:ext cx="6626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a.k.a. příště mě raději zabijte než mě nuťte psát něco dalšího pro legacy verze php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5"/>
          <p:cNvSpPr txBox="1"/>
          <p:nvPr>
            <p:ph type="ctrTitle"/>
          </p:nvPr>
        </p:nvSpPr>
        <p:spPr>
          <a:xfrm>
            <a:off x="713225" y="730700"/>
            <a:ext cx="3706800" cy="152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Questrial"/>
                <a:ea typeface="Questrial"/>
                <a:cs typeface="Questrial"/>
                <a:sym typeface="Questrial"/>
              </a:rPr>
              <a:t>Migračky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02" name="Google Shape;502;p65"/>
          <p:cNvSpPr txBox="1"/>
          <p:nvPr>
            <p:ph idx="1" type="subTitle"/>
          </p:nvPr>
        </p:nvSpPr>
        <p:spPr>
          <a:xfrm>
            <a:off x="713225" y="2472000"/>
            <a:ext cx="3678000" cy="15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s"/>
              <a:t>soubor </a:t>
            </a:r>
            <a:r>
              <a:rPr lang="cs"/>
              <a:t>migrate.php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s"/>
              <a:t>nápověda pro požití: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  	Usage: php migrate.php &lt;cmd&gt; [opt]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Commands: status, run, reset, specific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Options: --dry-run, --force, --help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s"/>
              <a:t>spouštět přes </a:t>
            </a:r>
            <a:r>
              <a:rPr lang="cs"/>
              <a:t>příkaz:</a:t>
            </a:r>
            <a:r>
              <a:rPr lang="cs"/>
              <a:t> php .\migrate.php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65"/>
          <p:cNvSpPr txBox="1"/>
          <p:nvPr/>
        </p:nvSpPr>
        <p:spPr>
          <a:xfrm>
            <a:off x="0" y="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api/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├── auth/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6"/>
          <p:cNvSpPr txBox="1"/>
          <p:nvPr>
            <p:ph type="ctrTitle"/>
          </p:nvPr>
        </p:nvSpPr>
        <p:spPr>
          <a:xfrm>
            <a:off x="713225" y="730700"/>
            <a:ext cx="3706800" cy="51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Questrial"/>
                <a:ea typeface="Questrial"/>
                <a:cs typeface="Questrial"/>
                <a:sym typeface="Questrial"/>
              </a:rPr>
              <a:t>Složka migrací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09" name="Google Shape;509;p66"/>
          <p:cNvSpPr txBox="1"/>
          <p:nvPr>
            <p:ph idx="1" type="subTitle"/>
          </p:nvPr>
        </p:nvSpPr>
        <p:spPr>
          <a:xfrm>
            <a:off x="464400" y="1243100"/>
            <a:ext cx="4291800" cy="3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1100"/>
              <a:t>migrations/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1100"/>
              <a:t>├── data/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1100"/>
              <a:t>│   ├── 001_populate_admin_user.php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1100"/>
              <a:t>│   ├── 002_populate_room_types.php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1100"/>
              <a:t>│   ├── 003_populate_buildings.php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1100"/>
              <a:t>│   ├── 004_populate_floors.php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1100"/>
              <a:t>│   ├── 005_populate_reservation_purposes.php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1100"/>
              <a:t>│   ├── 006_populate_sample_users.php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1100"/>
              <a:t>│   ├── 007_populate_sample_rooms.php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1100"/>
              <a:t>│   └── 008_populate_sample_reservations.php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1100"/>
              <a:t>├── tables/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1100"/>
              <a:t>│   ├── 001_create_core_tables.php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1100"/>
              <a:t>│   ├── 002_create_permissions_table.php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1100"/>
              <a:t>│   ├── 003_create_room_structure_tables.php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1100"/>
              <a:t>│   ├── 004_create_rooms_table.php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1100"/>
              <a:t>│   ├── 005_create_reservation_tables.php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1100"/>
              <a:t>│ </a:t>
            </a:r>
            <a:r>
              <a:rPr lang="cs" sz="1100"/>
              <a:t>  </a:t>
            </a:r>
            <a:r>
              <a:rPr lang="cs" sz="1100"/>
              <a:t>└──</a:t>
            </a:r>
            <a:r>
              <a:rPr lang="cs" sz="1100"/>
              <a:t> 006_add_reservation_conflict_constraint</a:t>
            </a:r>
            <a:r>
              <a:rPr lang="cs" sz="1100"/>
              <a:t>.php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1100"/>
              <a:t>├── .htaccess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1100"/>
              <a:t>└── 000_reset_database.php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10" name="Google Shape;510;p66"/>
          <p:cNvSpPr txBox="1"/>
          <p:nvPr/>
        </p:nvSpPr>
        <p:spPr>
          <a:xfrm>
            <a:off x="0" y="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api/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├── auth/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7"/>
          <p:cNvSpPr txBox="1"/>
          <p:nvPr>
            <p:ph type="title"/>
          </p:nvPr>
        </p:nvSpPr>
        <p:spPr>
          <a:xfrm>
            <a:off x="626250" y="597425"/>
            <a:ext cx="789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Questrial"/>
                <a:ea typeface="Questrial"/>
                <a:cs typeface="Questrial"/>
                <a:sym typeface="Questrial"/>
              </a:rPr>
              <a:t>Obecný přehled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32" name="Google Shape;432;p57"/>
          <p:cNvSpPr txBox="1"/>
          <p:nvPr>
            <p:ph idx="1" type="body"/>
          </p:nvPr>
        </p:nvSpPr>
        <p:spPr>
          <a:xfrm>
            <a:off x="626250" y="1304875"/>
            <a:ext cx="789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s"/>
              <a:t>Funkční rezervační systém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s"/>
              <a:t>Systém přístupu (neboli role)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s"/>
              <a:t>Možnost ověřování účtů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s"/>
              <a:t>Autorizační systém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s"/>
              <a:t>Propojení do databáze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s"/>
              <a:t>Migrace databáze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s"/>
              <a:t>Responzivita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8"/>
          <p:cNvSpPr txBox="1"/>
          <p:nvPr>
            <p:ph type="title"/>
          </p:nvPr>
        </p:nvSpPr>
        <p:spPr>
          <a:xfrm>
            <a:off x="626250" y="597425"/>
            <a:ext cx="789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Questrial"/>
                <a:ea typeface="Questrial"/>
                <a:cs typeface="Questrial"/>
                <a:sym typeface="Questrial"/>
              </a:rPr>
              <a:t>Rozvržení aplikace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38" name="Google Shape;438;p58"/>
          <p:cNvSpPr txBox="1"/>
          <p:nvPr>
            <p:ph idx="1" type="body"/>
          </p:nvPr>
        </p:nvSpPr>
        <p:spPr>
          <a:xfrm>
            <a:off x="626250" y="1304875"/>
            <a:ext cx="789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s"/>
              <a:t>SPA architektura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s"/>
              <a:t>Každý layout má vlastní zjišťování uživatelského oprávnění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s"/>
              <a:t>Rozhodování daných templatů je tvořeno </a:t>
            </a:r>
            <a:r>
              <a:rPr lang="cs"/>
              <a:t>kontrolerem</a:t>
            </a:r>
            <a:r>
              <a:rPr lang="cs"/>
              <a:t> loadPage()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s"/>
              <a:t>Projekt řazen to komponent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s"/>
              <a:t>Custom vytváření alertů dialogů a zpráv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s"/>
              <a:t>Uživatel má oprávnění modifikovat svůj účet a věci co sám vytvořil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s"/>
              <a:t>složky: /lib; /components; slouží jako uchovávání </a:t>
            </a:r>
            <a:r>
              <a:rPr lang="cs"/>
              <a:t>vyvolávaných</a:t>
            </a:r>
            <a:r>
              <a:rPr lang="cs"/>
              <a:t> komponentů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9"/>
          <p:cNvSpPr txBox="1"/>
          <p:nvPr>
            <p:ph type="title"/>
          </p:nvPr>
        </p:nvSpPr>
        <p:spPr>
          <a:xfrm>
            <a:off x="4572000" y="3729575"/>
            <a:ext cx="3858900" cy="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Questrial"/>
                <a:ea typeface="Questrial"/>
                <a:cs typeface="Questrial"/>
                <a:sym typeface="Questrial"/>
              </a:rPr>
              <a:t>Ukázka kontroleru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444" name="Google Shape;44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8575" y="121225"/>
            <a:ext cx="4905500" cy="3324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Google Shape;445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6100" y="1522299"/>
            <a:ext cx="2937875" cy="343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0"/>
          <p:cNvSpPr txBox="1"/>
          <p:nvPr>
            <p:ph type="ctrTitle"/>
          </p:nvPr>
        </p:nvSpPr>
        <p:spPr>
          <a:xfrm>
            <a:off x="713225" y="730700"/>
            <a:ext cx="3706800" cy="152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Questrial"/>
                <a:ea typeface="Questrial"/>
                <a:cs typeface="Questrial"/>
                <a:sym typeface="Questrial"/>
              </a:rPr>
              <a:t>Autorizace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51" name="Google Shape;451;p60"/>
          <p:cNvSpPr txBox="1"/>
          <p:nvPr>
            <p:ph idx="1" type="subTitle"/>
          </p:nvPr>
        </p:nvSpPr>
        <p:spPr>
          <a:xfrm>
            <a:off x="713225" y="2472000"/>
            <a:ext cx="3678000" cy="19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Questrial"/>
              <a:buChar char="●"/>
            </a:pPr>
            <a:r>
              <a:rPr lang="cs">
                <a:latin typeface="Questrial"/>
                <a:ea typeface="Questrial"/>
                <a:cs typeface="Questrial"/>
                <a:sym typeface="Questrial"/>
              </a:rPr>
              <a:t>Použití tokenů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Questrial"/>
              <a:buChar char="●"/>
            </a:pPr>
            <a:r>
              <a:rPr lang="cs">
                <a:latin typeface="Questrial"/>
                <a:ea typeface="Questrial"/>
                <a:cs typeface="Questrial"/>
                <a:sym typeface="Questrial"/>
              </a:rPr>
              <a:t>sessions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Questrial"/>
              <a:buChar char="●"/>
            </a:pPr>
            <a:r>
              <a:rPr lang="cs">
                <a:latin typeface="Questrial"/>
                <a:ea typeface="Questrial"/>
                <a:cs typeface="Questrial"/>
                <a:sym typeface="Questrial"/>
              </a:rPr>
              <a:t>aktivní middleware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Questrial"/>
              <a:buChar char="●"/>
            </a:pPr>
            <a:r>
              <a:rPr lang="cs">
                <a:latin typeface="Questrial"/>
                <a:ea typeface="Questrial"/>
                <a:cs typeface="Questrial"/>
                <a:sym typeface="Questrial"/>
              </a:rPr>
              <a:t>registrace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Questrial"/>
              <a:buChar char="●"/>
            </a:pPr>
            <a:r>
              <a:rPr lang="cs">
                <a:latin typeface="Questrial"/>
                <a:ea typeface="Questrial"/>
                <a:cs typeface="Questrial"/>
                <a:sym typeface="Questrial"/>
              </a:rPr>
              <a:t>přihlášení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Questrial"/>
              <a:buChar char="●"/>
            </a:pPr>
            <a:r>
              <a:rPr lang="cs">
                <a:latin typeface="Questrial"/>
                <a:ea typeface="Questrial"/>
                <a:cs typeface="Questrial"/>
                <a:sym typeface="Questrial"/>
              </a:rPr>
              <a:t>změna údajů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1"/>
          <p:cNvSpPr txBox="1"/>
          <p:nvPr>
            <p:ph type="title"/>
          </p:nvPr>
        </p:nvSpPr>
        <p:spPr>
          <a:xfrm>
            <a:off x="713225" y="530725"/>
            <a:ext cx="3858900" cy="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Questrial"/>
                <a:ea typeface="Questrial"/>
                <a:cs typeface="Questrial"/>
                <a:sym typeface="Questrial"/>
              </a:rPr>
              <a:t>API access pointy pro JS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57" name="Google Shape;457;p61"/>
          <p:cNvSpPr txBox="1"/>
          <p:nvPr/>
        </p:nvSpPr>
        <p:spPr>
          <a:xfrm>
            <a:off x="234200" y="1558375"/>
            <a:ext cx="3666300" cy="3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1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api/</a:t>
            </a:r>
            <a:endParaRPr sz="1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1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├── auth/</a:t>
            </a:r>
            <a:endParaRPr sz="1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1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│   ├── login.php</a:t>
            </a:r>
            <a:endParaRPr sz="1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1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│   ├── logout.php</a:t>
            </a:r>
            <a:endParaRPr sz="1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1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│   ├── refresh.php</a:t>
            </a:r>
            <a:endParaRPr sz="1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1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│   └── test.php</a:t>
            </a:r>
            <a:endParaRPr sz="1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1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├── buildings/</a:t>
            </a:r>
            <a:endParaRPr sz="1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1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│   ├── create.php</a:t>
            </a:r>
            <a:endParaRPr sz="1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1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│   ├── delete.php</a:t>
            </a:r>
            <a:endParaRPr sz="1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1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│   ├── edit.php</a:t>
            </a:r>
            <a:endParaRPr sz="1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1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│   └── list.php</a:t>
            </a:r>
            <a:endParaRPr sz="1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1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├── floors/</a:t>
            </a:r>
            <a:endParaRPr sz="1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1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│   ├── create.php</a:t>
            </a:r>
            <a:endParaRPr sz="1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1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│   ├── delete.php</a:t>
            </a:r>
            <a:endParaRPr sz="1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│   ├── edit.php</a:t>
            </a:r>
            <a:endParaRPr sz="1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│   ├── list-with-buildings.php</a:t>
            </a:r>
            <a:endParaRPr sz="1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│   └── list.php</a:t>
            </a:r>
            <a:endParaRPr sz="1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58" name="Google Shape;458;p61"/>
          <p:cNvSpPr txBox="1"/>
          <p:nvPr/>
        </p:nvSpPr>
        <p:spPr>
          <a:xfrm>
            <a:off x="2386350" y="1558375"/>
            <a:ext cx="3666300" cy="3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1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├── navigation/</a:t>
            </a:r>
            <a:endParaRPr sz="1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1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│   └── load-page.php</a:t>
            </a:r>
            <a:endParaRPr sz="1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1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├── permissions/</a:t>
            </a:r>
            <a:endParaRPr sz="1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1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│   └── update.php</a:t>
            </a:r>
            <a:endParaRPr sz="1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1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├── purposes/</a:t>
            </a:r>
            <a:endParaRPr sz="1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1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│   ├── create.php</a:t>
            </a:r>
            <a:endParaRPr sz="1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1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│   ├── delete.php</a:t>
            </a:r>
            <a:endParaRPr sz="1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1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│   └── edit.php</a:t>
            </a:r>
            <a:endParaRPr sz="1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1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├── reservations/</a:t>
            </a:r>
            <a:endParaRPr sz="1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1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│   ├── create.php</a:t>
            </a:r>
            <a:endParaRPr sz="1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1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│   ├── delete.php</a:t>
            </a:r>
            <a:endParaRPr sz="1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1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│   ├── edit.php</a:t>
            </a:r>
            <a:endParaRPr sz="1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1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│   ├── get-by-date.php</a:t>
            </a:r>
            <a:endParaRPr sz="1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1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│   └── get-day-detail.php</a:t>
            </a:r>
            <a:endParaRPr sz="1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59" name="Google Shape;459;p61"/>
          <p:cNvSpPr txBox="1"/>
          <p:nvPr/>
        </p:nvSpPr>
        <p:spPr>
          <a:xfrm>
            <a:off x="4241275" y="1657500"/>
            <a:ext cx="3666300" cy="3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├── room-types/</a:t>
            </a:r>
            <a:endParaRPr sz="1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│   ├── create.php</a:t>
            </a:r>
            <a:endParaRPr sz="1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│   ├── delete.php</a:t>
            </a:r>
            <a:endParaRPr sz="1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│   └── edit.php</a:t>
            </a:r>
            <a:endParaRPr sz="1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├── rooms/</a:t>
            </a:r>
            <a:endParaRPr sz="1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│   ├── create.php</a:t>
            </a:r>
            <a:endParaRPr sz="1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│   ├── delete.php</a:t>
            </a:r>
            <a:endParaRPr sz="1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│   └── edit.php</a:t>
            </a:r>
            <a:endParaRPr sz="1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└── users/</a:t>
            </a:r>
            <a:endParaRPr sz="1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  ├── update-profile.php</a:t>
            </a:r>
            <a:endParaRPr sz="1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1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    └── verify.php</a:t>
            </a:r>
            <a:endParaRPr sz="1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2"/>
          <p:cNvSpPr txBox="1"/>
          <p:nvPr>
            <p:ph idx="8" type="title"/>
          </p:nvPr>
        </p:nvSpPr>
        <p:spPr>
          <a:xfrm>
            <a:off x="6215127" y="1830575"/>
            <a:ext cx="18756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Questrial"/>
                <a:ea typeface="Questrial"/>
                <a:cs typeface="Questrial"/>
                <a:sym typeface="Questrial"/>
              </a:rPr>
              <a:t>tokens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65" name="Google Shape;465;p62"/>
          <p:cNvSpPr txBox="1"/>
          <p:nvPr>
            <p:ph type="title"/>
          </p:nvPr>
        </p:nvSpPr>
        <p:spPr>
          <a:xfrm>
            <a:off x="1043779" y="1830575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Questrial"/>
                <a:ea typeface="Questrial"/>
                <a:cs typeface="Questrial"/>
                <a:sym typeface="Questrial"/>
              </a:rPr>
              <a:t>migrations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66" name="Google Shape;466;p62"/>
          <p:cNvSpPr txBox="1"/>
          <p:nvPr>
            <p:ph idx="1" type="subTitle"/>
          </p:nvPr>
        </p:nvSpPr>
        <p:spPr>
          <a:xfrm>
            <a:off x="1059225" y="2140275"/>
            <a:ext cx="2021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Questrial"/>
                <a:ea typeface="Questrial"/>
                <a:cs typeface="Questrial"/>
                <a:sym typeface="Questrial"/>
              </a:rPr>
              <a:t>Ukazuje které migrace jsou aktuální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67" name="Google Shape;467;p62"/>
          <p:cNvSpPr txBox="1"/>
          <p:nvPr>
            <p:ph idx="2" type="title"/>
          </p:nvPr>
        </p:nvSpPr>
        <p:spPr>
          <a:xfrm>
            <a:off x="1043779" y="3280851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Questrial"/>
                <a:ea typeface="Questrial"/>
                <a:cs typeface="Questrial"/>
                <a:sym typeface="Questrial"/>
              </a:rPr>
              <a:t>permissions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68" name="Google Shape;468;p62"/>
          <p:cNvSpPr txBox="1"/>
          <p:nvPr>
            <p:ph idx="3" type="subTitle"/>
          </p:nvPr>
        </p:nvSpPr>
        <p:spPr>
          <a:xfrm>
            <a:off x="1059225" y="3614450"/>
            <a:ext cx="2021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Questrial"/>
                <a:ea typeface="Questrial"/>
                <a:cs typeface="Questrial"/>
                <a:sym typeface="Questrial"/>
              </a:rPr>
              <a:t>Práva uživatelů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69" name="Google Shape;469;p62"/>
          <p:cNvSpPr txBox="1"/>
          <p:nvPr>
            <p:ph idx="4" type="title"/>
          </p:nvPr>
        </p:nvSpPr>
        <p:spPr>
          <a:xfrm>
            <a:off x="3631360" y="1830575"/>
            <a:ext cx="18819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Questrial"/>
                <a:ea typeface="Questrial"/>
                <a:cs typeface="Questrial"/>
                <a:sym typeface="Questrial"/>
              </a:rPr>
              <a:t>users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70" name="Google Shape;470;p62"/>
          <p:cNvSpPr txBox="1"/>
          <p:nvPr>
            <p:ph idx="5" type="subTitle"/>
          </p:nvPr>
        </p:nvSpPr>
        <p:spPr>
          <a:xfrm>
            <a:off x="3639010" y="2140276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Questrial"/>
                <a:ea typeface="Questrial"/>
                <a:cs typeface="Questrial"/>
                <a:sym typeface="Questrial"/>
              </a:rPr>
              <a:t>Uživatelské účty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71" name="Google Shape;471;p62"/>
          <p:cNvSpPr txBox="1"/>
          <p:nvPr>
            <p:ph idx="6" type="title"/>
          </p:nvPr>
        </p:nvSpPr>
        <p:spPr>
          <a:xfrm>
            <a:off x="3631360" y="3280851"/>
            <a:ext cx="18819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Questrial"/>
                <a:ea typeface="Questrial"/>
                <a:cs typeface="Questrial"/>
                <a:sym typeface="Questrial"/>
              </a:rPr>
              <a:t>buildings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72" name="Google Shape;472;p62"/>
          <p:cNvSpPr txBox="1"/>
          <p:nvPr>
            <p:ph idx="7" type="subTitle"/>
          </p:nvPr>
        </p:nvSpPr>
        <p:spPr>
          <a:xfrm>
            <a:off x="3639010" y="36144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Questrial"/>
                <a:ea typeface="Questrial"/>
                <a:cs typeface="Questrial"/>
                <a:sym typeface="Questrial"/>
              </a:rPr>
              <a:t>Budovy, z nichž se dají tvořit patra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73" name="Google Shape;473;p62"/>
          <p:cNvSpPr txBox="1"/>
          <p:nvPr>
            <p:ph idx="9" type="subTitle"/>
          </p:nvPr>
        </p:nvSpPr>
        <p:spPr>
          <a:xfrm>
            <a:off x="6219627" y="2140276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Questrial"/>
                <a:ea typeface="Questrial"/>
                <a:cs typeface="Questrial"/>
                <a:sym typeface="Questrial"/>
              </a:rPr>
              <a:t>Session tokeny pro autorizaci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74" name="Google Shape;474;p62"/>
          <p:cNvSpPr txBox="1"/>
          <p:nvPr>
            <p:ph idx="13" type="title"/>
          </p:nvPr>
        </p:nvSpPr>
        <p:spPr>
          <a:xfrm>
            <a:off x="6215127" y="3280851"/>
            <a:ext cx="18756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Questrial"/>
                <a:ea typeface="Questrial"/>
                <a:cs typeface="Questrial"/>
                <a:sym typeface="Questrial"/>
              </a:rPr>
              <a:t>floors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75" name="Google Shape;475;p62"/>
          <p:cNvSpPr txBox="1"/>
          <p:nvPr>
            <p:ph idx="14" type="subTitle"/>
          </p:nvPr>
        </p:nvSpPr>
        <p:spPr>
          <a:xfrm>
            <a:off x="6219627" y="36144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latin typeface="Questrial"/>
                <a:ea typeface="Questrial"/>
                <a:cs typeface="Questrial"/>
                <a:sym typeface="Questrial"/>
              </a:rPr>
              <a:t>Patra, na kterých jsou místnosti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76" name="Google Shape;476;p62"/>
          <p:cNvSpPr txBox="1"/>
          <p:nvPr>
            <p:ph idx="15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Questrial"/>
                <a:ea typeface="Questrial"/>
                <a:cs typeface="Questrial"/>
                <a:sym typeface="Questrial"/>
              </a:rPr>
              <a:t>Tabulky databáze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3"/>
          <p:cNvSpPr txBox="1"/>
          <p:nvPr>
            <p:ph type="title"/>
          </p:nvPr>
        </p:nvSpPr>
        <p:spPr>
          <a:xfrm>
            <a:off x="1043779" y="1830575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Questrial"/>
                <a:ea typeface="Questrial"/>
                <a:cs typeface="Questrial"/>
                <a:sym typeface="Questrial"/>
              </a:rPr>
              <a:t>room_types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82" name="Google Shape;482;p63"/>
          <p:cNvSpPr txBox="1"/>
          <p:nvPr>
            <p:ph idx="1" type="subTitle"/>
          </p:nvPr>
        </p:nvSpPr>
        <p:spPr>
          <a:xfrm>
            <a:off x="1059229" y="2140283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Questrial"/>
                <a:ea typeface="Questrial"/>
                <a:cs typeface="Questrial"/>
                <a:sym typeface="Questrial"/>
              </a:rPr>
              <a:t>Typy pro místnosti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83" name="Google Shape;483;p63"/>
          <p:cNvSpPr txBox="1"/>
          <p:nvPr>
            <p:ph idx="2" type="title"/>
          </p:nvPr>
        </p:nvSpPr>
        <p:spPr>
          <a:xfrm>
            <a:off x="1043779" y="3280851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Questrial"/>
                <a:ea typeface="Questrial"/>
                <a:cs typeface="Questrial"/>
                <a:sym typeface="Questrial"/>
              </a:rPr>
              <a:t>reservations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84" name="Google Shape;484;p63"/>
          <p:cNvSpPr txBox="1"/>
          <p:nvPr>
            <p:ph idx="3" type="subTitle"/>
          </p:nvPr>
        </p:nvSpPr>
        <p:spPr>
          <a:xfrm>
            <a:off x="1059229" y="36144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Questrial"/>
                <a:ea typeface="Questrial"/>
                <a:cs typeface="Questrial"/>
                <a:sym typeface="Questrial"/>
              </a:rPr>
              <a:t>Prostě rezervace o tom to vše je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85" name="Google Shape;485;p63"/>
          <p:cNvSpPr txBox="1"/>
          <p:nvPr>
            <p:ph idx="4" type="title"/>
          </p:nvPr>
        </p:nvSpPr>
        <p:spPr>
          <a:xfrm>
            <a:off x="6261660" y="3280850"/>
            <a:ext cx="18819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Questrial"/>
                <a:ea typeface="Questrial"/>
                <a:cs typeface="Questrial"/>
                <a:sym typeface="Questrial"/>
              </a:rPr>
              <a:t>rooms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86" name="Google Shape;486;p63"/>
          <p:cNvSpPr txBox="1"/>
          <p:nvPr>
            <p:ph idx="5" type="subTitle"/>
          </p:nvPr>
        </p:nvSpPr>
        <p:spPr>
          <a:xfrm>
            <a:off x="6269310" y="3590551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Questrial"/>
                <a:ea typeface="Questrial"/>
                <a:cs typeface="Questrial"/>
                <a:sym typeface="Questrial"/>
              </a:rPr>
              <a:t>Místnosti na daných paterech v daných budovách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87" name="Google Shape;487;p63"/>
          <p:cNvSpPr txBox="1"/>
          <p:nvPr>
            <p:ph idx="8" type="title"/>
          </p:nvPr>
        </p:nvSpPr>
        <p:spPr>
          <a:xfrm>
            <a:off x="5720000" y="1830575"/>
            <a:ext cx="27924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Questrial"/>
                <a:ea typeface="Questrial"/>
                <a:cs typeface="Questrial"/>
                <a:sym typeface="Questrial"/>
              </a:rPr>
              <a:t>reservations_purposes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88" name="Google Shape;488;p63"/>
          <p:cNvSpPr txBox="1"/>
          <p:nvPr>
            <p:ph idx="9" type="subTitle"/>
          </p:nvPr>
        </p:nvSpPr>
        <p:spPr>
          <a:xfrm>
            <a:off x="6219627" y="2140276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Questrial"/>
                <a:ea typeface="Questrial"/>
                <a:cs typeface="Questrial"/>
                <a:sym typeface="Questrial"/>
              </a:rPr>
              <a:t>Učel, za jakým jsou rezervace povoleny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489" name="Google Shape;489;p63"/>
          <p:cNvSpPr txBox="1"/>
          <p:nvPr>
            <p:ph idx="15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Questrial"/>
                <a:ea typeface="Questrial"/>
                <a:cs typeface="Questrial"/>
                <a:sym typeface="Questrial"/>
              </a:rPr>
              <a:t>Tabulky databáze v2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4"/>
          <p:cNvSpPr txBox="1"/>
          <p:nvPr>
            <p:ph type="title"/>
          </p:nvPr>
        </p:nvSpPr>
        <p:spPr>
          <a:xfrm>
            <a:off x="713225" y="530725"/>
            <a:ext cx="3858900" cy="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latin typeface="Questrial"/>
                <a:ea typeface="Questrial"/>
                <a:cs typeface="Questrial"/>
                <a:sym typeface="Questrial"/>
              </a:rPr>
              <a:t>Ukázka databáze</a:t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495" name="Google Shape;49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550" y="1531350"/>
            <a:ext cx="3727501" cy="348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4375" y="1701850"/>
            <a:ext cx="4880375" cy="317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nimalist Grayscale Pitch Deck XL by Slidesgo">
  <a:themeElements>
    <a:clrScheme name="Simple Light">
      <a:dk1>
        <a:srgbClr val="000000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