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C59EC-1715-0E4C-ABFF-00D8978852C6}" v="19" dt="2020-09-24T06:06:01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D9870-42A8-4E8F-B498-90EDEC7879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CC369B7-8472-411C-BFD7-B8BBF6B69133}">
      <dgm:prSet/>
      <dgm:spPr/>
      <dgm:t>
        <a:bodyPr/>
        <a:lstStyle/>
        <a:p>
          <a:pPr>
            <a:defRPr cap="all"/>
          </a:pPr>
          <a:r>
            <a:rPr lang="en-KE"/>
            <a:t>Selection of Module leaders (2 module leaders)</a:t>
          </a:r>
          <a:endParaRPr lang="en-US"/>
        </a:p>
      </dgm:t>
    </dgm:pt>
    <dgm:pt modelId="{2A298435-C2E5-455D-A9F1-C9B7588ACE57}" type="parTrans" cxnId="{25B423FA-277C-499F-A74E-D0B1B9DF2DB1}">
      <dgm:prSet/>
      <dgm:spPr/>
      <dgm:t>
        <a:bodyPr/>
        <a:lstStyle/>
        <a:p>
          <a:endParaRPr lang="en-US"/>
        </a:p>
      </dgm:t>
    </dgm:pt>
    <dgm:pt modelId="{6E20662B-307C-4697-8F3F-0D91D3A86CCC}" type="sibTrans" cxnId="{25B423FA-277C-499F-A74E-D0B1B9DF2DB1}">
      <dgm:prSet/>
      <dgm:spPr/>
      <dgm:t>
        <a:bodyPr/>
        <a:lstStyle/>
        <a:p>
          <a:endParaRPr lang="en-US"/>
        </a:p>
      </dgm:t>
    </dgm:pt>
    <dgm:pt modelId="{49598FF9-2CD8-4FBB-B24C-5E8EFC329C0C}">
      <dgm:prSet/>
      <dgm:spPr/>
      <dgm:t>
        <a:bodyPr/>
        <a:lstStyle/>
        <a:p>
          <a:pPr>
            <a:defRPr cap="all"/>
          </a:pPr>
          <a:r>
            <a:rPr lang="en-KE"/>
            <a:t>Any suggestions for class conduct/ rules</a:t>
          </a:r>
          <a:endParaRPr lang="en-US"/>
        </a:p>
      </dgm:t>
    </dgm:pt>
    <dgm:pt modelId="{E83CE907-DC65-423E-B3BE-2AD4350373ED}" type="parTrans" cxnId="{CE7C70E5-9551-48B0-A38E-82874F5A2638}">
      <dgm:prSet/>
      <dgm:spPr/>
      <dgm:t>
        <a:bodyPr/>
        <a:lstStyle/>
        <a:p>
          <a:endParaRPr lang="en-US"/>
        </a:p>
      </dgm:t>
    </dgm:pt>
    <dgm:pt modelId="{B4050329-3C3D-4DE1-8830-3BA49C8EB0CB}" type="sibTrans" cxnId="{CE7C70E5-9551-48B0-A38E-82874F5A2638}">
      <dgm:prSet/>
      <dgm:spPr/>
      <dgm:t>
        <a:bodyPr/>
        <a:lstStyle/>
        <a:p>
          <a:endParaRPr lang="en-US"/>
        </a:p>
      </dgm:t>
    </dgm:pt>
    <dgm:pt modelId="{A4C1F4BD-B2B6-4821-B327-55C027A76B52}">
      <dgm:prSet/>
      <dgm:spPr/>
      <dgm:t>
        <a:bodyPr/>
        <a:lstStyle/>
        <a:p>
          <a:pPr>
            <a:defRPr cap="all"/>
          </a:pPr>
          <a:r>
            <a:rPr lang="en-KE"/>
            <a:t>Assignment submission rules </a:t>
          </a:r>
          <a:endParaRPr lang="en-US"/>
        </a:p>
      </dgm:t>
    </dgm:pt>
    <dgm:pt modelId="{3B3751FD-79C6-4F14-82BF-901A8FFCD91A}" type="parTrans" cxnId="{B3AF5479-21EA-46A1-B7D9-42C2A597A9A0}">
      <dgm:prSet/>
      <dgm:spPr/>
      <dgm:t>
        <a:bodyPr/>
        <a:lstStyle/>
        <a:p>
          <a:endParaRPr lang="en-US"/>
        </a:p>
      </dgm:t>
    </dgm:pt>
    <dgm:pt modelId="{742E7F9B-D0D4-4D59-9BE6-0E8D11CD5A7F}" type="sibTrans" cxnId="{B3AF5479-21EA-46A1-B7D9-42C2A597A9A0}">
      <dgm:prSet/>
      <dgm:spPr/>
      <dgm:t>
        <a:bodyPr/>
        <a:lstStyle/>
        <a:p>
          <a:endParaRPr lang="en-US"/>
        </a:p>
      </dgm:t>
    </dgm:pt>
    <dgm:pt modelId="{A2AEAA34-BB08-46E0-98E2-2CFA0DA3ED9D}" type="pres">
      <dgm:prSet presAssocID="{2F1D9870-42A8-4E8F-B498-90EDEC7879C4}" presName="root" presStyleCnt="0">
        <dgm:presLayoutVars>
          <dgm:dir/>
          <dgm:resizeHandles val="exact"/>
        </dgm:presLayoutVars>
      </dgm:prSet>
      <dgm:spPr/>
    </dgm:pt>
    <dgm:pt modelId="{112F1FE7-3644-4666-9D2B-7F393B1DD418}" type="pres">
      <dgm:prSet presAssocID="{FCC369B7-8472-411C-BFD7-B8BBF6B69133}" presName="compNode" presStyleCnt="0"/>
      <dgm:spPr/>
    </dgm:pt>
    <dgm:pt modelId="{927C1319-FB56-4A4B-934C-83D5E0945DB3}" type="pres">
      <dgm:prSet presAssocID="{FCC369B7-8472-411C-BFD7-B8BBF6B69133}" presName="iconBgRect" presStyleLbl="bgShp" presStyleIdx="0" presStyleCnt="3"/>
      <dgm:spPr/>
    </dgm:pt>
    <dgm:pt modelId="{EA97A475-826C-4F88-A89C-7B8FDE8208A9}" type="pres">
      <dgm:prSet presAssocID="{FCC369B7-8472-411C-BFD7-B8BBF6B69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A43FCA9-04DD-48A1-AAC5-66737D85CFA4}" type="pres">
      <dgm:prSet presAssocID="{FCC369B7-8472-411C-BFD7-B8BBF6B69133}" presName="spaceRect" presStyleCnt="0"/>
      <dgm:spPr/>
    </dgm:pt>
    <dgm:pt modelId="{10804CFE-7226-4054-81F5-1C9FD93FA840}" type="pres">
      <dgm:prSet presAssocID="{FCC369B7-8472-411C-BFD7-B8BBF6B69133}" presName="textRect" presStyleLbl="revTx" presStyleIdx="0" presStyleCnt="3">
        <dgm:presLayoutVars>
          <dgm:chMax val="1"/>
          <dgm:chPref val="1"/>
        </dgm:presLayoutVars>
      </dgm:prSet>
      <dgm:spPr/>
    </dgm:pt>
    <dgm:pt modelId="{7DEF1ED2-A29F-4929-8A74-62861A1D9D33}" type="pres">
      <dgm:prSet presAssocID="{6E20662B-307C-4697-8F3F-0D91D3A86CCC}" presName="sibTrans" presStyleCnt="0"/>
      <dgm:spPr/>
    </dgm:pt>
    <dgm:pt modelId="{E7AB5843-4D26-4A6E-82CF-E759CC0453C9}" type="pres">
      <dgm:prSet presAssocID="{49598FF9-2CD8-4FBB-B24C-5E8EFC329C0C}" presName="compNode" presStyleCnt="0"/>
      <dgm:spPr/>
    </dgm:pt>
    <dgm:pt modelId="{B45A3FE9-66C4-4237-9B32-BE406BA4E920}" type="pres">
      <dgm:prSet presAssocID="{49598FF9-2CD8-4FBB-B24C-5E8EFC329C0C}" presName="iconBgRect" presStyleLbl="bgShp" presStyleIdx="1" presStyleCnt="3"/>
      <dgm:spPr/>
    </dgm:pt>
    <dgm:pt modelId="{FFD48E25-59DE-429C-8642-24A81227D76A}" type="pres">
      <dgm:prSet presAssocID="{49598FF9-2CD8-4FBB-B24C-5E8EFC329C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F2A94A4-9C0C-45DE-B9A4-C205A6925C24}" type="pres">
      <dgm:prSet presAssocID="{49598FF9-2CD8-4FBB-B24C-5E8EFC329C0C}" presName="spaceRect" presStyleCnt="0"/>
      <dgm:spPr/>
    </dgm:pt>
    <dgm:pt modelId="{6EA9FBBE-D2E9-483D-AE77-BA2FF3DFB6CA}" type="pres">
      <dgm:prSet presAssocID="{49598FF9-2CD8-4FBB-B24C-5E8EFC329C0C}" presName="textRect" presStyleLbl="revTx" presStyleIdx="1" presStyleCnt="3">
        <dgm:presLayoutVars>
          <dgm:chMax val="1"/>
          <dgm:chPref val="1"/>
        </dgm:presLayoutVars>
      </dgm:prSet>
      <dgm:spPr/>
    </dgm:pt>
    <dgm:pt modelId="{67E42467-ABB1-464A-8C9A-38B8E53E7B77}" type="pres">
      <dgm:prSet presAssocID="{B4050329-3C3D-4DE1-8830-3BA49C8EB0CB}" presName="sibTrans" presStyleCnt="0"/>
      <dgm:spPr/>
    </dgm:pt>
    <dgm:pt modelId="{1EC119BD-012E-4992-8359-543E1F5380B0}" type="pres">
      <dgm:prSet presAssocID="{A4C1F4BD-B2B6-4821-B327-55C027A76B52}" presName="compNode" presStyleCnt="0"/>
      <dgm:spPr/>
    </dgm:pt>
    <dgm:pt modelId="{1A9F0F80-A438-4B37-A44C-3411648DCF65}" type="pres">
      <dgm:prSet presAssocID="{A4C1F4BD-B2B6-4821-B327-55C027A76B52}" presName="iconBgRect" presStyleLbl="bgShp" presStyleIdx="2" presStyleCnt="3"/>
      <dgm:spPr/>
    </dgm:pt>
    <dgm:pt modelId="{1CA7F2C0-53FD-42A5-B438-36E14FC2AFAD}" type="pres">
      <dgm:prSet presAssocID="{A4C1F4BD-B2B6-4821-B327-55C027A76B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1C8DB93-B2EC-4229-8C8F-9B74427B305E}" type="pres">
      <dgm:prSet presAssocID="{A4C1F4BD-B2B6-4821-B327-55C027A76B52}" presName="spaceRect" presStyleCnt="0"/>
      <dgm:spPr/>
    </dgm:pt>
    <dgm:pt modelId="{4A9FE979-871F-4884-8D20-34993B33FCEB}" type="pres">
      <dgm:prSet presAssocID="{A4C1F4BD-B2B6-4821-B327-55C027A76B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AF5479-21EA-46A1-B7D9-42C2A597A9A0}" srcId="{2F1D9870-42A8-4E8F-B498-90EDEC7879C4}" destId="{A4C1F4BD-B2B6-4821-B327-55C027A76B52}" srcOrd="2" destOrd="0" parTransId="{3B3751FD-79C6-4F14-82BF-901A8FFCD91A}" sibTransId="{742E7F9B-D0D4-4D59-9BE6-0E8D11CD5A7F}"/>
    <dgm:cxn modelId="{2FE39B79-9C4B-483F-AAA4-8E41CFC691F4}" type="presOf" srcId="{FCC369B7-8472-411C-BFD7-B8BBF6B69133}" destId="{10804CFE-7226-4054-81F5-1C9FD93FA840}" srcOrd="0" destOrd="0" presId="urn:microsoft.com/office/officeart/2018/5/layout/IconCircleLabelList"/>
    <dgm:cxn modelId="{5826939B-79A3-4C72-9E00-27AF42AAAEEC}" type="presOf" srcId="{2F1D9870-42A8-4E8F-B498-90EDEC7879C4}" destId="{A2AEAA34-BB08-46E0-98E2-2CFA0DA3ED9D}" srcOrd="0" destOrd="0" presId="urn:microsoft.com/office/officeart/2018/5/layout/IconCircleLabelList"/>
    <dgm:cxn modelId="{418560C9-699A-44AE-A4F8-3CC967A7D7FA}" type="presOf" srcId="{49598FF9-2CD8-4FBB-B24C-5E8EFC329C0C}" destId="{6EA9FBBE-D2E9-483D-AE77-BA2FF3DFB6CA}" srcOrd="0" destOrd="0" presId="urn:microsoft.com/office/officeart/2018/5/layout/IconCircleLabelList"/>
    <dgm:cxn modelId="{369713DD-DE53-45DE-B1A6-D73A355082F0}" type="presOf" srcId="{A4C1F4BD-B2B6-4821-B327-55C027A76B52}" destId="{4A9FE979-871F-4884-8D20-34993B33FCEB}" srcOrd="0" destOrd="0" presId="urn:microsoft.com/office/officeart/2018/5/layout/IconCircleLabelList"/>
    <dgm:cxn modelId="{CE7C70E5-9551-48B0-A38E-82874F5A2638}" srcId="{2F1D9870-42A8-4E8F-B498-90EDEC7879C4}" destId="{49598FF9-2CD8-4FBB-B24C-5E8EFC329C0C}" srcOrd="1" destOrd="0" parTransId="{E83CE907-DC65-423E-B3BE-2AD4350373ED}" sibTransId="{B4050329-3C3D-4DE1-8830-3BA49C8EB0CB}"/>
    <dgm:cxn modelId="{25B423FA-277C-499F-A74E-D0B1B9DF2DB1}" srcId="{2F1D9870-42A8-4E8F-B498-90EDEC7879C4}" destId="{FCC369B7-8472-411C-BFD7-B8BBF6B69133}" srcOrd="0" destOrd="0" parTransId="{2A298435-C2E5-455D-A9F1-C9B7588ACE57}" sibTransId="{6E20662B-307C-4697-8F3F-0D91D3A86CCC}"/>
    <dgm:cxn modelId="{D1DBD200-186A-4FF9-BC89-0DA96F021327}" type="presParOf" srcId="{A2AEAA34-BB08-46E0-98E2-2CFA0DA3ED9D}" destId="{112F1FE7-3644-4666-9D2B-7F393B1DD418}" srcOrd="0" destOrd="0" presId="urn:microsoft.com/office/officeart/2018/5/layout/IconCircleLabelList"/>
    <dgm:cxn modelId="{59A0B6EC-DE0A-4136-8201-69B60D3D29FB}" type="presParOf" srcId="{112F1FE7-3644-4666-9D2B-7F393B1DD418}" destId="{927C1319-FB56-4A4B-934C-83D5E0945DB3}" srcOrd="0" destOrd="0" presId="urn:microsoft.com/office/officeart/2018/5/layout/IconCircleLabelList"/>
    <dgm:cxn modelId="{30077D5D-3A12-47F3-9BB4-E99C5232EA42}" type="presParOf" srcId="{112F1FE7-3644-4666-9D2B-7F393B1DD418}" destId="{EA97A475-826C-4F88-A89C-7B8FDE8208A9}" srcOrd="1" destOrd="0" presId="urn:microsoft.com/office/officeart/2018/5/layout/IconCircleLabelList"/>
    <dgm:cxn modelId="{DEACB197-383C-4E0F-B466-67A04D84CD31}" type="presParOf" srcId="{112F1FE7-3644-4666-9D2B-7F393B1DD418}" destId="{9A43FCA9-04DD-48A1-AAC5-66737D85CFA4}" srcOrd="2" destOrd="0" presId="urn:microsoft.com/office/officeart/2018/5/layout/IconCircleLabelList"/>
    <dgm:cxn modelId="{F20C3DF0-2762-4EBC-A871-D378D7C901A4}" type="presParOf" srcId="{112F1FE7-3644-4666-9D2B-7F393B1DD418}" destId="{10804CFE-7226-4054-81F5-1C9FD93FA840}" srcOrd="3" destOrd="0" presId="urn:microsoft.com/office/officeart/2018/5/layout/IconCircleLabelList"/>
    <dgm:cxn modelId="{609009EE-9B89-467B-ADCF-BF942C219F1C}" type="presParOf" srcId="{A2AEAA34-BB08-46E0-98E2-2CFA0DA3ED9D}" destId="{7DEF1ED2-A29F-4929-8A74-62861A1D9D33}" srcOrd="1" destOrd="0" presId="urn:microsoft.com/office/officeart/2018/5/layout/IconCircleLabelList"/>
    <dgm:cxn modelId="{55213B6C-6A3E-4905-942E-09F4A58C734D}" type="presParOf" srcId="{A2AEAA34-BB08-46E0-98E2-2CFA0DA3ED9D}" destId="{E7AB5843-4D26-4A6E-82CF-E759CC0453C9}" srcOrd="2" destOrd="0" presId="urn:microsoft.com/office/officeart/2018/5/layout/IconCircleLabelList"/>
    <dgm:cxn modelId="{DAC2DCFE-478A-4BF9-B78D-22BB7AE51FC5}" type="presParOf" srcId="{E7AB5843-4D26-4A6E-82CF-E759CC0453C9}" destId="{B45A3FE9-66C4-4237-9B32-BE406BA4E920}" srcOrd="0" destOrd="0" presId="urn:microsoft.com/office/officeart/2018/5/layout/IconCircleLabelList"/>
    <dgm:cxn modelId="{B1CD72B3-727D-4E02-95D6-576A836B5146}" type="presParOf" srcId="{E7AB5843-4D26-4A6E-82CF-E759CC0453C9}" destId="{FFD48E25-59DE-429C-8642-24A81227D76A}" srcOrd="1" destOrd="0" presId="urn:microsoft.com/office/officeart/2018/5/layout/IconCircleLabelList"/>
    <dgm:cxn modelId="{E8663B86-573C-4681-999D-DCE097127DB6}" type="presParOf" srcId="{E7AB5843-4D26-4A6E-82CF-E759CC0453C9}" destId="{EF2A94A4-9C0C-45DE-B9A4-C205A6925C24}" srcOrd="2" destOrd="0" presId="urn:microsoft.com/office/officeart/2018/5/layout/IconCircleLabelList"/>
    <dgm:cxn modelId="{6AE042D7-F31A-4D4D-9EC6-DC4BCDA3A7BF}" type="presParOf" srcId="{E7AB5843-4D26-4A6E-82CF-E759CC0453C9}" destId="{6EA9FBBE-D2E9-483D-AE77-BA2FF3DFB6CA}" srcOrd="3" destOrd="0" presId="urn:microsoft.com/office/officeart/2018/5/layout/IconCircleLabelList"/>
    <dgm:cxn modelId="{0AE61422-2BC5-4E2D-BDD8-D5E9E9DA60EE}" type="presParOf" srcId="{A2AEAA34-BB08-46E0-98E2-2CFA0DA3ED9D}" destId="{67E42467-ABB1-464A-8C9A-38B8E53E7B77}" srcOrd="3" destOrd="0" presId="urn:microsoft.com/office/officeart/2018/5/layout/IconCircleLabelList"/>
    <dgm:cxn modelId="{956A4131-68C0-496F-BD64-BE723AF656FE}" type="presParOf" srcId="{A2AEAA34-BB08-46E0-98E2-2CFA0DA3ED9D}" destId="{1EC119BD-012E-4992-8359-543E1F5380B0}" srcOrd="4" destOrd="0" presId="urn:microsoft.com/office/officeart/2018/5/layout/IconCircleLabelList"/>
    <dgm:cxn modelId="{3252E078-2820-46A0-94FD-6F41ACC348E1}" type="presParOf" srcId="{1EC119BD-012E-4992-8359-543E1F5380B0}" destId="{1A9F0F80-A438-4B37-A44C-3411648DCF65}" srcOrd="0" destOrd="0" presId="urn:microsoft.com/office/officeart/2018/5/layout/IconCircleLabelList"/>
    <dgm:cxn modelId="{37C856C1-8F3B-47D9-B9FF-9747279401F7}" type="presParOf" srcId="{1EC119BD-012E-4992-8359-543E1F5380B0}" destId="{1CA7F2C0-53FD-42A5-B438-36E14FC2AFAD}" srcOrd="1" destOrd="0" presId="urn:microsoft.com/office/officeart/2018/5/layout/IconCircleLabelList"/>
    <dgm:cxn modelId="{416F5546-0C5F-497C-A40F-23E28B76C747}" type="presParOf" srcId="{1EC119BD-012E-4992-8359-543E1F5380B0}" destId="{11C8DB93-B2EC-4229-8C8F-9B74427B305E}" srcOrd="2" destOrd="0" presId="urn:microsoft.com/office/officeart/2018/5/layout/IconCircleLabelList"/>
    <dgm:cxn modelId="{088A8B44-F49F-48AE-B24D-70B71AB711B1}" type="presParOf" srcId="{1EC119BD-012E-4992-8359-543E1F5380B0}" destId="{4A9FE979-871F-4884-8D20-34993B33FC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BAF78-B3CD-4BF8-A2EE-8169CBCC8DE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7CCA9-4E64-4765-9F5B-ED21D8041A32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Discuss the difference</a:t>
          </a:r>
          <a:endParaRPr lang="en-US"/>
        </a:p>
      </dgm:t>
    </dgm:pt>
    <dgm:pt modelId="{A7FC7422-4761-4DC0-AB2A-A50EF0E110A9}" type="parTrans" cxnId="{00F4750F-646B-4458-86B2-880CDB7C05D0}">
      <dgm:prSet/>
      <dgm:spPr/>
      <dgm:t>
        <a:bodyPr/>
        <a:lstStyle/>
        <a:p>
          <a:endParaRPr lang="en-US"/>
        </a:p>
      </dgm:t>
    </dgm:pt>
    <dgm:pt modelId="{E290AE4A-C1B9-4E33-BFBE-1395E8B2C705}" type="sibTrans" cxnId="{00F4750F-646B-4458-86B2-880CDB7C05D0}">
      <dgm:prSet/>
      <dgm:spPr/>
      <dgm:t>
        <a:bodyPr/>
        <a:lstStyle/>
        <a:p>
          <a:endParaRPr lang="en-US"/>
        </a:p>
      </dgm:t>
    </dgm:pt>
    <dgm:pt modelId="{C83BA3C2-B752-47AB-92FC-B9BF10616E59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What would the world be without the Internet?</a:t>
          </a:r>
          <a:endParaRPr lang="en-US"/>
        </a:p>
      </dgm:t>
    </dgm:pt>
    <dgm:pt modelId="{D0C760EB-3DED-4BAF-939C-938E568C7DAD}" type="parTrans" cxnId="{E19A8EDB-F94A-44A6-88F4-A9945C628890}">
      <dgm:prSet/>
      <dgm:spPr/>
      <dgm:t>
        <a:bodyPr/>
        <a:lstStyle/>
        <a:p>
          <a:endParaRPr lang="en-US"/>
        </a:p>
      </dgm:t>
    </dgm:pt>
    <dgm:pt modelId="{8EFE390D-0990-461A-931D-B1D3ACD05B26}" type="sibTrans" cxnId="{E19A8EDB-F94A-44A6-88F4-A9945C628890}">
      <dgm:prSet/>
      <dgm:spPr/>
      <dgm:t>
        <a:bodyPr/>
        <a:lstStyle/>
        <a:p>
          <a:endParaRPr lang="en-US"/>
        </a:p>
      </dgm:t>
    </dgm:pt>
    <dgm:pt modelId="{12A22AC0-4754-4F84-BAE2-CF9801E0333A}" type="pres">
      <dgm:prSet presAssocID="{6C5BAF78-B3CD-4BF8-A2EE-8169CBCC8DEE}" presName="root" presStyleCnt="0">
        <dgm:presLayoutVars>
          <dgm:dir/>
          <dgm:resizeHandles val="exact"/>
        </dgm:presLayoutVars>
      </dgm:prSet>
      <dgm:spPr/>
    </dgm:pt>
    <dgm:pt modelId="{B4D3AC2C-743A-42A1-9010-5A35F622A1CE}" type="pres">
      <dgm:prSet presAssocID="{9717CCA9-4E64-4765-9F5B-ED21D8041A32}" presName="compNode" presStyleCnt="0"/>
      <dgm:spPr/>
    </dgm:pt>
    <dgm:pt modelId="{305411F4-52DD-4452-9D40-B29F9CDEAFAF}" type="pres">
      <dgm:prSet presAssocID="{9717CCA9-4E64-4765-9F5B-ED21D8041A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9089262-34D8-41E5-93A3-A60E4693BE6F}" type="pres">
      <dgm:prSet presAssocID="{9717CCA9-4E64-4765-9F5B-ED21D8041A32}" presName="spaceRect" presStyleCnt="0"/>
      <dgm:spPr/>
    </dgm:pt>
    <dgm:pt modelId="{04FD9D1B-5475-4FAF-B4A1-4667B840E0EF}" type="pres">
      <dgm:prSet presAssocID="{9717CCA9-4E64-4765-9F5B-ED21D8041A32}" presName="textRect" presStyleLbl="revTx" presStyleIdx="0" presStyleCnt="2">
        <dgm:presLayoutVars>
          <dgm:chMax val="1"/>
          <dgm:chPref val="1"/>
        </dgm:presLayoutVars>
      </dgm:prSet>
      <dgm:spPr/>
    </dgm:pt>
    <dgm:pt modelId="{4A3C084E-B973-4A91-939A-80526D8EFD0B}" type="pres">
      <dgm:prSet presAssocID="{E290AE4A-C1B9-4E33-BFBE-1395E8B2C705}" presName="sibTrans" presStyleCnt="0"/>
      <dgm:spPr/>
    </dgm:pt>
    <dgm:pt modelId="{688AC566-503D-48FC-A18A-74262F18F176}" type="pres">
      <dgm:prSet presAssocID="{C83BA3C2-B752-47AB-92FC-B9BF10616E59}" presName="compNode" presStyleCnt="0"/>
      <dgm:spPr/>
    </dgm:pt>
    <dgm:pt modelId="{575A97E6-8E5C-44FE-88AB-4E3BD088B975}" type="pres">
      <dgm:prSet presAssocID="{C83BA3C2-B752-47AB-92FC-B9BF10616E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005C673-4A8A-4213-A75C-D9D774DFD996}" type="pres">
      <dgm:prSet presAssocID="{C83BA3C2-B752-47AB-92FC-B9BF10616E59}" presName="spaceRect" presStyleCnt="0"/>
      <dgm:spPr/>
    </dgm:pt>
    <dgm:pt modelId="{1EDACE70-B659-441E-890C-21070C84FE3D}" type="pres">
      <dgm:prSet presAssocID="{C83BA3C2-B752-47AB-92FC-B9BF10616E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F4750F-646B-4458-86B2-880CDB7C05D0}" srcId="{6C5BAF78-B3CD-4BF8-A2EE-8169CBCC8DEE}" destId="{9717CCA9-4E64-4765-9F5B-ED21D8041A32}" srcOrd="0" destOrd="0" parTransId="{A7FC7422-4761-4DC0-AB2A-A50EF0E110A9}" sibTransId="{E290AE4A-C1B9-4E33-BFBE-1395E8B2C705}"/>
    <dgm:cxn modelId="{FDA6961A-3CE6-4AB6-AA7C-7F0AFA2D0939}" type="presOf" srcId="{C83BA3C2-B752-47AB-92FC-B9BF10616E59}" destId="{1EDACE70-B659-441E-890C-21070C84FE3D}" srcOrd="0" destOrd="0" presId="urn:microsoft.com/office/officeart/2018/2/layout/IconLabelList"/>
    <dgm:cxn modelId="{96131943-75F9-4D27-A943-5A36B8798DDC}" type="presOf" srcId="{9717CCA9-4E64-4765-9F5B-ED21D8041A32}" destId="{04FD9D1B-5475-4FAF-B4A1-4667B840E0EF}" srcOrd="0" destOrd="0" presId="urn:microsoft.com/office/officeart/2018/2/layout/IconLabelList"/>
    <dgm:cxn modelId="{0F3D3090-C97A-4A6C-82F6-A25852710FFD}" type="presOf" srcId="{6C5BAF78-B3CD-4BF8-A2EE-8169CBCC8DEE}" destId="{12A22AC0-4754-4F84-BAE2-CF9801E0333A}" srcOrd="0" destOrd="0" presId="urn:microsoft.com/office/officeart/2018/2/layout/IconLabelList"/>
    <dgm:cxn modelId="{E19A8EDB-F94A-44A6-88F4-A9945C628890}" srcId="{6C5BAF78-B3CD-4BF8-A2EE-8169CBCC8DEE}" destId="{C83BA3C2-B752-47AB-92FC-B9BF10616E59}" srcOrd="1" destOrd="0" parTransId="{D0C760EB-3DED-4BAF-939C-938E568C7DAD}" sibTransId="{8EFE390D-0990-461A-931D-B1D3ACD05B26}"/>
    <dgm:cxn modelId="{5119F2F5-7F63-4459-9FA3-883CC31B5200}" type="presParOf" srcId="{12A22AC0-4754-4F84-BAE2-CF9801E0333A}" destId="{B4D3AC2C-743A-42A1-9010-5A35F622A1CE}" srcOrd="0" destOrd="0" presId="urn:microsoft.com/office/officeart/2018/2/layout/IconLabelList"/>
    <dgm:cxn modelId="{40CF95FB-D8EA-47E8-8531-92EEA13B2BCB}" type="presParOf" srcId="{B4D3AC2C-743A-42A1-9010-5A35F622A1CE}" destId="{305411F4-52DD-4452-9D40-B29F9CDEAFAF}" srcOrd="0" destOrd="0" presId="urn:microsoft.com/office/officeart/2018/2/layout/IconLabelList"/>
    <dgm:cxn modelId="{3E2702B8-5934-440E-9AA0-D5789B123F3A}" type="presParOf" srcId="{B4D3AC2C-743A-42A1-9010-5A35F622A1CE}" destId="{C9089262-34D8-41E5-93A3-A60E4693BE6F}" srcOrd="1" destOrd="0" presId="urn:microsoft.com/office/officeart/2018/2/layout/IconLabelList"/>
    <dgm:cxn modelId="{F6A056C3-FA96-4B0A-B849-5CC60780A14C}" type="presParOf" srcId="{B4D3AC2C-743A-42A1-9010-5A35F622A1CE}" destId="{04FD9D1B-5475-4FAF-B4A1-4667B840E0EF}" srcOrd="2" destOrd="0" presId="urn:microsoft.com/office/officeart/2018/2/layout/IconLabelList"/>
    <dgm:cxn modelId="{4AA60A48-872D-40AC-AF41-A42CE0C4D778}" type="presParOf" srcId="{12A22AC0-4754-4F84-BAE2-CF9801E0333A}" destId="{4A3C084E-B973-4A91-939A-80526D8EFD0B}" srcOrd="1" destOrd="0" presId="urn:microsoft.com/office/officeart/2018/2/layout/IconLabelList"/>
    <dgm:cxn modelId="{E0800076-D1E3-4984-A0CA-F7BDFCD7FCE3}" type="presParOf" srcId="{12A22AC0-4754-4F84-BAE2-CF9801E0333A}" destId="{688AC566-503D-48FC-A18A-74262F18F176}" srcOrd="2" destOrd="0" presId="urn:microsoft.com/office/officeart/2018/2/layout/IconLabelList"/>
    <dgm:cxn modelId="{B1360E96-2648-4DBF-9EE0-0C38D95C5B1D}" type="presParOf" srcId="{688AC566-503D-48FC-A18A-74262F18F176}" destId="{575A97E6-8E5C-44FE-88AB-4E3BD088B975}" srcOrd="0" destOrd="0" presId="urn:microsoft.com/office/officeart/2018/2/layout/IconLabelList"/>
    <dgm:cxn modelId="{E58AB64C-0C5C-4224-A3CB-2B93B4D0EBA4}" type="presParOf" srcId="{688AC566-503D-48FC-A18A-74262F18F176}" destId="{5005C673-4A8A-4213-A75C-D9D774DFD996}" srcOrd="1" destOrd="0" presId="urn:microsoft.com/office/officeart/2018/2/layout/IconLabelList"/>
    <dgm:cxn modelId="{C4A15F94-5192-4C44-A70D-C0536DDE74C8}" type="presParOf" srcId="{688AC566-503D-48FC-A18A-74262F18F176}" destId="{1EDACE70-B659-441E-890C-21070C84FE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F48C5-6903-4306-BB1E-D2CF3378D2C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8D7AD3-05F1-4944-8DEF-FA354FFF2B72}">
      <dgm:prSet/>
      <dgm:spPr/>
      <dgm:t>
        <a:bodyPr/>
        <a:lstStyle/>
        <a:p>
          <a:r>
            <a:rPr lang="en-KE"/>
            <a:t>What is the difference? </a:t>
          </a:r>
          <a:endParaRPr lang="en-US"/>
        </a:p>
      </dgm:t>
    </dgm:pt>
    <dgm:pt modelId="{82E259EB-D3DC-4299-B62F-ADBAEB3CEB34}" type="parTrans" cxnId="{EC951C33-E0F6-4C3E-9263-3908EF063E8C}">
      <dgm:prSet/>
      <dgm:spPr/>
      <dgm:t>
        <a:bodyPr/>
        <a:lstStyle/>
        <a:p>
          <a:endParaRPr lang="en-US"/>
        </a:p>
      </dgm:t>
    </dgm:pt>
    <dgm:pt modelId="{3A763F08-17EC-4B32-A0E4-D08FE68D003C}" type="sibTrans" cxnId="{EC951C33-E0F6-4C3E-9263-3908EF063E8C}">
      <dgm:prSet/>
      <dgm:spPr/>
      <dgm:t>
        <a:bodyPr/>
        <a:lstStyle/>
        <a:p>
          <a:endParaRPr lang="en-US"/>
        </a:p>
      </dgm:t>
    </dgm:pt>
    <dgm:pt modelId="{A5E5C02F-B8EF-4F49-B5F1-17360AB24D26}">
      <dgm:prSet/>
      <dgm:spPr/>
      <dgm:t>
        <a:bodyPr/>
        <a:lstStyle/>
        <a:p>
          <a:r>
            <a:rPr lang="en-KE"/>
            <a:t>Why should we care about differentiating the versions of the web?</a:t>
          </a:r>
          <a:endParaRPr lang="en-US"/>
        </a:p>
      </dgm:t>
    </dgm:pt>
    <dgm:pt modelId="{07433FB3-076A-437E-8178-BCABCFB3A0E2}" type="parTrans" cxnId="{D71B9EFC-98F6-4BE8-BCED-992585FC0D89}">
      <dgm:prSet/>
      <dgm:spPr/>
      <dgm:t>
        <a:bodyPr/>
        <a:lstStyle/>
        <a:p>
          <a:endParaRPr lang="en-US"/>
        </a:p>
      </dgm:t>
    </dgm:pt>
    <dgm:pt modelId="{C07FD0D7-1B11-4015-BECD-19D36EB3190B}" type="sibTrans" cxnId="{D71B9EFC-98F6-4BE8-BCED-992585FC0D89}">
      <dgm:prSet/>
      <dgm:spPr/>
      <dgm:t>
        <a:bodyPr/>
        <a:lstStyle/>
        <a:p>
          <a:endParaRPr lang="en-US"/>
        </a:p>
      </dgm:t>
    </dgm:pt>
    <dgm:pt modelId="{4B25B49E-43F2-4F72-A1E7-FC81FB6C75B1}" type="pres">
      <dgm:prSet presAssocID="{88EF48C5-6903-4306-BB1E-D2CF3378D2C3}" presName="root" presStyleCnt="0">
        <dgm:presLayoutVars>
          <dgm:dir/>
          <dgm:resizeHandles val="exact"/>
        </dgm:presLayoutVars>
      </dgm:prSet>
      <dgm:spPr/>
    </dgm:pt>
    <dgm:pt modelId="{75CD516A-68AC-489E-A35C-FB9EF7AC72C4}" type="pres">
      <dgm:prSet presAssocID="{648D7AD3-05F1-4944-8DEF-FA354FFF2B72}" presName="compNode" presStyleCnt="0"/>
      <dgm:spPr/>
    </dgm:pt>
    <dgm:pt modelId="{D5F1A82C-0713-48EB-825C-221587BC82BC}" type="pres">
      <dgm:prSet presAssocID="{648D7AD3-05F1-4944-8DEF-FA354FFF2B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52001E0-B277-4B95-B508-CFD509D16395}" type="pres">
      <dgm:prSet presAssocID="{648D7AD3-05F1-4944-8DEF-FA354FFF2B72}" presName="spaceRect" presStyleCnt="0"/>
      <dgm:spPr/>
    </dgm:pt>
    <dgm:pt modelId="{A74C0ED2-8D76-4756-BEC9-C5E95686FDA8}" type="pres">
      <dgm:prSet presAssocID="{648D7AD3-05F1-4944-8DEF-FA354FFF2B72}" presName="textRect" presStyleLbl="revTx" presStyleIdx="0" presStyleCnt="2">
        <dgm:presLayoutVars>
          <dgm:chMax val="1"/>
          <dgm:chPref val="1"/>
        </dgm:presLayoutVars>
      </dgm:prSet>
      <dgm:spPr/>
    </dgm:pt>
    <dgm:pt modelId="{087859E4-640D-423C-B1FA-5029FF0F13A2}" type="pres">
      <dgm:prSet presAssocID="{3A763F08-17EC-4B32-A0E4-D08FE68D003C}" presName="sibTrans" presStyleCnt="0"/>
      <dgm:spPr/>
    </dgm:pt>
    <dgm:pt modelId="{9FDDC83C-63A0-475A-8FE0-6616D1DF411A}" type="pres">
      <dgm:prSet presAssocID="{A5E5C02F-B8EF-4F49-B5F1-17360AB24D26}" presName="compNode" presStyleCnt="0"/>
      <dgm:spPr/>
    </dgm:pt>
    <dgm:pt modelId="{D8E2FE0F-348D-4174-B4BC-F2C3836A38BC}" type="pres">
      <dgm:prSet presAssocID="{A5E5C02F-B8EF-4F49-B5F1-17360AB24D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76BD91DC-C4D7-463B-AA8B-8AB1AF328D37}" type="pres">
      <dgm:prSet presAssocID="{A5E5C02F-B8EF-4F49-B5F1-17360AB24D26}" presName="spaceRect" presStyleCnt="0"/>
      <dgm:spPr/>
    </dgm:pt>
    <dgm:pt modelId="{C4450FE7-32C8-42E0-A7FD-AB53E461EBC7}" type="pres">
      <dgm:prSet presAssocID="{A5E5C02F-B8EF-4F49-B5F1-17360AB24D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951C33-E0F6-4C3E-9263-3908EF063E8C}" srcId="{88EF48C5-6903-4306-BB1E-D2CF3378D2C3}" destId="{648D7AD3-05F1-4944-8DEF-FA354FFF2B72}" srcOrd="0" destOrd="0" parTransId="{82E259EB-D3DC-4299-B62F-ADBAEB3CEB34}" sibTransId="{3A763F08-17EC-4B32-A0E4-D08FE68D003C}"/>
    <dgm:cxn modelId="{BA9F383B-52A6-409F-B116-A18A0D471746}" type="presOf" srcId="{A5E5C02F-B8EF-4F49-B5F1-17360AB24D26}" destId="{C4450FE7-32C8-42E0-A7FD-AB53E461EBC7}" srcOrd="0" destOrd="0" presId="urn:microsoft.com/office/officeart/2018/2/layout/IconLabelList"/>
    <dgm:cxn modelId="{7D276574-CEAA-4A7F-B3AA-31F2046A42F4}" type="presOf" srcId="{88EF48C5-6903-4306-BB1E-D2CF3378D2C3}" destId="{4B25B49E-43F2-4F72-A1E7-FC81FB6C75B1}" srcOrd="0" destOrd="0" presId="urn:microsoft.com/office/officeart/2018/2/layout/IconLabelList"/>
    <dgm:cxn modelId="{A97E45DC-D65D-4956-8A39-051837D9DDEB}" type="presOf" srcId="{648D7AD3-05F1-4944-8DEF-FA354FFF2B72}" destId="{A74C0ED2-8D76-4756-BEC9-C5E95686FDA8}" srcOrd="0" destOrd="0" presId="urn:microsoft.com/office/officeart/2018/2/layout/IconLabelList"/>
    <dgm:cxn modelId="{D71B9EFC-98F6-4BE8-BCED-992585FC0D89}" srcId="{88EF48C5-6903-4306-BB1E-D2CF3378D2C3}" destId="{A5E5C02F-B8EF-4F49-B5F1-17360AB24D26}" srcOrd="1" destOrd="0" parTransId="{07433FB3-076A-437E-8178-BCABCFB3A0E2}" sibTransId="{C07FD0D7-1B11-4015-BECD-19D36EB3190B}"/>
    <dgm:cxn modelId="{42529233-2754-46F3-80C9-9C3949C2F1E9}" type="presParOf" srcId="{4B25B49E-43F2-4F72-A1E7-FC81FB6C75B1}" destId="{75CD516A-68AC-489E-A35C-FB9EF7AC72C4}" srcOrd="0" destOrd="0" presId="urn:microsoft.com/office/officeart/2018/2/layout/IconLabelList"/>
    <dgm:cxn modelId="{7A13E970-1E76-4AB8-A368-544BEF153580}" type="presParOf" srcId="{75CD516A-68AC-489E-A35C-FB9EF7AC72C4}" destId="{D5F1A82C-0713-48EB-825C-221587BC82BC}" srcOrd="0" destOrd="0" presId="urn:microsoft.com/office/officeart/2018/2/layout/IconLabelList"/>
    <dgm:cxn modelId="{1F896B0C-0A2E-47B4-A7AE-2C8C0E0DD9A1}" type="presParOf" srcId="{75CD516A-68AC-489E-A35C-FB9EF7AC72C4}" destId="{D52001E0-B277-4B95-B508-CFD509D16395}" srcOrd="1" destOrd="0" presId="urn:microsoft.com/office/officeart/2018/2/layout/IconLabelList"/>
    <dgm:cxn modelId="{20567E2A-5E46-4A7A-B7CA-67783A03CF4F}" type="presParOf" srcId="{75CD516A-68AC-489E-A35C-FB9EF7AC72C4}" destId="{A74C0ED2-8D76-4756-BEC9-C5E95686FDA8}" srcOrd="2" destOrd="0" presId="urn:microsoft.com/office/officeart/2018/2/layout/IconLabelList"/>
    <dgm:cxn modelId="{D5CE1E99-4A1E-49A0-86D3-335F9C7A4941}" type="presParOf" srcId="{4B25B49E-43F2-4F72-A1E7-FC81FB6C75B1}" destId="{087859E4-640D-423C-B1FA-5029FF0F13A2}" srcOrd="1" destOrd="0" presId="urn:microsoft.com/office/officeart/2018/2/layout/IconLabelList"/>
    <dgm:cxn modelId="{CCA068A9-74CA-45E7-8E2B-B3DC59D2834A}" type="presParOf" srcId="{4B25B49E-43F2-4F72-A1E7-FC81FB6C75B1}" destId="{9FDDC83C-63A0-475A-8FE0-6616D1DF411A}" srcOrd="2" destOrd="0" presId="urn:microsoft.com/office/officeart/2018/2/layout/IconLabelList"/>
    <dgm:cxn modelId="{A132089F-9C96-4370-9830-F62732888486}" type="presParOf" srcId="{9FDDC83C-63A0-475A-8FE0-6616D1DF411A}" destId="{D8E2FE0F-348D-4174-B4BC-F2C3836A38BC}" srcOrd="0" destOrd="0" presId="urn:microsoft.com/office/officeart/2018/2/layout/IconLabelList"/>
    <dgm:cxn modelId="{F8505BA8-D315-447F-955B-6550426FD995}" type="presParOf" srcId="{9FDDC83C-63A0-475A-8FE0-6616D1DF411A}" destId="{76BD91DC-C4D7-463B-AA8B-8AB1AF328D37}" srcOrd="1" destOrd="0" presId="urn:microsoft.com/office/officeart/2018/2/layout/IconLabelList"/>
    <dgm:cxn modelId="{3EB833E7-F559-4EC7-8500-90721530CDA1}" type="presParOf" srcId="{9FDDC83C-63A0-475A-8FE0-6616D1DF411A}" destId="{C4450FE7-32C8-42E0-A7FD-AB53E461EB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08007-A049-4C95-9C64-9198A5C084B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299A1A-57C5-48DA-962D-7AA318CA0965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Read-only web</a:t>
          </a:r>
          <a:endParaRPr lang="en-US"/>
        </a:p>
      </dgm:t>
    </dgm:pt>
    <dgm:pt modelId="{35505ACC-8A84-45F3-854A-FE8B40EAC12B}" type="parTrans" cxnId="{7C46CB3C-D79F-4375-8AAA-70B35F77C375}">
      <dgm:prSet/>
      <dgm:spPr/>
      <dgm:t>
        <a:bodyPr/>
        <a:lstStyle/>
        <a:p>
          <a:endParaRPr lang="en-US"/>
        </a:p>
      </dgm:t>
    </dgm:pt>
    <dgm:pt modelId="{CDBB856C-B7B0-4B23-BABF-F4924A8AB287}" type="sibTrans" cxnId="{7C46CB3C-D79F-4375-8AAA-70B35F77C375}">
      <dgm:prSet/>
      <dgm:spPr/>
      <dgm:t>
        <a:bodyPr/>
        <a:lstStyle/>
        <a:p>
          <a:endParaRPr lang="en-US"/>
        </a:p>
      </dgm:t>
    </dgm:pt>
    <dgm:pt modelId="{C77BCBA3-B3DF-4672-835C-EFB2D05DA685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Static web</a:t>
          </a:r>
          <a:endParaRPr lang="en-US"/>
        </a:p>
      </dgm:t>
    </dgm:pt>
    <dgm:pt modelId="{58700B7E-5011-48B5-8654-492046A10FFD}" type="parTrans" cxnId="{0D3E456A-AD04-4391-9D4B-B8DF3E9378A3}">
      <dgm:prSet/>
      <dgm:spPr/>
      <dgm:t>
        <a:bodyPr/>
        <a:lstStyle/>
        <a:p>
          <a:endParaRPr lang="en-US"/>
        </a:p>
      </dgm:t>
    </dgm:pt>
    <dgm:pt modelId="{99D10B70-8A78-4C5E-8B38-78BD49C893B5}" type="sibTrans" cxnId="{0D3E456A-AD04-4391-9D4B-B8DF3E9378A3}">
      <dgm:prSet/>
      <dgm:spPr/>
      <dgm:t>
        <a:bodyPr/>
        <a:lstStyle/>
        <a:p>
          <a:endParaRPr lang="en-US"/>
        </a:p>
      </dgm:t>
    </dgm:pt>
    <dgm:pt modelId="{50EF9ECE-67D2-4DD6-B5AF-7C61F31A2877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User content stored in files</a:t>
          </a:r>
          <a:endParaRPr lang="en-US"/>
        </a:p>
      </dgm:t>
    </dgm:pt>
    <dgm:pt modelId="{EE77999C-AF35-4C3C-A03B-54E7E879C408}" type="parTrans" cxnId="{D0B516CB-DEED-45C2-B820-B64A984376FF}">
      <dgm:prSet/>
      <dgm:spPr/>
      <dgm:t>
        <a:bodyPr/>
        <a:lstStyle/>
        <a:p>
          <a:endParaRPr lang="en-US"/>
        </a:p>
      </dgm:t>
    </dgm:pt>
    <dgm:pt modelId="{28F04E17-682E-4205-957B-84EF084BA472}" type="sibTrans" cxnId="{D0B516CB-DEED-45C2-B820-B64A984376FF}">
      <dgm:prSet/>
      <dgm:spPr/>
      <dgm:t>
        <a:bodyPr/>
        <a:lstStyle/>
        <a:p>
          <a:endParaRPr lang="en-US"/>
        </a:p>
      </dgm:t>
    </dgm:pt>
    <dgm:pt modelId="{614EEDD0-D406-4342-9685-FDC704DD0277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Non-interactive</a:t>
          </a:r>
          <a:endParaRPr lang="en-US"/>
        </a:p>
      </dgm:t>
    </dgm:pt>
    <dgm:pt modelId="{2AE73FFF-3A5C-4967-8CB2-5F982CE02B55}" type="parTrans" cxnId="{D58FA775-3B9D-4C5A-8260-308C2D1218C7}">
      <dgm:prSet/>
      <dgm:spPr/>
      <dgm:t>
        <a:bodyPr/>
        <a:lstStyle/>
        <a:p>
          <a:endParaRPr lang="en-US"/>
        </a:p>
      </dgm:t>
    </dgm:pt>
    <dgm:pt modelId="{4C552E9D-7775-4461-BC3C-FA681CE07DEE}" type="sibTrans" cxnId="{D58FA775-3B9D-4C5A-8260-308C2D1218C7}">
      <dgm:prSet/>
      <dgm:spPr/>
      <dgm:t>
        <a:bodyPr/>
        <a:lstStyle/>
        <a:p>
          <a:endParaRPr lang="en-US"/>
        </a:p>
      </dgm:t>
    </dgm:pt>
    <dgm:pt modelId="{CDC98A7E-CBA9-4046-AADF-E86C4E5E8E34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Offers no need for visitors to return</a:t>
          </a:r>
          <a:endParaRPr lang="en-US"/>
        </a:p>
      </dgm:t>
    </dgm:pt>
    <dgm:pt modelId="{9490DD89-A038-4925-B5BA-E591F03FC668}" type="parTrans" cxnId="{E9C0BD05-72D8-4B13-AC55-6A9ADB34E33B}">
      <dgm:prSet/>
      <dgm:spPr/>
      <dgm:t>
        <a:bodyPr/>
        <a:lstStyle/>
        <a:p>
          <a:endParaRPr lang="en-US"/>
        </a:p>
      </dgm:t>
    </dgm:pt>
    <dgm:pt modelId="{D66520F6-A70F-45AF-B923-23C5C049A155}" type="sibTrans" cxnId="{E9C0BD05-72D8-4B13-AC55-6A9ADB34E33B}">
      <dgm:prSet/>
      <dgm:spPr/>
      <dgm:t>
        <a:bodyPr/>
        <a:lstStyle/>
        <a:p>
          <a:endParaRPr lang="en-US"/>
        </a:p>
      </dgm:t>
    </dgm:pt>
    <dgm:pt modelId="{4D85AF8D-3C54-45B3-9CB9-3A34E5A6D52B}">
      <dgm:prSet/>
      <dgm:spPr/>
      <dgm:t>
        <a:bodyPr/>
        <a:lstStyle/>
        <a:p>
          <a:pPr>
            <a:lnSpc>
              <a:spcPct val="100000"/>
            </a:lnSpc>
          </a:pPr>
          <a:r>
            <a:rPr lang="en-KE"/>
            <a:t>Updates done manually via site administrator</a:t>
          </a:r>
          <a:endParaRPr lang="en-US"/>
        </a:p>
      </dgm:t>
    </dgm:pt>
    <dgm:pt modelId="{77EE12CC-47EB-41C5-8395-52E332C8D030}" type="parTrans" cxnId="{A2AA54A9-8B6E-4560-A1A3-290EDF720A23}">
      <dgm:prSet/>
      <dgm:spPr/>
      <dgm:t>
        <a:bodyPr/>
        <a:lstStyle/>
        <a:p>
          <a:endParaRPr lang="en-US"/>
        </a:p>
      </dgm:t>
    </dgm:pt>
    <dgm:pt modelId="{360D5A21-086D-4886-B61D-DECCA4A3D568}" type="sibTrans" cxnId="{A2AA54A9-8B6E-4560-A1A3-290EDF720A23}">
      <dgm:prSet/>
      <dgm:spPr/>
      <dgm:t>
        <a:bodyPr/>
        <a:lstStyle/>
        <a:p>
          <a:endParaRPr lang="en-US"/>
        </a:p>
      </dgm:t>
    </dgm:pt>
    <dgm:pt modelId="{8197418E-532F-4964-B873-633A7427D5F9}" type="pres">
      <dgm:prSet presAssocID="{09C08007-A049-4C95-9C64-9198A5C084BE}" presName="root" presStyleCnt="0">
        <dgm:presLayoutVars>
          <dgm:dir/>
          <dgm:resizeHandles val="exact"/>
        </dgm:presLayoutVars>
      </dgm:prSet>
      <dgm:spPr/>
    </dgm:pt>
    <dgm:pt modelId="{29E62530-9844-410D-A977-C6689A73D33B}" type="pres">
      <dgm:prSet presAssocID="{FD299A1A-57C5-48DA-962D-7AA318CA0965}" presName="compNode" presStyleCnt="0"/>
      <dgm:spPr/>
    </dgm:pt>
    <dgm:pt modelId="{E0DE0981-D636-497C-B33B-EC401C88C7D7}" type="pres">
      <dgm:prSet presAssocID="{FD299A1A-57C5-48DA-962D-7AA318CA096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B3EBFC82-76A6-4238-984C-B63B27DB2C6D}" type="pres">
      <dgm:prSet presAssocID="{FD299A1A-57C5-48DA-962D-7AA318CA0965}" presName="spaceRect" presStyleCnt="0"/>
      <dgm:spPr/>
    </dgm:pt>
    <dgm:pt modelId="{964D8760-2FAE-4248-BFF2-57737C6FC8F8}" type="pres">
      <dgm:prSet presAssocID="{FD299A1A-57C5-48DA-962D-7AA318CA0965}" presName="textRect" presStyleLbl="revTx" presStyleIdx="0" presStyleCnt="6">
        <dgm:presLayoutVars>
          <dgm:chMax val="1"/>
          <dgm:chPref val="1"/>
        </dgm:presLayoutVars>
      </dgm:prSet>
      <dgm:spPr/>
    </dgm:pt>
    <dgm:pt modelId="{CC77FCD2-1BD7-4A18-AA03-2AAEB7EA5AFF}" type="pres">
      <dgm:prSet presAssocID="{CDBB856C-B7B0-4B23-BABF-F4924A8AB287}" presName="sibTrans" presStyleCnt="0"/>
      <dgm:spPr/>
    </dgm:pt>
    <dgm:pt modelId="{9E556720-5839-4D64-AFD7-9E6C7DBE80B9}" type="pres">
      <dgm:prSet presAssocID="{C77BCBA3-B3DF-4672-835C-EFB2D05DA685}" presName="compNode" presStyleCnt="0"/>
      <dgm:spPr/>
    </dgm:pt>
    <dgm:pt modelId="{674CFFDE-D75F-4B94-8F65-466B6FC15BE9}" type="pres">
      <dgm:prSet presAssocID="{C77BCBA3-B3DF-4672-835C-EFB2D05DA68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6E4EF2C-9119-41B3-8477-4BA1F52D4C98}" type="pres">
      <dgm:prSet presAssocID="{C77BCBA3-B3DF-4672-835C-EFB2D05DA685}" presName="spaceRect" presStyleCnt="0"/>
      <dgm:spPr/>
    </dgm:pt>
    <dgm:pt modelId="{23BE87D3-88E5-4852-B2C4-43C5320E1FEB}" type="pres">
      <dgm:prSet presAssocID="{C77BCBA3-B3DF-4672-835C-EFB2D05DA685}" presName="textRect" presStyleLbl="revTx" presStyleIdx="1" presStyleCnt="6">
        <dgm:presLayoutVars>
          <dgm:chMax val="1"/>
          <dgm:chPref val="1"/>
        </dgm:presLayoutVars>
      </dgm:prSet>
      <dgm:spPr/>
    </dgm:pt>
    <dgm:pt modelId="{E5CEEFF7-4D9B-482A-8246-6B416B5EE018}" type="pres">
      <dgm:prSet presAssocID="{99D10B70-8A78-4C5E-8B38-78BD49C893B5}" presName="sibTrans" presStyleCnt="0"/>
      <dgm:spPr/>
    </dgm:pt>
    <dgm:pt modelId="{C89DFD2E-8B5D-483F-BB17-20B9FDC77042}" type="pres">
      <dgm:prSet presAssocID="{50EF9ECE-67D2-4DD6-B5AF-7C61F31A2877}" presName="compNode" presStyleCnt="0"/>
      <dgm:spPr/>
    </dgm:pt>
    <dgm:pt modelId="{92E40E27-6E9D-47FE-94BC-23DF73E31D9F}" type="pres">
      <dgm:prSet presAssocID="{50EF9ECE-67D2-4DD6-B5AF-7C61F31A28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C317BDB-22C7-4929-AF74-7703C07D3E81}" type="pres">
      <dgm:prSet presAssocID="{50EF9ECE-67D2-4DD6-B5AF-7C61F31A2877}" presName="spaceRect" presStyleCnt="0"/>
      <dgm:spPr/>
    </dgm:pt>
    <dgm:pt modelId="{D0C11E8F-442A-4711-ABAB-750FF4234BCB}" type="pres">
      <dgm:prSet presAssocID="{50EF9ECE-67D2-4DD6-B5AF-7C61F31A2877}" presName="textRect" presStyleLbl="revTx" presStyleIdx="2" presStyleCnt="6">
        <dgm:presLayoutVars>
          <dgm:chMax val="1"/>
          <dgm:chPref val="1"/>
        </dgm:presLayoutVars>
      </dgm:prSet>
      <dgm:spPr/>
    </dgm:pt>
    <dgm:pt modelId="{58B172CA-7BE6-4DA9-922E-5F4B51A1C03B}" type="pres">
      <dgm:prSet presAssocID="{28F04E17-682E-4205-957B-84EF084BA472}" presName="sibTrans" presStyleCnt="0"/>
      <dgm:spPr/>
    </dgm:pt>
    <dgm:pt modelId="{81F8FB9D-8FFE-4F77-BA08-DC7F0DB8D847}" type="pres">
      <dgm:prSet presAssocID="{614EEDD0-D406-4342-9685-FDC704DD0277}" presName="compNode" presStyleCnt="0"/>
      <dgm:spPr/>
    </dgm:pt>
    <dgm:pt modelId="{6C17A520-7BAC-4716-9063-4AA634A1BDBD}" type="pres">
      <dgm:prSet presAssocID="{614EEDD0-D406-4342-9685-FDC704DD027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374124D8-397F-4FAD-910C-CBE25D53CF44}" type="pres">
      <dgm:prSet presAssocID="{614EEDD0-D406-4342-9685-FDC704DD0277}" presName="spaceRect" presStyleCnt="0"/>
      <dgm:spPr/>
    </dgm:pt>
    <dgm:pt modelId="{F00F3504-8C21-4BDB-89F2-EAB601ECF0AD}" type="pres">
      <dgm:prSet presAssocID="{614EEDD0-D406-4342-9685-FDC704DD0277}" presName="textRect" presStyleLbl="revTx" presStyleIdx="3" presStyleCnt="6">
        <dgm:presLayoutVars>
          <dgm:chMax val="1"/>
          <dgm:chPref val="1"/>
        </dgm:presLayoutVars>
      </dgm:prSet>
      <dgm:spPr/>
    </dgm:pt>
    <dgm:pt modelId="{A6EEC876-30BC-4E52-A7C1-AABF91880F0E}" type="pres">
      <dgm:prSet presAssocID="{4C552E9D-7775-4461-BC3C-FA681CE07DEE}" presName="sibTrans" presStyleCnt="0"/>
      <dgm:spPr/>
    </dgm:pt>
    <dgm:pt modelId="{931103F4-A921-495D-80D6-2264083D4BA7}" type="pres">
      <dgm:prSet presAssocID="{CDC98A7E-CBA9-4046-AADF-E86C4E5E8E34}" presName="compNode" presStyleCnt="0"/>
      <dgm:spPr/>
    </dgm:pt>
    <dgm:pt modelId="{00DB6BC9-3C5E-4E16-BD29-5A7BF2FA93A2}" type="pres">
      <dgm:prSet presAssocID="{CDC98A7E-CBA9-4046-AADF-E86C4E5E8E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B7BCAD0-DC9C-4E5F-BEBC-9B18FABF22FA}" type="pres">
      <dgm:prSet presAssocID="{CDC98A7E-CBA9-4046-AADF-E86C4E5E8E34}" presName="spaceRect" presStyleCnt="0"/>
      <dgm:spPr/>
    </dgm:pt>
    <dgm:pt modelId="{9CC28442-6500-4300-AA21-591A1FF14720}" type="pres">
      <dgm:prSet presAssocID="{CDC98A7E-CBA9-4046-AADF-E86C4E5E8E34}" presName="textRect" presStyleLbl="revTx" presStyleIdx="4" presStyleCnt="6">
        <dgm:presLayoutVars>
          <dgm:chMax val="1"/>
          <dgm:chPref val="1"/>
        </dgm:presLayoutVars>
      </dgm:prSet>
      <dgm:spPr/>
    </dgm:pt>
    <dgm:pt modelId="{C236696F-8FD9-437C-9B19-5731002C0088}" type="pres">
      <dgm:prSet presAssocID="{D66520F6-A70F-45AF-B923-23C5C049A155}" presName="sibTrans" presStyleCnt="0"/>
      <dgm:spPr/>
    </dgm:pt>
    <dgm:pt modelId="{621A926D-9EBA-4884-8D0C-8D62BBD6F913}" type="pres">
      <dgm:prSet presAssocID="{4D85AF8D-3C54-45B3-9CB9-3A34E5A6D52B}" presName="compNode" presStyleCnt="0"/>
      <dgm:spPr/>
    </dgm:pt>
    <dgm:pt modelId="{3084C1BE-4654-462D-BF86-A1716DC0796A}" type="pres">
      <dgm:prSet presAssocID="{4D85AF8D-3C54-45B3-9CB9-3A34E5A6D5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C2DEE08-562D-4C5E-BECF-2263610A415B}" type="pres">
      <dgm:prSet presAssocID="{4D85AF8D-3C54-45B3-9CB9-3A34E5A6D52B}" presName="spaceRect" presStyleCnt="0"/>
      <dgm:spPr/>
    </dgm:pt>
    <dgm:pt modelId="{E5B2F9D7-7598-47DF-A7CF-1EE870B52009}" type="pres">
      <dgm:prSet presAssocID="{4D85AF8D-3C54-45B3-9CB9-3A34E5A6D52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9C0BD05-72D8-4B13-AC55-6A9ADB34E33B}" srcId="{09C08007-A049-4C95-9C64-9198A5C084BE}" destId="{CDC98A7E-CBA9-4046-AADF-E86C4E5E8E34}" srcOrd="4" destOrd="0" parTransId="{9490DD89-A038-4925-B5BA-E591F03FC668}" sibTransId="{D66520F6-A70F-45AF-B923-23C5C049A155}"/>
    <dgm:cxn modelId="{58D9AA1F-4758-4939-80A0-14EFE67A7A41}" type="presOf" srcId="{4D85AF8D-3C54-45B3-9CB9-3A34E5A6D52B}" destId="{E5B2F9D7-7598-47DF-A7CF-1EE870B52009}" srcOrd="0" destOrd="0" presId="urn:microsoft.com/office/officeart/2018/2/layout/IconLabelList"/>
    <dgm:cxn modelId="{45697C21-AD5C-4727-8C63-D4ECD1FFDEB2}" type="presOf" srcId="{FD299A1A-57C5-48DA-962D-7AA318CA0965}" destId="{964D8760-2FAE-4248-BFF2-57737C6FC8F8}" srcOrd="0" destOrd="0" presId="urn:microsoft.com/office/officeart/2018/2/layout/IconLabelList"/>
    <dgm:cxn modelId="{472ED335-69A5-400A-97CF-989A3B1AB61F}" type="presOf" srcId="{09C08007-A049-4C95-9C64-9198A5C084BE}" destId="{8197418E-532F-4964-B873-633A7427D5F9}" srcOrd="0" destOrd="0" presId="urn:microsoft.com/office/officeart/2018/2/layout/IconLabelList"/>
    <dgm:cxn modelId="{7C46CB3C-D79F-4375-8AAA-70B35F77C375}" srcId="{09C08007-A049-4C95-9C64-9198A5C084BE}" destId="{FD299A1A-57C5-48DA-962D-7AA318CA0965}" srcOrd="0" destOrd="0" parTransId="{35505ACC-8A84-45F3-854A-FE8B40EAC12B}" sibTransId="{CDBB856C-B7B0-4B23-BABF-F4924A8AB287}"/>
    <dgm:cxn modelId="{8F0B655E-1C61-48B9-9318-FC011A6AB509}" type="presOf" srcId="{50EF9ECE-67D2-4DD6-B5AF-7C61F31A2877}" destId="{D0C11E8F-442A-4711-ABAB-750FF4234BCB}" srcOrd="0" destOrd="0" presId="urn:microsoft.com/office/officeart/2018/2/layout/IconLabelList"/>
    <dgm:cxn modelId="{0D3E456A-AD04-4391-9D4B-B8DF3E9378A3}" srcId="{09C08007-A049-4C95-9C64-9198A5C084BE}" destId="{C77BCBA3-B3DF-4672-835C-EFB2D05DA685}" srcOrd="1" destOrd="0" parTransId="{58700B7E-5011-48B5-8654-492046A10FFD}" sibTransId="{99D10B70-8A78-4C5E-8B38-78BD49C893B5}"/>
    <dgm:cxn modelId="{D58FA775-3B9D-4C5A-8260-308C2D1218C7}" srcId="{09C08007-A049-4C95-9C64-9198A5C084BE}" destId="{614EEDD0-D406-4342-9685-FDC704DD0277}" srcOrd="3" destOrd="0" parTransId="{2AE73FFF-3A5C-4967-8CB2-5F982CE02B55}" sibTransId="{4C552E9D-7775-4461-BC3C-FA681CE07DEE}"/>
    <dgm:cxn modelId="{A2AA54A9-8B6E-4560-A1A3-290EDF720A23}" srcId="{09C08007-A049-4C95-9C64-9198A5C084BE}" destId="{4D85AF8D-3C54-45B3-9CB9-3A34E5A6D52B}" srcOrd="5" destOrd="0" parTransId="{77EE12CC-47EB-41C5-8395-52E332C8D030}" sibTransId="{360D5A21-086D-4886-B61D-DECCA4A3D568}"/>
    <dgm:cxn modelId="{D8814CAE-1031-4BFD-8BB4-435B7F34D0C2}" type="presOf" srcId="{C77BCBA3-B3DF-4672-835C-EFB2D05DA685}" destId="{23BE87D3-88E5-4852-B2C4-43C5320E1FEB}" srcOrd="0" destOrd="0" presId="urn:microsoft.com/office/officeart/2018/2/layout/IconLabelList"/>
    <dgm:cxn modelId="{63156EB9-A67F-487D-865E-0EBC2F77FC03}" type="presOf" srcId="{614EEDD0-D406-4342-9685-FDC704DD0277}" destId="{F00F3504-8C21-4BDB-89F2-EAB601ECF0AD}" srcOrd="0" destOrd="0" presId="urn:microsoft.com/office/officeart/2018/2/layout/IconLabelList"/>
    <dgm:cxn modelId="{D0B516CB-DEED-45C2-B820-B64A984376FF}" srcId="{09C08007-A049-4C95-9C64-9198A5C084BE}" destId="{50EF9ECE-67D2-4DD6-B5AF-7C61F31A2877}" srcOrd="2" destOrd="0" parTransId="{EE77999C-AF35-4C3C-A03B-54E7E879C408}" sibTransId="{28F04E17-682E-4205-957B-84EF084BA472}"/>
    <dgm:cxn modelId="{0BB8EDF7-18DE-4F50-9F2B-A63E1F4591E5}" type="presOf" srcId="{CDC98A7E-CBA9-4046-AADF-E86C4E5E8E34}" destId="{9CC28442-6500-4300-AA21-591A1FF14720}" srcOrd="0" destOrd="0" presId="urn:microsoft.com/office/officeart/2018/2/layout/IconLabelList"/>
    <dgm:cxn modelId="{998CA228-C809-4DD1-8CCC-FE514B4E81BC}" type="presParOf" srcId="{8197418E-532F-4964-B873-633A7427D5F9}" destId="{29E62530-9844-410D-A977-C6689A73D33B}" srcOrd="0" destOrd="0" presId="urn:microsoft.com/office/officeart/2018/2/layout/IconLabelList"/>
    <dgm:cxn modelId="{9CFFAF98-701F-4727-96D9-A80DDE14BCAA}" type="presParOf" srcId="{29E62530-9844-410D-A977-C6689A73D33B}" destId="{E0DE0981-D636-497C-B33B-EC401C88C7D7}" srcOrd="0" destOrd="0" presId="urn:microsoft.com/office/officeart/2018/2/layout/IconLabelList"/>
    <dgm:cxn modelId="{173D5D8C-1D27-4D60-B224-CCCCBB8E4F1E}" type="presParOf" srcId="{29E62530-9844-410D-A977-C6689A73D33B}" destId="{B3EBFC82-76A6-4238-984C-B63B27DB2C6D}" srcOrd="1" destOrd="0" presId="urn:microsoft.com/office/officeart/2018/2/layout/IconLabelList"/>
    <dgm:cxn modelId="{39B77478-0BEF-4D7D-BCD7-52F174E755C1}" type="presParOf" srcId="{29E62530-9844-410D-A977-C6689A73D33B}" destId="{964D8760-2FAE-4248-BFF2-57737C6FC8F8}" srcOrd="2" destOrd="0" presId="urn:microsoft.com/office/officeart/2018/2/layout/IconLabelList"/>
    <dgm:cxn modelId="{D7D9DE71-62D7-48A1-A68C-1A5DE653A478}" type="presParOf" srcId="{8197418E-532F-4964-B873-633A7427D5F9}" destId="{CC77FCD2-1BD7-4A18-AA03-2AAEB7EA5AFF}" srcOrd="1" destOrd="0" presId="urn:microsoft.com/office/officeart/2018/2/layout/IconLabelList"/>
    <dgm:cxn modelId="{956F1E01-2A1B-482C-B06B-154B9A897086}" type="presParOf" srcId="{8197418E-532F-4964-B873-633A7427D5F9}" destId="{9E556720-5839-4D64-AFD7-9E6C7DBE80B9}" srcOrd="2" destOrd="0" presId="urn:microsoft.com/office/officeart/2018/2/layout/IconLabelList"/>
    <dgm:cxn modelId="{4C22E2CF-C5B1-419C-9E22-B2D699DA568D}" type="presParOf" srcId="{9E556720-5839-4D64-AFD7-9E6C7DBE80B9}" destId="{674CFFDE-D75F-4B94-8F65-466B6FC15BE9}" srcOrd="0" destOrd="0" presId="urn:microsoft.com/office/officeart/2018/2/layout/IconLabelList"/>
    <dgm:cxn modelId="{FACF55DA-C0C7-47C4-B26F-B379923AF62E}" type="presParOf" srcId="{9E556720-5839-4D64-AFD7-9E6C7DBE80B9}" destId="{26E4EF2C-9119-41B3-8477-4BA1F52D4C98}" srcOrd="1" destOrd="0" presId="urn:microsoft.com/office/officeart/2018/2/layout/IconLabelList"/>
    <dgm:cxn modelId="{1695C6DA-6F8E-45CE-9506-453CE370DC2E}" type="presParOf" srcId="{9E556720-5839-4D64-AFD7-9E6C7DBE80B9}" destId="{23BE87D3-88E5-4852-B2C4-43C5320E1FEB}" srcOrd="2" destOrd="0" presId="urn:microsoft.com/office/officeart/2018/2/layout/IconLabelList"/>
    <dgm:cxn modelId="{3C3A1A52-B9EC-4E9A-A110-FC319B4CE93A}" type="presParOf" srcId="{8197418E-532F-4964-B873-633A7427D5F9}" destId="{E5CEEFF7-4D9B-482A-8246-6B416B5EE018}" srcOrd="3" destOrd="0" presId="urn:microsoft.com/office/officeart/2018/2/layout/IconLabelList"/>
    <dgm:cxn modelId="{35B280C4-ABA2-4C73-BC5E-EE76595DDD1C}" type="presParOf" srcId="{8197418E-532F-4964-B873-633A7427D5F9}" destId="{C89DFD2E-8B5D-483F-BB17-20B9FDC77042}" srcOrd="4" destOrd="0" presId="urn:microsoft.com/office/officeart/2018/2/layout/IconLabelList"/>
    <dgm:cxn modelId="{2258D615-3A48-488B-8CB5-955F84AEBDD0}" type="presParOf" srcId="{C89DFD2E-8B5D-483F-BB17-20B9FDC77042}" destId="{92E40E27-6E9D-47FE-94BC-23DF73E31D9F}" srcOrd="0" destOrd="0" presId="urn:microsoft.com/office/officeart/2018/2/layout/IconLabelList"/>
    <dgm:cxn modelId="{B9AB341A-0D26-4574-A459-3E8BE754DC79}" type="presParOf" srcId="{C89DFD2E-8B5D-483F-BB17-20B9FDC77042}" destId="{EC317BDB-22C7-4929-AF74-7703C07D3E81}" srcOrd="1" destOrd="0" presId="urn:microsoft.com/office/officeart/2018/2/layout/IconLabelList"/>
    <dgm:cxn modelId="{23801F84-D67D-4D37-A1B0-0215847A7791}" type="presParOf" srcId="{C89DFD2E-8B5D-483F-BB17-20B9FDC77042}" destId="{D0C11E8F-442A-4711-ABAB-750FF4234BCB}" srcOrd="2" destOrd="0" presId="urn:microsoft.com/office/officeart/2018/2/layout/IconLabelList"/>
    <dgm:cxn modelId="{88EEB3D0-E388-4BA7-BD10-0A458EE326AE}" type="presParOf" srcId="{8197418E-532F-4964-B873-633A7427D5F9}" destId="{58B172CA-7BE6-4DA9-922E-5F4B51A1C03B}" srcOrd="5" destOrd="0" presId="urn:microsoft.com/office/officeart/2018/2/layout/IconLabelList"/>
    <dgm:cxn modelId="{6FB45F1D-EEBE-40A2-870A-635F78A08B96}" type="presParOf" srcId="{8197418E-532F-4964-B873-633A7427D5F9}" destId="{81F8FB9D-8FFE-4F77-BA08-DC7F0DB8D847}" srcOrd="6" destOrd="0" presId="urn:microsoft.com/office/officeart/2018/2/layout/IconLabelList"/>
    <dgm:cxn modelId="{A8B9EC54-C15E-4816-9A7F-01EB5650C64E}" type="presParOf" srcId="{81F8FB9D-8FFE-4F77-BA08-DC7F0DB8D847}" destId="{6C17A520-7BAC-4716-9063-4AA634A1BDBD}" srcOrd="0" destOrd="0" presId="urn:microsoft.com/office/officeart/2018/2/layout/IconLabelList"/>
    <dgm:cxn modelId="{B8FC6DA9-9F1F-4CA1-9EC3-C2E6DBA6828F}" type="presParOf" srcId="{81F8FB9D-8FFE-4F77-BA08-DC7F0DB8D847}" destId="{374124D8-397F-4FAD-910C-CBE25D53CF44}" srcOrd="1" destOrd="0" presId="urn:microsoft.com/office/officeart/2018/2/layout/IconLabelList"/>
    <dgm:cxn modelId="{C0EA0574-E048-4FEA-AB99-160F12CDF50B}" type="presParOf" srcId="{81F8FB9D-8FFE-4F77-BA08-DC7F0DB8D847}" destId="{F00F3504-8C21-4BDB-89F2-EAB601ECF0AD}" srcOrd="2" destOrd="0" presId="urn:microsoft.com/office/officeart/2018/2/layout/IconLabelList"/>
    <dgm:cxn modelId="{6E58B0C9-9F7C-4EBA-89CA-DEB4E1B9660B}" type="presParOf" srcId="{8197418E-532F-4964-B873-633A7427D5F9}" destId="{A6EEC876-30BC-4E52-A7C1-AABF91880F0E}" srcOrd="7" destOrd="0" presId="urn:microsoft.com/office/officeart/2018/2/layout/IconLabelList"/>
    <dgm:cxn modelId="{2DD0FC57-86C9-4F0E-94BE-86F75CFD65D1}" type="presParOf" srcId="{8197418E-532F-4964-B873-633A7427D5F9}" destId="{931103F4-A921-495D-80D6-2264083D4BA7}" srcOrd="8" destOrd="0" presId="urn:microsoft.com/office/officeart/2018/2/layout/IconLabelList"/>
    <dgm:cxn modelId="{E5BEFC31-413C-481C-93E6-04738109BED8}" type="presParOf" srcId="{931103F4-A921-495D-80D6-2264083D4BA7}" destId="{00DB6BC9-3C5E-4E16-BD29-5A7BF2FA93A2}" srcOrd="0" destOrd="0" presId="urn:microsoft.com/office/officeart/2018/2/layout/IconLabelList"/>
    <dgm:cxn modelId="{1059AB6E-573B-49AB-9A15-9B2581A94A37}" type="presParOf" srcId="{931103F4-A921-495D-80D6-2264083D4BA7}" destId="{6B7BCAD0-DC9C-4E5F-BEBC-9B18FABF22FA}" srcOrd="1" destOrd="0" presId="urn:microsoft.com/office/officeart/2018/2/layout/IconLabelList"/>
    <dgm:cxn modelId="{A20FCF25-7925-478D-A5D2-145E06FC382D}" type="presParOf" srcId="{931103F4-A921-495D-80D6-2264083D4BA7}" destId="{9CC28442-6500-4300-AA21-591A1FF14720}" srcOrd="2" destOrd="0" presId="urn:microsoft.com/office/officeart/2018/2/layout/IconLabelList"/>
    <dgm:cxn modelId="{8588DCFD-8686-4026-BC7D-CACD2A983237}" type="presParOf" srcId="{8197418E-532F-4964-B873-633A7427D5F9}" destId="{C236696F-8FD9-437C-9B19-5731002C0088}" srcOrd="9" destOrd="0" presId="urn:microsoft.com/office/officeart/2018/2/layout/IconLabelList"/>
    <dgm:cxn modelId="{02601045-30F1-4877-83EF-FE4F9356A9EE}" type="presParOf" srcId="{8197418E-532F-4964-B873-633A7427D5F9}" destId="{621A926D-9EBA-4884-8D0C-8D62BBD6F913}" srcOrd="10" destOrd="0" presId="urn:microsoft.com/office/officeart/2018/2/layout/IconLabelList"/>
    <dgm:cxn modelId="{525DDB17-B765-468B-9280-F938640C10AD}" type="presParOf" srcId="{621A926D-9EBA-4884-8D0C-8D62BBD6F913}" destId="{3084C1BE-4654-462D-BF86-A1716DC0796A}" srcOrd="0" destOrd="0" presId="urn:microsoft.com/office/officeart/2018/2/layout/IconLabelList"/>
    <dgm:cxn modelId="{9D34D1F6-ADCA-4F48-AF3C-32C0D7A029EA}" type="presParOf" srcId="{621A926D-9EBA-4884-8D0C-8D62BBD6F913}" destId="{EC2DEE08-562D-4C5E-BECF-2263610A415B}" srcOrd="1" destOrd="0" presId="urn:microsoft.com/office/officeart/2018/2/layout/IconLabelList"/>
    <dgm:cxn modelId="{BBB4FCBB-8F8D-4136-B78C-12D2DC00D512}" type="presParOf" srcId="{621A926D-9EBA-4884-8D0C-8D62BBD6F913}" destId="{E5B2F9D7-7598-47DF-A7CF-1EE870B520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C1319-FB56-4A4B-934C-83D5E0945DB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7A475-826C-4F88-A89C-7B8FDE8208A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04CFE-7226-4054-81F5-1C9FD93FA84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1900" kern="1200"/>
            <a:t>Selection of Module leaders (2 module leaders)</a:t>
          </a:r>
          <a:endParaRPr lang="en-US" sz="1900" kern="1200"/>
        </a:p>
      </dsp:txBody>
      <dsp:txXfrm>
        <a:off x="75768" y="3053169"/>
        <a:ext cx="3093750" cy="720000"/>
      </dsp:txXfrm>
    </dsp:sp>
    <dsp:sp modelId="{B45A3FE9-66C4-4237-9B32-BE406BA4E92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48E25-59DE-429C-8642-24A81227D76A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9FBBE-D2E9-483D-AE77-BA2FF3DFB6C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1900" kern="1200"/>
            <a:t>Any suggestions for class conduct/ rules</a:t>
          </a:r>
          <a:endParaRPr lang="en-US" sz="1900" kern="1200"/>
        </a:p>
      </dsp:txBody>
      <dsp:txXfrm>
        <a:off x="3710925" y="3053169"/>
        <a:ext cx="3093750" cy="720000"/>
      </dsp:txXfrm>
    </dsp:sp>
    <dsp:sp modelId="{1A9F0F80-A438-4B37-A44C-3411648DCF6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F2C0-53FD-42A5-B438-36E14FC2AFA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FE979-871F-4884-8D20-34993B33FCE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1900" kern="1200"/>
            <a:t>Assignment submission rules </a:t>
          </a:r>
          <a:endParaRPr lang="en-US" sz="19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11F4-52DD-4452-9D40-B29F9CDEAFAF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D9D1B-5475-4FAF-B4A1-4667B840E0E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2300" kern="1200"/>
            <a:t>Discuss the difference</a:t>
          </a:r>
          <a:endParaRPr lang="en-US" sz="2300" kern="1200"/>
        </a:p>
      </dsp:txBody>
      <dsp:txXfrm>
        <a:off x="559800" y="3022743"/>
        <a:ext cx="4320000" cy="720000"/>
      </dsp:txXfrm>
    </dsp:sp>
    <dsp:sp modelId="{575A97E6-8E5C-44FE-88AB-4E3BD088B97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ACE70-B659-441E-890C-21070C84FE3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2300" kern="1200"/>
            <a:t>What would the world be without the Internet?</a:t>
          </a:r>
          <a:endParaRPr lang="en-US" sz="2300" kern="1200"/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1A82C-0713-48EB-825C-221587BC82BC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C0ED2-8D76-4756-BEC9-C5E95686FDA8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2100" kern="1200"/>
            <a:t>What is the difference? </a:t>
          </a:r>
          <a:endParaRPr lang="en-US" sz="2100" kern="1200"/>
        </a:p>
      </dsp:txBody>
      <dsp:txXfrm>
        <a:off x="559800" y="3022743"/>
        <a:ext cx="4320000" cy="720000"/>
      </dsp:txXfrm>
    </dsp:sp>
    <dsp:sp modelId="{D8E2FE0F-348D-4174-B4BC-F2C3836A38B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50FE7-32C8-42E0-A7FD-AB53E461EBC7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2100" kern="1200"/>
            <a:t>Why should we care about differentiating the versions of the web?</a:t>
          </a:r>
          <a:endParaRPr lang="en-US" sz="21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E0981-D636-497C-B33B-EC401C88C7D7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D8760-2FAE-4248-BFF2-57737C6FC8F8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300" kern="1200"/>
            <a:t>Read-only web</a:t>
          </a:r>
          <a:endParaRPr lang="en-US" sz="1300" kern="1200"/>
        </a:p>
      </dsp:txBody>
      <dsp:txXfrm>
        <a:off x="841" y="2344441"/>
        <a:ext cx="1529296" cy="611718"/>
      </dsp:txXfrm>
    </dsp:sp>
    <dsp:sp modelId="{674CFFDE-D75F-4B94-8F65-466B6FC15BE9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E87D3-88E5-4852-B2C4-43C5320E1FEB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300" kern="1200"/>
            <a:t>Static web</a:t>
          </a:r>
          <a:endParaRPr lang="en-US" sz="1300" kern="1200"/>
        </a:p>
      </dsp:txBody>
      <dsp:txXfrm>
        <a:off x="1797765" y="2344441"/>
        <a:ext cx="1529296" cy="611718"/>
      </dsp:txXfrm>
    </dsp:sp>
    <dsp:sp modelId="{92E40E27-6E9D-47FE-94BC-23DF73E31D9F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11E8F-442A-4711-ABAB-750FF4234BCB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300" kern="1200"/>
            <a:t>User content stored in files</a:t>
          </a:r>
          <a:endParaRPr lang="en-US" sz="1300" kern="1200"/>
        </a:p>
      </dsp:txBody>
      <dsp:txXfrm>
        <a:off x="3594689" y="2344441"/>
        <a:ext cx="1529296" cy="611718"/>
      </dsp:txXfrm>
    </dsp:sp>
    <dsp:sp modelId="{6C17A520-7BAC-4716-9063-4AA634A1BDBD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F3504-8C21-4BDB-89F2-EAB601ECF0AD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300" kern="1200"/>
            <a:t>Non-interactive</a:t>
          </a:r>
          <a:endParaRPr lang="en-US" sz="1300" kern="1200"/>
        </a:p>
      </dsp:txBody>
      <dsp:txXfrm>
        <a:off x="5391613" y="2344441"/>
        <a:ext cx="1529296" cy="611718"/>
      </dsp:txXfrm>
    </dsp:sp>
    <dsp:sp modelId="{00DB6BC9-3C5E-4E16-BD29-5A7BF2FA93A2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28442-6500-4300-AA21-591A1FF14720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300" kern="1200"/>
            <a:t>Offers no need for visitors to return</a:t>
          </a:r>
          <a:endParaRPr lang="en-US" sz="1300" kern="1200"/>
        </a:p>
      </dsp:txBody>
      <dsp:txXfrm>
        <a:off x="7188537" y="2344441"/>
        <a:ext cx="1529296" cy="611718"/>
      </dsp:txXfrm>
    </dsp:sp>
    <dsp:sp modelId="{3084C1BE-4654-462D-BF86-A1716DC0796A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2F9D7-7598-47DF-A7CF-1EE870B52009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300" kern="1200"/>
            <a:t>Updates done manually via site administrator</a:t>
          </a:r>
          <a:endParaRPr lang="en-US" sz="1300" kern="120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5803-98EA-4F44-B0C0-4C5715C0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DC3C-ACDB-C24A-8FAE-9E4F9AA48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F7AE-2EC3-8C48-95A8-34A1616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4C17-976F-1142-A0E9-7A229860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DEB4-8322-DD46-8084-629422D6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4893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29B7-C2F1-3146-A91A-6F5EDD86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C7AF2-1363-1F4E-B982-B697A5DF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0263-26B7-9D45-A312-3485642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8E7F-7D8B-2C44-B6F7-937C61ED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DA8D-C385-B346-8DB9-CCE269C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0379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7A422-AE93-D947-8AB1-E78C79AD6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02AF-2501-FB4C-873B-C7CB874A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9477-2925-2F4E-BAC1-3CFBBCE0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D34D-8BB2-5148-BEE2-CA29EA19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6F99-BFDF-7F42-8B53-411EE8B8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98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0FE6-48D2-1B40-85A9-E10CBBF3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5B64-41C6-624E-9C3D-A542782B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C586-3100-EF4A-95E1-71F5FF02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707B-3129-3940-8309-6A2FA8AD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55D76-BE04-CB45-8C0F-DF89C8D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24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2207-A229-BA4F-A732-5F75EF1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63106-E51D-B34F-AF7D-E5869DDB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8B01-90CB-B746-8947-A339D733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C127-A69C-4C42-8C5F-FAD74F06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FD56-C4C3-8147-96B0-9129235F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884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8BB-4D3A-B346-BF03-4B65DF05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4BC0-6FA6-FF48-A0F2-0B7E18C4A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CC285-20CA-414B-9291-E476AAB5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98BE0-5391-5B43-8C95-8E0DC26A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11D0-BF3A-6141-A60B-974692E9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CFC88-76FB-3F46-B2DF-206A51A5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149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B2D0-3D3B-7246-B49F-5C0B0EA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507EB-E395-954B-998D-71916D1C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2D12-A38D-AB4E-95F7-E8CA42E4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0CFDC-A9F4-7945-9271-B3BB9324E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4E51E-3932-4A42-8A7B-8BE29E2E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22A48-6616-634B-97EC-B7FFA199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C4ABA-D63E-8444-A64D-181C66FB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3CAFC-C993-8645-AF46-9B41F569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1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DB6E-A0A0-DC4D-BD5F-DE97D011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E6BF-3E93-F647-8C47-430610C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00433-A892-E945-93F1-02378A83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6FB8-B552-FD4A-9A0A-1487021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425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CF233-A832-0844-A6A7-BC35ED8E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4F3C3-73C3-C14B-8CEF-D35135EB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59B8E-5748-A14D-9161-BFA5CBA5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366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27D0-308F-9B4F-8C0A-9672E66F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F7FE-564E-864C-817B-25B93D0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B6A7B-66CD-084B-B5C5-79CBB7572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5E55C-DC73-414A-A064-D9C137F7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434A-0C8B-594B-8204-D943AD69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D1D4-FBDC-AB43-AD1B-AC68C511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5619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EFD7-62AC-1447-BFFA-A2077C9B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887D5-636A-0447-AA7F-52B7E5E6A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2017-B99C-2E46-8625-DC82B0F03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4A9C-F740-504B-AF80-31363963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EAA1C-822A-2745-96F1-7BC9B03F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EA8A9-AB16-D94D-9F00-B7F77770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930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09AD9-8859-DF4C-8895-10E42636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7A5A-E641-8C4D-B224-8CEE86BF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A393-5316-2349-B067-C801A457A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BB30-763E-6741-BAEB-9F0A7C9F0BC1}" type="datetimeFigureOut">
              <a:rPr lang="en-KE" smtClean="0"/>
              <a:t>24/09/2020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18BD-05D4-AA46-8A18-74E36ED3B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891D-F278-F248-85B0-9673C369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DCE3-F7A1-FD4A-B462-7C6D4F126B5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tunduny@strathmore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70BA5-81E1-C34F-8A72-A2216DEC7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KE" sz="2000">
                <a:solidFill>
                  <a:srgbClr val="080808"/>
                </a:solidFill>
              </a:rPr>
              <a:t>BBIT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F7C95-9120-CE4B-9B7A-8F4134E44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KE" sz="3600">
                <a:solidFill>
                  <a:srgbClr val="080808"/>
                </a:solidFill>
              </a:rPr>
              <a:t>APPLICATION PROGRAMMING FOR THE INTERNET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5F18E-6B5A-2C4C-8B41-F72D6000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KE" sz="3600"/>
              <a:t>Web 2.0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C02B-8711-E243-BD33-9CAEA031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KE" sz="2000"/>
              <a:t>Read-write web</a:t>
            </a:r>
          </a:p>
          <a:p>
            <a:r>
              <a:rPr lang="en-KE" sz="2000"/>
              <a:t>Rich user experience – dynamic interactive content</a:t>
            </a:r>
          </a:p>
          <a:p>
            <a:r>
              <a:rPr lang="en-KE" sz="2000"/>
              <a:t>User is an active contributer (reviews, comments and adds content) – see. Page Rank algorithm, Amazon reviews etc.</a:t>
            </a:r>
          </a:p>
          <a:p>
            <a:r>
              <a:rPr lang="en-KE" sz="2000"/>
              <a:t>Folksonomy (social tagging) – free classification/arrangement of information </a:t>
            </a:r>
          </a:p>
          <a:p>
            <a:r>
              <a:rPr lang="en-KE" sz="2000"/>
              <a:t>User participation  - user participates in the curation of content online e.g. wikipedia, youtube etc.</a:t>
            </a:r>
          </a:p>
          <a:p>
            <a:r>
              <a:rPr lang="en-KE" sz="2000"/>
              <a:t>Dispersion – Content delivered via multiple channels e.g. torrents</a:t>
            </a:r>
          </a:p>
          <a:p>
            <a:r>
              <a:rPr lang="en-KE" sz="2000"/>
              <a:t>SaaS – APIs used for automated content consumption e.g. oauth, weather api</a:t>
            </a:r>
          </a:p>
          <a:p>
            <a:endParaRPr lang="en-KE" sz="2000"/>
          </a:p>
          <a:p>
            <a:endParaRPr lang="en-KE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D47F1-FC9B-C543-B35D-0AEF8531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KE" sz="6600"/>
              <a:t>Web 3.0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FF8B-859D-704E-830F-2F596D53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1900"/>
              <a:t>R</a:t>
            </a:r>
            <a:r>
              <a:rPr lang="en-KE" sz="1900"/>
              <a:t>ead-write-execute </a:t>
            </a:r>
          </a:p>
          <a:p>
            <a:r>
              <a:rPr lang="en-KE" sz="1900"/>
              <a:t>Semantic web – searching based on meaning of words rather than keywords or numbers</a:t>
            </a:r>
          </a:p>
          <a:p>
            <a:r>
              <a:rPr lang="en-KE" sz="1900"/>
              <a:t>Artificial Intelligence – Using NLP, computers can distinguish information like humans i.e. provide more relevant results</a:t>
            </a:r>
          </a:p>
          <a:p>
            <a:r>
              <a:rPr lang="en-KE" sz="1900"/>
              <a:t>Ubiquity – accessibility via multiple applications (services accessible anywhere)</a:t>
            </a:r>
          </a:p>
          <a:p>
            <a:r>
              <a:rPr lang="en-KE" sz="1900"/>
              <a:t>3D Graphics – Museam guides, computer games etc. </a:t>
            </a:r>
          </a:p>
        </p:txBody>
      </p:sp>
    </p:spTree>
    <p:extLst>
      <p:ext uri="{BB962C8B-B14F-4D97-AF65-F5344CB8AC3E}">
        <p14:creationId xmlns:p14="http://schemas.microsoft.com/office/powerpoint/2010/main" val="332324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91FB3-AB0D-F043-B1B4-61CFEA19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KE" sz="4600"/>
              <a:t>Internet Governance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D8CC-D160-AB4D-AA75-55479FED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KE" sz="2400"/>
              <a:t>Do we need governance?</a:t>
            </a:r>
          </a:p>
          <a:p>
            <a:r>
              <a:rPr lang="en-KE" sz="2400"/>
              <a:t>Why should we govern?</a:t>
            </a:r>
          </a:p>
          <a:p>
            <a:r>
              <a:rPr lang="en-KE" sz="2400"/>
              <a:t>How can we govern?</a:t>
            </a:r>
          </a:p>
        </p:txBody>
      </p:sp>
    </p:spTree>
    <p:extLst>
      <p:ext uri="{BB962C8B-B14F-4D97-AF65-F5344CB8AC3E}">
        <p14:creationId xmlns:p14="http://schemas.microsoft.com/office/powerpoint/2010/main" val="369873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B2990-1171-DC49-AFEC-B793CDBD3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KE" sz="9600"/>
              <a:t>Developing Good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71B78-2F72-7B43-922B-02855BF1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KE" dirty="0"/>
              <a:t>Code Versioning &amp; Testing</a:t>
            </a:r>
            <a:endParaRPr lang="en-K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9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F27FE7-DEEC-3344-B883-602118B8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KE" sz="4000" dirty="0">
                <a:solidFill>
                  <a:srgbClr val="FFFFFF"/>
                </a:solidFill>
              </a:rPr>
              <a:t>Exercise </a:t>
            </a:r>
            <a:r>
              <a:rPr lang="en-KE" sz="4000">
                <a:solidFill>
                  <a:srgbClr val="FFFFFF"/>
                </a:solidFill>
              </a:rPr>
              <a:t>on Git</a:t>
            </a:r>
            <a:br>
              <a:rPr lang="en-KE" sz="4000">
                <a:solidFill>
                  <a:srgbClr val="FFFFFF"/>
                </a:solidFill>
              </a:rPr>
            </a:br>
            <a:r>
              <a:rPr lang="en-KE" sz="4000">
                <a:solidFill>
                  <a:srgbClr val="FFFFFF"/>
                </a:solidFill>
              </a:rPr>
              <a:t>Max 40 minutes</a:t>
            </a:r>
            <a:endParaRPr lang="en-K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0B8D-68C7-FB46-9CC5-DFE57172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KE" sz="2000" dirty="0"/>
              <a:t>Download files on Elearning and install (or rather install git, and sourcetree  - or any other git client)</a:t>
            </a:r>
          </a:p>
          <a:p>
            <a:r>
              <a:rPr lang="en-KE" sz="2000" dirty="0"/>
              <a:t>See E-learning</a:t>
            </a:r>
          </a:p>
          <a:p>
            <a:r>
              <a:rPr lang="en-KE" sz="2000" dirty="0"/>
              <a:t>In groups of 4, each member downloads or creates a file</a:t>
            </a:r>
          </a:p>
          <a:p>
            <a:pPr lvl="1">
              <a:buFontTx/>
              <a:buChar char="-"/>
            </a:pPr>
            <a:r>
              <a:rPr lang="en-KE" sz="2000" dirty="0"/>
              <a:t>1 person text file (.txt)</a:t>
            </a:r>
          </a:p>
          <a:p>
            <a:pPr lvl="1">
              <a:buFontTx/>
              <a:buChar char="-"/>
            </a:pPr>
            <a:r>
              <a:rPr lang="en-KE" sz="2000" dirty="0"/>
              <a:t>1 person image file (.png)</a:t>
            </a:r>
          </a:p>
          <a:p>
            <a:pPr lvl="1">
              <a:buFontTx/>
              <a:buChar char="-"/>
            </a:pPr>
            <a:r>
              <a:rPr lang="en-KE" sz="2000" dirty="0"/>
              <a:t>1 person mp3 file (.mp3)</a:t>
            </a:r>
          </a:p>
          <a:p>
            <a:pPr lvl="1">
              <a:buFontTx/>
              <a:buChar char="-"/>
            </a:pPr>
            <a:r>
              <a:rPr lang="en-KE" sz="2000" dirty="0"/>
              <a:t>1 person php file (.php)</a:t>
            </a:r>
          </a:p>
          <a:p>
            <a:pPr marL="457200" lvl="1" indent="0">
              <a:buNone/>
            </a:pPr>
            <a:endParaRPr lang="en-KE" sz="2000" dirty="0"/>
          </a:p>
          <a:p>
            <a:pPr marL="457200" lvl="1" indent="0">
              <a:buNone/>
            </a:pPr>
            <a:r>
              <a:rPr lang="en-K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5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EDB54-5F0B-CD41-ABB5-9E1C2812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KE" sz="3600"/>
              <a:t>Outline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02C4-934D-8C41-8997-FB9D19A4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KE" sz="2000"/>
              <a:t>Introduction</a:t>
            </a:r>
          </a:p>
          <a:p>
            <a:r>
              <a:rPr lang="en-KE" sz="2000"/>
              <a:t>Course Outline Overview</a:t>
            </a:r>
          </a:p>
          <a:p>
            <a:r>
              <a:rPr lang="en-KE" sz="2000"/>
              <a:t>Administrivia – module leaders, communication style etc.</a:t>
            </a:r>
          </a:p>
          <a:p>
            <a:r>
              <a:rPr lang="en-KE" sz="2000"/>
              <a:t>Lecture 1 – Internet &amp; WWW</a:t>
            </a:r>
          </a:p>
          <a:p>
            <a:pPr marL="457200" lvl="1" indent="0">
              <a:buNone/>
            </a:pPr>
            <a:r>
              <a:rPr lang="en-KE" sz="2000"/>
              <a:t>		Web 1.0, Web 2.0 recap</a:t>
            </a:r>
          </a:p>
          <a:p>
            <a:pPr marL="457200" lvl="1" indent="0">
              <a:buNone/>
            </a:pPr>
            <a:r>
              <a:rPr lang="en-KE" sz="2000"/>
              <a:t>		Need for Internet Governance</a:t>
            </a:r>
          </a:p>
          <a:p>
            <a:pPr marL="457200" lvl="1" indent="0">
              <a:buNone/>
            </a:pPr>
            <a:r>
              <a:rPr lang="en-KE" sz="2000"/>
              <a:t>		Developing Good Code: Versioning and Testing</a:t>
            </a:r>
          </a:p>
          <a:p>
            <a:endParaRPr lang="en-KE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4BC5C-4FA9-2A46-836E-D2B25097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KE" sz="4100"/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E6AD-6F6C-1F42-9031-7AE9A58D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KE" sz="2200"/>
              <a:t>Titus Tunduny</a:t>
            </a:r>
          </a:p>
          <a:p>
            <a:r>
              <a:rPr lang="en-KE" sz="2200"/>
              <a:t>Web Systems Developer</a:t>
            </a:r>
          </a:p>
          <a:p>
            <a:r>
              <a:rPr lang="en-GB" sz="2200"/>
              <a:t>E</a:t>
            </a:r>
            <a:r>
              <a:rPr lang="en-KE" sz="2200"/>
              <a:t>mail: </a:t>
            </a:r>
            <a:r>
              <a:rPr lang="en-KE" sz="2200">
                <a:hlinkClick r:id="rId2"/>
              </a:rPr>
              <a:t>ttunduny@strathmore.edu</a:t>
            </a:r>
            <a:r>
              <a:rPr lang="en-KE" sz="2200"/>
              <a:t>   </a:t>
            </a:r>
          </a:p>
          <a:p>
            <a:r>
              <a:rPr lang="en-KE" sz="2200"/>
              <a:t>Response. - 2-48 Hours (typically less than 12)</a:t>
            </a:r>
          </a:p>
          <a:p>
            <a:r>
              <a:rPr lang="en-KE" sz="2200"/>
              <a:t>E-learning:  </a:t>
            </a:r>
            <a:r>
              <a:rPr lang="en-GB" sz="2200"/>
              <a:t>https://elearning.strathmore.edu/course/view.php?id=3982</a:t>
            </a:r>
            <a:endParaRPr lang="en-KE" sz="2200"/>
          </a:p>
          <a:p>
            <a:r>
              <a:rPr lang="en-KE" sz="2200"/>
              <a:t>Elearning Key: </a:t>
            </a:r>
            <a:r>
              <a:rPr lang="en-GB" sz="2200"/>
              <a:t>BBITSEPT2020</a:t>
            </a:r>
            <a:endParaRPr lang="en-KE" sz="2200"/>
          </a:p>
        </p:txBody>
      </p:sp>
    </p:spTree>
    <p:extLst>
      <p:ext uri="{BB962C8B-B14F-4D97-AF65-F5344CB8AC3E}">
        <p14:creationId xmlns:p14="http://schemas.microsoft.com/office/powerpoint/2010/main" val="35448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FBC6-8410-FE46-9A4A-3FFBBE5A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D167-E40C-B149-BEAD-26984E6A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Enrol on Elearning, download course outline and review it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25F7D-46DC-E644-9CAD-BBDF7350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KE" sz="5200"/>
              <a:t>Administrivia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FA5F9-6681-4527-9ED7-38E75DCD1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373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16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0E8E2-8AE4-E84C-BF6A-08D4B9C9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F66B-CEE1-024C-A832-5F182057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61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99C0-A25B-6040-B029-9AA5B4C7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WWW vs Internet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B75EEF-3FE5-44E7-8ED2-243ACC69E0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7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9E44F-CEA4-CF4E-9FAF-DBDE149D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KE" sz="5200"/>
              <a:t>Web 1.0, Web 2.0, Web 3.0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92F7B-0E45-4427-B9F0-700857401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722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8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EF13-9561-C841-91DE-37AAE863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Web 1.0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46617-344C-43A1-BCCC-143E76C91E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8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APPLICATION PROGRAMMING FOR THE INTERNET</vt:lpstr>
      <vt:lpstr>Outline</vt:lpstr>
      <vt:lpstr>Introduction</vt:lpstr>
      <vt:lpstr>Course Outline Overview</vt:lpstr>
      <vt:lpstr>Administrivia </vt:lpstr>
      <vt:lpstr>LECTURE 1</vt:lpstr>
      <vt:lpstr>WWW vs Internet</vt:lpstr>
      <vt:lpstr>Web 1.0, Web 2.0, Web 3.0</vt:lpstr>
      <vt:lpstr>Web 1.0 Features</vt:lpstr>
      <vt:lpstr>Web 2.0 Features</vt:lpstr>
      <vt:lpstr>Web 3.0 </vt:lpstr>
      <vt:lpstr>Internet Governance</vt:lpstr>
      <vt:lpstr>Developing Good Code</vt:lpstr>
      <vt:lpstr>Exercise on Git Max 40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FOR THE INTERNET</dc:title>
  <dc:creator>Titus Tunduny</dc:creator>
  <cp:lastModifiedBy>Titus Tunduny</cp:lastModifiedBy>
  <cp:revision>1</cp:revision>
  <dcterms:created xsi:type="dcterms:W3CDTF">2020-09-24T06:11:38Z</dcterms:created>
  <dcterms:modified xsi:type="dcterms:W3CDTF">2020-09-24T06:12:03Z</dcterms:modified>
</cp:coreProperties>
</file>