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7C3A-CC9C-4B09-9EB6-ADD1BF75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BA044-B911-4C78-9A76-BB9CC0765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39D6-6A91-4426-BFA3-241F92F3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5175-2917-43A8-A5E3-F0AA3025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BF26-90C5-49AE-A1AA-10E63072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0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B011-90A0-4CC1-9889-2C047B9A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30AF4-4F0B-4C07-8EDC-01AF9DD8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1DFD-9D3B-440C-845F-C707F3D9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DF44-2924-4CA2-A870-DEC3FBCF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DF13-04AE-4EAF-8DD6-7AEC6851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A3AB5-0A76-4A08-9B27-7360AD386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EE8E-9F27-4F88-8E02-FA7A6DB3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2673-2B4C-4D08-AFC6-454FE501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15AD-5917-4D00-A922-F6FAB5C1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5D2B-AE0B-440A-9341-53C6EAFB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9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13BB-68E5-4122-A6DA-59B4D95F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9CB7-A966-46D8-9091-B21237F2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CF14-8069-49D9-985B-2D308D5A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8A03-70FF-4D41-AD03-46AB61F7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BB2D-5612-43FA-A957-7757DECE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129E-51BD-47A2-B62F-79189ABB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0B25-AEF2-428E-8187-4587C4A0A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E91D-C46E-4C7B-9A33-B04527EE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DF82-758D-41FD-9009-6E25272A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A103-4DB7-4E28-B126-08641481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3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87C0-DECA-4B8A-A6C6-501B97F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F9AF-97A2-413F-8648-E60FF8343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917CF-CE5A-4972-B3FE-1A4B1BB7C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D551-138D-4B58-A422-8FC327F1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C82B-DC9C-43AA-BCF6-1CDD403B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C033A-CE47-4C50-AB30-9B96BFD1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4ECC-B6D9-4BDE-8756-A3FF9ED3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893FB-792F-4B86-9D77-34F5BE65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057D-4145-4642-9F57-929CF1487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9F198-26F8-424B-9D31-A50C03934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6C76A-3779-4485-8A71-C181F573A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509E3-7EBD-41A0-BAE8-CEEF984F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2C6E-4CEB-409F-B521-7A030116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899C9-3E55-4948-B05B-E63A91AF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5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2733-B850-4DCE-AEFF-40465A47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45653-35CE-4666-A4A7-F025D08D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2DAB7-6BD0-4A67-B67F-1C49D257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1E7E-E5BD-496E-9132-AEA565BF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8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5C66E-5869-43A6-B5EF-82624890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D64A4-EAA7-4E7F-86E9-B8DA6078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66F5-3B3D-4C52-8039-05D51DAF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6FF5-3C16-474C-B65B-B4AAA18E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00FC-A1A2-457D-BF81-074D2F088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E1E5C-8A18-4EFE-A170-FBC5D739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68146-874B-4149-96E7-7CEBF9F0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50ED-727B-474A-8F45-DF457352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6FAD6-5F66-4DCF-B515-BF1202E5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1B58-A05A-46D3-B54C-A546DD5D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7D109-B0D5-4548-9DFB-1D7FC3457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34CB-AE4E-4F58-A4C5-F44684792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661BB-ADE6-45F6-A807-7FC6E7E9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47E5E-75EE-4CB3-AC84-F4337B7E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6913A-6350-400A-86D3-BA913C39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78013-BE3F-4F59-AAF7-A307B378C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F8CE3-E99F-4C71-B19B-8896B1F1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0694-92C3-45BA-AF9A-F8F556F08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7421-5055-4702-868C-964BE14A092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11FA-B033-4D6A-9B87-300EC179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03319-0758-474F-9767-1D16EF158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B52DD-A611-48EF-A1CE-96C338436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902A-F78D-4B2A-8DBB-042F1DA2A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Beers and Breweries: ABV vs IBU</a:t>
            </a:r>
            <a:br>
              <a:rPr lang="en-US" sz="5400" dirty="0"/>
            </a:br>
            <a:r>
              <a:rPr lang="en-US" sz="5400" dirty="0"/>
              <a:t>Initial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0986-4BCD-4A87-A58D-735D61579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Kebur Fantahun and Ricco Ferraro</a:t>
            </a:r>
          </a:p>
          <a:p>
            <a:r>
              <a:rPr lang="en-US" dirty="0"/>
              <a:t>02/22/2021</a:t>
            </a:r>
          </a:p>
        </p:txBody>
      </p:sp>
    </p:spTree>
    <p:extLst>
      <p:ext uri="{BB962C8B-B14F-4D97-AF65-F5344CB8AC3E}">
        <p14:creationId xmlns:p14="http://schemas.microsoft.com/office/powerpoint/2010/main" val="227816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EFAB-8699-47C0-9B42-3F7B7C47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8657-15A0-4693-BC46-BA34EC8CC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Breweries in each states</a:t>
            </a:r>
          </a:p>
          <a:p>
            <a:r>
              <a:rPr lang="en-US" dirty="0"/>
              <a:t>A peek at the data</a:t>
            </a:r>
          </a:p>
          <a:p>
            <a:r>
              <a:rPr lang="en-US" dirty="0"/>
              <a:t>Missing Values</a:t>
            </a:r>
          </a:p>
          <a:p>
            <a:r>
              <a:rPr lang="en-US" dirty="0"/>
              <a:t>Median ABV vs Median IBU</a:t>
            </a:r>
          </a:p>
          <a:p>
            <a:r>
              <a:rPr lang="en-US" dirty="0"/>
              <a:t>Max ABV/IBU</a:t>
            </a:r>
          </a:p>
          <a:p>
            <a:r>
              <a:rPr lang="en-US" dirty="0"/>
              <a:t>Summary Statistics for ABV</a:t>
            </a:r>
          </a:p>
          <a:p>
            <a:r>
              <a:rPr lang="en-US" dirty="0"/>
              <a:t>ABV vs IBU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6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DA93-9B9B-4AA4-A13C-4C5BB31E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Breweries in each state(insert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470B-3C80-45BE-AAAC-BC438AF2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2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486-8B40-43E7-AD7F-C70CDA37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 of the dataset(output head and tail together in a tidy 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F9CF-481B-4DFF-B60B-7097A4FD4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5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208F-259B-4CE8-9BC4-776DC394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60766-9C4B-47A4-B6E7-1308A2C5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6B49-8973-41C3-AD28-11C10B99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vs. Median IBU(bar chart)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1548-4297-45AB-82F1-B81323F7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7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1AB8-B1B3-4F8E-9FD6-A2EBA7EA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ABV/IBU(maybe this goes in summary stats)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896DE-B666-4839-9B6D-89484548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 has the maximum alcoholic (ABV) beer? Colorado has the max ABV at 0.128. </a:t>
            </a:r>
          </a:p>
          <a:p>
            <a:r>
              <a:rPr lang="en-US" dirty="0"/>
              <a:t>Which state has the most bitter (IBU) beer? Oregon has the most IBU at 138. </a:t>
            </a:r>
          </a:p>
        </p:txBody>
      </p:sp>
    </p:spTree>
    <p:extLst>
      <p:ext uri="{BB962C8B-B14F-4D97-AF65-F5344CB8AC3E}">
        <p14:creationId xmlns:p14="http://schemas.microsoft.com/office/powerpoint/2010/main" val="102988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4D7-13FF-43AB-B3F6-5B856AA9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for ABV(</a:t>
            </a:r>
            <a:r>
              <a:rPr lang="en-US" dirty="0" err="1"/>
              <a:t>summ</a:t>
            </a:r>
            <a:r>
              <a:rPr lang="en-US" dirty="0"/>
              <a:t> table and hist)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D8B1-432C-49DC-93F4-9CBE5D6A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7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555A-4C37-4C1F-AD36-CBE650EE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vs IBU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A0EF-C37C-43B6-97EE-3801CEA9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0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Beers and Breweries: ABV vs IBU Initial EDA</vt:lpstr>
      <vt:lpstr>Overview</vt:lpstr>
      <vt:lpstr>Number of Breweries in each state(insert plot)</vt:lpstr>
      <vt:lpstr>Glimpse of the dataset(output head and tail together in a tidy way)</vt:lpstr>
      <vt:lpstr>Missing Values</vt:lpstr>
      <vt:lpstr>Median ABV vs. Median IBU(bar chart)</vt:lpstr>
      <vt:lpstr>Max ABV/IBU(maybe this goes in summary stats)</vt:lpstr>
      <vt:lpstr>Summary Statistics for ABV(summ table and hist)</vt:lpstr>
      <vt:lpstr>ABV vs IBU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Breweries: ABV vs IBU Initial EDA</dc:title>
  <dc:creator>Fantahun, Kebur</dc:creator>
  <cp:lastModifiedBy>Fantahun, Kebur</cp:lastModifiedBy>
  <cp:revision>3</cp:revision>
  <dcterms:created xsi:type="dcterms:W3CDTF">2021-02-21T11:35:18Z</dcterms:created>
  <dcterms:modified xsi:type="dcterms:W3CDTF">2021-02-21T12:07:09Z</dcterms:modified>
</cp:coreProperties>
</file>