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5" r:id="rId6"/>
    <p:sldId id="258" r:id="rId7"/>
    <p:sldId id="260" r:id="rId8"/>
    <p:sldId id="272" r:id="rId9"/>
    <p:sldId id="266" r:id="rId10"/>
    <p:sldId id="271" r:id="rId11"/>
    <p:sldId id="259" r:id="rId12"/>
    <p:sldId id="273" r:id="rId13"/>
    <p:sldId id="274" r:id="rId14"/>
    <p:sldId id="263" r:id="rId15"/>
    <p:sldId id="264" r:id="rId16"/>
    <p:sldId id="275" r:id="rId17"/>
    <p:sldId id="261" r:id="rId18"/>
    <p:sldId id="262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3" autoAdjust="0"/>
    <p:restoredTop sz="94660"/>
  </p:normalViewPr>
  <p:slideViewPr>
    <p:cSldViewPr snapToGrid="0">
      <p:cViewPr varScale="1">
        <p:scale>
          <a:sx n="330" d="100"/>
          <a:sy n="330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7C3A-CC9C-4B09-9EB6-ADD1BF75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BA044-B911-4C78-9A76-BB9CC076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39D6-6A91-4426-BFA3-241F92F3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5175-2917-43A8-A5E3-F0AA3025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BF26-90C5-49AE-A1AA-10E63072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0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B011-90A0-4CC1-9889-2C047B9A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30AF4-4F0B-4C07-8EDC-01AF9DD8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1DFD-9D3B-440C-845F-C707F3D9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DF44-2924-4CA2-A870-DEC3FBCF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DF13-04AE-4EAF-8DD6-7AEC6851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A3AB5-0A76-4A08-9B27-7360AD386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EE8E-9F27-4F88-8E02-FA7A6DB3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2673-2B4C-4D08-AFC6-454FE501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15AD-5917-4D00-A922-F6FAB5C1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5D2B-AE0B-440A-9341-53C6EAFB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13BB-68E5-4122-A6DA-59B4D95F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9CB7-A966-46D8-9091-B21237F2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CF14-8069-49D9-985B-2D308D5A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8A03-70FF-4D41-AD03-46AB61F7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BB2D-5612-43FA-A957-7757DECE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129E-51BD-47A2-B62F-79189ABB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0B25-AEF2-428E-8187-4587C4A0A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E91D-C46E-4C7B-9A33-B04527EE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DF82-758D-41FD-9009-6E25272A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A103-4DB7-4E28-B126-08641481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87C0-DECA-4B8A-A6C6-501B97F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F9AF-97A2-413F-8648-E60FF8343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17CF-CE5A-4972-B3FE-1A4B1BB7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D551-138D-4B58-A422-8FC327F1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C82B-DC9C-43AA-BCF6-1CDD403B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033A-CE47-4C50-AB30-9B96BFD1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4ECC-B6D9-4BDE-8756-A3FF9ED3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893FB-792F-4B86-9D77-34F5BE65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057D-4145-4642-9F57-929CF148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9F198-26F8-424B-9D31-A50C03934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6C76A-3779-4485-8A71-C181F573A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509E3-7EBD-41A0-BAE8-CEEF984F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2C6E-4CEB-409F-B521-7A030116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899C9-3E55-4948-B05B-E63A91AF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5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2733-B850-4DCE-AEFF-40465A47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45653-35CE-4666-A4A7-F025D08D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2DAB7-6BD0-4A67-B67F-1C49D257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1E7E-E5BD-496E-9132-AEA565BF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5C66E-5869-43A6-B5EF-82624890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D64A4-EAA7-4E7F-86E9-B8DA6078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66F5-3B3D-4C52-8039-05D51DAF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6FF5-3C16-474C-B65B-B4AAA18E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00FC-A1A2-457D-BF81-074D2F08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E1E5C-8A18-4EFE-A170-FBC5D739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68146-874B-4149-96E7-7CEBF9F0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50ED-727B-474A-8F45-DF457352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FAD6-5F66-4DCF-B515-BF1202E5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1B58-A05A-46D3-B54C-A546DD5D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7D109-B0D5-4548-9DFB-1D7FC345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34CB-AE4E-4F58-A4C5-F4468479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61BB-ADE6-45F6-A807-7FC6E7E9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47E5E-75EE-4CB3-AC84-F4337B7E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913A-6350-400A-86D3-BA913C39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78013-BE3F-4F59-AAF7-A307B378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F8CE3-E99F-4C71-B19B-8896B1F1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0694-92C3-45BA-AF9A-F8F556F08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7421-5055-4702-868C-964BE14A092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11FA-B033-4D6A-9B87-300EC179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3319-0758-474F-9767-1D16EF158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902A-F78D-4B2A-8DBB-042F1DA2A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Beers and Breweries: ABV vs IBU</a:t>
            </a:r>
            <a:br>
              <a:rPr lang="en-US" sz="5400" dirty="0"/>
            </a:br>
            <a:r>
              <a:rPr lang="en-US" sz="5400" dirty="0"/>
              <a:t>Initial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0986-4BCD-4A87-A58D-735D61579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Kebur Fantahun and Ricco Ferraro</a:t>
            </a:r>
          </a:p>
          <a:p>
            <a:r>
              <a:rPr lang="en-US" dirty="0"/>
              <a:t>02/22/2021</a:t>
            </a:r>
          </a:p>
        </p:txBody>
      </p:sp>
    </p:spTree>
    <p:extLst>
      <p:ext uri="{BB962C8B-B14F-4D97-AF65-F5344CB8AC3E}">
        <p14:creationId xmlns:p14="http://schemas.microsoft.com/office/powerpoint/2010/main" val="227816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1514-23C4-BB46-82C6-B8B4857D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IBU Imputation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8CEF7-59D6-9B43-A414-FF6B13FF0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524" y="4506760"/>
            <a:ext cx="4983948" cy="1986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381EC-D1A5-B440-A7EE-D7A0D709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24" y="1942728"/>
            <a:ext cx="4974336" cy="1803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3F844-83AD-F147-852E-791EB246F713}"/>
              </a:ext>
            </a:extLst>
          </p:cNvPr>
          <p:cNvSpPr txBox="1"/>
          <p:nvPr/>
        </p:nvSpPr>
        <p:spPr>
          <a:xfrm>
            <a:off x="7187889" y="1573396"/>
            <a:ext cx="21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IBU Imputation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15DF3-7D6A-DC44-A756-02648D666FB3}"/>
              </a:ext>
            </a:extLst>
          </p:cNvPr>
          <p:cNvSpPr txBox="1"/>
          <p:nvPr/>
        </p:nvSpPr>
        <p:spPr>
          <a:xfrm>
            <a:off x="6975647" y="4112469"/>
            <a:ext cx="209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IBU Imputation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6B74F-B316-4643-BB2C-5F43B5DCE9BE}"/>
              </a:ext>
            </a:extLst>
          </p:cNvPr>
          <p:cNvSpPr txBox="1"/>
          <p:nvPr/>
        </p:nvSpPr>
        <p:spPr>
          <a:xfrm>
            <a:off x="969579" y="2120462"/>
            <a:ext cx="413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via the median IBU per style… </a:t>
            </a:r>
          </a:p>
        </p:txBody>
      </p:sp>
    </p:spTree>
    <p:extLst>
      <p:ext uri="{BB962C8B-B14F-4D97-AF65-F5344CB8AC3E}">
        <p14:creationId xmlns:p14="http://schemas.microsoft.com/office/powerpoint/2010/main" val="341939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486-8B40-43E7-AD7F-C70CDA37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after cleanup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101543-36ED-654C-A541-599745F8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32" y="1764826"/>
            <a:ext cx="7165351" cy="49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4418-39BC-8C41-86AB-4B606F64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E374AB-35EE-CE4A-A9DB-3C336305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365" y="1805961"/>
            <a:ext cx="10757269" cy="48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04AD-A2D8-0B4E-B07B-494AB3A4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4B2497-FC47-624A-A068-E992BB6B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67" y="1338661"/>
            <a:ext cx="10245213" cy="52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1AB8-B1B3-4F8E-9FD6-A2EBA7EA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ABV/IBU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96DE-B666-4839-9B6D-89484548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 has the maximum alcoholic (ABV) beer? Colorado has the max ABV at 0.128. </a:t>
            </a:r>
          </a:p>
          <a:p>
            <a:r>
              <a:rPr lang="en-US" dirty="0"/>
              <a:t>Which state has the most bitter (IBU) beer? Oregon has the most IBU at 138. </a:t>
            </a:r>
          </a:p>
        </p:txBody>
      </p:sp>
    </p:spTree>
    <p:extLst>
      <p:ext uri="{BB962C8B-B14F-4D97-AF65-F5344CB8AC3E}">
        <p14:creationId xmlns:p14="http://schemas.microsoft.com/office/powerpoint/2010/main" val="102988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4D7-13FF-43AB-B3F6-5B856AA9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345F0B-F5C2-164B-8CF1-7176BC8C3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117"/>
            <a:ext cx="10515600" cy="42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7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8AFD-0E51-8947-816A-69CAC02F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0B02-D9EF-BD4F-A6A7-995691C7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EC1CB-8B1D-F94D-96B8-AD08E3A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355"/>
            <a:ext cx="12192000" cy="51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6B49-8973-41C3-AD28-11C10B9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E909D-AE5B-F34F-B265-FEDBBDCD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1" y="1690688"/>
            <a:ext cx="11002297" cy="45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7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555A-4C37-4C1F-AD36-CBE650EE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AADDC-3545-3A4F-865F-ECACDB16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86" y="1603977"/>
            <a:ext cx="7598980" cy="5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D165-26FE-F14F-9BB9-F8919F52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AC731-58B8-7942-AA2C-009B5D15A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922" y="1797303"/>
            <a:ext cx="7033257" cy="46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EFAB-8699-47C0-9B42-3F7B7C4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8657-15A0-4693-BC46-BA34EC8C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QOI</a:t>
            </a:r>
          </a:p>
          <a:p>
            <a:r>
              <a:rPr lang="en-US" dirty="0"/>
              <a:t>The Dataset</a:t>
            </a:r>
          </a:p>
          <a:p>
            <a:r>
              <a:rPr lang="en-US" dirty="0"/>
              <a:t>Number of Breweries in each state</a:t>
            </a:r>
          </a:p>
          <a:p>
            <a:r>
              <a:rPr lang="en-US" dirty="0"/>
              <a:t>A peek at the data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Median ABV vs Median IBU</a:t>
            </a:r>
          </a:p>
          <a:p>
            <a:r>
              <a:rPr lang="en-US" dirty="0"/>
              <a:t>Max ABV/IBU</a:t>
            </a:r>
          </a:p>
          <a:p>
            <a:r>
              <a:rPr lang="en-US" dirty="0"/>
              <a:t>Summary Statistics for ABV</a:t>
            </a:r>
          </a:p>
          <a:p>
            <a:r>
              <a:rPr lang="en-US" dirty="0"/>
              <a:t>ABV vs IBU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6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AA78-DEA9-6A40-ACAD-B576347B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0ED3-039D-FD4F-AE17-70CD1E55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709"/>
            <a:ext cx="10515600" cy="4351338"/>
          </a:xfrm>
        </p:spPr>
        <p:txBody>
          <a:bodyPr/>
          <a:lstStyle/>
          <a:p>
            <a:r>
              <a:rPr lang="en-US" sz="2000" dirty="0"/>
              <a:t>1. Residuals after fitting Multiple Linear Regression, Linear-Linear: IBU vs ABV model</a:t>
            </a:r>
          </a:p>
          <a:p>
            <a:r>
              <a:rPr lang="en-US" sz="2000" dirty="0"/>
              <a:t>IBU given State, ABV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F4F18-BF9C-254B-9AF6-53B5F23B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466"/>
            <a:ext cx="6280873" cy="38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5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DBBF-CE0E-9E44-8A5C-983D4C8F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Interest: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110A-933B-0849-991E-597F4B71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 the relationship between IBU and ABV for beers across different states</a:t>
            </a:r>
          </a:p>
        </p:txBody>
      </p:sp>
    </p:spTree>
    <p:extLst>
      <p:ext uri="{BB962C8B-B14F-4D97-AF65-F5344CB8AC3E}">
        <p14:creationId xmlns:p14="http://schemas.microsoft.com/office/powerpoint/2010/main" val="237345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45CD-353B-2040-810E-E752C9A5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C7613-9985-574D-ADAF-25A6AEC97373}"/>
              </a:ext>
            </a:extLst>
          </p:cNvPr>
          <p:cNvSpPr txBox="1"/>
          <p:nvPr/>
        </p:nvSpPr>
        <p:spPr>
          <a:xfrm>
            <a:off x="685023" y="1321356"/>
            <a:ext cx="749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Beer data collected across the United states including the following properties: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EA8AC-734C-4843-A519-B1D678B2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2" y="1984829"/>
            <a:ext cx="4204598" cy="42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210E-8DCF-7A4A-9248-5DD1397A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207809"/>
            <a:ext cx="10515600" cy="1325563"/>
          </a:xfrm>
        </p:spPr>
        <p:txBody>
          <a:bodyPr/>
          <a:lstStyle/>
          <a:p>
            <a:r>
              <a:rPr lang="en-US" dirty="0"/>
              <a:t>Number of Breweries in each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C964B-40D3-BC44-A6A4-772C4C27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623" y="1316323"/>
            <a:ext cx="7167970" cy="53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DA93-9B9B-4AA4-A13C-4C5BB31E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each state continued...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126A93-9C68-AE47-B0FA-8ADE48AA9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876" y="1690688"/>
            <a:ext cx="438721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DF4B2-87FA-D949-8D40-CC5ACE7E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90" y="1690688"/>
            <a:ext cx="441198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E0360-BB5F-0A45-A681-F65DD02F1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12" y="6042026"/>
            <a:ext cx="4411983" cy="2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208F-259B-4CE8-9BC4-776DC394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3B1F3-61E5-0B46-8F47-B2202DEA4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136" y="1477795"/>
            <a:ext cx="7623340" cy="47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98CA-8928-E940-B7E5-33D3A7E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9F38-3DD3-0742-BD18-CCCCA0E9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enter all data missing IBU and ABV</a:t>
            </a:r>
          </a:p>
          <a:p>
            <a:r>
              <a:rPr lang="en-US" dirty="0"/>
              <a:t>Drop entries missing both IBU and ABV with no DATA online </a:t>
            </a:r>
          </a:p>
          <a:p>
            <a:r>
              <a:rPr lang="en-US" dirty="0"/>
              <a:t>Impute IBU based on Median IBU by style for entries that ONLY lack IBU data. </a:t>
            </a:r>
          </a:p>
        </p:txBody>
      </p:sp>
    </p:spTree>
    <p:extLst>
      <p:ext uri="{BB962C8B-B14F-4D97-AF65-F5344CB8AC3E}">
        <p14:creationId xmlns:p14="http://schemas.microsoft.com/office/powerpoint/2010/main" val="268611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0BAC-2DF6-2B45-B347-BB2D7CF6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Hand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FAB5-0330-E341-BDA1-14A3CA73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3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 DATA was </a:t>
            </a:r>
            <a:r>
              <a:rPr lang="en-US" dirty="0" err="1"/>
              <a:t>foundand</a:t>
            </a:r>
            <a:r>
              <a:rPr lang="en-US" dirty="0"/>
              <a:t> thus entries with missing data are dropped for: </a:t>
            </a:r>
          </a:p>
          <a:p>
            <a:r>
              <a:rPr lang="en-US" dirty="0"/>
              <a:t>Cedar creek - Special Release is ambiguous, missing ABV/IBU/Style it does not solve the QOI.</a:t>
            </a:r>
          </a:p>
          <a:p>
            <a:r>
              <a:rPr lang="en-US" dirty="0"/>
              <a:t>Oskar Blues Brewery - The </a:t>
            </a:r>
            <a:r>
              <a:rPr lang="en-US" dirty="0" err="1"/>
              <a:t>Crowler</a:t>
            </a:r>
            <a:r>
              <a:rPr lang="en-US" dirty="0"/>
              <a:t> is not an actual beer but a type of can</a:t>
            </a:r>
          </a:p>
          <a:p>
            <a:r>
              <a:rPr lang="en-US" dirty="0"/>
              <a:t>Oskar Blues Brewery - </a:t>
            </a:r>
            <a:r>
              <a:rPr lang="en-US" dirty="0" err="1"/>
              <a:t>Can’d</a:t>
            </a:r>
            <a:r>
              <a:rPr lang="en-US" dirty="0"/>
              <a:t> aid foundation is a relief effort that sends water so it does not fit in the dataset.</a:t>
            </a:r>
          </a:p>
          <a:p>
            <a:r>
              <a:rPr lang="en-US" dirty="0"/>
              <a:t>Beer ID 2364, Royal Lager of Weston Brewing has no ABV/IBU</a:t>
            </a:r>
          </a:p>
          <a:p>
            <a:r>
              <a:rPr lang="en-US" dirty="0"/>
              <a:t>Same for BID - 2322 Fort Pitt Brewing Company Fort Pitt Ale</a:t>
            </a:r>
          </a:p>
          <a:p>
            <a:r>
              <a:rPr lang="en-US" dirty="0"/>
              <a:t>Oskar Blues Brewery Birth IPA, 1750</a:t>
            </a:r>
          </a:p>
          <a:p>
            <a:r>
              <a:rPr lang="en-US" dirty="0"/>
              <a:t>710, no data</a:t>
            </a:r>
          </a:p>
          <a:p>
            <a:r>
              <a:rPr lang="en-US" dirty="0" err="1"/>
              <a:t>MillKing</a:t>
            </a:r>
            <a:r>
              <a:rPr lang="en-US" dirty="0"/>
              <a:t> It Productions AXL Pale Ale, 273 - out of business no info</a:t>
            </a:r>
          </a:p>
          <a:p>
            <a:r>
              <a:rPr lang="en-US" dirty="0"/>
              <a:t>1095 no data</a:t>
            </a:r>
          </a:p>
          <a:p>
            <a:r>
              <a:rPr lang="en-US" dirty="0"/>
              <a:t>963 no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5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375</Words>
  <Application>Microsoft Macintosh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Beers and Breweries: ABV vs IBU Initial EDA</vt:lpstr>
      <vt:lpstr>Overview</vt:lpstr>
      <vt:lpstr>Question of Interest: </vt:lpstr>
      <vt:lpstr>Dataset</vt:lpstr>
      <vt:lpstr>Number of Breweries in each state</vt:lpstr>
      <vt:lpstr>Breweries in each state continued...</vt:lpstr>
      <vt:lpstr>Missing Values </vt:lpstr>
      <vt:lpstr>Missing Data: Strategy</vt:lpstr>
      <vt:lpstr>Missing Data: Hand Entry</vt:lpstr>
      <vt:lpstr>Missing Data: IBU Imputation </vt:lpstr>
      <vt:lpstr>Missing Values after cleanup</vt:lpstr>
      <vt:lpstr>Median ABV by state</vt:lpstr>
      <vt:lpstr>Median IBU by state</vt:lpstr>
      <vt:lpstr>Max ABV/IBU</vt:lpstr>
      <vt:lpstr>IBU Distribution</vt:lpstr>
      <vt:lpstr>ABV Distribution</vt:lpstr>
      <vt:lpstr>Summary statistics</vt:lpstr>
      <vt:lpstr>ABV vs IBU relationship</vt:lpstr>
      <vt:lpstr>ABV vs IBU Relationship</vt:lpstr>
      <vt:lpstr>Appendix: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Breweries: ABV vs IBU Initial EDA</dc:title>
  <dc:creator>Fantahun, Kebur</dc:creator>
  <cp:lastModifiedBy>Ferraro, Ricco</cp:lastModifiedBy>
  <cp:revision>17</cp:revision>
  <dcterms:created xsi:type="dcterms:W3CDTF">2021-02-21T11:35:18Z</dcterms:created>
  <dcterms:modified xsi:type="dcterms:W3CDTF">2021-02-22T00:24:09Z</dcterms:modified>
</cp:coreProperties>
</file>