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2250" cy="10801350"/>
  <p:notesSz cx="6858000" cy="9144000"/>
  <p:defaultTextStyle>
    <a:defPPr>
      <a:defRPr lang="en-US"/>
    </a:defPPr>
    <a:lvl1pPr marL="0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5683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1365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57050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42734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28417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14099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99784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85467" algn="l" defTabSz="88568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464" y="-80"/>
      </p:cViewPr>
      <p:guideLst>
        <p:guide orient="horz" pos="3402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2" y="1767722"/>
            <a:ext cx="15301913" cy="3760471"/>
          </a:xfrm>
        </p:spPr>
        <p:txBody>
          <a:bodyPr anchor="b"/>
          <a:lstStyle>
            <a:lvl1pPr algn="ctr"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5" y="5673209"/>
            <a:ext cx="13501688" cy="2607826"/>
          </a:xfrm>
        </p:spPr>
        <p:txBody>
          <a:bodyPr/>
          <a:lstStyle>
            <a:lvl1pPr marL="0" indent="0" algn="ctr">
              <a:buNone/>
              <a:defRPr sz="4700"/>
            </a:lvl1pPr>
            <a:lvl2pPr marL="885683" indent="0" algn="ctr">
              <a:buNone/>
              <a:defRPr sz="3900"/>
            </a:lvl2pPr>
            <a:lvl3pPr marL="1771365" indent="0" algn="ctr">
              <a:buNone/>
              <a:defRPr sz="3500"/>
            </a:lvl3pPr>
            <a:lvl4pPr marL="2657050" indent="0" algn="ctr">
              <a:buNone/>
              <a:defRPr sz="3100"/>
            </a:lvl4pPr>
            <a:lvl5pPr marL="3542734" indent="0" algn="ctr">
              <a:buNone/>
              <a:defRPr sz="3100"/>
            </a:lvl5pPr>
            <a:lvl6pPr marL="4428417" indent="0" algn="ctr">
              <a:buNone/>
              <a:defRPr sz="3100"/>
            </a:lvl6pPr>
            <a:lvl7pPr marL="5314099" indent="0" algn="ctr">
              <a:buNone/>
              <a:defRPr sz="3100"/>
            </a:lvl7pPr>
            <a:lvl8pPr marL="6199784" indent="0" algn="ctr">
              <a:buNone/>
              <a:defRPr sz="3100"/>
            </a:lvl8pPr>
            <a:lvl9pPr marL="7085467" indent="0" algn="ctr">
              <a:buNone/>
              <a:defRPr sz="3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7" y="575075"/>
            <a:ext cx="3881735" cy="9153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65" y="575075"/>
            <a:ext cx="11420178" cy="9153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0" y="2692843"/>
            <a:ext cx="15526941" cy="4493061"/>
          </a:xfrm>
        </p:spPr>
        <p:txBody>
          <a:bodyPr anchor="b"/>
          <a:lstStyle>
            <a:lvl1pPr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0" y="7228409"/>
            <a:ext cx="15526941" cy="2362795"/>
          </a:xfrm>
        </p:spPr>
        <p:txBody>
          <a:bodyPr/>
          <a:lstStyle>
            <a:lvl1pPr marL="0" indent="0">
              <a:buNone/>
              <a:defRPr sz="4700">
                <a:solidFill>
                  <a:schemeClr val="tx1"/>
                </a:solidFill>
              </a:defRPr>
            </a:lvl1pPr>
            <a:lvl2pPr marL="885683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7136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65705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54273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42841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31409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19978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08546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7" y="2875361"/>
            <a:ext cx="7650956" cy="685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1" y="2875361"/>
            <a:ext cx="7650956" cy="685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0" y="575076"/>
            <a:ext cx="15526941" cy="2087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4" y="2647836"/>
            <a:ext cx="7615794" cy="1297661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5683" indent="0">
              <a:buNone/>
              <a:defRPr sz="3900" b="1"/>
            </a:lvl2pPr>
            <a:lvl3pPr marL="1771365" indent="0">
              <a:buNone/>
              <a:defRPr sz="3500" b="1"/>
            </a:lvl3pPr>
            <a:lvl4pPr marL="2657050" indent="0">
              <a:buNone/>
              <a:defRPr sz="3100" b="1"/>
            </a:lvl4pPr>
            <a:lvl5pPr marL="3542734" indent="0">
              <a:buNone/>
              <a:defRPr sz="3100" b="1"/>
            </a:lvl5pPr>
            <a:lvl6pPr marL="4428417" indent="0">
              <a:buNone/>
              <a:defRPr sz="3100" b="1"/>
            </a:lvl6pPr>
            <a:lvl7pPr marL="5314099" indent="0">
              <a:buNone/>
              <a:defRPr sz="3100" b="1"/>
            </a:lvl7pPr>
            <a:lvl8pPr marL="6199784" indent="0">
              <a:buNone/>
              <a:defRPr sz="3100" b="1"/>
            </a:lvl8pPr>
            <a:lvl9pPr marL="7085467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4" y="3945494"/>
            <a:ext cx="7615794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8" y="2647836"/>
            <a:ext cx="7653301" cy="1297661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5683" indent="0">
              <a:buNone/>
              <a:defRPr sz="3900" b="1"/>
            </a:lvl2pPr>
            <a:lvl3pPr marL="1771365" indent="0">
              <a:buNone/>
              <a:defRPr sz="3500" b="1"/>
            </a:lvl3pPr>
            <a:lvl4pPr marL="2657050" indent="0">
              <a:buNone/>
              <a:defRPr sz="3100" b="1"/>
            </a:lvl4pPr>
            <a:lvl5pPr marL="3542734" indent="0">
              <a:buNone/>
              <a:defRPr sz="3100" b="1"/>
            </a:lvl5pPr>
            <a:lvl6pPr marL="4428417" indent="0">
              <a:buNone/>
              <a:defRPr sz="3100" b="1"/>
            </a:lvl6pPr>
            <a:lvl7pPr marL="5314099" indent="0">
              <a:buNone/>
              <a:defRPr sz="3100" b="1"/>
            </a:lvl7pPr>
            <a:lvl8pPr marL="6199784" indent="0">
              <a:buNone/>
              <a:defRPr sz="3100" b="1"/>
            </a:lvl8pPr>
            <a:lvl9pPr marL="7085467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8" y="3945494"/>
            <a:ext cx="7653301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0" y="720092"/>
            <a:ext cx="5806194" cy="2520315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4" y="1555202"/>
            <a:ext cx="9113639" cy="7675959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0" y="3240412"/>
            <a:ext cx="5806194" cy="6003250"/>
          </a:xfrm>
        </p:spPr>
        <p:txBody>
          <a:bodyPr/>
          <a:lstStyle>
            <a:lvl1pPr marL="0" indent="0">
              <a:buNone/>
              <a:defRPr sz="3100"/>
            </a:lvl1pPr>
            <a:lvl2pPr marL="885683" indent="0">
              <a:buNone/>
              <a:defRPr sz="2700"/>
            </a:lvl2pPr>
            <a:lvl3pPr marL="1771365" indent="0">
              <a:buNone/>
              <a:defRPr sz="2300"/>
            </a:lvl3pPr>
            <a:lvl4pPr marL="2657050" indent="0">
              <a:buNone/>
              <a:defRPr sz="2000"/>
            </a:lvl4pPr>
            <a:lvl5pPr marL="3542734" indent="0">
              <a:buNone/>
              <a:defRPr sz="2000"/>
            </a:lvl5pPr>
            <a:lvl6pPr marL="4428417" indent="0">
              <a:buNone/>
              <a:defRPr sz="2000"/>
            </a:lvl6pPr>
            <a:lvl7pPr marL="5314099" indent="0">
              <a:buNone/>
              <a:defRPr sz="2000"/>
            </a:lvl7pPr>
            <a:lvl8pPr marL="6199784" indent="0">
              <a:buNone/>
              <a:defRPr sz="2000"/>
            </a:lvl8pPr>
            <a:lvl9pPr marL="7085467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0" y="720092"/>
            <a:ext cx="5806194" cy="2520315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4" y="1555202"/>
            <a:ext cx="9113639" cy="7675959"/>
          </a:xfrm>
        </p:spPr>
        <p:txBody>
          <a:bodyPr anchor="t"/>
          <a:lstStyle>
            <a:lvl1pPr marL="0" indent="0">
              <a:buNone/>
              <a:defRPr sz="6200"/>
            </a:lvl1pPr>
            <a:lvl2pPr marL="885683" indent="0">
              <a:buNone/>
              <a:defRPr sz="5400"/>
            </a:lvl2pPr>
            <a:lvl3pPr marL="1771365" indent="0">
              <a:buNone/>
              <a:defRPr sz="4700"/>
            </a:lvl3pPr>
            <a:lvl4pPr marL="2657050" indent="0">
              <a:buNone/>
              <a:defRPr sz="3900"/>
            </a:lvl4pPr>
            <a:lvl5pPr marL="3542734" indent="0">
              <a:buNone/>
              <a:defRPr sz="3900"/>
            </a:lvl5pPr>
            <a:lvl6pPr marL="4428417" indent="0">
              <a:buNone/>
              <a:defRPr sz="3900"/>
            </a:lvl6pPr>
            <a:lvl7pPr marL="5314099" indent="0">
              <a:buNone/>
              <a:defRPr sz="3900"/>
            </a:lvl7pPr>
            <a:lvl8pPr marL="6199784" indent="0">
              <a:buNone/>
              <a:defRPr sz="3900"/>
            </a:lvl8pPr>
            <a:lvl9pPr marL="7085467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0" y="3240412"/>
            <a:ext cx="5806194" cy="6003250"/>
          </a:xfrm>
        </p:spPr>
        <p:txBody>
          <a:bodyPr/>
          <a:lstStyle>
            <a:lvl1pPr marL="0" indent="0">
              <a:buNone/>
              <a:defRPr sz="3100"/>
            </a:lvl1pPr>
            <a:lvl2pPr marL="885683" indent="0">
              <a:buNone/>
              <a:defRPr sz="2700"/>
            </a:lvl2pPr>
            <a:lvl3pPr marL="1771365" indent="0">
              <a:buNone/>
              <a:defRPr sz="2300"/>
            </a:lvl3pPr>
            <a:lvl4pPr marL="2657050" indent="0">
              <a:buNone/>
              <a:defRPr sz="2000"/>
            </a:lvl4pPr>
            <a:lvl5pPr marL="3542734" indent="0">
              <a:buNone/>
              <a:defRPr sz="2000"/>
            </a:lvl5pPr>
            <a:lvl6pPr marL="4428417" indent="0">
              <a:buNone/>
              <a:defRPr sz="2000"/>
            </a:lvl6pPr>
            <a:lvl7pPr marL="5314099" indent="0">
              <a:buNone/>
              <a:defRPr sz="2000"/>
            </a:lvl7pPr>
            <a:lvl8pPr marL="6199784" indent="0">
              <a:buNone/>
              <a:defRPr sz="2000"/>
            </a:lvl8pPr>
            <a:lvl9pPr marL="7085467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55" y="575076"/>
            <a:ext cx="15526941" cy="2087762"/>
          </a:xfrm>
          <a:prstGeom prst="rect">
            <a:avLst/>
          </a:prstGeom>
        </p:spPr>
        <p:txBody>
          <a:bodyPr vert="horz" lIns="177137" tIns="88568" rIns="177137" bIns="8856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55" y="2875361"/>
            <a:ext cx="15526941" cy="6853359"/>
          </a:xfrm>
          <a:prstGeom prst="rect">
            <a:avLst/>
          </a:prstGeom>
        </p:spPr>
        <p:txBody>
          <a:bodyPr vert="horz" lIns="177137" tIns="88568" rIns="177137" bIns="885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7" y="10011259"/>
            <a:ext cx="4050506" cy="575072"/>
          </a:xfrm>
          <a:prstGeom prst="rect">
            <a:avLst/>
          </a:prstGeom>
        </p:spPr>
        <p:txBody>
          <a:bodyPr vert="horz" lIns="177137" tIns="88568" rIns="177137" bIns="88568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F6B3-47FA-49CB-9B50-16C84B36421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46" y="10011259"/>
            <a:ext cx="6075759" cy="575072"/>
          </a:xfrm>
          <a:prstGeom prst="rect">
            <a:avLst/>
          </a:prstGeom>
        </p:spPr>
        <p:txBody>
          <a:bodyPr vert="horz" lIns="177137" tIns="88568" rIns="177137" bIns="88568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0" y="10011259"/>
            <a:ext cx="4050506" cy="575072"/>
          </a:xfrm>
          <a:prstGeom prst="rect">
            <a:avLst/>
          </a:prstGeom>
        </p:spPr>
        <p:txBody>
          <a:bodyPr vert="horz" lIns="177137" tIns="88568" rIns="177137" bIns="88568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0E0F-0D27-4C64-89B2-D677287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71365" rtl="0" eaLnBrk="1" latinLnBrk="0" hangingPunct="1">
        <a:lnSpc>
          <a:spcPct val="90000"/>
        </a:lnSpc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2842" indent="-442842" algn="l" defTabSz="1771365" rtl="0" eaLnBrk="1" latinLnBrk="0" hangingPunct="1">
        <a:lnSpc>
          <a:spcPct val="90000"/>
        </a:lnSpc>
        <a:spcBef>
          <a:spcPts val="1938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8524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214209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099893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985576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257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756941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642623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528308" indent="-442842" algn="l" defTabSz="1771365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5683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1365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57050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42734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28417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14099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784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85467" algn="l" defTabSz="177136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2457879" y="1753941"/>
            <a:ext cx="12313942" cy="8715887"/>
            <a:chOff x="2457879" y="1753941"/>
            <a:chExt cx="12313942" cy="871588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E7DAA41A-91B4-4CAA-A79C-8F5FB8FDF10A}"/>
                </a:ext>
              </a:extLst>
            </p:cNvPr>
            <p:cNvSpPr txBox="1"/>
            <p:nvPr/>
          </p:nvSpPr>
          <p:spPr>
            <a:xfrm>
              <a:off x="2457879" y="4280053"/>
              <a:ext cx="3072742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R1, R2,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R6: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sports.</a:t>
              </a:r>
            </a:p>
            <a:p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school_sports_team.school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EDA4945E-AA2F-48D6-A4FE-C19C4C9B9D75}"/>
                </a:ext>
              </a:extLst>
            </p:cNvPr>
            <p:cNvSpPr txBox="1"/>
            <p:nvPr/>
          </p:nvSpPr>
          <p:spPr>
            <a:xfrm>
              <a:off x="3780430" y="1753941"/>
              <a:ext cx="8784357" cy="954093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Q: What city is home to the University that is known </a:t>
              </a:r>
              <a:endPara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</a:t>
              </a:r>
              <a:r>
                <a:rPr lang="en-US" sz="2800" b="1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Purdue Boilermakers men's basketball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40F40FD3-AA90-43CB-A166-46FFB6CF5C7E}"/>
                </a:ext>
              </a:extLst>
            </p:cNvPr>
            <p:cNvSpPr txBox="1"/>
            <p:nvPr/>
          </p:nvSpPr>
          <p:spPr>
            <a:xfrm>
              <a:off x="3123460" y="2970777"/>
              <a:ext cx="1741580" cy="369318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paths:</a:t>
              </a:r>
            </a:p>
          </p:txBody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xmlns="" id="{B4642D44-41DC-4BEE-B926-7ACCDF890EE8}"/>
                </a:ext>
              </a:extLst>
            </p:cNvPr>
            <p:cNvSpPr/>
            <p:nvPr/>
          </p:nvSpPr>
          <p:spPr>
            <a:xfrm>
              <a:off x="2723322" y="5526046"/>
              <a:ext cx="1876333" cy="9233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Purdue Boilermakers men’s basketball</a:t>
              </a:r>
            </a:p>
          </p:txBody>
        </p:sp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xmlns="" id="{B1592D14-98C9-4A58-9284-3F98D4AF36D5}"/>
                </a:ext>
              </a:extLst>
            </p:cNvPr>
            <p:cNvSpPr/>
            <p:nvPr/>
          </p:nvSpPr>
          <p:spPr>
            <a:xfrm>
              <a:off x="5685209" y="4649531"/>
              <a:ext cx="1447800" cy="64631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Purdue University</a:t>
              </a:r>
            </a:p>
          </p:txBody>
        </p:sp>
        <p:sp>
          <p:nvSpPr>
            <p:cNvPr id="150" name="Rectangle 10">
              <a:extLst>
                <a:ext uri="{FF2B5EF4-FFF2-40B4-BE49-F238E27FC236}">
                  <a16:creationId xmlns:a16="http://schemas.microsoft.com/office/drawing/2014/main" xmlns="" id="{1A05D4FD-92F4-4DAF-8922-046ADA217428}"/>
                </a:ext>
              </a:extLst>
            </p:cNvPr>
            <p:cNvSpPr/>
            <p:nvPr/>
          </p:nvSpPr>
          <p:spPr>
            <a:xfrm>
              <a:off x="8486600" y="4761526"/>
              <a:ext cx="1451220" cy="36931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Purdue Mall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2">
              <a:extLst>
                <a:ext uri="{FF2B5EF4-FFF2-40B4-BE49-F238E27FC236}">
                  <a16:creationId xmlns:a16="http://schemas.microsoft.com/office/drawing/2014/main" xmlns="" id="{4747BBC9-C272-4CF3-AE36-BB7C2A252216}"/>
                </a:ext>
              </a:extLst>
            </p:cNvPr>
            <p:cNvSpPr/>
            <p:nvPr/>
          </p:nvSpPr>
          <p:spPr>
            <a:xfrm>
              <a:off x="11010394" y="5674159"/>
              <a:ext cx="1364396" cy="64631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West Lafayette</a:t>
              </a:r>
            </a:p>
          </p:txBody>
        </p:sp>
        <p:sp>
          <p:nvSpPr>
            <p:cNvPr id="152" name="Rectangle 13">
              <a:extLst>
                <a:ext uri="{FF2B5EF4-FFF2-40B4-BE49-F238E27FC236}">
                  <a16:creationId xmlns:a16="http://schemas.microsoft.com/office/drawing/2014/main" xmlns="" id="{8B66F717-669A-445A-896F-EE09C4B65058}"/>
                </a:ext>
              </a:extLst>
            </p:cNvPr>
            <p:cNvSpPr/>
            <p:nvPr/>
          </p:nvSpPr>
          <p:spPr>
            <a:xfrm>
              <a:off x="6898070" y="7112570"/>
              <a:ext cx="1849702" cy="36931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Mackey Arena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14">
              <a:extLst>
                <a:ext uri="{FF2B5EF4-FFF2-40B4-BE49-F238E27FC236}">
                  <a16:creationId xmlns:a16="http://schemas.microsoft.com/office/drawing/2014/main" xmlns="" id="{7F1511B8-F79B-4AED-9AF0-90F031346E6F}"/>
                </a:ext>
              </a:extLst>
            </p:cNvPr>
            <p:cNvSpPr/>
            <p:nvPr/>
          </p:nvSpPr>
          <p:spPr>
            <a:xfrm>
              <a:off x="6898071" y="8069200"/>
              <a:ext cx="1938449" cy="120031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1980 NCAA Men's Division I Basketball Tournament</a:t>
              </a:r>
            </a:p>
          </p:txBody>
        </p:sp>
        <p:cxnSp>
          <p:nvCxnSpPr>
            <p:cNvPr id="154" name="Connector: Curved 16">
              <a:extLst>
                <a:ext uri="{FF2B5EF4-FFF2-40B4-BE49-F238E27FC236}">
                  <a16:creationId xmlns:a16="http://schemas.microsoft.com/office/drawing/2014/main" xmlns="" id="{96393176-D9E1-4825-8E75-088BA1E73582}"/>
                </a:ext>
              </a:extLst>
            </p:cNvPr>
            <p:cNvCxnSpPr>
              <a:cxnSpLocks/>
              <a:stCxn id="147" idx="0"/>
              <a:endCxn id="148" idx="1"/>
            </p:cNvCxnSpPr>
            <p:nvPr/>
          </p:nvCxnSpPr>
          <p:spPr>
            <a:xfrm rot="5400000" flipH="1" flipV="1">
              <a:off x="4396671" y="4237508"/>
              <a:ext cx="553356" cy="202372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22">
              <a:extLst>
                <a:ext uri="{FF2B5EF4-FFF2-40B4-BE49-F238E27FC236}">
                  <a16:creationId xmlns:a16="http://schemas.microsoft.com/office/drawing/2014/main" xmlns="" id="{E3310192-2D01-402B-BCE0-575B366225D6}"/>
                </a:ext>
              </a:extLst>
            </p:cNvPr>
            <p:cNvCxnSpPr>
              <a:cxnSpLocks/>
              <a:stCxn id="150" idx="3"/>
              <a:endCxn id="151" idx="0"/>
            </p:cNvCxnSpPr>
            <p:nvPr/>
          </p:nvCxnSpPr>
          <p:spPr>
            <a:xfrm>
              <a:off x="9937820" y="4946185"/>
              <a:ext cx="1754772" cy="72797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28">
              <a:extLst>
                <a:ext uri="{FF2B5EF4-FFF2-40B4-BE49-F238E27FC236}">
                  <a16:creationId xmlns:a16="http://schemas.microsoft.com/office/drawing/2014/main" xmlns="" id="{3026F9F6-EB4D-4035-B04D-10E99DB36E06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4599655" y="5987704"/>
              <a:ext cx="6410739" cy="9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or: Curved 43">
              <a:extLst>
                <a:ext uri="{FF2B5EF4-FFF2-40B4-BE49-F238E27FC236}">
                  <a16:creationId xmlns:a16="http://schemas.microsoft.com/office/drawing/2014/main" xmlns="" id="{36DEBC3B-932B-479F-812C-F9CF21DC3AD3}"/>
                </a:ext>
              </a:extLst>
            </p:cNvPr>
            <p:cNvCxnSpPr>
              <a:cxnSpLocks/>
              <a:stCxn id="147" idx="2"/>
              <a:endCxn id="152" idx="1"/>
            </p:cNvCxnSpPr>
            <p:nvPr/>
          </p:nvCxnSpPr>
          <p:spPr>
            <a:xfrm rot="16200000" flipH="1">
              <a:off x="4855846" y="5255004"/>
              <a:ext cx="847867" cy="32365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or: Curved 46">
              <a:extLst>
                <a:ext uri="{FF2B5EF4-FFF2-40B4-BE49-F238E27FC236}">
                  <a16:creationId xmlns:a16="http://schemas.microsoft.com/office/drawing/2014/main" xmlns="" id="{33DC08F9-1DD9-4B02-9692-D61558E97692}"/>
                </a:ext>
              </a:extLst>
            </p:cNvPr>
            <p:cNvCxnSpPr>
              <a:cxnSpLocks/>
              <a:stCxn id="152" idx="3"/>
              <a:endCxn id="151" idx="2"/>
            </p:cNvCxnSpPr>
            <p:nvPr/>
          </p:nvCxnSpPr>
          <p:spPr>
            <a:xfrm flipV="1">
              <a:off x="8747772" y="6320476"/>
              <a:ext cx="2944820" cy="9767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or: Curved 52">
              <a:extLst>
                <a:ext uri="{FF2B5EF4-FFF2-40B4-BE49-F238E27FC236}">
                  <a16:creationId xmlns:a16="http://schemas.microsoft.com/office/drawing/2014/main" xmlns="" id="{03B9136C-B32E-4029-8588-D0F661CF092D}"/>
                </a:ext>
              </a:extLst>
            </p:cNvPr>
            <p:cNvCxnSpPr>
              <a:cxnSpLocks/>
              <a:stCxn id="170" idx="3"/>
              <a:endCxn id="174" idx="1"/>
            </p:cNvCxnSpPr>
            <p:nvPr/>
          </p:nvCxnSpPr>
          <p:spPr>
            <a:xfrm flipV="1">
              <a:off x="8897567" y="9869671"/>
              <a:ext cx="1556852" cy="13013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or: Curved 78">
              <a:extLst>
                <a:ext uri="{FF2B5EF4-FFF2-40B4-BE49-F238E27FC236}">
                  <a16:creationId xmlns:a16="http://schemas.microsoft.com/office/drawing/2014/main" xmlns="" id="{BBDF52A7-42E3-47E9-B8FD-52985822FA9E}"/>
                </a:ext>
              </a:extLst>
            </p:cNvPr>
            <p:cNvCxnSpPr>
              <a:cxnSpLocks/>
              <a:stCxn id="148" idx="3"/>
              <a:endCxn id="150" idx="0"/>
            </p:cNvCxnSpPr>
            <p:nvPr/>
          </p:nvCxnSpPr>
          <p:spPr>
            <a:xfrm flipV="1">
              <a:off x="7133009" y="4761526"/>
              <a:ext cx="2079201" cy="211164"/>
            </a:xfrm>
            <a:prstGeom prst="curvedConnector4">
              <a:avLst>
                <a:gd name="adj1" fmla="val 32551"/>
                <a:gd name="adj2" fmla="val 261294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or: Curved 88">
              <a:extLst>
                <a:ext uri="{FF2B5EF4-FFF2-40B4-BE49-F238E27FC236}">
                  <a16:creationId xmlns:a16="http://schemas.microsoft.com/office/drawing/2014/main" xmlns="" id="{BEB98BAD-0537-4DFB-9C94-9163D1170CA5}"/>
                </a:ext>
              </a:extLst>
            </p:cNvPr>
            <p:cNvCxnSpPr>
              <a:cxnSpLocks/>
              <a:stCxn id="147" idx="2"/>
              <a:endCxn id="153" idx="1"/>
            </p:cNvCxnSpPr>
            <p:nvPr/>
          </p:nvCxnSpPr>
          <p:spPr>
            <a:xfrm rot="16200000" flipH="1">
              <a:off x="4169783" y="5941068"/>
              <a:ext cx="2219995" cy="323658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or: Curved 100">
              <a:extLst>
                <a:ext uri="{FF2B5EF4-FFF2-40B4-BE49-F238E27FC236}">
                  <a16:creationId xmlns:a16="http://schemas.microsoft.com/office/drawing/2014/main" xmlns="" id="{B93C16ED-7AEF-46BD-B3A2-7E28D2096D87}"/>
                </a:ext>
              </a:extLst>
            </p:cNvPr>
            <p:cNvCxnSpPr>
              <a:cxnSpLocks/>
              <a:stCxn id="148" idx="3"/>
              <a:endCxn id="150" idx="2"/>
            </p:cNvCxnSpPr>
            <p:nvPr/>
          </p:nvCxnSpPr>
          <p:spPr>
            <a:xfrm>
              <a:off x="7133009" y="4972690"/>
              <a:ext cx="2079201" cy="158154"/>
            </a:xfrm>
            <a:prstGeom prst="curvedConnector4">
              <a:avLst>
                <a:gd name="adj1" fmla="val 32551"/>
                <a:gd name="adj2" fmla="val 244543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ctangle 116">
              <a:extLst>
                <a:ext uri="{FF2B5EF4-FFF2-40B4-BE49-F238E27FC236}">
                  <a16:creationId xmlns:a16="http://schemas.microsoft.com/office/drawing/2014/main" xmlns="" id="{116D63C5-35A2-47BF-9D9A-8CAF786DDEF5}"/>
                </a:ext>
              </a:extLst>
            </p:cNvPr>
            <p:cNvSpPr/>
            <p:nvPr/>
          </p:nvSpPr>
          <p:spPr>
            <a:xfrm>
              <a:off x="10454419" y="7481888"/>
              <a:ext cx="2037255" cy="147731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West Lafayette,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Providence,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Houston,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Lincoln,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Lexington ...</a:t>
              </a:r>
            </a:p>
          </p:txBody>
        </p:sp>
        <p:sp>
          <p:nvSpPr>
            <p:cNvPr id="166" name="Rectangle 125">
              <a:extLst>
                <a:ext uri="{FF2B5EF4-FFF2-40B4-BE49-F238E27FC236}">
                  <a16:creationId xmlns:a16="http://schemas.microsoft.com/office/drawing/2014/main" xmlns="" id="{DB0ECA7D-681C-4791-921C-B35C624CB256}"/>
                </a:ext>
              </a:extLst>
            </p:cNvPr>
            <p:cNvSpPr/>
            <p:nvPr/>
          </p:nvSpPr>
          <p:spPr>
            <a:xfrm>
              <a:off x="10293951" y="3779541"/>
              <a:ext cx="2717771" cy="64631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United States of America, </a:t>
              </a:r>
            </a:p>
            <a:p>
              <a:r>
                <a:rPr 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West Lafayette,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Indiana</a:t>
              </a:r>
            </a:p>
          </p:txBody>
        </p:sp>
        <p:cxnSp>
          <p:nvCxnSpPr>
            <p:cNvPr id="167" name="Straight Arrow Connector 148">
              <a:extLst>
                <a:ext uri="{FF2B5EF4-FFF2-40B4-BE49-F238E27FC236}">
                  <a16:creationId xmlns:a16="http://schemas.microsoft.com/office/drawing/2014/main" xmlns="" id="{FB2183C0-0DF4-4A9F-92A5-5666FB1CC8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16367" y="4107428"/>
              <a:ext cx="100013" cy="26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Freeform: Shape 160">
              <a:extLst>
                <a:ext uri="{FF2B5EF4-FFF2-40B4-BE49-F238E27FC236}">
                  <a16:creationId xmlns:a16="http://schemas.microsoft.com/office/drawing/2014/main" xmlns="" id="{6036C800-84B5-406C-86D4-10BD34D2BEDB}"/>
                </a:ext>
              </a:extLst>
            </p:cNvPr>
            <p:cNvSpPr/>
            <p:nvPr/>
          </p:nvSpPr>
          <p:spPr>
            <a:xfrm>
              <a:off x="8836519" y="8329928"/>
              <a:ext cx="1350653" cy="242797"/>
            </a:xfrm>
            <a:custGeom>
              <a:avLst/>
              <a:gdLst>
                <a:gd name="connsiteX0" fmla="*/ 0 w 2159000"/>
                <a:gd name="connsiteY0" fmla="*/ 666750 h 666750"/>
                <a:gd name="connsiteX1" fmla="*/ 1066800 w 2159000"/>
                <a:gd name="connsiteY1" fmla="*/ 539750 h 666750"/>
                <a:gd name="connsiteX2" fmla="*/ 2159000 w 2159000"/>
                <a:gd name="connsiteY2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0" h="666750">
                  <a:moveTo>
                    <a:pt x="0" y="666750"/>
                  </a:moveTo>
                  <a:cubicBezTo>
                    <a:pt x="353483" y="658812"/>
                    <a:pt x="706967" y="650875"/>
                    <a:pt x="1066800" y="539750"/>
                  </a:cubicBezTo>
                  <a:cubicBezTo>
                    <a:pt x="1426633" y="428625"/>
                    <a:pt x="1792816" y="214312"/>
                    <a:pt x="2159000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69" tIns="34284" rIns="68569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Straight Arrow Connector 161">
              <a:extLst>
                <a:ext uri="{FF2B5EF4-FFF2-40B4-BE49-F238E27FC236}">
                  <a16:creationId xmlns:a16="http://schemas.microsoft.com/office/drawing/2014/main" xmlns="" id="{88B61773-5246-4674-82A0-9D9BFDAA9EE9}"/>
                </a:ext>
              </a:extLst>
            </p:cNvPr>
            <p:cNvCxnSpPr>
              <a:cxnSpLocks/>
              <a:stCxn id="168" idx="2"/>
              <a:endCxn id="165" idx="1"/>
            </p:cNvCxnSpPr>
            <p:nvPr/>
          </p:nvCxnSpPr>
          <p:spPr>
            <a:xfrm flipV="1">
              <a:off x="10187172" y="8220545"/>
              <a:ext cx="267247" cy="1093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xmlns="" id="{9A30606E-D9B1-4A73-98E5-9E5A67BD399F}"/>
                </a:ext>
              </a:extLst>
            </p:cNvPr>
            <p:cNvSpPr/>
            <p:nvPr/>
          </p:nvSpPr>
          <p:spPr>
            <a:xfrm>
              <a:off x="6898071" y="9815149"/>
              <a:ext cx="1999496" cy="36931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Official Website</a:t>
              </a:r>
            </a:p>
          </p:txBody>
        </p:sp>
        <p:cxnSp>
          <p:nvCxnSpPr>
            <p:cNvPr id="171" name="Connector: Curved 172">
              <a:extLst>
                <a:ext uri="{FF2B5EF4-FFF2-40B4-BE49-F238E27FC236}">
                  <a16:creationId xmlns:a16="http://schemas.microsoft.com/office/drawing/2014/main" xmlns="" id="{0DF4905B-540F-4381-AE85-E7EC90D2BAD7}"/>
                </a:ext>
              </a:extLst>
            </p:cNvPr>
            <p:cNvCxnSpPr>
              <a:cxnSpLocks/>
              <a:stCxn id="147" idx="2"/>
              <a:endCxn id="170" idx="1"/>
            </p:cNvCxnSpPr>
            <p:nvPr/>
          </p:nvCxnSpPr>
          <p:spPr>
            <a:xfrm rot="16200000" flipH="1">
              <a:off x="3504557" y="6606294"/>
              <a:ext cx="3550446" cy="323658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tangle 178">
              <a:extLst>
                <a:ext uri="{FF2B5EF4-FFF2-40B4-BE49-F238E27FC236}">
                  <a16:creationId xmlns:a16="http://schemas.microsoft.com/office/drawing/2014/main" xmlns="" id="{F32BB880-355A-4BD9-9DEA-5259A75799D3}"/>
                </a:ext>
              </a:extLst>
            </p:cNvPr>
            <p:cNvSpPr/>
            <p:nvPr/>
          </p:nvSpPr>
          <p:spPr>
            <a:xfrm>
              <a:off x="10454419" y="9269514"/>
              <a:ext cx="2037256" cy="120031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West Lafayette,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Bellevue, Tacoma, 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Liz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Phair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 Bailey ...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552A652E-C67B-454A-823F-32714EC7F5B2}"/>
                </a:ext>
              </a:extLst>
            </p:cNvPr>
            <p:cNvSpPr txBox="1"/>
            <p:nvPr/>
          </p:nvSpPr>
          <p:spPr>
            <a:xfrm>
              <a:off x="5530621" y="6092662"/>
              <a:ext cx="4600376" cy="369318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R3: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sports.sports_team.location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E30E3D86-8A52-4EDE-998D-860B650D2EED}"/>
                </a:ext>
              </a:extLst>
            </p:cNvPr>
            <p:cNvSpPr txBox="1"/>
            <p:nvPr/>
          </p:nvSpPr>
          <p:spPr>
            <a:xfrm>
              <a:off x="8707225" y="6592626"/>
              <a:ext cx="3494387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R4: location.location.</a:t>
              </a:r>
            </a:p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containedby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0FE7CE88-F887-495B-8186-6B95E2A77A63}"/>
                </a:ext>
              </a:extLst>
            </p:cNvPr>
            <p:cNvSpPr txBox="1"/>
            <p:nvPr/>
          </p:nvSpPr>
          <p:spPr>
            <a:xfrm>
              <a:off x="4697677" y="6529536"/>
              <a:ext cx="367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R4: sports.sports_team.</a:t>
              </a:r>
            </a:p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arena_stadium 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217">
              <a:extLst>
                <a:ext uri="{FF2B5EF4-FFF2-40B4-BE49-F238E27FC236}">
                  <a16:creationId xmlns:a16="http://schemas.microsoft.com/office/drawing/2014/main" xmlns="" id="{850D8FDF-7031-45FB-A450-DECFE2B8532A}"/>
                </a:ext>
              </a:extLst>
            </p:cNvPr>
            <p:cNvSpPr/>
            <p:nvPr/>
          </p:nvSpPr>
          <p:spPr>
            <a:xfrm>
              <a:off x="4779612" y="7576030"/>
              <a:ext cx="3357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R5: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ncaa_tournament_seed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tournament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AC827061-C3ED-4D79-87B0-AE142AE3D39C}"/>
                </a:ext>
              </a:extLst>
            </p:cNvPr>
            <p:cNvSpPr txBox="1"/>
            <p:nvPr/>
          </p:nvSpPr>
          <p:spPr>
            <a:xfrm>
              <a:off x="8764436" y="7683611"/>
              <a:ext cx="2708610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R5: </a:t>
              </a:r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time.</a:t>
              </a:r>
            </a:p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event.locations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A59DF97E-550D-4B82-992C-EA0D9B42BC33}"/>
                </a:ext>
              </a:extLst>
            </p:cNvPr>
            <p:cNvSpPr txBox="1"/>
            <p:nvPr/>
          </p:nvSpPr>
          <p:spPr>
            <a:xfrm>
              <a:off x="7101596" y="5380322"/>
              <a:ext cx="321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R2: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organization.organization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headquarters 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885E1AAA-6722-40C1-842E-57807ADE743C}"/>
                </a:ext>
              </a:extLst>
            </p:cNvPr>
            <p:cNvSpPr txBox="1"/>
            <p:nvPr/>
          </p:nvSpPr>
          <p:spPr>
            <a:xfrm>
              <a:off x="7444318" y="3779540"/>
              <a:ext cx="3002206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R1: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location.location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street_address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D7BEEBF1-5949-4CC2-99F1-3BE43FBCE960}"/>
                </a:ext>
              </a:extLst>
            </p:cNvPr>
            <p:cNvSpPr txBox="1"/>
            <p:nvPr/>
          </p:nvSpPr>
          <p:spPr>
            <a:xfrm>
              <a:off x="11617341" y="4922241"/>
              <a:ext cx="3154480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R1, R2:location.</a:t>
              </a:r>
            </a:p>
            <a:p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mailing_address.citytown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4" name="Freeform: Shape 253">
              <a:extLst>
                <a:ext uri="{FF2B5EF4-FFF2-40B4-BE49-F238E27FC236}">
                  <a16:creationId xmlns:a16="http://schemas.microsoft.com/office/drawing/2014/main" xmlns="" id="{EF0D9C23-0F18-42ED-AA34-ED2AF0573C80}"/>
                </a:ext>
              </a:extLst>
            </p:cNvPr>
            <p:cNvSpPr/>
            <p:nvPr/>
          </p:nvSpPr>
          <p:spPr>
            <a:xfrm>
              <a:off x="6458528" y="3577213"/>
              <a:ext cx="3835714" cy="1050976"/>
            </a:xfrm>
            <a:custGeom>
              <a:avLst/>
              <a:gdLst>
                <a:gd name="connsiteX0" fmla="*/ 0 w 3810000"/>
                <a:gd name="connsiteY0" fmla="*/ 986291 h 986291"/>
                <a:gd name="connsiteX1" fmla="*/ 1543050 w 3810000"/>
                <a:gd name="connsiteY1" fmla="*/ 8391 h 986291"/>
                <a:gd name="connsiteX2" fmla="*/ 3810000 w 3810000"/>
                <a:gd name="connsiteY2" fmla="*/ 510041 h 98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986291">
                  <a:moveTo>
                    <a:pt x="0" y="986291"/>
                  </a:moveTo>
                  <a:cubicBezTo>
                    <a:pt x="454025" y="537028"/>
                    <a:pt x="908050" y="87766"/>
                    <a:pt x="1543050" y="8391"/>
                  </a:cubicBezTo>
                  <a:cubicBezTo>
                    <a:pt x="2178050" y="-70984"/>
                    <a:pt x="3505200" y="437016"/>
                    <a:pt x="3810000" y="510041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91424" tIns="45713" rIns="91424" bIns="45713" rtlCol="0" anchor="ctr"/>
            <a:lstStyle/>
            <a:p>
              <a:pPr algn="ctr"/>
              <a:endParaRPr lang="en-US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4D4E5C20-8807-44C4-B11B-24C85AE7F1E0}"/>
                </a:ext>
              </a:extLst>
            </p:cNvPr>
            <p:cNvSpPr txBox="1"/>
            <p:nvPr/>
          </p:nvSpPr>
          <p:spPr>
            <a:xfrm>
              <a:off x="5746820" y="3254047"/>
              <a:ext cx="4502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R6: </a:t>
              </a:r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location.location.</a:t>
              </a:r>
            </a:p>
            <a:p>
              <a:r>
                <a:rPr lang="sv-SE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containedby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257">
              <a:extLst>
                <a:ext uri="{FF2B5EF4-FFF2-40B4-BE49-F238E27FC236}">
                  <a16:creationId xmlns:a16="http://schemas.microsoft.com/office/drawing/2014/main" xmlns="" id="{290AA406-4B30-427A-A9F0-E284E2D6C704}"/>
                </a:ext>
              </a:extLst>
            </p:cNvPr>
            <p:cNvSpPr/>
            <p:nvPr/>
          </p:nvSpPr>
          <p:spPr>
            <a:xfrm>
              <a:off x="4913069" y="8623197"/>
              <a:ext cx="2268006" cy="646317"/>
            </a:xfrm>
            <a:prstGeom prst="rect">
              <a:avLst/>
            </a:prstGeom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R7: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common.</a:t>
              </a:r>
            </a:p>
            <a:p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webpage.category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258">
              <a:extLst>
                <a:ext uri="{FF2B5EF4-FFF2-40B4-BE49-F238E27FC236}">
                  <a16:creationId xmlns:a16="http://schemas.microsoft.com/office/drawing/2014/main" xmlns="" id="{F62CC736-49A5-41D4-A612-0A223894F3DB}"/>
                </a:ext>
              </a:extLst>
            </p:cNvPr>
            <p:cNvSpPr/>
            <p:nvPr/>
          </p:nvSpPr>
          <p:spPr>
            <a:xfrm>
              <a:off x="8824777" y="9168832"/>
              <a:ext cx="2755444" cy="646317"/>
            </a:xfrm>
            <a:prstGeom prst="rect">
              <a:avLst/>
            </a:prstGeom>
          </p:spPr>
          <p:txBody>
            <a:bodyPr wrap="square" lIns="91424" tIns="45713" rIns="91424" bIns="45713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R7: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common.</a:t>
              </a:r>
            </a:p>
            <a:p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webpage.topic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55F7BD98-EF02-4576-8384-DBEF01E0DE07}"/>
                </a:ext>
              </a:extLst>
            </p:cNvPr>
            <p:cNvSpPr txBox="1"/>
            <p:nvPr/>
          </p:nvSpPr>
          <p:spPr>
            <a:xfrm>
              <a:off x="12687686" y="8023040"/>
              <a:ext cx="1234966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 entities in total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D9793B2E-7D95-4AEC-9F76-4AC20C3675BE}"/>
                </a:ext>
              </a:extLst>
            </p:cNvPr>
            <p:cNvSpPr txBox="1"/>
            <p:nvPr/>
          </p:nvSpPr>
          <p:spPr>
            <a:xfrm>
              <a:off x="12687686" y="9491990"/>
              <a:ext cx="1751750" cy="646317"/>
            </a:xfrm>
            <a:prstGeom prst="rect">
              <a:avLst/>
            </a:prstGeom>
            <a:noFill/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260542 entities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146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Wang</dc:creator>
  <cp:lastModifiedBy>Administrator</cp:lastModifiedBy>
  <cp:revision>18</cp:revision>
  <dcterms:created xsi:type="dcterms:W3CDTF">2019-08-24T21:50:32Z</dcterms:created>
  <dcterms:modified xsi:type="dcterms:W3CDTF">2019-09-02T23:45:25Z</dcterms:modified>
</cp:coreProperties>
</file>