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A19A-DFDA-41E0-A34B-2F1069B7B42E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62E-BD66-425B-AF49-43E679AB6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8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A19A-DFDA-41E0-A34B-2F1069B7B42E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62E-BD66-425B-AF49-43E679AB6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0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A19A-DFDA-41E0-A34B-2F1069B7B42E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62E-BD66-425B-AF49-43E679AB6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9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A19A-DFDA-41E0-A34B-2F1069B7B42E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62E-BD66-425B-AF49-43E679AB6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95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A19A-DFDA-41E0-A34B-2F1069B7B42E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62E-BD66-425B-AF49-43E679AB6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7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A19A-DFDA-41E0-A34B-2F1069B7B42E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62E-BD66-425B-AF49-43E679AB6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8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A19A-DFDA-41E0-A34B-2F1069B7B42E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62E-BD66-425B-AF49-43E679AB6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8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A19A-DFDA-41E0-A34B-2F1069B7B42E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62E-BD66-425B-AF49-43E679AB6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5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A19A-DFDA-41E0-A34B-2F1069B7B42E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62E-BD66-425B-AF49-43E679AB6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4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A19A-DFDA-41E0-A34B-2F1069B7B42E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62E-BD66-425B-AF49-43E679AB6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2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A19A-DFDA-41E0-A34B-2F1069B7B42E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62E-BD66-425B-AF49-43E679AB6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0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A19A-DFDA-41E0-A34B-2F1069B7B42E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4962E-BD66-425B-AF49-43E679AB6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3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mjayasimha.github.io/Portfolio_SkillBuild/" TargetMode="External"/><Relationship Id="rId2" Type="http://schemas.openxmlformats.org/officeDocument/2006/relationships/hyperlink" Target="https://github.com/KedamJayasimha/Portfolio_SkillBuil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42043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DETAILS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331" y="2189408"/>
            <a:ext cx="9144000" cy="306839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                                                :       </a:t>
            </a:r>
            <a:r>
              <a:rPr lang="en-US" sz="1800" i="1" dirty="0" err="1">
                <a:cs typeface="Times New Roman" panose="02020603050405020304" pitchFamily="18" charset="0"/>
              </a:rPr>
              <a:t>Kedam</a:t>
            </a:r>
            <a:r>
              <a:rPr lang="en-US" sz="1800" i="1" dirty="0">
                <a:cs typeface="Times New Roman" panose="02020603050405020304" pitchFamily="18" charset="0"/>
              </a:rPr>
              <a:t> Jayasimha</a:t>
            </a:r>
            <a:endParaRPr lang="en-US" sz="1800" dirty="0"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Email-ID                                           :      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kedamjayasimha791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@gmail.com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			  :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 College of Engineering(Tirupati)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Domain                          :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and End date of Internship    :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06/06/2023 to 21/06/2023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6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4248"/>
            <a:ext cx="10515600" cy="535271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with JavaScript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84" y="1394860"/>
            <a:ext cx="9480996" cy="456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28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3944"/>
            <a:ext cx="10515600" cy="5533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A4AFC5-B0D5-A049-6203-094DCE39F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84960"/>
            <a:ext cx="5462337" cy="4629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34D4A4-74A1-488D-90BC-5FBF610BE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968" y="1584960"/>
            <a:ext cx="5462337" cy="478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20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D7DF22-C1B7-6293-AD7C-35F1D197D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50" y="1534160"/>
            <a:ext cx="576767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330D20-087C-3CF5-EF14-AE4E4F996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380" y="1534160"/>
            <a:ext cx="57676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4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558" y="1455314"/>
            <a:ext cx="4855335" cy="3657598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BF4508-A14A-B37F-F782-65988A3C4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65" y="1455314"/>
            <a:ext cx="5045293" cy="3657598"/>
          </a:xfrm>
        </p:spPr>
      </p:pic>
    </p:spTree>
    <p:extLst>
      <p:ext uri="{BB962C8B-B14F-4D97-AF65-F5344CB8AC3E}">
        <p14:creationId xmlns:p14="http://schemas.microsoft.com/office/powerpoint/2010/main" val="697037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2434BA-429A-55CF-D975-BFF1A79CB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6" y="1507958"/>
            <a:ext cx="10299031" cy="4669005"/>
          </a:xfrm>
        </p:spPr>
      </p:pic>
    </p:spTree>
    <p:extLst>
      <p:ext uri="{BB962C8B-B14F-4D97-AF65-F5344CB8AC3E}">
        <p14:creationId xmlns:p14="http://schemas.microsoft.com/office/powerpoint/2010/main" val="1770590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282"/>
            <a:ext cx="10515600" cy="48246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User Experience: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intuitive navigation and engaging interface of the portfolio site resulted in a seamless and enjoyable user experience.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Reach and Opportunities: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portfolio site significantly increased the portfolio owner's reach, attracting a broader audience and opening doors to new opportunities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35FAA6-F02B-E0BC-4605-B44052151A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22" y="3128278"/>
            <a:ext cx="4934955" cy="24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1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3944"/>
            <a:ext cx="10515600" cy="553301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Code(Github link):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https://github.com/KedamJayasimha/Portfolio_SkillBuild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Website: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https://kedamjayasimha.github.io/Portfolio_SkillBuild/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563" y="2877844"/>
            <a:ext cx="3393440" cy="206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67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ADF9CF-688D-C7FC-522D-889AFB1AD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760" y="1432561"/>
            <a:ext cx="7462520" cy="1391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8050DC-60EF-A638-A3FC-A1C9FD7BC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480" y="2912110"/>
            <a:ext cx="1576070" cy="139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3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426"/>
            <a:ext cx="10515600" cy="1442434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TOPIC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45"/>
            <a:ext cx="10515600" cy="4863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Website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portfolio website is a unique way to showcase your work and let others know about yourself.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 a professional website that provides information about what you do, what services you may offer, and how to contact you or your company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student portfolio is a visual resume that allows you to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your best work and present yourself to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created a portfolio website that showcase all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skills, projects, qualifications etc.,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1C0BC-AF7D-B8E5-B569-02A259318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560" y="2895600"/>
            <a:ext cx="3730307" cy="23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9426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52"/>
            <a:ext cx="10515600" cy="51724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about developing a portfolio website that lets you show off all of your work in one place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portfolio website that I have developed using: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RESPONSIVENESS AND DYNAMIC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well designed responsive website that adopts the to the screen size and acts accordingly based on the screen size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it is a Dynamic website as I have used JavaScript which is responsible for creating dynamic websites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18" y="2047742"/>
            <a:ext cx="2588653" cy="26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3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6975"/>
            <a:ext cx="10515600" cy="1043188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portfolios are collections of student work that can demonstrate learning or be used as an effective assessment tool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student portfolio is a compilation of academic work and other forms of 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evidence assembled for the purpose of: </a:t>
            </a:r>
          </a:p>
          <a:p>
            <a:pPr marL="342900" indent="-342900" algn="just">
              <a:buAutoNum type="arabicParenBoth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coursework quality, learning progress, and academic achievement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determining whether students have met learning standards or other 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requirements for courses, grade-level promotion, and graduation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helping students reflect on their academic goals and progress as learners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30D780-0D4A-88EB-6007-228221AEA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340" y="2524258"/>
            <a:ext cx="2667000" cy="228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1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3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 OF THIS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189"/>
            <a:ext cx="10515600" cy="5133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 for a portfolio site include potential clients seeking services, employers looking to hire, recruiters scouting for talent, industry peers seeking inspiration.</a:t>
            </a: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Clients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or companies looking to hire or collaborate with professionals in a specific field</a:t>
            </a: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Employers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or organizations seeking to hire new talent. Recruiters: Professionals responsible for sourcing and evaluating candidates for job openings.</a:t>
            </a: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Peers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 within the same industry or field who are interested in staying updated with the work and accomplishments of their peers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666" y="3876541"/>
            <a:ext cx="2846233" cy="215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9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49252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PRESENTATION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978794"/>
            <a:ext cx="10683240" cy="569632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portfolio is to exemplifies your beliefs, skills, qualifications, education, training, and experiences. It provides insight into your personality and work ethic.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high-level benefit of project portfolio management is creating a reliable system within which companies can consistently manage their projects and programs.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Presenting my portfolio images: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581" y="4940590"/>
            <a:ext cx="2858035" cy="1510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17DDC6-7BE6-3A54-7FFC-187A4BFFC2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62721"/>
            <a:ext cx="1960880" cy="12492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43F4B3-4B22-B323-F091-2D2B78E3C3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948" y="3062721"/>
            <a:ext cx="1960880" cy="14191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613F41-1419-04CC-6AB7-2E50CC4D33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616" y="3047519"/>
            <a:ext cx="2410979" cy="141912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79785D0-A9D2-BD62-0C43-00DBADA19E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520" y="3032066"/>
            <a:ext cx="2407920" cy="12799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761DB94-74E1-825D-1575-E808C5F30F5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54565"/>
            <a:ext cx="2154135" cy="1422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81C1749-8A73-BAC7-F3B7-3F7032CF8F3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616" y="5012063"/>
            <a:ext cx="2326784" cy="141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0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0006"/>
            <a:ext cx="10515600" cy="840682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AND CREATIVE FEATURES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707"/>
            <a:ext cx="10515600" cy="46572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 content and Descriptions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visual identity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effects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Engaging user Experience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104" y="2077055"/>
            <a:ext cx="3026535" cy="226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29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402"/>
            <a:ext cx="10515600" cy="539667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with HTML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F5F11-A748-B953-37B0-E4677AC40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48" y="1688252"/>
            <a:ext cx="10387703" cy="493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6823"/>
            <a:ext cx="10515600" cy="5520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with CSS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68" y="1269165"/>
            <a:ext cx="9532513" cy="471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1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308</TotalTime>
  <Words>587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STUDENT DETAILS</vt:lpstr>
      <vt:lpstr>PROJECT TOPIC:</vt:lpstr>
      <vt:lpstr>AGENDA:</vt:lpstr>
      <vt:lpstr>PROJECT OVERVIEW:</vt:lpstr>
      <vt:lpstr>WHO ARE THE END USERS OF THIS PROJECT?</vt:lpstr>
      <vt:lpstr>SOLUTION AND PRESENTATION:</vt:lpstr>
      <vt:lpstr>INNOVATIVE AND CREATIVE FEATURES:</vt:lpstr>
      <vt:lpstr>MODELLING: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DETAILS</dc:title>
  <dc:creator>LENOVO</dc:creator>
  <cp:lastModifiedBy>KEDAM JAYASIMHA</cp:lastModifiedBy>
  <cp:revision>25</cp:revision>
  <dcterms:created xsi:type="dcterms:W3CDTF">2023-07-20T17:56:21Z</dcterms:created>
  <dcterms:modified xsi:type="dcterms:W3CDTF">2023-07-23T08:25:58Z</dcterms:modified>
</cp:coreProperties>
</file>