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D9AE-05A9-40A2-9BD9-1FC2FE0300CE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2633-E313-4001-98E9-0FB0D912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Kedamawi Mulualem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Guid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5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the second shapes center coordinates are entered it will calculate the distance then ask the user if they would like to run the program again.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47" y="1825625"/>
            <a:ext cx="7822306" cy="4351338"/>
          </a:xfrm>
        </p:spPr>
      </p:pic>
    </p:spTree>
    <p:extLst>
      <p:ext uri="{BB962C8B-B14F-4D97-AF65-F5344CB8AC3E}">
        <p14:creationId xmlns:p14="http://schemas.microsoft.com/office/powerpoint/2010/main" val="8011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you launch the program, type if you want to calculate the area of a given shape or the distance between the center of two given shapes.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78" y="1825625"/>
            <a:ext cx="7820843" cy="4351338"/>
          </a:xfrm>
        </p:spPr>
      </p:pic>
    </p:spTree>
    <p:extLst>
      <p:ext uri="{BB962C8B-B14F-4D97-AF65-F5344CB8AC3E}">
        <p14:creationId xmlns:p14="http://schemas.microsoft.com/office/powerpoint/2010/main" val="360573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select area then it will prompt you to type the shape you would like to determine the area of.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77" y="1825625"/>
            <a:ext cx="7796446" cy="4351338"/>
          </a:xfrm>
        </p:spPr>
      </p:pic>
    </p:spTree>
    <p:extLst>
      <p:ext uri="{BB962C8B-B14F-4D97-AF65-F5344CB8AC3E}">
        <p14:creationId xmlns:p14="http://schemas.microsoft.com/office/powerpoint/2010/main" val="318443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type for circle it will ask you for the radius. If you type square, triangle, or hexagon it will ask for the length of one side.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84" y="1825625"/>
            <a:ext cx="7880432" cy="4351338"/>
          </a:xfrm>
        </p:spPr>
      </p:pic>
    </p:spTree>
    <p:extLst>
      <p:ext uri="{BB962C8B-B14F-4D97-AF65-F5344CB8AC3E}">
        <p14:creationId xmlns:p14="http://schemas.microsoft.com/office/powerpoint/2010/main" val="40600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you enter the length of the radius or side it will calculate the area, it will ask if you would like to make another calculation.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27" y="1825625"/>
            <a:ext cx="7794946" cy="4351338"/>
          </a:xfrm>
        </p:spPr>
      </p:pic>
    </p:spTree>
    <p:extLst>
      <p:ext uri="{BB962C8B-B14F-4D97-AF65-F5344CB8AC3E}">
        <p14:creationId xmlns:p14="http://schemas.microsoft.com/office/powerpoint/2010/main" val="77263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select the option to find the distance between the center of two shapes it will ask the for the first shape.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87" y="1825625"/>
            <a:ext cx="7898226" cy="4351338"/>
          </a:xfrm>
        </p:spPr>
      </p:pic>
    </p:spTree>
    <p:extLst>
      <p:ext uri="{BB962C8B-B14F-4D97-AF65-F5344CB8AC3E}">
        <p14:creationId xmlns:p14="http://schemas.microsoft.com/office/powerpoint/2010/main" val="396029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you select the shape it will ask for the x and y values of the center point.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21" y="1825625"/>
            <a:ext cx="7770758" cy="4351338"/>
          </a:xfrm>
        </p:spPr>
      </p:pic>
    </p:spTree>
    <p:extLst>
      <p:ext uri="{BB962C8B-B14F-4D97-AF65-F5344CB8AC3E}">
        <p14:creationId xmlns:p14="http://schemas.microsoft.com/office/powerpoint/2010/main" val="121263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will then ask for the name of the second shape.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19" y="1825625"/>
            <a:ext cx="7790762" cy="4351338"/>
          </a:xfrm>
        </p:spPr>
      </p:pic>
    </p:spTree>
    <p:extLst>
      <p:ext uri="{BB962C8B-B14F-4D97-AF65-F5344CB8AC3E}">
        <p14:creationId xmlns:p14="http://schemas.microsoft.com/office/powerpoint/2010/main" val="246122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second shape is selected it will ask for the center x and y values.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3" y="1825625"/>
            <a:ext cx="7809354" cy="4351338"/>
          </a:xfrm>
        </p:spPr>
      </p:pic>
    </p:spTree>
    <p:extLst>
      <p:ext uri="{BB962C8B-B14F-4D97-AF65-F5344CB8AC3E}">
        <p14:creationId xmlns:p14="http://schemas.microsoft.com/office/powerpoint/2010/main" val="362744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Kedamawi Mulualem</vt:lpstr>
      <vt:lpstr>When you launch the program, type if you want to calculate the area of a given shape or the distance between the center of two given shapes.</vt:lpstr>
      <vt:lpstr>If you select area then it will prompt you to type the shape you would like to determine the area of.</vt:lpstr>
      <vt:lpstr>If you type for circle it will ask you for the radius. If you type square, triangle, or hexagon it will ask for the length of one side.</vt:lpstr>
      <vt:lpstr>Once you enter the length of the radius or side it will calculate the area, it will ask if you would like to make another calculation.</vt:lpstr>
      <vt:lpstr>If you select the option to find the distance between the center of two shapes it will ask the for the first shape.</vt:lpstr>
      <vt:lpstr>After you select the shape it will ask for the x and y values of the center point.</vt:lpstr>
      <vt:lpstr>It will then ask for the name of the second shape.</vt:lpstr>
      <vt:lpstr>When the second shape is selected it will ask for the center x and y values.</vt:lpstr>
      <vt:lpstr>Once the second shapes center coordinates are entered it will calculate the distance then ask the user if they would like to run the program again.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II Midterm</dc:title>
  <dc:creator>Abnezer Girma</dc:creator>
  <cp:lastModifiedBy>kedamawi menelik</cp:lastModifiedBy>
  <cp:revision>4</cp:revision>
  <dcterms:created xsi:type="dcterms:W3CDTF">2017-03-01T21:07:50Z</dcterms:created>
  <dcterms:modified xsi:type="dcterms:W3CDTF">2017-03-03T02:04:21Z</dcterms:modified>
</cp:coreProperties>
</file>