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war Shukla" userId="51898254487d624d" providerId="LiveId" clId="{FF4323B2-BCD1-4533-AAF2-58869F3EAAA7}"/>
    <pc:docChg chg="addSld">
      <pc:chgData name="Yogeshwar Shukla" userId="51898254487d624d" providerId="LiveId" clId="{FF4323B2-BCD1-4533-AAF2-58869F3EAAA7}" dt="2022-04-02T05:25:41.133" v="0" actId="680"/>
      <pc:docMkLst>
        <pc:docMk/>
      </pc:docMkLst>
      <pc:sldChg chg="new">
        <pc:chgData name="Yogeshwar Shukla" userId="51898254487d624d" providerId="LiveId" clId="{FF4323B2-BCD1-4533-AAF2-58869F3EAAA7}" dt="2022-04-02T05:25:41.133" v="0" actId="680"/>
        <pc:sldMkLst>
          <pc:docMk/>
          <pc:sldMk cId="115885749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46F3-1713-4FCA-AC9B-A7A891F20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C2865-AF6A-4D1C-875A-0CBB999C7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8C54-F4C3-4764-8748-79A765CE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D3C0-03F4-4ED4-BB59-9195F58E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6DCB-488E-41FF-8CFF-7645CA8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41B-6B37-4975-897F-49FB3493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BE20A-3391-4FB4-B2D5-CC78F4356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438C-10CF-4E84-9AD3-9BAEA94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9046-4B3D-40CA-B8D8-C358912F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21D7-93CD-41D6-B8B2-1A0A886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4BB51-A397-4457-944C-7ECDB1C5B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4AE45-1C55-42DC-9598-CC61690D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86DE-E7A3-4736-90F2-92AA5016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14CD-E688-43B7-81B4-C814A5A0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96AC-07CD-41B2-B394-D975509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5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1426-A43D-42DB-8990-E932DD9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4194-8948-4AB4-B01B-74B7F04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515E-694B-4A05-9AE0-1612BD3A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940C-E3B3-4BF3-8B60-3C7E6280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B359-19BC-44D0-8613-33A9A12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A320-C772-4F3B-931C-A2B5ABF0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C001-5D96-4FA8-97A0-8842A7C7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7943-70A6-4327-9184-EE27E8B3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42EC-D475-49A5-B354-CCCF37F1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92EF-F368-4E7A-AC24-02589C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FFF4-D99F-4ED6-8634-1AF3A1F3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8186-576E-4330-AC68-B49979972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F93B-DC04-4786-AD5C-81DF1A3CE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C8AE7-1060-44CD-9250-3106B82F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D7822-2DD3-440B-8B2F-4AB4AA5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67668-FDB7-4350-B7DD-39F07DF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9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1EE2-2C4D-41A8-B746-DD9E7803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F8F9-91FC-40EA-B414-949A75E2D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02BD6-976C-4313-8BAF-5368C824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70FA3-A6E0-4284-9B9A-B96C7728C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A3429-D84B-4931-87FC-31E13913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BAB41-3BF9-4DA0-A4EE-63BF4A1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4FA5F-8C58-429E-9F4A-7DA6BE83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14AD3-A1E7-49CA-9010-9CF27614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BF73-717D-4EDF-8798-DB85A9E2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EB433-566E-4DE3-810B-5535F729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2C2E8-1C43-4D28-A4C1-E7BFF6E2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9858E-9C75-4DE4-8792-A36DE2E1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9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74325-ACD1-4030-B2D4-33D52276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A3BA2-84A2-438C-A380-A641A525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8FB84-55A5-41B2-A173-01A3D149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DFC6-65F3-4B53-B100-8F6245D9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8433-1C96-453F-B686-AD3FA52E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5902-8436-4FDB-A9C1-FBCC0F12E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7F34-7991-4AB8-A4A5-576A9486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0B58-F28D-4F49-85BB-D70D6062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6430-18BC-48FA-ABF6-5AD3643D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6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10BD-E53B-4293-A7F8-93833AFD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0BB90-D513-4463-B9ED-10C666A46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AF15C-6F6E-4A4F-874D-9FA87F581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D37C7-E62E-4F92-9743-07C25EB7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C4C5-AE85-4F6A-9275-08CDCB19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D2DA5-497A-4BBA-ABA9-3BA863A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8320A-217A-454E-B8A0-DA2FCD74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16EF-F6CF-4D73-8A0D-0A84CDD2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7F25-00FD-4EB3-994C-FB07351F0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3242-4685-449C-B950-424C0F3A1C6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1F51-96D4-4843-B025-052882F4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1D8C-0B20-4287-8EAD-A0EA49208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A94A-26E9-4AF3-B4EB-F26769929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A991-B7AA-4EF5-BED4-4371183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9900">
              <a:alpha val="48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Century Gothic" panose="020B0502020202020204" pitchFamily="34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71AC-F253-452C-B8AE-BF72C75C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Build ironclad programming logic. </a:t>
            </a:r>
          </a:p>
          <a:p>
            <a:r>
              <a:rPr lang="en-IN" dirty="0">
                <a:latin typeface="Century Gothic" panose="020B0502020202020204" pitchFamily="34" charset="0"/>
              </a:rPr>
              <a:t>Learn production-level implementation of data structures and algorithms in C and C++. </a:t>
            </a:r>
          </a:p>
          <a:p>
            <a:r>
              <a:rPr lang="en-IN" dirty="0">
                <a:latin typeface="Century Gothic" panose="020B0502020202020204" pitchFamily="34" charset="0"/>
              </a:rPr>
              <a:t>Prepare for advanced coding interviews and competitive coding. </a:t>
            </a:r>
          </a:p>
          <a:p>
            <a:r>
              <a:rPr lang="en-IN" dirty="0">
                <a:latin typeface="Century Gothic" panose="020B0502020202020204" pitchFamily="34" charset="0"/>
              </a:rPr>
              <a:t>Learn the loop invariant method to reason about the correctness of algorithms in all cases. </a:t>
            </a:r>
          </a:p>
          <a:p>
            <a:r>
              <a:rPr lang="en-IN" dirty="0">
                <a:latin typeface="Century Gothic" panose="020B0502020202020204" pitchFamily="34" charset="0"/>
              </a:rPr>
              <a:t>Learn mathematics required for understanding of complexity notations and analysis of algorithms. 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71E8CB0-2DAF-4C9B-AC41-BB775E48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CoreCode Programming Academy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CD1B643-4265-417F-8646-7B6AD94497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2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0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A991-B7AA-4EF5-BED4-4371183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9900">
              <a:alpha val="48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Century Gothic" panose="020B0502020202020204" pitchFamily="34" charset="0"/>
              </a:rPr>
              <a:t>The definite chief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71AC-F253-452C-B8AE-BF72C75C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</a:rPr>
              <a:t>I, Yogeshwar Shukla, hereby declare that by the end of the masterclass in data structure and algorithms, I will build ironclad programming logic measure against the highest levels of professional standards equipped with the depth provided loop invariant technique, sharpness provided by dry-run practice and immense power provided by the mathematical understanding. </a:t>
            </a:r>
          </a:p>
          <a:p>
            <a:pPr marL="0" indent="0" algn="ctr">
              <a:buNone/>
            </a:pPr>
            <a:r>
              <a:rPr lang="en-IN" dirty="0">
                <a:latin typeface="Century Gothic" panose="020B0502020202020204" pitchFamily="34" charset="0"/>
              </a:rPr>
              <a:t>-Signed by </a:t>
            </a:r>
          </a:p>
          <a:p>
            <a:pPr marL="0" indent="0" algn="ctr">
              <a:buNone/>
            </a:pPr>
            <a:r>
              <a:rPr lang="en-IN">
                <a:latin typeface="Kunstler Script" panose="030304020206070D0D06" pitchFamily="66" charset="0"/>
              </a:rPr>
              <a:t>Yogeshwar Shukla. </a:t>
            </a:r>
            <a:endParaRPr lang="en-IN" dirty="0">
              <a:latin typeface="Kunstler Script" panose="030304020206070D0D06" pitchFamily="66" charset="0"/>
            </a:endParaRPr>
          </a:p>
          <a:p>
            <a:pPr marL="0" indent="0" algn="ctr">
              <a:buNone/>
            </a:pPr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71E8CB0-2DAF-4C9B-AC41-BB775E48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CoreCode Programming Academy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CD1B643-4265-417F-8646-7B6AD94497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2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8765-25B2-408E-A60D-8F9A6DC6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6E7F-8354-4EC2-B89E-5DDEC442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5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Kunstler Script</vt:lpstr>
      <vt:lpstr>Office Theme</vt:lpstr>
      <vt:lpstr>Goals</vt:lpstr>
      <vt:lpstr>The definite chief aim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Yogeshwar Shukla</dc:creator>
  <cp:lastModifiedBy>Yogeshwar Shukla</cp:lastModifiedBy>
  <cp:revision>1</cp:revision>
  <dcterms:created xsi:type="dcterms:W3CDTF">2022-04-02T01:58:50Z</dcterms:created>
  <dcterms:modified xsi:type="dcterms:W3CDTF">2022-04-02T05:25:46Z</dcterms:modified>
</cp:coreProperties>
</file>