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12-Jul-18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12-Jul-18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12-Jul-18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edar82.wixsite.com/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 Churn Prediction &amp; Fuel economy</a:t>
            </a:r>
            <a:endParaRPr lang="en-US" dirty="0"/>
          </a:p>
        </p:txBody>
      </p:sp>
      <p:sp>
        <p:nvSpPr>
          <p:cNvPr id="3" name="Subtitle 2"/>
          <p:cNvSpPr>
            <a:spLocks noGrp="1"/>
          </p:cNvSpPr>
          <p:nvPr>
            <p:ph type="subTitle" idx="1"/>
          </p:nvPr>
        </p:nvSpPr>
        <p:spPr/>
        <p:txBody>
          <a:bodyPr/>
          <a:lstStyle/>
          <a:p>
            <a:r>
              <a:rPr lang="en-US" dirty="0" smtClean="0"/>
              <a:t>Presented By – </a:t>
            </a:r>
            <a:r>
              <a:rPr lang="en-US" dirty="0" err="1" smtClean="0"/>
              <a:t>Kedar</a:t>
            </a:r>
            <a:r>
              <a:rPr lang="en-US" dirty="0" smtClean="0"/>
              <a:t> </a:t>
            </a:r>
            <a:r>
              <a:rPr lang="en-US" dirty="0" err="1" smtClean="0"/>
              <a:t>Bodas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smtClean="0"/>
              <a:t>Project 1 - CHURN PREDICTION IN MOBILE TELECOM SYSTEM USING R </a:t>
            </a:r>
            <a:r>
              <a:rPr lang="en-US" sz="1800" dirty="0" smtClean="0"/>
              <a:t/>
            </a:r>
            <a:br>
              <a:rPr lang="en-US" sz="1800" dirty="0" smtClean="0"/>
            </a:br>
            <a:r>
              <a:rPr lang="en-US" sz="1800" b="1" dirty="0" smtClean="0"/>
              <a:t> </a:t>
            </a:r>
            <a:r>
              <a:rPr lang="en-US" sz="1800" dirty="0" smtClean="0"/>
              <a:t/>
            </a:r>
            <a:br>
              <a:rPr lang="en-US" sz="1800" dirty="0" smtClean="0"/>
            </a:br>
            <a:r>
              <a:rPr lang="en-US" sz="1800" b="1" dirty="0" smtClean="0"/>
              <a:t>Project 2 - HOW FUEL ECONOMY GETS AFFECTED BY OTHER VARIABLES IN DATA SET</a:t>
            </a:r>
            <a:r>
              <a:rPr lang="en-US" sz="1800" dirty="0" smtClean="0"/>
              <a:t/>
            </a:r>
            <a:br>
              <a:rPr lang="en-US" sz="1800" dirty="0" smtClean="0"/>
            </a:br>
            <a:endParaRPr lang="en-US" sz="1800" dirty="0"/>
          </a:p>
        </p:txBody>
      </p:sp>
      <p:sp>
        <p:nvSpPr>
          <p:cNvPr id="3" name="Content Placeholder 2"/>
          <p:cNvSpPr>
            <a:spLocks noGrp="1"/>
          </p:cNvSpPr>
          <p:nvPr>
            <p:ph idx="1"/>
          </p:nvPr>
        </p:nvSpPr>
        <p:spPr/>
        <p:txBody>
          <a:bodyPr>
            <a:normAutofit fontScale="77500" lnSpcReduction="20000"/>
          </a:bodyPr>
          <a:lstStyle/>
          <a:p>
            <a:pPr>
              <a:buNone/>
            </a:pPr>
            <a:r>
              <a:rPr lang="en-US" b="1" u="sng" dirty="0" smtClean="0"/>
              <a:t>OBJECTIVE</a:t>
            </a:r>
          </a:p>
          <a:p>
            <a:pPr>
              <a:buNone/>
            </a:pPr>
            <a:endParaRPr lang="en-US" dirty="0" smtClean="0"/>
          </a:p>
          <a:p>
            <a:pPr>
              <a:buNone/>
            </a:pPr>
            <a:r>
              <a:rPr lang="en-US" b="1" dirty="0" smtClean="0"/>
              <a:t>PROJECT 1 -</a:t>
            </a:r>
            <a:endParaRPr lang="en-US" dirty="0" smtClean="0"/>
          </a:p>
          <a:p>
            <a:r>
              <a:rPr lang="en-US" dirty="0" smtClean="0"/>
              <a:t>In a business environment, the term, customer attrition simply refers to the customers leaving one business service to another. Customer churn or subscriber churn is also similar to attrition, which is the process of customers switching from one service provider to another anonymously. From a machine learning perspective, churn prediction is a supervised (i.e. labeled) problem defined as follows: Given a predefined forecast horizon, the goal is to predict the future churners over that horizon, given the data associated with each subscriber in the network</a:t>
            </a:r>
          </a:p>
          <a:p>
            <a:endParaRPr lang="en-US" dirty="0" smtClean="0"/>
          </a:p>
          <a:p>
            <a:pPr>
              <a:buNone/>
            </a:pPr>
            <a:r>
              <a:rPr lang="en-US" b="1" dirty="0" smtClean="0"/>
              <a:t>PROJECT 2 -</a:t>
            </a:r>
            <a:endParaRPr lang="en-US" dirty="0" smtClean="0"/>
          </a:p>
          <a:p>
            <a:r>
              <a:rPr lang="en-US" dirty="0" smtClean="0"/>
              <a:t>How other variables affects the fuel economy of any vehicle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METHODOLGY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t>
            </a:r>
            <a:r>
              <a:rPr lang="en-US" b="1" dirty="0" smtClean="0"/>
              <a:t>PROJECT 1-</a:t>
            </a:r>
            <a:endParaRPr lang="en-US" dirty="0" smtClean="0"/>
          </a:p>
          <a:p>
            <a:r>
              <a:rPr lang="en-US" dirty="0" smtClean="0"/>
              <a:t>Here we are using - We will introduce Logistic Regression, Decision Tree, and Random Forest - But we will show Logistic Regression</a:t>
            </a:r>
          </a:p>
          <a:p>
            <a:r>
              <a:rPr lang="en-US" dirty="0" smtClean="0"/>
              <a:t>​</a:t>
            </a:r>
            <a:r>
              <a:rPr lang="en-US" b="1" dirty="0" smtClean="0"/>
              <a:t>PROJECT 2- </a:t>
            </a:r>
            <a:endParaRPr lang="en-US" dirty="0" smtClean="0"/>
          </a:p>
          <a:p>
            <a:r>
              <a:rPr lang="en-US" dirty="0" smtClean="0"/>
              <a:t>Here we are using - We will introduce Linear Regression,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ABOUT THE DATA</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Data Preprocessing</a:t>
            </a:r>
            <a:endParaRPr lang="en-US" dirty="0" smtClean="0"/>
          </a:p>
          <a:p>
            <a:r>
              <a:rPr lang="en-US" b="1" dirty="0" smtClean="0"/>
              <a:t>PROJECT 1 - CHURN DATA SET</a:t>
            </a:r>
            <a:endParaRPr lang="en-US" dirty="0" smtClean="0"/>
          </a:p>
          <a:p>
            <a:r>
              <a:rPr lang="en-US" b="1" dirty="0" smtClean="0"/>
              <a:t>Each row represents a customer; each column contains that customer’s attributes:</a:t>
            </a:r>
            <a:endParaRPr lang="en-US" dirty="0" smtClean="0"/>
          </a:p>
          <a:p>
            <a:r>
              <a:rPr lang="en-US" dirty="0" smtClean="0"/>
              <a:t>​</a:t>
            </a:r>
            <a:r>
              <a:rPr lang="en-US" b="1" dirty="0" smtClean="0"/>
              <a:t>IN TOTAL THERE ARE 3333 NUMBER OF ROWS AND 21 COLUMNS</a:t>
            </a:r>
            <a:endParaRPr lang="en-US" dirty="0" smtClean="0"/>
          </a:p>
          <a:p>
            <a:r>
              <a:rPr lang="en-US" b="1" dirty="0" smtClean="0"/>
              <a:t>The data set contains numerical, integer and factor variables. </a:t>
            </a:r>
            <a:endParaRPr lang="en-US" dirty="0" smtClean="0"/>
          </a:p>
          <a:p>
            <a:r>
              <a:rPr lang="en-US" b="1" dirty="0" smtClean="0"/>
              <a:t>The response variable is "Churn", which takes on the values "0" or "1" representing if a customer will churn or not</a:t>
            </a:r>
            <a:endParaRPr lang="en-US" dirty="0" smtClean="0"/>
          </a:p>
          <a:p>
            <a:r>
              <a:rPr lang="en-US" dirty="0" smtClean="0"/>
              <a:t>​</a:t>
            </a:r>
            <a:r>
              <a:rPr lang="en-US" b="1" dirty="0" smtClean="0"/>
              <a:t>There are a total of 2850 observations with Churn = "0" and 483 observations with Churn = "1"</a:t>
            </a:r>
            <a:endParaRPr lang="en-US" dirty="0" smtClean="0"/>
          </a:p>
          <a:p>
            <a:r>
              <a:rPr lang="en-US" b="1" dirty="0" smtClean="0"/>
              <a:t>​PROJECT 2 - FUEL DATA SET</a:t>
            </a:r>
            <a:endParaRPr lang="en-US" dirty="0" smtClean="0"/>
          </a:p>
          <a:p>
            <a:r>
              <a:rPr lang="en-US" b="1" dirty="0" smtClean="0"/>
              <a:t>Each row represents a vehicle details, each column contains that vehicle attributes:</a:t>
            </a:r>
            <a:endParaRPr lang="en-US" dirty="0" smtClean="0"/>
          </a:p>
          <a:p>
            <a:r>
              <a:rPr lang="en-US" b="1" dirty="0" smtClean="0"/>
              <a:t>​IN TOTAL THERE ARE 1107 NUMBER OF ROWS AND 10 COLUMNS</a:t>
            </a:r>
            <a:endParaRPr lang="en-US" dirty="0" smtClean="0"/>
          </a:p>
          <a:p>
            <a:r>
              <a:rPr lang="en-US" b="1" dirty="0" smtClean="0"/>
              <a:t>​The data set contains numerical, integer variables. </a:t>
            </a:r>
            <a:endParaRPr lang="en-US" dirty="0" smtClean="0"/>
          </a:p>
          <a:p>
            <a:r>
              <a:rPr lang="en-US" b="1" dirty="0" smtClean="0"/>
              <a:t>​The response variable is 'FE", which is a continuous variable </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Variables</a:t>
            </a:r>
            <a:r>
              <a:rPr lang="en-US" dirty="0" smtClean="0"/>
              <a:t/>
            </a:r>
            <a:br>
              <a:rPr lang="en-US" dirty="0" smtClean="0"/>
            </a:br>
            <a:endParaRPr lang="en-US" dirty="0"/>
          </a:p>
        </p:txBody>
      </p:sp>
      <p:sp>
        <p:nvSpPr>
          <p:cNvPr id="3" name="Content Placeholder 2"/>
          <p:cNvSpPr>
            <a:spLocks noGrp="1"/>
          </p:cNvSpPr>
          <p:nvPr>
            <p:ph idx="1"/>
          </p:nvPr>
        </p:nvSpPr>
        <p:spPr/>
        <p:txBody>
          <a:bodyPr numCol="2">
            <a:normAutofit fontScale="92500" lnSpcReduction="20000"/>
          </a:bodyPr>
          <a:lstStyle/>
          <a:p>
            <a:r>
              <a:rPr lang="en-US" dirty="0" smtClean="0"/>
              <a:t>PROJECT 1 -</a:t>
            </a:r>
          </a:p>
          <a:p>
            <a:pPr lvl="0"/>
            <a:r>
              <a:rPr lang="en-US" dirty="0" err="1" smtClean="0"/>
              <a:t>Account.Length</a:t>
            </a:r>
            <a:endParaRPr lang="en-US" dirty="0" smtClean="0"/>
          </a:p>
          <a:p>
            <a:pPr lvl="0"/>
            <a:r>
              <a:rPr lang="en-US" dirty="0" err="1" smtClean="0"/>
              <a:t>VMail.Message</a:t>
            </a:r>
            <a:endParaRPr lang="en-US" dirty="0" smtClean="0"/>
          </a:p>
          <a:p>
            <a:pPr lvl="0"/>
            <a:r>
              <a:rPr lang="en-US" dirty="0" err="1" smtClean="0"/>
              <a:t>Day.Mins</a:t>
            </a:r>
            <a:endParaRPr lang="en-US" dirty="0" smtClean="0"/>
          </a:p>
          <a:p>
            <a:pPr lvl="0"/>
            <a:r>
              <a:rPr lang="en-US" dirty="0" err="1" smtClean="0"/>
              <a:t>Eve.Mins</a:t>
            </a:r>
            <a:r>
              <a:rPr lang="en-US" dirty="0" smtClean="0"/>
              <a:t> </a:t>
            </a:r>
          </a:p>
          <a:p>
            <a:pPr lvl="0"/>
            <a:r>
              <a:rPr lang="en-US" dirty="0" err="1" smtClean="0"/>
              <a:t>Night.Mins</a:t>
            </a:r>
            <a:endParaRPr lang="en-US" dirty="0" smtClean="0"/>
          </a:p>
          <a:p>
            <a:pPr lvl="0"/>
            <a:r>
              <a:rPr lang="en-US" dirty="0" err="1" smtClean="0"/>
              <a:t>Intl.Mins</a:t>
            </a:r>
            <a:endParaRPr lang="en-US" dirty="0" smtClean="0"/>
          </a:p>
          <a:p>
            <a:pPr lvl="0"/>
            <a:r>
              <a:rPr lang="en-US" dirty="0" err="1" smtClean="0"/>
              <a:t>CustServ.Calls</a:t>
            </a:r>
            <a:endParaRPr lang="en-US" dirty="0" smtClean="0"/>
          </a:p>
          <a:p>
            <a:pPr lvl="0"/>
            <a:r>
              <a:rPr lang="en-US" dirty="0" smtClean="0"/>
              <a:t>Churn</a:t>
            </a:r>
          </a:p>
          <a:p>
            <a:pPr lvl="0"/>
            <a:r>
              <a:rPr lang="en-US" dirty="0" err="1" smtClean="0"/>
              <a:t>Int.l.Plan</a:t>
            </a:r>
            <a:endParaRPr lang="en-US" dirty="0" smtClean="0"/>
          </a:p>
          <a:p>
            <a:pPr lvl="0"/>
            <a:r>
              <a:rPr lang="en-US" dirty="0" err="1" smtClean="0"/>
              <a:t>VMail.Plan</a:t>
            </a:r>
            <a:endParaRPr lang="en-US" dirty="0" smtClean="0"/>
          </a:p>
          <a:p>
            <a:pPr lvl="0"/>
            <a:r>
              <a:rPr lang="en-US" dirty="0" err="1" smtClean="0"/>
              <a:t>Day.Calls</a:t>
            </a:r>
            <a:endParaRPr lang="en-US" dirty="0" smtClean="0"/>
          </a:p>
          <a:p>
            <a:pPr lvl="0"/>
            <a:r>
              <a:rPr lang="en-US" dirty="0" err="1" smtClean="0"/>
              <a:t>Day.Charge</a:t>
            </a:r>
            <a:endParaRPr lang="en-US" dirty="0" smtClean="0"/>
          </a:p>
          <a:p>
            <a:pPr lvl="0"/>
            <a:r>
              <a:rPr lang="en-US" dirty="0" err="1" smtClean="0"/>
              <a:t>Eve.Calls</a:t>
            </a:r>
            <a:endParaRPr lang="en-US" dirty="0" smtClean="0"/>
          </a:p>
          <a:p>
            <a:pPr lvl="0"/>
            <a:r>
              <a:rPr lang="en-US" dirty="0" err="1" smtClean="0"/>
              <a:t>Eve.Charge</a:t>
            </a:r>
            <a:endParaRPr lang="en-US" dirty="0" smtClean="0"/>
          </a:p>
          <a:p>
            <a:pPr lvl="0"/>
            <a:r>
              <a:rPr lang="en-US" dirty="0" err="1" smtClean="0"/>
              <a:t>Night.Calls</a:t>
            </a:r>
            <a:endParaRPr lang="en-US" dirty="0" smtClean="0"/>
          </a:p>
          <a:p>
            <a:pPr lvl="0"/>
            <a:r>
              <a:rPr lang="en-US" dirty="0" err="1" smtClean="0"/>
              <a:t>Night.Charge</a:t>
            </a:r>
            <a:endParaRPr lang="en-US" dirty="0" smtClean="0"/>
          </a:p>
          <a:p>
            <a:pPr lvl="0"/>
            <a:r>
              <a:rPr lang="en-US" dirty="0" err="1" smtClean="0"/>
              <a:t>Intl.Calls</a:t>
            </a:r>
            <a:endParaRPr lang="en-US" dirty="0" smtClean="0"/>
          </a:p>
          <a:p>
            <a:pPr lvl="0"/>
            <a:r>
              <a:rPr lang="en-US" dirty="0" err="1" smtClean="0"/>
              <a:t>Intl.Charge</a:t>
            </a:r>
            <a:endParaRPr lang="en-US" dirty="0" smtClean="0"/>
          </a:p>
          <a:p>
            <a:pPr lvl="0"/>
            <a:r>
              <a:rPr lang="en-US" dirty="0" smtClean="0"/>
              <a:t>State</a:t>
            </a:r>
          </a:p>
          <a:p>
            <a:pPr lvl="0"/>
            <a:r>
              <a:rPr lang="en-US" dirty="0" err="1" smtClean="0"/>
              <a:t>Area.Code</a:t>
            </a:r>
            <a:endParaRPr lang="en-US" dirty="0" smtClean="0"/>
          </a:p>
          <a:p>
            <a:r>
              <a:rPr lang="en-US" dirty="0" smtClean="0"/>
              <a:t>Phone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Variables </a:t>
            </a:r>
            <a:endParaRPr lang="en-US" dirty="0"/>
          </a:p>
        </p:txBody>
      </p:sp>
      <p:sp>
        <p:nvSpPr>
          <p:cNvPr id="3" name="Content Placeholder 2"/>
          <p:cNvSpPr>
            <a:spLocks noGrp="1"/>
          </p:cNvSpPr>
          <p:nvPr>
            <p:ph idx="1"/>
          </p:nvPr>
        </p:nvSpPr>
        <p:spPr/>
        <p:txBody>
          <a:bodyPr numCol="2"/>
          <a:lstStyle/>
          <a:p>
            <a:r>
              <a:rPr lang="en-US" dirty="0" smtClean="0"/>
              <a:t>PROJECT 2 -​</a:t>
            </a:r>
          </a:p>
          <a:p>
            <a:pPr lvl="0"/>
            <a:r>
              <a:rPr lang="en-US" dirty="0" err="1" smtClean="0"/>
              <a:t>EngDispl</a:t>
            </a:r>
            <a:endParaRPr lang="en-US" dirty="0" smtClean="0"/>
          </a:p>
          <a:p>
            <a:pPr lvl="0"/>
            <a:r>
              <a:rPr lang="en-US" dirty="0" err="1" smtClean="0"/>
              <a:t>NumCyl</a:t>
            </a:r>
            <a:endParaRPr lang="en-US" dirty="0" smtClean="0"/>
          </a:p>
          <a:p>
            <a:pPr lvl="0"/>
            <a:r>
              <a:rPr lang="en-US" dirty="0" smtClean="0"/>
              <a:t>FE                 </a:t>
            </a:r>
          </a:p>
          <a:p>
            <a:pPr lvl="0"/>
            <a:r>
              <a:rPr lang="en-US" dirty="0" err="1" smtClean="0"/>
              <a:t>NumGears</a:t>
            </a:r>
            <a:endParaRPr lang="en-US" dirty="0" smtClean="0"/>
          </a:p>
          <a:p>
            <a:pPr lvl="0"/>
            <a:r>
              <a:rPr lang="en-US" dirty="0" err="1" smtClean="0"/>
              <a:t>TransLockup</a:t>
            </a:r>
            <a:endParaRPr lang="en-US" dirty="0" smtClean="0"/>
          </a:p>
          <a:p>
            <a:pPr lvl="0"/>
            <a:r>
              <a:rPr lang="en-US" dirty="0" err="1" smtClean="0"/>
              <a:t>TransCreeperGear</a:t>
            </a:r>
            <a:r>
              <a:rPr lang="en-US" dirty="0" smtClean="0"/>
              <a:t>  </a:t>
            </a:r>
          </a:p>
          <a:p>
            <a:pPr lvl="0"/>
            <a:r>
              <a:rPr lang="en-US" dirty="0" err="1" smtClean="0"/>
              <a:t>IntakeValvePerCyl</a:t>
            </a:r>
            <a:endParaRPr lang="en-US" dirty="0" smtClean="0"/>
          </a:p>
          <a:p>
            <a:pPr lvl="0"/>
            <a:r>
              <a:rPr lang="en-US" dirty="0" err="1" smtClean="0"/>
              <a:t>ExhaustValvesPerCyl</a:t>
            </a:r>
            <a:endParaRPr lang="en-US" dirty="0" smtClean="0"/>
          </a:p>
          <a:p>
            <a:pPr lvl="0"/>
            <a:r>
              <a:rPr lang="en-US" dirty="0" err="1" smtClean="0"/>
              <a:t>VarValveTiming</a:t>
            </a:r>
            <a:endParaRPr lang="en-US" dirty="0" smtClean="0"/>
          </a:p>
          <a:p>
            <a:pPr lvl="0"/>
            <a:r>
              <a:rPr lang="en-US" dirty="0" err="1" smtClean="0"/>
              <a:t>VarValveLift</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br>
              <a:rPr lang="en-US" b="1" dirty="0" smtClean="0"/>
            </a:br>
            <a:endParaRPr lang="en-US" dirty="0"/>
          </a:p>
        </p:txBody>
      </p:sp>
      <p:sp>
        <p:nvSpPr>
          <p:cNvPr id="3" name="Content Placeholder 2"/>
          <p:cNvSpPr>
            <a:spLocks noGrp="1"/>
          </p:cNvSpPr>
          <p:nvPr>
            <p:ph idx="1"/>
          </p:nvPr>
        </p:nvSpPr>
        <p:spPr/>
        <p:txBody>
          <a:bodyPr>
            <a:noAutofit/>
          </a:bodyPr>
          <a:lstStyle/>
          <a:p>
            <a:pPr fontAlgn="base"/>
            <a:r>
              <a:rPr lang="en-US" sz="1400" dirty="0" smtClean="0"/>
              <a:t>PROJECT 1 -</a:t>
            </a:r>
          </a:p>
          <a:p>
            <a:pPr fontAlgn="base">
              <a:buNone/>
            </a:pPr>
            <a:endParaRPr lang="en-US" sz="1400" dirty="0" smtClean="0"/>
          </a:p>
          <a:p>
            <a:pPr fontAlgn="base"/>
            <a:r>
              <a:rPr lang="en-US" sz="1400" dirty="0" smtClean="0"/>
              <a:t>Customers will churn with above mention variables in data set - the variables are​</a:t>
            </a:r>
          </a:p>
          <a:p>
            <a:pPr fontAlgn="base"/>
            <a:r>
              <a:rPr lang="en-US" sz="1400" dirty="0" err="1" smtClean="0"/>
              <a:t>CustServ.Calls</a:t>
            </a:r>
            <a:r>
              <a:rPr lang="en-US" sz="1400" dirty="0" smtClean="0"/>
              <a:t>, </a:t>
            </a:r>
            <a:r>
              <a:rPr lang="en-US" sz="1400" dirty="0" err="1" smtClean="0"/>
              <a:t>Int.l.Plan</a:t>
            </a:r>
            <a:r>
              <a:rPr lang="en-US" sz="1400" dirty="0" smtClean="0"/>
              <a:t>, </a:t>
            </a:r>
            <a:r>
              <a:rPr lang="en-US" sz="1400" dirty="0" err="1" smtClean="0"/>
              <a:t>VMail.Plan</a:t>
            </a:r>
            <a:endParaRPr lang="en-US" sz="1400" dirty="0" smtClean="0"/>
          </a:p>
          <a:p>
            <a:pPr fontAlgn="base">
              <a:buNone/>
            </a:pPr>
            <a:endParaRPr lang="en-US" sz="1400" dirty="0" smtClean="0"/>
          </a:p>
          <a:p>
            <a:pPr fontAlgn="base">
              <a:buNone/>
            </a:pPr>
            <a:r>
              <a:rPr lang="en-US" sz="1400" dirty="0" smtClean="0"/>
              <a:t>​</a:t>
            </a:r>
          </a:p>
          <a:p>
            <a:pPr fontAlgn="base"/>
            <a:r>
              <a:rPr lang="en-US" sz="1400" dirty="0" smtClean="0"/>
              <a:t>PROJECT 2 - </a:t>
            </a:r>
          </a:p>
          <a:p>
            <a:pPr fontAlgn="base">
              <a:buNone/>
            </a:pPr>
            <a:r>
              <a:rPr lang="en-US" sz="1400" dirty="0" smtClean="0"/>
              <a:t>​</a:t>
            </a:r>
          </a:p>
          <a:p>
            <a:pPr fontAlgn="base"/>
            <a:r>
              <a:rPr lang="en-US" sz="1400" dirty="0" smtClean="0"/>
              <a:t>Fuel economy for vehicle will be affected by mention variables in data set</a:t>
            </a:r>
          </a:p>
          <a:p>
            <a:pPr fontAlgn="base">
              <a:buNone/>
            </a:pPr>
            <a:r>
              <a:rPr lang="en-US" sz="1400" dirty="0" smtClean="0"/>
              <a:t>​</a:t>
            </a:r>
          </a:p>
          <a:p>
            <a:pPr fontAlgn="base"/>
            <a:r>
              <a:rPr lang="en-US" sz="1400" dirty="0" err="1" smtClean="0"/>
              <a:t>EngDispl+NumCyl+TransLockup+VarValveTiming</a:t>
            </a:r>
            <a:endParaRPr lang="en-US" sz="1400" dirty="0" smtClean="0"/>
          </a:p>
          <a:p>
            <a:pPr fontAlgn="base"/>
            <a:endParaRPr lang="en-US" sz="1400" dirty="0" smtClean="0"/>
          </a:p>
          <a:p>
            <a:pPr fontAlgn="base">
              <a:buNone/>
            </a:pPr>
            <a:r>
              <a:rPr lang="en-US" sz="1400" dirty="0" smtClean="0"/>
              <a:t>Website link –</a:t>
            </a:r>
          </a:p>
          <a:p>
            <a:pPr fontAlgn="base">
              <a:buNone/>
            </a:pPr>
            <a:r>
              <a:rPr lang="en-US" sz="1400" dirty="0" smtClean="0"/>
              <a:t>To visit this project please click on below link</a:t>
            </a:r>
          </a:p>
          <a:p>
            <a:pPr fontAlgn="base">
              <a:buNone/>
            </a:pPr>
            <a:endParaRPr lang="en-US" sz="1400" dirty="0" smtClean="0"/>
          </a:p>
          <a:p>
            <a:pPr fontAlgn="base">
              <a:buNone/>
            </a:pPr>
            <a:r>
              <a:rPr lang="en-US" sz="1400" dirty="0" smtClean="0">
                <a:hlinkClick r:id="rId2"/>
              </a:rPr>
              <a:t>https://kedar82.wixsite.com/project</a:t>
            </a:r>
            <a:endParaRPr lang="en-US" sz="1400" dirty="0" smtClean="0"/>
          </a:p>
          <a:p>
            <a:pPr fontAlgn="base">
              <a:buNone/>
            </a:pPr>
            <a:endParaRPr lang="en-US" sz="1400" dirty="0" smtClean="0"/>
          </a:p>
          <a:p>
            <a:pPr fontAlgn="base">
              <a:buNone/>
            </a:pPr>
            <a:r>
              <a:rPr lang="en-US" sz="1400" dirty="0" smtClean="0"/>
              <a:t/>
            </a:r>
            <a:br>
              <a:rPr lang="en-US" sz="1400" dirty="0" smtClean="0"/>
            </a:br>
            <a:endParaRPr lang="en-US" sz="1400" dirty="0" smtClean="0"/>
          </a:p>
          <a:p>
            <a:pPr>
              <a:buNone/>
            </a:pPr>
            <a:r>
              <a:rPr lang="en-US" sz="1400" dirty="0" smtClean="0"/>
              <a:t>​</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TotalTime>
  <Words>242</Words>
  <Application>Microsoft Office PowerPoint</Application>
  <PresentationFormat>On-screen Show (4:3)</PresentationFormat>
  <Paragraphs>84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Project – Churn Prediction &amp; Fuel economy</vt:lpstr>
      <vt:lpstr>Project 1 - CHURN PREDICTION IN MOBILE TELECOM SYSTEM USING R    Project 2 - HOW FUEL ECONOMY GETS AFFECTED BY OTHER VARIABLES IN DATA SET </vt:lpstr>
      <vt:lpstr>PROPOSED METHODOLGY </vt:lpstr>
      <vt:lpstr>ABOUT THE DATA </vt:lpstr>
      <vt:lpstr>Data Variables </vt:lpstr>
      <vt:lpstr>Data Variables </vt:lpstr>
      <vt:lpstr>Conclusion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Churn Prediction &amp; Fuel economy</dc:title>
  <dc:creator>Admin</dc:creator>
  <cp:lastModifiedBy>Admin</cp:lastModifiedBy>
  <cp:revision>10</cp:revision>
  <dcterms:created xsi:type="dcterms:W3CDTF">2006-08-16T00:00:00Z</dcterms:created>
  <dcterms:modified xsi:type="dcterms:W3CDTF">2018-07-12T04:09:39Z</dcterms:modified>
</cp:coreProperties>
</file>