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56C1-BB92-4918-BD4A-32B51874B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570C5-8C43-476B-AF75-6F9BF54C8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CC15-9041-47B3-BAE5-0EC99FE8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7EE0-478A-4E83-9ADD-BEFA5BD1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92794-7E3B-4720-BF45-8F3A1643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C317-BA6E-4237-AC86-27ED6B97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EE875-5124-4675-88FB-1DE39DD4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23A1-CFBB-47DA-B60D-1F0F12EB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0312-DB74-47E3-B074-ED4B2803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0E8D8-ECA1-40A4-9098-107CCFE7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2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F3F50-E0BE-46F3-9BB8-590CACEED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1243E-B696-445C-BAB8-624339B9A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DE14-D873-4149-BB9F-9C1DE53C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88E8-0EF1-46C9-A0ED-C86DD9F7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1866-D20B-4E3D-AD2D-E5070712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20DB-CF51-4671-BD8A-0FF93872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B0D5-85CC-4A88-B854-84A6A977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F7B4-DB19-4A6D-A182-07546DF1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D7B57-9D69-4600-8844-3753F9E4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F8BC-93EB-4C48-883A-32C7E59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999B-284E-4C84-B30F-93F7255F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0B885-A566-4E85-BFA4-1B546CA77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4001-9041-48B1-83B9-D197FC7B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54F8-1CAD-4D89-9E1C-44F6315F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244C-5307-4740-9E1E-CAF2C13F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0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CAAB-4A18-4C9B-BBCF-7FB8C67A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590D-DC01-48B7-91A0-C8B5A0F04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85ABE-A6DC-414A-AF5E-35D8F8F71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1F99F-2365-4BC4-8116-66DB6964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6192B-FE23-4EFA-AC03-89493D63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C42E-7554-45F6-B51B-90ADEB95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FA89-FD89-4783-8E46-795182B7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271CF-4BEF-4592-8F8E-FD9A667B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2284D-DAD7-4338-BDF0-D20527F6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2BC64-0CE7-4B0F-87CF-6DE562CF5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451A6-C561-4A27-B4DD-1E877267A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3CE8-BB28-46AD-A144-47E6243A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B4BDC-A406-4FED-A03A-9332A4A0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73459-8EB4-4824-B3D1-83782C16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3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231A-F8E8-4AA6-B329-AB1B0D77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65E9D-CAA1-478E-A4E3-5DD87333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94457-34E2-4F6D-95E5-B6A03161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1D42F-15E0-489D-9F1A-2CB4AF53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8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2A60C-5521-45E0-AFE1-D6D9B3F6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E45B3-5F05-43CC-9E83-4C6F2342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99E4-6AC4-4F99-BC66-5478024E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CC11-1EC3-4F2B-9F88-391E89CC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91D0-C814-4CBB-B956-93F5E35D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0B0B2-7065-43E3-BA96-D983104A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08E8C-885A-4994-9F4A-CDF7CE1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55DE4-DAF2-4C23-865E-C732A18B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176C0-325E-4BB1-B7D0-F85C450A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5B32-4BDC-4D8E-9AC8-09E1FDF6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F64CA-05C4-425F-9947-450979203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256CE-93C4-4EDE-9735-FC9B8B39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8CF48-A716-4D6A-A037-14A14A73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8E04C-0B7E-47F4-9021-14F196B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A0638-BC21-4BFE-9FDE-80085D0E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D9BCD-BC11-4597-AF59-9CF2DC60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7E0A9-2148-4E72-AFA3-FCBB7A7B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1A43D-4EF0-4C57-8133-86512D0A9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9167-C4FD-4ADC-A972-1468B59DEC10}" type="datetimeFigureOut">
              <a:rPr lang="en-US" smtClean="0"/>
              <a:t>23-Feb-18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52F1D-C4C4-4B91-9B6C-9A746BD2C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34F3-BB28-4A70-8BC6-962E7AA57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3C90-09DD-4F55-ADC1-9C6DF19C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619D-9F1D-4CC4-9132-F8651601E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0566"/>
            <a:ext cx="9144000" cy="2387600"/>
          </a:xfrm>
        </p:spPr>
        <p:txBody>
          <a:bodyPr/>
          <a:lstStyle/>
          <a:p>
            <a:r>
              <a:rPr lang="en-US" dirty="0"/>
              <a:t>MANUAL LATHE EXTENSION</a:t>
            </a:r>
          </a:p>
        </p:txBody>
      </p:sp>
    </p:spTree>
    <p:extLst>
      <p:ext uri="{BB962C8B-B14F-4D97-AF65-F5344CB8AC3E}">
        <p14:creationId xmlns:p14="http://schemas.microsoft.com/office/powerpoint/2010/main" val="388246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0CAA-2D16-4210-9EED-7BAEAB83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this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FA20-30E6-423F-AF1C-5AF375D4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skilled labor needed</a:t>
            </a:r>
          </a:p>
          <a:p>
            <a:r>
              <a:rPr lang="en-US" dirty="0"/>
              <a:t>Direct connection to the design engineer can be established.</a:t>
            </a:r>
          </a:p>
          <a:p>
            <a:r>
              <a:rPr lang="en-US" dirty="0"/>
              <a:t>Basic drawing of the part in needed.</a:t>
            </a:r>
          </a:p>
          <a:p>
            <a:r>
              <a:rPr lang="en-US" dirty="0"/>
              <a:t>Manual lathe can be obtained by detaching the extension.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491C-1E55-4E70-95BC-80C13FF2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8C17-3CCF-43D0-B671-F6204FB0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amount of material required</a:t>
            </a:r>
          </a:p>
          <a:p>
            <a:r>
              <a:rPr lang="en-US" dirty="0"/>
              <a:t>Strong clamping force</a:t>
            </a:r>
          </a:p>
          <a:p>
            <a:r>
              <a:rPr lang="en-US" dirty="0"/>
              <a:t>Limited length and diameter of workpiece can be produced</a:t>
            </a:r>
          </a:p>
        </p:txBody>
      </p:sp>
    </p:spTree>
    <p:extLst>
      <p:ext uri="{BB962C8B-B14F-4D97-AF65-F5344CB8AC3E}">
        <p14:creationId xmlns:p14="http://schemas.microsoft.com/office/powerpoint/2010/main" val="346229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9896-F6FF-4429-9E0D-07F5D858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6640-32D2-421A-93D1-F3A7F78F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this extension will greatly help small scale industries.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6F0F-3797-44C7-B658-5E64C441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2754D-0774-4253-AD65-DFFF61B0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Overview of Manual Lathe</a:t>
            </a:r>
          </a:p>
          <a:p>
            <a:r>
              <a:rPr lang="en-US" dirty="0"/>
              <a:t>Advantages of CNC</a:t>
            </a:r>
          </a:p>
          <a:p>
            <a:r>
              <a:rPr lang="en-US" dirty="0"/>
              <a:t>Idea of Retrofitting</a:t>
            </a:r>
          </a:p>
          <a:p>
            <a:r>
              <a:rPr lang="en-US" dirty="0"/>
              <a:t>Proposal of Extension</a:t>
            </a:r>
          </a:p>
          <a:p>
            <a:r>
              <a:rPr lang="en-US" dirty="0"/>
              <a:t>Working</a:t>
            </a:r>
          </a:p>
          <a:p>
            <a:r>
              <a:rPr lang="en-US" dirty="0"/>
              <a:t>Advantages of this Extension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5485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5415-7575-4F67-8E84-86A98E56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FFC1-81E4-4CA6-BC40-2145B93A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8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3A8D-64DA-4225-9035-80EBE944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Manual Lathe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4B49B-706A-4EC6-B4E2-076AA18A3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75" y="1762688"/>
            <a:ext cx="6705562" cy="33326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06F226-3EBE-4749-8DFD-6F717ADA64FB}"/>
              </a:ext>
            </a:extLst>
          </p:cNvPr>
          <p:cNvSpPr txBox="1"/>
          <p:nvPr/>
        </p:nvSpPr>
        <p:spPr>
          <a:xfrm>
            <a:off x="838200" y="1866378"/>
            <a:ext cx="4009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cylindrical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work done by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axis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Mother of all machines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5493A8-A1D7-4C70-A337-646B1E272735}"/>
              </a:ext>
            </a:extLst>
          </p:cNvPr>
          <p:cNvSpPr/>
          <p:nvPr/>
        </p:nvSpPr>
        <p:spPr>
          <a:xfrm>
            <a:off x="6845132" y="5387622"/>
            <a:ext cx="2076209" cy="3604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0" algn="ctr">
              <a:lnSpc>
                <a:spcPct val="103000"/>
              </a:lnSpc>
              <a:spcAft>
                <a:spcPts val="865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 4.1 Catia model </a:t>
            </a:r>
          </a:p>
        </p:txBody>
      </p:sp>
    </p:spTree>
    <p:extLst>
      <p:ext uri="{BB962C8B-B14F-4D97-AF65-F5344CB8AC3E}">
        <p14:creationId xmlns:p14="http://schemas.microsoft.com/office/powerpoint/2010/main" val="283758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A18B-FD7C-413C-90C7-EED4D1F6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CNC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451A6-5CDF-475D-B80A-0CC9D3BD8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3669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6CF04-FBA3-4A3F-9DD0-43825DF8A4C4}"/>
              </a:ext>
            </a:extLst>
          </p:cNvPr>
          <p:cNvSpPr txBox="1"/>
          <p:nvPr/>
        </p:nvSpPr>
        <p:spPr>
          <a:xfrm>
            <a:off x="838200" y="1690688"/>
            <a:ext cx="43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Entry in G-Code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one skilled labor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0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8BA-4D07-4CA6-A4EC-A99AA473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 Of </a:t>
            </a:r>
            <a:r>
              <a:rPr lang="en-US" dirty="0" err="1"/>
              <a:t>Retroffiting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D790-7F84-4068-9456-DE437626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6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8F45-24EE-4B03-8E82-8ACEBCBC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Extension on Manual Lathe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6C4E-1419-4972-8CBA-3D162E78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retrofitting we add motors to the wheels that we need to rotate in order to move the tool.</a:t>
            </a:r>
          </a:p>
          <a:p>
            <a:r>
              <a:rPr lang="en-US" dirty="0"/>
              <a:t>Due to this it is converted fully into an automatic machine.</a:t>
            </a:r>
          </a:p>
          <a:p>
            <a:r>
              <a:rPr lang="en-US" dirty="0"/>
              <a:t>We cant get the manual operations back.</a:t>
            </a:r>
          </a:p>
          <a:p>
            <a:r>
              <a:rPr lang="en-US" dirty="0"/>
              <a:t>For this we have to add the motors and axis by ourselves.</a:t>
            </a:r>
          </a:p>
          <a:p>
            <a:r>
              <a:rPr lang="en-US" dirty="0"/>
              <a:t>That is why we need an extension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422085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DC5-05DB-42D1-A6B0-68002E22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5295-BCB7-411C-9E56-7F160495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Catia model video</a:t>
            </a:r>
          </a:p>
          <a:p>
            <a:r>
              <a:rPr lang="en-US" dirty="0"/>
              <a:t>Bluetooth app</a:t>
            </a:r>
          </a:p>
        </p:txBody>
      </p:sp>
    </p:spTree>
    <p:extLst>
      <p:ext uri="{BB962C8B-B14F-4D97-AF65-F5344CB8AC3E}">
        <p14:creationId xmlns:p14="http://schemas.microsoft.com/office/powerpoint/2010/main" val="400140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124B-EAFF-4524-8773-73EE146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A501-77EE-42BB-B114-1397CAD2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8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MANUAL LATHE EXTENSION</vt:lpstr>
      <vt:lpstr>Contents</vt:lpstr>
      <vt:lpstr>Introduction </vt:lpstr>
      <vt:lpstr>Overview of Manual Lathe</vt:lpstr>
      <vt:lpstr>Advantages of CNC</vt:lpstr>
      <vt:lpstr>Idea Of Retroffiting</vt:lpstr>
      <vt:lpstr>Extension on Manual Lathe</vt:lpstr>
      <vt:lpstr>Working</vt:lpstr>
      <vt:lpstr>Flow Chart</vt:lpstr>
      <vt:lpstr>Advantages of this Extension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LATHE EXTENSION</dc:title>
  <dc:creator>Vaibhavi Patil</dc:creator>
  <cp:lastModifiedBy>Vaibhavi Patil</cp:lastModifiedBy>
  <cp:revision>12</cp:revision>
  <dcterms:created xsi:type="dcterms:W3CDTF">2018-02-22T10:28:04Z</dcterms:created>
  <dcterms:modified xsi:type="dcterms:W3CDTF">2018-02-23T03:48:53Z</dcterms:modified>
</cp:coreProperties>
</file>