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7" r:id="rId4"/>
    <p:sldId id="298" r:id="rId5"/>
    <p:sldId id="299" r:id="rId6"/>
    <p:sldId id="300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B604F-B6F9-4B30-917C-7CBF30D0043F}" v="25" dt="2025-09-12T10:25:2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13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34226" y="1879816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82611" y="-125528"/>
            <a:ext cx="8839475" cy="1873519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5" y="2076450"/>
            <a:ext cx="6245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–SIH25010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- Smart Crop Advisory System for Small and Marginal Farmers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Theme- Agriculture, FoodTech &amp; Rural Development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PS Category-Software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ID-79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Team Name (Registered on portal)-StegoSquad</a:t>
            </a:r>
            <a:endParaRPr lang="en-IN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20750" y="285036"/>
            <a:ext cx="8501818" cy="503238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CROP ADVISORY SYSTEM FOR SMALL AND MARGINAL FARMERS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794903" y="1372268"/>
            <a:ext cx="6630778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of soil, weather, and crop conditions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weather forecasts for early warnings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 based on soil, climate, and market demand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type and dosage recommendations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irrigation schedule to save water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and disease alerts with preventive measures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and web dashboard for farmers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languages for accessibility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sustainable and organic farming practices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input costs (water, fertilizer, seeds)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crop yield and profitability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5044" y="136522"/>
            <a:ext cx="1815441" cy="922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9A67B1A8-195A-B6EB-3CB9-80E52382C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74071" y="276080"/>
            <a:ext cx="841665" cy="50323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Stego</a:t>
            </a:r>
            <a:endParaRPr lang="en-US" sz="11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1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IN" sz="11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1EF50B-38A6-A0E5-E01A-BF4CE8E54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18" y="1238003"/>
            <a:ext cx="4381994" cy="43819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064326" y="186109"/>
            <a:ext cx="8063345" cy="515747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35097" y="1145039"/>
            <a:ext cx="579314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 Technologies Used 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/ Machine Learning (AI/ML)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recommendation models analyze soil, climate &amp; market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best suitable crops for maximum yield &amp; profit.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improves accuracy with more farmer data (feedback).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Sensors → Check when to irrigate.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Sensors → Measure soil acidity/alkalinity for crop suitability.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&amp; Humidity Sensors → Track environmental conditions affecting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/ Web Application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Farmer-friendly interface in local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alerts, graphs, and recommendations.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with government databases for subsidies &amp; schemes.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9A67B1A8-195A-B6EB-3CB9-80E52382C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1679" y="240830"/>
            <a:ext cx="1181050" cy="75540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StegoSquad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E1D41-4582-92AC-A3F3-37E8334A926E}"/>
              </a:ext>
            </a:extLst>
          </p:cNvPr>
          <p:cNvSpPr txBox="1"/>
          <p:nvPr/>
        </p:nvSpPr>
        <p:spPr>
          <a:xfrm>
            <a:off x="6928246" y="996231"/>
            <a:ext cx="639885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Methodology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capture soil moisture, pH, temperature.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API provides forecast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data sources give demand &amp; price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data is sent to a cloud-based AI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processes soil + weather + market information.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recommendations for: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selection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Fertilizer usage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Irrigation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&amp; disease alerts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delivered through Mobile/Web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receive easy-to-understand instructions.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174756"/>
            <a:ext cx="10972800" cy="453413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46372" y="1125735"/>
            <a:ext cx="505928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 IoT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Affordable soil moisture, temperature, and humidity sensors are now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devices can be deployed in fields to continuously monitor crop health, soil condition, and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they are inexpensive, even small-scale farmers can adopt them without huge financial burden.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AI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Pre-trained AI models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pest detection, disease classification, and yield prediction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freely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or local startups can customize these models for regional crops without investing in expensive proprietary software.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built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OpenCV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run on low-power devices like Raspberry Pi.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A67B1A8-195A-B6EB-3CB9-80E52382C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90551" y="240830"/>
            <a:ext cx="1181050" cy="75540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StegoSquad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A8A94-5543-23E8-1952-DE5DACDDDA4C}"/>
              </a:ext>
            </a:extLst>
          </p:cNvPr>
          <p:cNvSpPr txBox="1"/>
          <p:nvPr/>
        </p:nvSpPr>
        <p:spPr>
          <a:xfrm>
            <a:off x="5751935" y="757673"/>
            <a:ext cx="624951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Potential Challenges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Connectivity in Rural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farms are located in remote villages where 4G/5G or broadband is unreliable.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sensors and AI apps need stable connectivity to send data to the cloud or receive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internet, real-time analysis becomes difficult.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Farmers’ Digital Literacy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small and marginal farmers may not be familiar with using smartphones, apps, or digital dashboards.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 and lack of technical awareness further limit adoption.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Solutions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Programs &amp; Farmer Awareness Camps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on-field demonstrations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how sensors and AI tools can increase yield and reduce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language interfaces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apps to ensure farmers can understand results easily.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smartphone training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 farmers feel confident in using technology.</a:t>
            </a:r>
          </a:p>
        </p:txBody>
      </p:sp>
    </p:spTree>
    <p:extLst>
      <p:ext uri="{BB962C8B-B14F-4D97-AF65-F5344CB8AC3E}">
        <p14:creationId xmlns:p14="http://schemas.microsoft.com/office/powerpoint/2010/main" val="376764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95755"/>
            <a:ext cx="10972800" cy="668618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93228" y="1359327"/>
            <a:ext cx="6398909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Impact 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Small &amp; Marginal Farmers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get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smart advisory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simple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dependence on middlemen &amp; unreliable info.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Crop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for pests, diseases &amp; irrigation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timely 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save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Productivity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crop selection + scientific farming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yield per acre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significantly.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9A67B1A8-195A-B6EB-3CB9-80E52382C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08839" y="236355"/>
            <a:ext cx="1181050" cy="75540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StegoSquad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566A2-77E7-E3C7-BFA8-936E3398984A}"/>
              </a:ext>
            </a:extLst>
          </p:cNvPr>
          <p:cNvSpPr txBox="1"/>
          <p:nvPr/>
        </p:nvSpPr>
        <p:spPr>
          <a:xfrm>
            <a:off x="6324546" y="985985"/>
            <a:ext cx="609845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Benefits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crop yield → more marketable surplus.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price discovery (market linkage).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input costs (fertilizer, water, pesticides).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Social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👨‍👩‍👧‍👦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make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&amp; awareness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rural communities.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among farmer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Environmental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🌍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 farming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optimized water &amp; fertilizer use.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usage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healthier soil &amp; crops.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climate-smart agriculture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3186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763800" y="207280"/>
            <a:ext cx="10972800" cy="503238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02941" y="1184914"/>
            <a:ext cx="574725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Government Reports on Indian Agriculture Productivity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Reports by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Ministry of Agriculture &amp; Farmers’ Welfare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highlight: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Yield gaps between traditional vs. technology-driven farming.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Low productivity due to improper irrigation, fertilizer misuse &amp; pest attacks.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Need for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digital &amp; IoT-based solutions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for sustainable agriculture.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🌍 FAO Smart Farming Initiatives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The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Food and Agriculture Organization (FAO)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promotes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Smart Farming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practices worldwide.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Focus areas: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IoT for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precision irrigation &amp; fertilizer application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AI for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early disease detection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ICT-based platforms for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farmer training &amp; market access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Shows that global adoption of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AI + IoT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improves food security.</a:t>
            </a:r>
          </a:p>
          <a:p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9A67B1A8-195A-B6EB-3CB9-80E52382C5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17983" y="240830"/>
            <a:ext cx="1181050" cy="75540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StegoSquad</a:t>
            </a:r>
            <a:endParaRPr lang="en-IN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2E163-BB32-D9B2-F9EF-3C9C0AFF86F5}"/>
              </a:ext>
            </a:extLst>
          </p:cNvPr>
          <p:cNvSpPr txBox="1"/>
          <p:nvPr/>
        </p:nvSpPr>
        <p:spPr>
          <a:xfrm>
            <a:off x="6356858" y="1179965"/>
            <a:ext cx="54656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📑 Research Papers on AI in Agriculture</a:t>
            </a:r>
          </a:p>
          <a:p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Studies in IEEE, Springer, and Elsevier journals: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AI crop recommendation models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increase yield by 10–15%.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Computer vision models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detect crop diseases with &gt;90%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IoT soil monitoring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reduces irrigation water use by 20–30%.</a:t>
            </a:r>
          </a:p>
          <a:p>
            <a:endParaRPr lang="en-US" sz="16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🇮🇳 Indian Digital Agriculture Examples</a:t>
            </a:r>
          </a:p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Kisan Call Center (KCC)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Farmers can call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toll-free numbers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for advice in local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Connects farmers directly to </a:t>
            </a:r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agri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-experts.</a:t>
            </a:r>
          </a:p>
          <a:p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e-</a:t>
            </a:r>
            <a:r>
              <a:rPr lang="en-US" sz="1600" b="1" dirty="0" err="1">
                <a:latin typeface="Times" panose="02020603050405020304" pitchFamily="18" charset="0"/>
                <a:cs typeface="Times" panose="02020603050405020304" pitchFamily="18" charset="0"/>
              </a:rPr>
              <a:t>Choupal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 (ITC initiative)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Village-level digital kiosks provide 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market prices &amp; </a:t>
            </a:r>
            <a:r>
              <a:rPr lang="en-US" sz="1600" b="1" dirty="0" err="1">
                <a:latin typeface="Times" panose="02020603050405020304" pitchFamily="18" charset="0"/>
                <a:cs typeface="Times" panose="02020603050405020304" pitchFamily="18" charset="0"/>
              </a:rPr>
              <a:t>agri</a:t>
            </a:r>
            <a:r>
              <a:rPr lang="en-US" sz="1600" b="1" dirty="0">
                <a:latin typeface="Times" panose="02020603050405020304" pitchFamily="18" charset="0"/>
                <a:cs typeface="Times" panose="02020603050405020304" pitchFamily="18" charset="0"/>
              </a:rPr>
              <a:t>-info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Helps farmers sell directly → better profits.</a:t>
            </a:r>
          </a:p>
          <a:p>
            <a:endParaRPr lang="en-IN" sz="16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133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7554</TotalTime>
  <Words>964</Words>
  <Application>Microsoft Office PowerPoint</Application>
  <PresentationFormat>Widescreen</PresentationFormat>
  <Paragraphs>158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</vt:lpstr>
      <vt:lpstr>Times New Roman</vt:lpstr>
      <vt:lpstr>TradeGothic</vt:lpstr>
      <vt:lpstr>Office Theme</vt:lpstr>
      <vt:lpstr>SMART INDIA HACKATHON 2025</vt:lpstr>
      <vt:lpstr>SMART CROP ADVISORY SYSTEM FOR SMALL AND MARGINAL FARMERS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kedar guduru</cp:lastModifiedBy>
  <cp:revision>154</cp:revision>
  <dcterms:created xsi:type="dcterms:W3CDTF">2013-12-12T18:46:50Z</dcterms:created>
  <dcterms:modified xsi:type="dcterms:W3CDTF">2025-09-13T07:53:40Z</dcterms:modified>
  <cp:category/>
</cp:coreProperties>
</file>