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2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8D39-3592-47FE-A722-8B86AED48EE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A2AD-5C8B-4FA7-BA36-7BC81C22A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Wache</a:t>
            </a:r>
            <a:r>
              <a:rPr lang="en-US" dirty="0" smtClean="0">
                <a:solidFill>
                  <a:schemeClr val="tx2"/>
                </a:solidFill>
              </a:rPr>
              <a:t>-Market: An Online Marketplace for </a:t>
            </a:r>
            <a:r>
              <a:rPr lang="en-US" dirty="0" err="1" smtClean="0">
                <a:solidFill>
                  <a:schemeClr val="tx2"/>
                </a:solidFill>
              </a:rPr>
              <a:t>Wachemo</a:t>
            </a:r>
            <a:r>
              <a:rPr lang="en-US" dirty="0" smtClean="0">
                <a:solidFill>
                  <a:schemeClr val="tx2"/>
                </a:solidFill>
              </a:rPr>
              <a:t> University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553200" cy="29718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Authors: </a:t>
            </a:r>
            <a:r>
              <a:rPr lang="en-US" sz="2400" dirty="0" smtClean="0">
                <a:solidFill>
                  <a:schemeClr val="accent1"/>
                </a:solidFill>
              </a:rPr>
              <a:t>Samuel </a:t>
            </a:r>
            <a:r>
              <a:rPr lang="en-US" sz="2400" dirty="0" err="1" smtClean="0">
                <a:solidFill>
                  <a:schemeClr val="accent1"/>
                </a:solidFill>
              </a:rPr>
              <a:t>Tefera</a:t>
            </a:r>
            <a:r>
              <a:rPr lang="en-US" sz="2400" dirty="0" smtClean="0">
                <a:solidFill>
                  <a:schemeClr val="accent1"/>
                </a:solidFill>
              </a:rPr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Kedija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Ansha</a:t>
            </a:r>
            <a:r>
              <a:rPr lang="en-US" sz="2400" dirty="0" smtClean="0">
                <a:solidFill>
                  <a:schemeClr val="accent1"/>
                </a:solidFill>
              </a:rPr>
              <a:t>, Angelina </a:t>
            </a:r>
            <a:r>
              <a:rPr lang="en-US" sz="2400" dirty="0" err="1" smtClean="0">
                <a:solidFill>
                  <a:schemeClr val="accent1"/>
                </a:solidFill>
              </a:rPr>
              <a:t>Melese</a:t>
            </a:r>
            <a:r>
              <a:rPr lang="en-US" sz="2400" dirty="0" smtClean="0">
                <a:solidFill>
                  <a:schemeClr val="accent1"/>
                </a:solidFill>
              </a:rPr>
              <a:t>, Gideon Daniel, Mohammed </a:t>
            </a:r>
            <a:r>
              <a:rPr lang="en-US" sz="2400" dirty="0" err="1" smtClean="0">
                <a:solidFill>
                  <a:schemeClr val="accent1"/>
                </a:solidFill>
              </a:rPr>
              <a:t>Belayneh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Institution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</a:rPr>
              <a:t>Wachemo</a:t>
            </a:r>
            <a:r>
              <a:rPr lang="en-US" sz="2400" dirty="0" smtClean="0">
                <a:solidFill>
                  <a:schemeClr val="accent1"/>
                </a:solidFill>
              </a:rPr>
              <a:t> University, College of Engineering and Technology, Department of Software Engineering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Date: </a:t>
            </a:r>
            <a:r>
              <a:rPr lang="en-US" sz="2400" dirty="0" smtClean="0">
                <a:solidFill>
                  <a:schemeClr val="accent1"/>
                </a:solidFill>
              </a:rPr>
              <a:t>May 15,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4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476"/>
            <a:ext cx="8229600" cy="4423410"/>
          </a:xfrm>
        </p:spPr>
      </p:pic>
    </p:spTree>
    <p:extLst>
      <p:ext uri="{BB962C8B-B14F-4D97-AF65-F5344CB8AC3E}">
        <p14:creationId xmlns:p14="http://schemas.microsoft.com/office/powerpoint/2010/main" val="333399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1132"/>
            <a:ext cx="8229600" cy="4224099"/>
          </a:xfrm>
        </p:spPr>
      </p:pic>
    </p:spTree>
    <p:extLst>
      <p:ext uri="{BB962C8B-B14F-4D97-AF65-F5344CB8AC3E}">
        <p14:creationId xmlns:p14="http://schemas.microsoft.com/office/powerpoint/2010/main" val="98165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4" y="1600200"/>
            <a:ext cx="7755331" cy="4525963"/>
          </a:xfrm>
        </p:spPr>
      </p:pic>
    </p:spTree>
    <p:extLst>
      <p:ext uri="{BB962C8B-B14F-4D97-AF65-F5344CB8AC3E}">
        <p14:creationId xmlns:p14="http://schemas.microsoft.com/office/powerpoint/2010/main" val="340266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56" y="1600200"/>
            <a:ext cx="5718887" cy="4525963"/>
          </a:xfrm>
        </p:spPr>
      </p:pic>
    </p:spTree>
    <p:extLst>
      <p:ext uri="{BB962C8B-B14F-4D97-AF65-F5344CB8AC3E}">
        <p14:creationId xmlns:p14="http://schemas.microsoft.com/office/powerpoint/2010/main" val="245018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Class Design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lass Diagram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443" y="1600200"/>
            <a:ext cx="63351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Implementation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Code Generation: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Class diagram exported to Java via Visual Paradigm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Generated: Class declarations, attributes, method stubs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Synchronization: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Code updates reflected in diagrams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Reverse engineering for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9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Screenshot 2025-05-10 21552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Screenshot 2025-05-10 21552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3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Version Control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Tools: 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GitHub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 Bash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Workflow: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Initialize </a:t>
            </a:r>
            <a:r>
              <a:rPr lang="en-US" sz="2400" dirty="0" err="1" smtClean="0">
                <a:solidFill>
                  <a:schemeClr val="accent1"/>
                </a:solidFill>
              </a:rPr>
              <a:t>Git</a:t>
            </a:r>
            <a:r>
              <a:rPr lang="en-US" sz="2400" dirty="0" smtClean="0">
                <a:solidFill>
                  <a:schemeClr val="accent1"/>
                </a:solidFill>
              </a:rPr>
              <a:t> repository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Create remote repository on </a:t>
            </a:r>
            <a:r>
              <a:rPr lang="en-US" sz="2400" dirty="0" err="1" smtClean="0">
                <a:solidFill>
                  <a:schemeClr val="accent1"/>
                </a:solidFill>
              </a:rPr>
              <a:t>GitHub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Add, commit, push changes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Pull requests and code reviews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Benefits: </a:t>
            </a:r>
            <a:r>
              <a:rPr lang="en-US" dirty="0" smtClean="0"/>
              <a:t>Track history, enable collaboration, revert to stable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2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2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Presentation Outline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Team and Acknowledgement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Requirements Analysis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 Case Modeling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Sequence Diagrams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Class Design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Version Control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Unit Testing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Build Process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3525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5033"/>
            <a:ext cx="8229600" cy="44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4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Unit Testing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</a:t>
            </a:r>
            <a:r>
              <a:rPr lang="en-US" dirty="0" smtClean="0">
                <a:solidFill>
                  <a:schemeClr val="accent1"/>
                </a:solidFill>
              </a:rPr>
              <a:t>: Eclipse IDE, </a:t>
            </a:r>
            <a:r>
              <a:rPr lang="en-US" dirty="0" err="1" smtClean="0">
                <a:solidFill>
                  <a:schemeClr val="accent1"/>
                </a:solidFill>
              </a:rPr>
              <a:t>JUnit</a:t>
            </a:r>
            <a:r>
              <a:rPr lang="en-US" dirty="0" smtClean="0">
                <a:solidFill>
                  <a:schemeClr val="accent1"/>
                </a:solidFill>
              </a:rPr>
              <a:t> 5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Process: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Generate Java classes from class diagram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Create </a:t>
            </a:r>
            <a:r>
              <a:rPr lang="en-US" dirty="0" err="1" smtClean="0">
                <a:solidFill>
                  <a:schemeClr val="accent1"/>
                </a:solidFill>
              </a:rPr>
              <a:t>JUnit</a:t>
            </a:r>
            <a:r>
              <a:rPr lang="en-US" dirty="0" smtClean="0">
                <a:solidFill>
                  <a:schemeClr val="accent1"/>
                </a:solidFill>
              </a:rPr>
              <a:t> test cases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Write test methods with assertions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Run tests and review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26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Build Process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Tools: </a:t>
            </a:r>
            <a:r>
              <a:rPr lang="en-US" dirty="0" smtClean="0">
                <a:solidFill>
                  <a:schemeClr val="accent1"/>
                </a:solidFill>
              </a:rPr>
              <a:t>Eclipse IDE, Java Development Kit (JDK)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Steps: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Organize source and test files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Compile Java code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Run unit tests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Export to executable JAR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9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19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9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References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Visual Paradigm. </a:t>
            </a:r>
            <a:r>
              <a:rPr lang="en-US" dirty="0" smtClean="0">
                <a:solidFill>
                  <a:schemeClr val="accent1"/>
                </a:solidFill>
              </a:rPr>
              <a:t>(2024). UML Modeling Tools.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Eclipse Foundation. </a:t>
            </a:r>
            <a:r>
              <a:rPr lang="en-US" dirty="0" smtClean="0">
                <a:solidFill>
                  <a:schemeClr val="accent1"/>
                </a:solidFill>
              </a:rPr>
              <a:t>(2024). Eclipse IDE.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JUnit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dirty="0" smtClean="0">
                <a:solidFill>
                  <a:schemeClr val="accent1"/>
                </a:solidFill>
              </a:rPr>
              <a:t>(2024). Unit Testing Framework.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Git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dirty="0" smtClean="0">
                <a:solidFill>
                  <a:schemeClr val="accent1"/>
                </a:solidFill>
              </a:rPr>
              <a:t>(2024). Version Control System.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GitHub</a:t>
            </a:r>
            <a:r>
              <a:rPr lang="en-US" dirty="0" smtClean="0">
                <a:solidFill>
                  <a:schemeClr val="accent1"/>
                </a:solidFill>
              </a:rPr>
              <a:t>. (2024). Project Repository Hosting.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Oracle. </a:t>
            </a:r>
            <a:r>
              <a:rPr lang="en-US" dirty="0" smtClean="0">
                <a:solidFill>
                  <a:schemeClr val="accent1"/>
                </a:solidFill>
              </a:rPr>
              <a:t>(2024). Java Documentation.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Course materials from Mr. </a:t>
            </a:r>
            <a:r>
              <a:rPr lang="en-US" dirty="0" err="1" smtClean="0">
                <a:solidFill>
                  <a:schemeClr val="accent1"/>
                </a:solidFill>
              </a:rPr>
              <a:t>Feyisa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Kedir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7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Introduction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Project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Wache</a:t>
            </a:r>
            <a:r>
              <a:rPr lang="en-US" dirty="0" smtClean="0">
                <a:solidFill>
                  <a:schemeClr val="accent1"/>
                </a:solidFill>
              </a:rPr>
              <a:t>-Market, a web-based e-commerce platform for </a:t>
            </a:r>
            <a:r>
              <a:rPr lang="en-US" dirty="0" err="1" smtClean="0">
                <a:solidFill>
                  <a:schemeClr val="accent1"/>
                </a:solidFill>
              </a:rPr>
              <a:t>Wachemo</a:t>
            </a:r>
            <a:r>
              <a:rPr lang="en-US" dirty="0" smtClean="0">
                <a:solidFill>
                  <a:schemeClr val="accent1"/>
                </a:solidFill>
              </a:rPr>
              <a:t> University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Objective</a:t>
            </a:r>
            <a:r>
              <a:rPr lang="en-US" dirty="0" smtClean="0">
                <a:solidFill>
                  <a:schemeClr val="accent1"/>
                </a:solidFill>
              </a:rPr>
              <a:t>: Facilitate buying and selling within the university community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Developed by 3rd-year Software Engineering students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Key Features: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Secure user authentication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Flexible product listings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Efficient transaction processing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Role-based access (Buyer, Seller, Admin)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4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Team and Acknowledgement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Team Members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Samuel </a:t>
            </a:r>
            <a:r>
              <a:rPr lang="en-US" sz="2400" dirty="0" err="1" smtClean="0">
                <a:solidFill>
                  <a:schemeClr val="accent1"/>
                </a:solidFill>
              </a:rPr>
              <a:t>Tefera</a:t>
            </a:r>
            <a:r>
              <a:rPr lang="en-US" sz="2400" dirty="0" smtClean="0">
                <a:solidFill>
                  <a:schemeClr val="accent1"/>
                </a:solidFill>
              </a:rPr>
              <a:t> (1501240)</a:t>
            </a:r>
          </a:p>
          <a:p>
            <a:r>
              <a:rPr lang="en-US" sz="2400" dirty="0" err="1" smtClean="0">
                <a:solidFill>
                  <a:schemeClr val="accent1"/>
                </a:solidFill>
              </a:rPr>
              <a:t>Kedija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Ansha</a:t>
            </a:r>
            <a:r>
              <a:rPr lang="en-US" sz="2400" dirty="0" smtClean="0">
                <a:solidFill>
                  <a:schemeClr val="accent1"/>
                </a:solidFill>
              </a:rPr>
              <a:t> (1501019)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Angelina </a:t>
            </a:r>
            <a:r>
              <a:rPr lang="en-US" sz="2400" dirty="0" err="1" smtClean="0">
                <a:solidFill>
                  <a:schemeClr val="accent1"/>
                </a:solidFill>
              </a:rPr>
              <a:t>Melese</a:t>
            </a:r>
            <a:r>
              <a:rPr lang="en-US" sz="2400" dirty="0" smtClean="0">
                <a:solidFill>
                  <a:schemeClr val="accent1"/>
                </a:solidFill>
              </a:rPr>
              <a:t> (1501700)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Gideon Daniel (1308207)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Mohammed </a:t>
            </a:r>
            <a:r>
              <a:rPr lang="en-US" sz="2400" dirty="0" err="1" smtClean="0">
                <a:solidFill>
                  <a:schemeClr val="accent1"/>
                </a:solidFill>
              </a:rPr>
              <a:t>Belayneh</a:t>
            </a:r>
            <a:r>
              <a:rPr lang="en-US" sz="2400" dirty="0" smtClean="0">
                <a:solidFill>
                  <a:schemeClr val="accent1"/>
                </a:solidFill>
              </a:rPr>
              <a:t> (1510098)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Acknowledgement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Mr. </a:t>
            </a:r>
            <a:r>
              <a:rPr lang="en-US" dirty="0" err="1" smtClean="0">
                <a:solidFill>
                  <a:schemeClr val="accent1"/>
                </a:solidFill>
              </a:rPr>
              <a:t>Feyisa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Kedir</a:t>
            </a:r>
            <a:r>
              <a:rPr lang="en-US" dirty="0" smtClean="0">
                <a:solidFill>
                  <a:schemeClr val="accent1"/>
                </a:solidFill>
              </a:rPr>
              <a:t> (Instructor)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1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Requirements Analysis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Functional Requirements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User registration and login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Product browsing and searching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Cart and order management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Payment and wallet integration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Seller product management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Admin user and system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5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Non-Functional Requirements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Security: Encrypted user data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Performance: &lt;3-second page load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Simplicity: Intuitive interface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Reliability: 99% uptime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Scalability: Support growing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0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Use Case Modeling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65" y="1050346"/>
            <a:ext cx="6222135" cy="5075818"/>
          </a:xfrm>
        </p:spPr>
      </p:pic>
    </p:spTree>
    <p:extLst>
      <p:ext uri="{BB962C8B-B14F-4D97-AF65-F5344CB8AC3E}">
        <p14:creationId xmlns:p14="http://schemas.microsoft.com/office/powerpoint/2010/main" val="161086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Sequence Diagrams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04" y="1600200"/>
            <a:ext cx="6296992" cy="4525963"/>
          </a:xfrm>
        </p:spPr>
      </p:pic>
    </p:spTree>
    <p:extLst>
      <p:ext uri="{BB962C8B-B14F-4D97-AF65-F5344CB8AC3E}">
        <p14:creationId xmlns:p14="http://schemas.microsoft.com/office/powerpoint/2010/main" val="66677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6883"/>
            <a:ext cx="8229600" cy="3632596"/>
          </a:xfrm>
        </p:spPr>
      </p:pic>
    </p:spTree>
    <p:extLst>
      <p:ext uri="{BB962C8B-B14F-4D97-AF65-F5344CB8AC3E}">
        <p14:creationId xmlns:p14="http://schemas.microsoft.com/office/powerpoint/2010/main" val="86889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435</Words>
  <Application>Microsoft Office PowerPoint</Application>
  <PresentationFormat>On-screen Show (4:3)</PresentationFormat>
  <Paragraphs>102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Wache-Market: An Online Marketplace for Wachemo University  </vt:lpstr>
      <vt:lpstr>Presentation Outline </vt:lpstr>
      <vt:lpstr>Introduction </vt:lpstr>
      <vt:lpstr>Team and Acknowledgement </vt:lpstr>
      <vt:lpstr>Requirements Analysis </vt:lpstr>
      <vt:lpstr> </vt:lpstr>
      <vt:lpstr>Use Case Modeling  </vt:lpstr>
      <vt:lpstr>Sequence Diagrams </vt:lpstr>
      <vt:lpstr> </vt:lpstr>
      <vt:lpstr> </vt:lpstr>
      <vt:lpstr> </vt:lpstr>
      <vt:lpstr> </vt:lpstr>
      <vt:lpstr> </vt:lpstr>
      <vt:lpstr>Class Design </vt:lpstr>
      <vt:lpstr> Implementation </vt:lpstr>
      <vt:lpstr> </vt:lpstr>
      <vt:lpstr> </vt:lpstr>
      <vt:lpstr>Version Control  </vt:lpstr>
      <vt:lpstr> </vt:lpstr>
      <vt:lpstr> </vt:lpstr>
      <vt:lpstr>Unit Testing </vt:lpstr>
      <vt:lpstr>PowerPoint Presentation</vt:lpstr>
      <vt:lpstr> </vt:lpstr>
      <vt:lpstr>Build Process </vt:lpstr>
      <vt:lpstr> </vt:lpstr>
      <vt:lpstr>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Wache-Market: An Online Marketplace for Wachemo University</dc:title>
  <dc:creator>hp</dc:creator>
  <cp:lastModifiedBy>hp</cp:lastModifiedBy>
  <cp:revision>4</cp:revision>
  <dcterms:created xsi:type="dcterms:W3CDTF">2025-05-15T05:55:22Z</dcterms:created>
  <dcterms:modified xsi:type="dcterms:W3CDTF">2025-05-15T06:38:56Z</dcterms:modified>
</cp:coreProperties>
</file>