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59" r:id="rId4"/>
    <p:sldId id="263" r:id="rId5"/>
    <p:sldId id="273" r:id="rId6"/>
    <p:sldId id="295" r:id="rId7"/>
    <p:sldId id="296" r:id="rId8"/>
    <p:sldId id="262" r:id="rId9"/>
    <p:sldId id="260" r:id="rId10"/>
    <p:sldId id="298" r:id="rId11"/>
    <p:sldId id="264" r:id="rId12"/>
    <p:sldId id="261" r:id="rId13"/>
    <p:sldId id="268" r:id="rId14"/>
    <p:sldId id="294" r:id="rId15"/>
    <p:sldId id="303" r:id="rId16"/>
    <p:sldId id="269" r:id="rId17"/>
    <p:sldId id="308" r:id="rId18"/>
    <p:sldId id="309" r:id="rId19"/>
    <p:sldId id="310" r:id="rId20"/>
    <p:sldId id="312" r:id="rId21"/>
    <p:sldId id="311" r:id="rId22"/>
  </p:sldIdLst>
  <p:sldSz cx="9144000" cy="5143500" type="screen16x9"/>
  <p:notesSz cx="6858000" cy="9144000"/>
  <p:embeddedFontLst>
    <p:embeddedFont>
      <p:font typeface="Be Vietnam Pro" panose="020B0604020202020204" charset="0"/>
      <p:regular r:id="rId24"/>
      <p:bold r:id="rId25"/>
      <p:italic r:id="rId26"/>
      <p:boldItalic r:id="rId27"/>
    </p:embeddedFont>
    <p:embeddedFont>
      <p:font typeface="Inter" panose="020B0604020202020204" charset="0"/>
      <p:regular r:id="rId28"/>
      <p:bold r:id="rId29"/>
    </p:embeddedFont>
    <p:embeddedFont>
      <p:font typeface="League Spartan" panose="020B0604020202020204" charset="0"/>
      <p:regular r:id="rId30"/>
      <p:bold r:id="rId31"/>
    </p:embeddedFont>
    <p:embeddedFont>
      <p:font typeface="Oswald" panose="00000500000000000000" pitchFamily="2" charset="0"/>
      <p:regular r:id="rId32"/>
      <p:bold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ubik" panose="020B0604020202020204" charset="-79"/>
      <p:regular r:id="rId42"/>
      <p:bold r:id="rId43"/>
      <p:italic r:id="rId44"/>
      <p:boldItalic r:id="rId45"/>
    </p:embeddedFont>
    <p:embeddedFont>
      <p:font typeface="Sarabun" panose="020B0604020202020204" charset="-34"/>
      <p:regular r:id="rId46"/>
      <p:bold r:id="rId47"/>
      <p:italic r:id="rId48"/>
      <p:boldItalic r:id="rId49"/>
    </p:embeddedFont>
    <p:embeddedFont>
      <p:font typeface="Space Mono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8BC9D4-78C5-462F-A238-376B99317BFC}">
  <a:tblStyle styleId="{4A8BC9D4-78C5-462F-A238-376B99317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font" Target="fonts/font2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font" Target="fonts/font3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font" Target="fonts/font2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font" Target="fonts/font2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baa90d9ab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baa90d9ab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09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8edda8a410_0_17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28edda8a410_0_17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baa90d9ab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baa90d9ab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8edda8a410_0_17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8edda8a410_0_17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59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00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8edda8a410_0_17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28edda8a410_0_17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347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19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54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90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bd51ff29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bd51ff29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8edda8a410_0_17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28edda8a410_0_17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8edda8a41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8edda8a41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61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8edda8a410_0_17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28edda8a410_0_17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baa90d9ab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baa90d9ab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450" y="1533275"/>
            <a:ext cx="6005100" cy="16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450" y="3216630"/>
            <a:ext cx="60051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" y="-12"/>
            <a:ext cx="2304753" cy="1152535"/>
            <a:chOff x="8" y="-12"/>
            <a:chExt cx="2304753" cy="115253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6952575" y="-1"/>
            <a:ext cx="2187314" cy="1378682"/>
            <a:chOff x="6952575" y="-1"/>
            <a:chExt cx="2187314" cy="1378682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8483650" y="-1"/>
              <a:ext cx="656239" cy="1378603"/>
              <a:chOff x="8102650" y="-1"/>
              <a:chExt cx="656239" cy="1378603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102650" y="-1"/>
                <a:ext cx="656239" cy="1378603"/>
              </a:xfrm>
              <a:custGeom>
                <a:avLst/>
                <a:gdLst/>
                <a:ahLst/>
                <a:cxnLst/>
                <a:rect l="l" t="t" r="r" b="b"/>
                <a:pathLst>
                  <a:path w="14658" h="30793" extrusionOk="0">
                    <a:moveTo>
                      <a:pt x="0" y="0"/>
                    </a:moveTo>
                    <a:lnTo>
                      <a:pt x="0" y="30792"/>
                    </a:lnTo>
                    <a:lnTo>
                      <a:pt x="14657" y="30792"/>
                    </a:lnTo>
                    <a:lnTo>
                      <a:pt x="14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429790" y="-1"/>
                <a:ext cx="45" cy="112708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75" fill="none" extrusionOk="0">
                    <a:moveTo>
                      <a:pt x="1" y="0"/>
                    </a:moveTo>
                    <a:lnTo>
                      <a:pt x="1" y="25175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6952575" y="103"/>
              <a:ext cx="1378578" cy="1378578"/>
              <a:chOff x="2134675" y="2024325"/>
              <a:chExt cx="634675" cy="63467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oogle Shape;37;p2"/>
          <p:cNvGrpSpPr/>
          <p:nvPr/>
        </p:nvGrpSpPr>
        <p:grpSpPr>
          <a:xfrm>
            <a:off x="3585962" y="4160393"/>
            <a:ext cx="1972077" cy="983105"/>
            <a:chOff x="1087125" y="3519175"/>
            <a:chExt cx="2311930" cy="1152526"/>
          </a:xfrm>
        </p:grpSpPr>
        <p:sp>
          <p:nvSpPr>
            <p:cNvPr id="38" name="Google Shape;38;p2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353101" y="4327028"/>
            <a:ext cx="656240" cy="544780"/>
            <a:chOff x="238125" y="3218625"/>
            <a:chExt cx="217550" cy="180600"/>
          </a:xfrm>
        </p:grpSpPr>
        <p:sp>
          <p:nvSpPr>
            <p:cNvPr id="60" name="Google Shape;60;p2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8102651" y="4327028"/>
            <a:ext cx="656240" cy="544780"/>
            <a:chOff x="238125" y="3218625"/>
            <a:chExt cx="217550" cy="180600"/>
          </a:xfrm>
        </p:grpSpPr>
        <p:sp>
          <p:nvSpPr>
            <p:cNvPr id="77" name="Google Shape;77;p2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1"/>
          <p:cNvSpPr txBox="1">
            <a:spLocks noGrp="1"/>
          </p:cNvSpPr>
          <p:nvPr>
            <p:ph type="title" hasCustomPrompt="1"/>
          </p:nvPr>
        </p:nvSpPr>
        <p:spPr>
          <a:xfrm>
            <a:off x="2242500" y="1137125"/>
            <a:ext cx="4659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Space Mono"/>
              <a:buNone/>
              <a:defRPr sz="96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11"/>
          <p:cNvSpPr txBox="1">
            <a:spLocks noGrp="1"/>
          </p:cNvSpPr>
          <p:nvPr>
            <p:ph type="subTitle" idx="1"/>
          </p:nvPr>
        </p:nvSpPr>
        <p:spPr>
          <a:xfrm>
            <a:off x="2242500" y="2206650"/>
            <a:ext cx="4659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98" name="Google Shape;598;p11"/>
          <p:cNvGrpSpPr/>
          <p:nvPr/>
        </p:nvGrpSpPr>
        <p:grpSpPr>
          <a:xfrm rot="10800000" flipH="1">
            <a:off x="8" y="3992801"/>
            <a:ext cx="2304753" cy="1152535"/>
            <a:chOff x="8" y="-12"/>
            <a:chExt cx="2304753" cy="1152535"/>
          </a:xfrm>
        </p:grpSpPr>
        <p:grpSp>
          <p:nvGrpSpPr>
            <p:cNvPr id="599" name="Google Shape;599;p11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600" name="Google Shape;600;p11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11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610" name="Google Shape;610;p11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" name="Google Shape;613;p11"/>
          <p:cNvGrpSpPr/>
          <p:nvPr/>
        </p:nvGrpSpPr>
        <p:grpSpPr>
          <a:xfrm rot="10800000" flipH="1">
            <a:off x="6961560" y="3757658"/>
            <a:ext cx="2187314" cy="1378682"/>
            <a:chOff x="6952575" y="-1"/>
            <a:chExt cx="2187314" cy="1378682"/>
          </a:xfrm>
        </p:grpSpPr>
        <p:grpSp>
          <p:nvGrpSpPr>
            <p:cNvPr id="614" name="Google Shape;614;p11"/>
            <p:cNvGrpSpPr/>
            <p:nvPr/>
          </p:nvGrpSpPr>
          <p:grpSpPr>
            <a:xfrm>
              <a:off x="8483650" y="-1"/>
              <a:ext cx="656239" cy="1378603"/>
              <a:chOff x="8102650" y="-1"/>
              <a:chExt cx="656239" cy="1378603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8102650" y="-1"/>
                <a:ext cx="656239" cy="1378603"/>
              </a:xfrm>
              <a:custGeom>
                <a:avLst/>
                <a:gdLst/>
                <a:ahLst/>
                <a:cxnLst/>
                <a:rect l="l" t="t" r="r" b="b"/>
                <a:pathLst>
                  <a:path w="14658" h="30793" extrusionOk="0">
                    <a:moveTo>
                      <a:pt x="0" y="0"/>
                    </a:moveTo>
                    <a:lnTo>
                      <a:pt x="0" y="30792"/>
                    </a:lnTo>
                    <a:lnTo>
                      <a:pt x="14657" y="30792"/>
                    </a:lnTo>
                    <a:lnTo>
                      <a:pt x="14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8429790" y="-1"/>
                <a:ext cx="45" cy="112708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75" fill="none" extrusionOk="0">
                    <a:moveTo>
                      <a:pt x="1" y="0"/>
                    </a:moveTo>
                    <a:lnTo>
                      <a:pt x="1" y="25175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11"/>
            <p:cNvGrpSpPr/>
            <p:nvPr/>
          </p:nvGrpSpPr>
          <p:grpSpPr>
            <a:xfrm>
              <a:off x="6952575" y="103"/>
              <a:ext cx="1378578" cy="1378578"/>
              <a:chOff x="2134675" y="2024325"/>
              <a:chExt cx="634675" cy="634675"/>
            </a:xfrm>
          </p:grpSpPr>
          <p:sp>
            <p:nvSpPr>
              <p:cNvPr id="618" name="Google Shape;618;p11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4" name="Google Shape;624;p11"/>
          <p:cNvGrpSpPr/>
          <p:nvPr/>
        </p:nvGrpSpPr>
        <p:grpSpPr>
          <a:xfrm rot="10800000" flipH="1">
            <a:off x="353101" y="264532"/>
            <a:ext cx="656240" cy="544780"/>
            <a:chOff x="238125" y="3218625"/>
            <a:chExt cx="217550" cy="180600"/>
          </a:xfrm>
        </p:grpSpPr>
        <p:sp>
          <p:nvSpPr>
            <p:cNvPr id="625" name="Google Shape;625;p11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11"/>
          <p:cNvGrpSpPr/>
          <p:nvPr/>
        </p:nvGrpSpPr>
        <p:grpSpPr>
          <a:xfrm rot="10800000" flipH="1">
            <a:off x="8102651" y="264532"/>
            <a:ext cx="656240" cy="544780"/>
            <a:chOff x="238125" y="3218625"/>
            <a:chExt cx="217550" cy="180600"/>
          </a:xfrm>
        </p:grpSpPr>
        <p:sp>
          <p:nvSpPr>
            <p:cNvPr id="642" name="Google Shape;642;p11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61" name="Google Shape;661;p13"/>
          <p:cNvGrpSpPr/>
          <p:nvPr/>
        </p:nvGrpSpPr>
        <p:grpSpPr>
          <a:xfrm rot="-5400000">
            <a:off x="8568900" y="118923"/>
            <a:ext cx="556167" cy="461704"/>
            <a:chOff x="238125" y="3218625"/>
            <a:chExt cx="217550" cy="180600"/>
          </a:xfrm>
        </p:grpSpPr>
        <p:sp>
          <p:nvSpPr>
            <p:cNvPr id="662" name="Google Shape;662;p13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13"/>
          <p:cNvGrpSpPr/>
          <p:nvPr/>
        </p:nvGrpSpPr>
        <p:grpSpPr>
          <a:xfrm rot="-5400000">
            <a:off x="-271976" y="267437"/>
            <a:ext cx="1088074" cy="544112"/>
            <a:chOff x="8" y="-12"/>
            <a:chExt cx="2304753" cy="1152535"/>
          </a:xfrm>
        </p:grpSpPr>
        <p:grpSp>
          <p:nvGrpSpPr>
            <p:cNvPr id="679" name="Google Shape;679;p13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680" name="Google Shape;680;p13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" name="Google Shape;683;p13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684" name="Google Shape;684;p13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3" name="Google Shape;693;p13"/>
          <p:cNvGrpSpPr/>
          <p:nvPr/>
        </p:nvGrpSpPr>
        <p:grpSpPr>
          <a:xfrm>
            <a:off x="8599900" y="4055709"/>
            <a:ext cx="544101" cy="543342"/>
            <a:chOff x="8606400" y="4097809"/>
            <a:chExt cx="544101" cy="543342"/>
          </a:xfrm>
        </p:grpSpPr>
        <p:sp>
          <p:nvSpPr>
            <p:cNvPr id="694" name="Google Shape;694;p13"/>
            <p:cNvSpPr/>
            <p:nvPr/>
          </p:nvSpPr>
          <p:spPr>
            <a:xfrm>
              <a:off x="8606400" y="4097809"/>
              <a:ext cx="544101" cy="543342"/>
            </a:xfrm>
            <a:custGeom>
              <a:avLst/>
              <a:gdLst/>
              <a:ahLst/>
              <a:cxnLst/>
              <a:rect l="l" t="t" r="r" b="b"/>
              <a:pathLst>
                <a:path w="30836" h="30793" extrusionOk="0">
                  <a:moveTo>
                    <a:pt x="0" y="0"/>
                  </a:moveTo>
                  <a:lnTo>
                    <a:pt x="0" y="30793"/>
                  </a:lnTo>
                  <a:lnTo>
                    <a:pt x="30835" y="30793"/>
                  </a:lnTo>
                  <a:lnTo>
                    <a:pt x="30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8694347" y="4254327"/>
              <a:ext cx="370439" cy="70068"/>
            </a:xfrm>
            <a:custGeom>
              <a:avLst/>
              <a:gdLst/>
              <a:ahLst/>
              <a:cxnLst/>
              <a:rect l="l" t="t" r="r" b="b"/>
              <a:pathLst>
                <a:path w="20994" h="3971" fill="none" extrusionOk="0">
                  <a:moveTo>
                    <a:pt x="20994" y="1986"/>
                  </a:moveTo>
                  <a:lnTo>
                    <a:pt x="20994" y="1986"/>
                  </a:lnTo>
                  <a:lnTo>
                    <a:pt x="20951" y="2070"/>
                  </a:lnTo>
                  <a:lnTo>
                    <a:pt x="20909" y="2197"/>
                  </a:lnTo>
                  <a:lnTo>
                    <a:pt x="20782" y="2366"/>
                  </a:lnTo>
                  <a:lnTo>
                    <a:pt x="20487" y="2577"/>
                  </a:lnTo>
                  <a:lnTo>
                    <a:pt x="20149" y="2746"/>
                  </a:lnTo>
                  <a:lnTo>
                    <a:pt x="19726" y="2915"/>
                  </a:lnTo>
                  <a:lnTo>
                    <a:pt x="19177" y="3084"/>
                  </a:lnTo>
                  <a:lnTo>
                    <a:pt x="18586" y="3253"/>
                  </a:lnTo>
                  <a:lnTo>
                    <a:pt x="17910" y="3379"/>
                  </a:lnTo>
                  <a:lnTo>
                    <a:pt x="16347" y="3633"/>
                  </a:lnTo>
                  <a:lnTo>
                    <a:pt x="14573" y="3802"/>
                  </a:lnTo>
                  <a:lnTo>
                    <a:pt x="12588" y="3929"/>
                  </a:lnTo>
                  <a:lnTo>
                    <a:pt x="10476" y="3971"/>
                  </a:lnTo>
                  <a:lnTo>
                    <a:pt x="10476" y="3971"/>
                  </a:lnTo>
                  <a:lnTo>
                    <a:pt x="8364" y="3929"/>
                  </a:lnTo>
                  <a:lnTo>
                    <a:pt x="6421" y="3802"/>
                  </a:lnTo>
                  <a:lnTo>
                    <a:pt x="4605" y="3633"/>
                  </a:lnTo>
                  <a:lnTo>
                    <a:pt x="3084" y="3379"/>
                  </a:lnTo>
                  <a:lnTo>
                    <a:pt x="2408" y="3253"/>
                  </a:lnTo>
                  <a:lnTo>
                    <a:pt x="1775" y="3084"/>
                  </a:lnTo>
                  <a:lnTo>
                    <a:pt x="1268" y="2915"/>
                  </a:lnTo>
                  <a:lnTo>
                    <a:pt x="845" y="2746"/>
                  </a:lnTo>
                  <a:lnTo>
                    <a:pt x="465" y="2577"/>
                  </a:lnTo>
                  <a:lnTo>
                    <a:pt x="212" y="2366"/>
                  </a:lnTo>
                  <a:lnTo>
                    <a:pt x="43" y="2197"/>
                  </a:lnTo>
                  <a:lnTo>
                    <a:pt x="1" y="2070"/>
                  </a:lnTo>
                  <a:lnTo>
                    <a:pt x="1" y="1986"/>
                  </a:lnTo>
                  <a:lnTo>
                    <a:pt x="1" y="1986"/>
                  </a:lnTo>
                  <a:lnTo>
                    <a:pt x="1" y="1859"/>
                  </a:lnTo>
                  <a:lnTo>
                    <a:pt x="43" y="1774"/>
                  </a:lnTo>
                  <a:lnTo>
                    <a:pt x="212" y="1563"/>
                  </a:lnTo>
                  <a:lnTo>
                    <a:pt x="465" y="1394"/>
                  </a:lnTo>
                  <a:lnTo>
                    <a:pt x="845" y="1225"/>
                  </a:lnTo>
                  <a:lnTo>
                    <a:pt x="1268" y="1056"/>
                  </a:lnTo>
                  <a:lnTo>
                    <a:pt x="1775" y="887"/>
                  </a:lnTo>
                  <a:lnTo>
                    <a:pt x="2408" y="718"/>
                  </a:lnTo>
                  <a:lnTo>
                    <a:pt x="3084" y="592"/>
                  </a:lnTo>
                  <a:lnTo>
                    <a:pt x="4605" y="338"/>
                  </a:lnTo>
                  <a:lnTo>
                    <a:pt x="6421" y="169"/>
                  </a:lnTo>
                  <a:lnTo>
                    <a:pt x="8364" y="43"/>
                  </a:lnTo>
                  <a:lnTo>
                    <a:pt x="10476" y="0"/>
                  </a:lnTo>
                  <a:lnTo>
                    <a:pt x="10476" y="0"/>
                  </a:lnTo>
                  <a:lnTo>
                    <a:pt x="12588" y="43"/>
                  </a:lnTo>
                  <a:lnTo>
                    <a:pt x="14573" y="169"/>
                  </a:lnTo>
                  <a:lnTo>
                    <a:pt x="16347" y="338"/>
                  </a:lnTo>
                  <a:lnTo>
                    <a:pt x="17910" y="592"/>
                  </a:lnTo>
                  <a:lnTo>
                    <a:pt x="18586" y="718"/>
                  </a:lnTo>
                  <a:lnTo>
                    <a:pt x="19177" y="887"/>
                  </a:lnTo>
                  <a:lnTo>
                    <a:pt x="19726" y="1056"/>
                  </a:lnTo>
                  <a:lnTo>
                    <a:pt x="20149" y="1225"/>
                  </a:lnTo>
                  <a:lnTo>
                    <a:pt x="20487" y="1394"/>
                  </a:lnTo>
                  <a:lnTo>
                    <a:pt x="20782" y="1563"/>
                  </a:lnTo>
                  <a:lnTo>
                    <a:pt x="20909" y="1774"/>
                  </a:lnTo>
                  <a:lnTo>
                    <a:pt x="20951" y="1859"/>
                  </a:lnTo>
                  <a:lnTo>
                    <a:pt x="20994" y="1986"/>
                  </a:lnTo>
                  <a:lnTo>
                    <a:pt x="20994" y="1986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8694347" y="4289354"/>
              <a:ext cx="370439" cy="69327"/>
            </a:xfrm>
            <a:custGeom>
              <a:avLst/>
              <a:gdLst/>
              <a:ahLst/>
              <a:cxnLst/>
              <a:rect l="l" t="t" r="r" b="b"/>
              <a:pathLst>
                <a:path w="20994" h="3929" fill="none" extrusionOk="0">
                  <a:moveTo>
                    <a:pt x="20994" y="1986"/>
                  </a:moveTo>
                  <a:lnTo>
                    <a:pt x="20994" y="1986"/>
                  </a:lnTo>
                  <a:lnTo>
                    <a:pt x="20951" y="2070"/>
                  </a:lnTo>
                  <a:lnTo>
                    <a:pt x="20909" y="2155"/>
                  </a:lnTo>
                  <a:lnTo>
                    <a:pt x="20782" y="2366"/>
                  </a:lnTo>
                  <a:lnTo>
                    <a:pt x="20487" y="2535"/>
                  </a:lnTo>
                  <a:lnTo>
                    <a:pt x="20149" y="2746"/>
                  </a:lnTo>
                  <a:lnTo>
                    <a:pt x="19726" y="2915"/>
                  </a:lnTo>
                  <a:lnTo>
                    <a:pt x="19177" y="3084"/>
                  </a:lnTo>
                  <a:lnTo>
                    <a:pt x="18586" y="3211"/>
                  </a:lnTo>
                  <a:lnTo>
                    <a:pt x="17910" y="3380"/>
                  </a:lnTo>
                  <a:lnTo>
                    <a:pt x="16347" y="3591"/>
                  </a:lnTo>
                  <a:lnTo>
                    <a:pt x="14573" y="3802"/>
                  </a:lnTo>
                  <a:lnTo>
                    <a:pt x="12588" y="3887"/>
                  </a:lnTo>
                  <a:lnTo>
                    <a:pt x="10476" y="3929"/>
                  </a:lnTo>
                  <a:lnTo>
                    <a:pt x="10476" y="3929"/>
                  </a:lnTo>
                  <a:lnTo>
                    <a:pt x="8364" y="3887"/>
                  </a:lnTo>
                  <a:lnTo>
                    <a:pt x="6421" y="3802"/>
                  </a:lnTo>
                  <a:lnTo>
                    <a:pt x="4605" y="3591"/>
                  </a:lnTo>
                  <a:lnTo>
                    <a:pt x="3084" y="3380"/>
                  </a:lnTo>
                  <a:lnTo>
                    <a:pt x="2408" y="3211"/>
                  </a:lnTo>
                  <a:lnTo>
                    <a:pt x="1775" y="3084"/>
                  </a:lnTo>
                  <a:lnTo>
                    <a:pt x="1268" y="2915"/>
                  </a:lnTo>
                  <a:lnTo>
                    <a:pt x="845" y="2746"/>
                  </a:lnTo>
                  <a:lnTo>
                    <a:pt x="465" y="2535"/>
                  </a:lnTo>
                  <a:lnTo>
                    <a:pt x="212" y="2366"/>
                  </a:lnTo>
                  <a:lnTo>
                    <a:pt x="43" y="2155"/>
                  </a:lnTo>
                  <a:lnTo>
                    <a:pt x="1" y="2070"/>
                  </a:lnTo>
                  <a:lnTo>
                    <a:pt x="1" y="1986"/>
                  </a:lnTo>
                  <a:lnTo>
                    <a:pt x="1" y="1986"/>
                  </a:lnTo>
                  <a:lnTo>
                    <a:pt x="1" y="1859"/>
                  </a:lnTo>
                  <a:lnTo>
                    <a:pt x="43" y="1775"/>
                  </a:lnTo>
                  <a:lnTo>
                    <a:pt x="212" y="1563"/>
                  </a:lnTo>
                  <a:lnTo>
                    <a:pt x="465" y="1394"/>
                  </a:lnTo>
                  <a:lnTo>
                    <a:pt x="845" y="1183"/>
                  </a:lnTo>
                  <a:lnTo>
                    <a:pt x="1268" y="1014"/>
                  </a:lnTo>
                  <a:lnTo>
                    <a:pt x="1775" y="845"/>
                  </a:lnTo>
                  <a:lnTo>
                    <a:pt x="2408" y="719"/>
                  </a:lnTo>
                  <a:lnTo>
                    <a:pt x="3084" y="550"/>
                  </a:lnTo>
                  <a:lnTo>
                    <a:pt x="4605" y="338"/>
                  </a:lnTo>
                  <a:lnTo>
                    <a:pt x="6421" y="127"/>
                  </a:lnTo>
                  <a:lnTo>
                    <a:pt x="8364" y="43"/>
                  </a:lnTo>
                  <a:lnTo>
                    <a:pt x="10476" y="1"/>
                  </a:lnTo>
                  <a:lnTo>
                    <a:pt x="10476" y="1"/>
                  </a:lnTo>
                  <a:lnTo>
                    <a:pt x="12588" y="43"/>
                  </a:lnTo>
                  <a:lnTo>
                    <a:pt x="14573" y="127"/>
                  </a:lnTo>
                  <a:lnTo>
                    <a:pt x="16347" y="338"/>
                  </a:lnTo>
                  <a:lnTo>
                    <a:pt x="17910" y="550"/>
                  </a:lnTo>
                  <a:lnTo>
                    <a:pt x="18586" y="719"/>
                  </a:lnTo>
                  <a:lnTo>
                    <a:pt x="19177" y="845"/>
                  </a:lnTo>
                  <a:lnTo>
                    <a:pt x="19726" y="1014"/>
                  </a:lnTo>
                  <a:lnTo>
                    <a:pt x="20149" y="1183"/>
                  </a:lnTo>
                  <a:lnTo>
                    <a:pt x="20487" y="1394"/>
                  </a:lnTo>
                  <a:lnTo>
                    <a:pt x="20782" y="1563"/>
                  </a:lnTo>
                  <a:lnTo>
                    <a:pt x="20909" y="1775"/>
                  </a:lnTo>
                  <a:lnTo>
                    <a:pt x="20951" y="1859"/>
                  </a:lnTo>
                  <a:lnTo>
                    <a:pt x="20994" y="1986"/>
                  </a:lnTo>
                  <a:lnTo>
                    <a:pt x="20994" y="1986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8694347" y="4324380"/>
              <a:ext cx="370439" cy="69345"/>
            </a:xfrm>
            <a:custGeom>
              <a:avLst/>
              <a:gdLst/>
              <a:ahLst/>
              <a:cxnLst/>
              <a:rect l="l" t="t" r="r" b="b"/>
              <a:pathLst>
                <a:path w="20994" h="3930" fill="none" extrusionOk="0">
                  <a:moveTo>
                    <a:pt x="20994" y="1944"/>
                  </a:moveTo>
                  <a:lnTo>
                    <a:pt x="20994" y="1944"/>
                  </a:lnTo>
                  <a:lnTo>
                    <a:pt x="20951" y="2071"/>
                  </a:lnTo>
                  <a:lnTo>
                    <a:pt x="20909" y="2155"/>
                  </a:lnTo>
                  <a:lnTo>
                    <a:pt x="20782" y="2366"/>
                  </a:lnTo>
                  <a:lnTo>
                    <a:pt x="20487" y="2535"/>
                  </a:lnTo>
                  <a:lnTo>
                    <a:pt x="20149" y="2704"/>
                  </a:lnTo>
                  <a:lnTo>
                    <a:pt x="19726" y="2873"/>
                  </a:lnTo>
                  <a:lnTo>
                    <a:pt x="19177" y="3042"/>
                  </a:lnTo>
                  <a:lnTo>
                    <a:pt x="18586" y="3211"/>
                  </a:lnTo>
                  <a:lnTo>
                    <a:pt x="17910" y="3338"/>
                  </a:lnTo>
                  <a:lnTo>
                    <a:pt x="16347" y="3591"/>
                  </a:lnTo>
                  <a:lnTo>
                    <a:pt x="14573" y="3760"/>
                  </a:lnTo>
                  <a:lnTo>
                    <a:pt x="12588" y="3887"/>
                  </a:lnTo>
                  <a:lnTo>
                    <a:pt x="10476" y="3929"/>
                  </a:lnTo>
                  <a:lnTo>
                    <a:pt x="10476" y="3929"/>
                  </a:lnTo>
                  <a:lnTo>
                    <a:pt x="8364" y="3887"/>
                  </a:lnTo>
                  <a:lnTo>
                    <a:pt x="6421" y="3760"/>
                  </a:lnTo>
                  <a:lnTo>
                    <a:pt x="4605" y="3591"/>
                  </a:lnTo>
                  <a:lnTo>
                    <a:pt x="3084" y="3338"/>
                  </a:lnTo>
                  <a:lnTo>
                    <a:pt x="2408" y="3211"/>
                  </a:lnTo>
                  <a:lnTo>
                    <a:pt x="1775" y="3042"/>
                  </a:lnTo>
                  <a:lnTo>
                    <a:pt x="1268" y="2873"/>
                  </a:lnTo>
                  <a:lnTo>
                    <a:pt x="845" y="2704"/>
                  </a:lnTo>
                  <a:lnTo>
                    <a:pt x="465" y="2535"/>
                  </a:lnTo>
                  <a:lnTo>
                    <a:pt x="212" y="2366"/>
                  </a:lnTo>
                  <a:lnTo>
                    <a:pt x="43" y="2155"/>
                  </a:lnTo>
                  <a:lnTo>
                    <a:pt x="1" y="2071"/>
                  </a:lnTo>
                  <a:lnTo>
                    <a:pt x="1" y="1944"/>
                  </a:lnTo>
                  <a:lnTo>
                    <a:pt x="1" y="1944"/>
                  </a:lnTo>
                  <a:lnTo>
                    <a:pt x="1" y="1859"/>
                  </a:lnTo>
                  <a:lnTo>
                    <a:pt x="43" y="1733"/>
                  </a:lnTo>
                  <a:lnTo>
                    <a:pt x="212" y="1564"/>
                  </a:lnTo>
                  <a:lnTo>
                    <a:pt x="465" y="1352"/>
                  </a:lnTo>
                  <a:lnTo>
                    <a:pt x="845" y="1184"/>
                  </a:lnTo>
                  <a:lnTo>
                    <a:pt x="1268" y="1015"/>
                  </a:lnTo>
                  <a:lnTo>
                    <a:pt x="1775" y="846"/>
                  </a:lnTo>
                  <a:lnTo>
                    <a:pt x="2408" y="677"/>
                  </a:lnTo>
                  <a:lnTo>
                    <a:pt x="3084" y="550"/>
                  </a:lnTo>
                  <a:lnTo>
                    <a:pt x="4605" y="297"/>
                  </a:lnTo>
                  <a:lnTo>
                    <a:pt x="6421" y="128"/>
                  </a:lnTo>
                  <a:lnTo>
                    <a:pt x="8364" y="1"/>
                  </a:lnTo>
                  <a:lnTo>
                    <a:pt x="10476" y="1"/>
                  </a:lnTo>
                  <a:lnTo>
                    <a:pt x="10476" y="1"/>
                  </a:lnTo>
                  <a:lnTo>
                    <a:pt x="12588" y="1"/>
                  </a:lnTo>
                  <a:lnTo>
                    <a:pt x="14573" y="128"/>
                  </a:lnTo>
                  <a:lnTo>
                    <a:pt x="16347" y="297"/>
                  </a:lnTo>
                  <a:lnTo>
                    <a:pt x="17910" y="550"/>
                  </a:lnTo>
                  <a:lnTo>
                    <a:pt x="18586" y="677"/>
                  </a:lnTo>
                  <a:lnTo>
                    <a:pt x="19177" y="846"/>
                  </a:lnTo>
                  <a:lnTo>
                    <a:pt x="19726" y="1015"/>
                  </a:lnTo>
                  <a:lnTo>
                    <a:pt x="20149" y="1184"/>
                  </a:lnTo>
                  <a:lnTo>
                    <a:pt x="20487" y="1352"/>
                  </a:lnTo>
                  <a:lnTo>
                    <a:pt x="20782" y="1564"/>
                  </a:lnTo>
                  <a:lnTo>
                    <a:pt x="20909" y="1733"/>
                  </a:lnTo>
                  <a:lnTo>
                    <a:pt x="20951" y="1859"/>
                  </a:lnTo>
                  <a:lnTo>
                    <a:pt x="20994" y="1944"/>
                  </a:lnTo>
                  <a:lnTo>
                    <a:pt x="20994" y="1944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8694347" y="4358666"/>
              <a:ext cx="370439" cy="70086"/>
            </a:xfrm>
            <a:custGeom>
              <a:avLst/>
              <a:gdLst/>
              <a:ahLst/>
              <a:cxnLst/>
              <a:rect l="l" t="t" r="r" b="b"/>
              <a:pathLst>
                <a:path w="20994" h="3972" fill="none" extrusionOk="0">
                  <a:moveTo>
                    <a:pt x="20994" y="1986"/>
                  </a:moveTo>
                  <a:lnTo>
                    <a:pt x="20994" y="1986"/>
                  </a:lnTo>
                  <a:lnTo>
                    <a:pt x="20951" y="2071"/>
                  </a:lnTo>
                  <a:lnTo>
                    <a:pt x="20909" y="2197"/>
                  </a:lnTo>
                  <a:lnTo>
                    <a:pt x="20782" y="2366"/>
                  </a:lnTo>
                  <a:lnTo>
                    <a:pt x="20487" y="2577"/>
                  </a:lnTo>
                  <a:lnTo>
                    <a:pt x="20149" y="2746"/>
                  </a:lnTo>
                  <a:lnTo>
                    <a:pt x="19726" y="2915"/>
                  </a:lnTo>
                  <a:lnTo>
                    <a:pt x="19177" y="3084"/>
                  </a:lnTo>
                  <a:lnTo>
                    <a:pt x="18586" y="3253"/>
                  </a:lnTo>
                  <a:lnTo>
                    <a:pt x="17910" y="3380"/>
                  </a:lnTo>
                  <a:lnTo>
                    <a:pt x="16347" y="3633"/>
                  </a:lnTo>
                  <a:lnTo>
                    <a:pt x="14573" y="3802"/>
                  </a:lnTo>
                  <a:lnTo>
                    <a:pt x="12588" y="3929"/>
                  </a:lnTo>
                  <a:lnTo>
                    <a:pt x="10476" y="3971"/>
                  </a:lnTo>
                  <a:lnTo>
                    <a:pt x="10476" y="3971"/>
                  </a:lnTo>
                  <a:lnTo>
                    <a:pt x="8364" y="3929"/>
                  </a:lnTo>
                  <a:lnTo>
                    <a:pt x="6421" y="3802"/>
                  </a:lnTo>
                  <a:lnTo>
                    <a:pt x="4605" y="3633"/>
                  </a:lnTo>
                  <a:lnTo>
                    <a:pt x="3084" y="3380"/>
                  </a:lnTo>
                  <a:lnTo>
                    <a:pt x="2408" y="3253"/>
                  </a:lnTo>
                  <a:lnTo>
                    <a:pt x="1775" y="3084"/>
                  </a:lnTo>
                  <a:lnTo>
                    <a:pt x="1268" y="2915"/>
                  </a:lnTo>
                  <a:lnTo>
                    <a:pt x="845" y="2746"/>
                  </a:lnTo>
                  <a:lnTo>
                    <a:pt x="465" y="2577"/>
                  </a:lnTo>
                  <a:lnTo>
                    <a:pt x="212" y="2366"/>
                  </a:lnTo>
                  <a:lnTo>
                    <a:pt x="43" y="2197"/>
                  </a:lnTo>
                  <a:lnTo>
                    <a:pt x="1" y="2071"/>
                  </a:lnTo>
                  <a:lnTo>
                    <a:pt x="1" y="1986"/>
                  </a:lnTo>
                  <a:lnTo>
                    <a:pt x="1" y="1986"/>
                  </a:lnTo>
                  <a:lnTo>
                    <a:pt x="1" y="1859"/>
                  </a:lnTo>
                  <a:lnTo>
                    <a:pt x="43" y="1775"/>
                  </a:lnTo>
                  <a:lnTo>
                    <a:pt x="212" y="1564"/>
                  </a:lnTo>
                  <a:lnTo>
                    <a:pt x="465" y="1395"/>
                  </a:lnTo>
                  <a:lnTo>
                    <a:pt x="845" y="1226"/>
                  </a:lnTo>
                  <a:lnTo>
                    <a:pt x="1268" y="1057"/>
                  </a:lnTo>
                  <a:lnTo>
                    <a:pt x="1775" y="888"/>
                  </a:lnTo>
                  <a:lnTo>
                    <a:pt x="2408" y="719"/>
                  </a:lnTo>
                  <a:lnTo>
                    <a:pt x="3084" y="592"/>
                  </a:lnTo>
                  <a:lnTo>
                    <a:pt x="4605" y="339"/>
                  </a:lnTo>
                  <a:lnTo>
                    <a:pt x="6421" y="170"/>
                  </a:lnTo>
                  <a:lnTo>
                    <a:pt x="8364" y="43"/>
                  </a:lnTo>
                  <a:lnTo>
                    <a:pt x="10476" y="1"/>
                  </a:lnTo>
                  <a:lnTo>
                    <a:pt x="10476" y="1"/>
                  </a:lnTo>
                  <a:lnTo>
                    <a:pt x="12588" y="43"/>
                  </a:lnTo>
                  <a:lnTo>
                    <a:pt x="14573" y="170"/>
                  </a:lnTo>
                  <a:lnTo>
                    <a:pt x="16347" y="339"/>
                  </a:lnTo>
                  <a:lnTo>
                    <a:pt x="17910" y="592"/>
                  </a:lnTo>
                  <a:lnTo>
                    <a:pt x="18586" y="719"/>
                  </a:lnTo>
                  <a:lnTo>
                    <a:pt x="19177" y="888"/>
                  </a:lnTo>
                  <a:lnTo>
                    <a:pt x="19726" y="1057"/>
                  </a:lnTo>
                  <a:lnTo>
                    <a:pt x="20149" y="1226"/>
                  </a:lnTo>
                  <a:lnTo>
                    <a:pt x="20487" y="1395"/>
                  </a:lnTo>
                  <a:lnTo>
                    <a:pt x="20782" y="1564"/>
                  </a:lnTo>
                  <a:lnTo>
                    <a:pt x="20909" y="1775"/>
                  </a:lnTo>
                  <a:lnTo>
                    <a:pt x="20951" y="1859"/>
                  </a:lnTo>
                  <a:lnTo>
                    <a:pt x="20994" y="1986"/>
                  </a:lnTo>
                  <a:lnTo>
                    <a:pt x="20994" y="1986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694347" y="4393711"/>
              <a:ext cx="370439" cy="69327"/>
            </a:xfrm>
            <a:custGeom>
              <a:avLst/>
              <a:gdLst/>
              <a:ahLst/>
              <a:cxnLst/>
              <a:rect l="l" t="t" r="r" b="b"/>
              <a:pathLst>
                <a:path w="20994" h="3929" fill="none" extrusionOk="0">
                  <a:moveTo>
                    <a:pt x="20994" y="1985"/>
                  </a:moveTo>
                  <a:lnTo>
                    <a:pt x="20994" y="1985"/>
                  </a:lnTo>
                  <a:lnTo>
                    <a:pt x="20951" y="2070"/>
                  </a:lnTo>
                  <a:lnTo>
                    <a:pt x="20909" y="2154"/>
                  </a:lnTo>
                  <a:lnTo>
                    <a:pt x="20782" y="2365"/>
                  </a:lnTo>
                  <a:lnTo>
                    <a:pt x="20487" y="2534"/>
                  </a:lnTo>
                  <a:lnTo>
                    <a:pt x="20149" y="2746"/>
                  </a:lnTo>
                  <a:lnTo>
                    <a:pt x="19726" y="2915"/>
                  </a:lnTo>
                  <a:lnTo>
                    <a:pt x="19177" y="3084"/>
                  </a:lnTo>
                  <a:lnTo>
                    <a:pt x="18586" y="3210"/>
                  </a:lnTo>
                  <a:lnTo>
                    <a:pt x="17910" y="3379"/>
                  </a:lnTo>
                  <a:lnTo>
                    <a:pt x="16347" y="3590"/>
                  </a:lnTo>
                  <a:lnTo>
                    <a:pt x="14573" y="3802"/>
                  </a:lnTo>
                  <a:lnTo>
                    <a:pt x="12588" y="3886"/>
                  </a:lnTo>
                  <a:lnTo>
                    <a:pt x="10476" y="3928"/>
                  </a:lnTo>
                  <a:lnTo>
                    <a:pt x="10476" y="3928"/>
                  </a:lnTo>
                  <a:lnTo>
                    <a:pt x="8364" y="3886"/>
                  </a:lnTo>
                  <a:lnTo>
                    <a:pt x="6421" y="3802"/>
                  </a:lnTo>
                  <a:lnTo>
                    <a:pt x="4605" y="3590"/>
                  </a:lnTo>
                  <a:lnTo>
                    <a:pt x="3084" y="3379"/>
                  </a:lnTo>
                  <a:lnTo>
                    <a:pt x="2408" y="3210"/>
                  </a:lnTo>
                  <a:lnTo>
                    <a:pt x="1775" y="3084"/>
                  </a:lnTo>
                  <a:lnTo>
                    <a:pt x="1268" y="2915"/>
                  </a:lnTo>
                  <a:lnTo>
                    <a:pt x="845" y="2746"/>
                  </a:lnTo>
                  <a:lnTo>
                    <a:pt x="465" y="2534"/>
                  </a:lnTo>
                  <a:lnTo>
                    <a:pt x="212" y="2365"/>
                  </a:lnTo>
                  <a:lnTo>
                    <a:pt x="43" y="2154"/>
                  </a:lnTo>
                  <a:lnTo>
                    <a:pt x="1" y="2070"/>
                  </a:lnTo>
                  <a:lnTo>
                    <a:pt x="1" y="1985"/>
                  </a:lnTo>
                  <a:lnTo>
                    <a:pt x="1" y="1985"/>
                  </a:lnTo>
                  <a:lnTo>
                    <a:pt x="1" y="1859"/>
                  </a:lnTo>
                  <a:lnTo>
                    <a:pt x="43" y="1774"/>
                  </a:lnTo>
                  <a:lnTo>
                    <a:pt x="212" y="1563"/>
                  </a:lnTo>
                  <a:lnTo>
                    <a:pt x="465" y="1394"/>
                  </a:lnTo>
                  <a:lnTo>
                    <a:pt x="845" y="1183"/>
                  </a:lnTo>
                  <a:lnTo>
                    <a:pt x="1268" y="1014"/>
                  </a:lnTo>
                  <a:lnTo>
                    <a:pt x="1775" y="845"/>
                  </a:lnTo>
                  <a:lnTo>
                    <a:pt x="2408" y="718"/>
                  </a:lnTo>
                  <a:lnTo>
                    <a:pt x="3084" y="591"/>
                  </a:lnTo>
                  <a:lnTo>
                    <a:pt x="4605" y="338"/>
                  </a:lnTo>
                  <a:lnTo>
                    <a:pt x="6421" y="169"/>
                  </a:lnTo>
                  <a:lnTo>
                    <a:pt x="8364" y="42"/>
                  </a:lnTo>
                  <a:lnTo>
                    <a:pt x="10476" y="0"/>
                  </a:lnTo>
                  <a:lnTo>
                    <a:pt x="10476" y="0"/>
                  </a:lnTo>
                  <a:lnTo>
                    <a:pt x="12588" y="42"/>
                  </a:lnTo>
                  <a:lnTo>
                    <a:pt x="14573" y="169"/>
                  </a:lnTo>
                  <a:lnTo>
                    <a:pt x="16347" y="338"/>
                  </a:lnTo>
                  <a:lnTo>
                    <a:pt x="17910" y="591"/>
                  </a:lnTo>
                  <a:lnTo>
                    <a:pt x="18586" y="718"/>
                  </a:lnTo>
                  <a:lnTo>
                    <a:pt x="19177" y="845"/>
                  </a:lnTo>
                  <a:lnTo>
                    <a:pt x="19726" y="1014"/>
                  </a:lnTo>
                  <a:lnTo>
                    <a:pt x="20149" y="1183"/>
                  </a:lnTo>
                  <a:lnTo>
                    <a:pt x="20487" y="1394"/>
                  </a:lnTo>
                  <a:lnTo>
                    <a:pt x="20782" y="1563"/>
                  </a:lnTo>
                  <a:lnTo>
                    <a:pt x="20909" y="1774"/>
                  </a:lnTo>
                  <a:lnTo>
                    <a:pt x="20951" y="1859"/>
                  </a:lnTo>
                  <a:lnTo>
                    <a:pt x="20994" y="1985"/>
                  </a:lnTo>
                  <a:lnTo>
                    <a:pt x="20994" y="1985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694347" y="4428738"/>
              <a:ext cx="370439" cy="69327"/>
            </a:xfrm>
            <a:custGeom>
              <a:avLst/>
              <a:gdLst/>
              <a:ahLst/>
              <a:cxnLst/>
              <a:rect l="l" t="t" r="r" b="b"/>
              <a:pathLst>
                <a:path w="20994" h="3929" fill="none" extrusionOk="0">
                  <a:moveTo>
                    <a:pt x="20994" y="1943"/>
                  </a:moveTo>
                  <a:lnTo>
                    <a:pt x="20994" y="1943"/>
                  </a:lnTo>
                  <a:lnTo>
                    <a:pt x="20951" y="2070"/>
                  </a:lnTo>
                  <a:lnTo>
                    <a:pt x="20909" y="2155"/>
                  </a:lnTo>
                  <a:lnTo>
                    <a:pt x="20782" y="2366"/>
                  </a:lnTo>
                  <a:lnTo>
                    <a:pt x="20487" y="2535"/>
                  </a:lnTo>
                  <a:lnTo>
                    <a:pt x="20149" y="2704"/>
                  </a:lnTo>
                  <a:lnTo>
                    <a:pt x="19726" y="2873"/>
                  </a:lnTo>
                  <a:lnTo>
                    <a:pt x="19177" y="3042"/>
                  </a:lnTo>
                  <a:lnTo>
                    <a:pt x="18586" y="3211"/>
                  </a:lnTo>
                  <a:lnTo>
                    <a:pt x="17910" y="3337"/>
                  </a:lnTo>
                  <a:lnTo>
                    <a:pt x="16347" y="3591"/>
                  </a:lnTo>
                  <a:lnTo>
                    <a:pt x="14573" y="3760"/>
                  </a:lnTo>
                  <a:lnTo>
                    <a:pt x="12588" y="3886"/>
                  </a:lnTo>
                  <a:lnTo>
                    <a:pt x="10476" y="3929"/>
                  </a:lnTo>
                  <a:lnTo>
                    <a:pt x="10476" y="3929"/>
                  </a:lnTo>
                  <a:lnTo>
                    <a:pt x="8364" y="3886"/>
                  </a:lnTo>
                  <a:lnTo>
                    <a:pt x="6421" y="3760"/>
                  </a:lnTo>
                  <a:lnTo>
                    <a:pt x="4605" y="3591"/>
                  </a:lnTo>
                  <a:lnTo>
                    <a:pt x="3084" y="3337"/>
                  </a:lnTo>
                  <a:lnTo>
                    <a:pt x="2408" y="3211"/>
                  </a:lnTo>
                  <a:lnTo>
                    <a:pt x="1775" y="3042"/>
                  </a:lnTo>
                  <a:lnTo>
                    <a:pt x="1268" y="2873"/>
                  </a:lnTo>
                  <a:lnTo>
                    <a:pt x="845" y="2704"/>
                  </a:lnTo>
                  <a:lnTo>
                    <a:pt x="465" y="2535"/>
                  </a:lnTo>
                  <a:lnTo>
                    <a:pt x="212" y="2366"/>
                  </a:lnTo>
                  <a:lnTo>
                    <a:pt x="43" y="2155"/>
                  </a:lnTo>
                  <a:lnTo>
                    <a:pt x="1" y="2070"/>
                  </a:lnTo>
                  <a:lnTo>
                    <a:pt x="1" y="1943"/>
                  </a:lnTo>
                  <a:lnTo>
                    <a:pt x="1" y="1943"/>
                  </a:lnTo>
                  <a:lnTo>
                    <a:pt x="1" y="1859"/>
                  </a:lnTo>
                  <a:lnTo>
                    <a:pt x="43" y="1732"/>
                  </a:lnTo>
                  <a:lnTo>
                    <a:pt x="212" y="1563"/>
                  </a:lnTo>
                  <a:lnTo>
                    <a:pt x="465" y="1352"/>
                  </a:lnTo>
                  <a:lnTo>
                    <a:pt x="845" y="1183"/>
                  </a:lnTo>
                  <a:lnTo>
                    <a:pt x="1268" y="1014"/>
                  </a:lnTo>
                  <a:lnTo>
                    <a:pt x="1775" y="845"/>
                  </a:lnTo>
                  <a:lnTo>
                    <a:pt x="2408" y="718"/>
                  </a:lnTo>
                  <a:lnTo>
                    <a:pt x="3084" y="549"/>
                  </a:lnTo>
                  <a:lnTo>
                    <a:pt x="4605" y="338"/>
                  </a:lnTo>
                  <a:lnTo>
                    <a:pt x="6421" y="127"/>
                  </a:lnTo>
                  <a:lnTo>
                    <a:pt x="8364" y="0"/>
                  </a:lnTo>
                  <a:lnTo>
                    <a:pt x="10476" y="0"/>
                  </a:lnTo>
                  <a:lnTo>
                    <a:pt x="10476" y="0"/>
                  </a:lnTo>
                  <a:lnTo>
                    <a:pt x="12588" y="0"/>
                  </a:lnTo>
                  <a:lnTo>
                    <a:pt x="14573" y="127"/>
                  </a:lnTo>
                  <a:lnTo>
                    <a:pt x="16347" y="338"/>
                  </a:lnTo>
                  <a:lnTo>
                    <a:pt x="17910" y="549"/>
                  </a:lnTo>
                  <a:lnTo>
                    <a:pt x="18586" y="718"/>
                  </a:lnTo>
                  <a:lnTo>
                    <a:pt x="19177" y="845"/>
                  </a:lnTo>
                  <a:lnTo>
                    <a:pt x="19726" y="1014"/>
                  </a:lnTo>
                  <a:lnTo>
                    <a:pt x="20149" y="1183"/>
                  </a:lnTo>
                  <a:lnTo>
                    <a:pt x="20487" y="1352"/>
                  </a:lnTo>
                  <a:lnTo>
                    <a:pt x="20782" y="1563"/>
                  </a:lnTo>
                  <a:lnTo>
                    <a:pt x="20909" y="1732"/>
                  </a:lnTo>
                  <a:lnTo>
                    <a:pt x="20951" y="1859"/>
                  </a:lnTo>
                  <a:lnTo>
                    <a:pt x="20994" y="1943"/>
                  </a:lnTo>
                  <a:lnTo>
                    <a:pt x="20994" y="1943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3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702" name="Google Shape;702;p13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13"/>
          <p:cNvGrpSpPr/>
          <p:nvPr/>
        </p:nvGrpSpPr>
        <p:grpSpPr>
          <a:xfrm>
            <a:off x="8599889" y="4599045"/>
            <a:ext cx="544101" cy="544084"/>
            <a:chOff x="7566375" y="5234625"/>
            <a:chExt cx="770900" cy="770875"/>
          </a:xfrm>
        </p:grpSpPr>
        <p:sp>
          <p:nvSpPr>
            <p:cNvPr id="719" name="Google Shape;719;p13"/>
            <p:cNvSpPr/>
            <p:nvPr/>
          </p:nvSpPr>
          <p:spPr>
            <a:xfrm>
              <a:off x="7566375" y="5234625"/>
              <a:ext cx="770900" cy="770875"/>
            </a:xfrm>
            <a:custGeom>
              <a:avLst/>
              <a:gdLst/>
              <a:ahLst/>
              <a:cxnLst/>
              <a:rect l="l" t="t" r="r" b="b"/>
              <a:pathLst>
                <a:path w="30836" h="30835" extrusionOk="0">
                  <a:moveTo>
                    <a:pt x="1" y="0"/>
                  </a:moveTo>
                  <a:lnTo>
                    <a:pt x="1" y="30835"/>
                  </a:lnTo>
                  <a:lnTo>
                    <a:pt x="30836" y="30835"/>
                  </a:lnTo>
                  <a:lnTo>
                    <a:pt x="30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7566375" y="5234625"/>
              <a:ext cx="380200" cy="380175"/>
            </a:xfrm>
            <a:custGeom>
              <a:avLst/>
              <a:gdLst/>
              <a:ahLst/>
              <a:cxnLst/>
              <a:rect l="l" t="t" r="r" b="b"/>
              <a:pathLst>
                <a:path w="15208" h="15207" extrusionOk="0">
                  <a:moveTo>
                    <a:pt x="1" y="0"/>
                  </a:moveTo>
                  <a:lnTo>
                    <a:pt x="1" y="15206"/>
                  </a:lnTo>
                  <a:lnTo>
                    <a:pt x="11786" y="15206"/>
                  </a:lnTo>
                  <a:lnTo>
                    <a:pt x="12124" y="15164"/>
                  </a:lnTo>
                  <a:lnTo>
                    <a:pt x="12462" y="15122"/>
                  </a:lnTo>
                  <a:lnTo>
                    <a:pt x="12800" y="15038"/>
                  </a:lnTo>
                  <a:lnTo>
                    <a:pt x="13095" y="14911"/>
                  </a:lnTo>
                  <a:lnTo>
                    <a:pt x="13391" y="14784"/>
                  </a:lnTo>
                  <a:lnTo>
                    <a:pt x="13687" y="14615"/>
                  </a:lnTo>
                  <a:lnTo>
                    <a:pt x="13940" y="14404"/>
                  </a:lnTo>
                  <a:lnTo>
                    <a:pt x="14193" y="14193"/>
                  </a:lnTo>
                  <a:lnTo>
                    <a:pt x="14405" y="13939"/>
                  </a:lnTo>
                  <a:lnTo>
                    <a:pt x="14616" y="13686"/>
                  </a:lnTo>
                  <a:lnTo>
                    <a:pt x="14785" y="13432"/>
                  </a:lnTo>
                  <a:lnTo>
                    <a:pt x="14912" y="13137"/>
                  </a:lnTo>
                  <a:lnTo>
                    <a:pt x="15038" y="12799"/>
                  </a:lnTo>
                  <a:lnTo>
                    <a:pt x="15123" y="12461"/>
                  </a:lnTo>
                  <a:lnTo>
                    <a:pt x="15165" y="12123"/>
                  </a:lnTo>
                  <a:lnTo>
                    <a:pt x="15207" y="11785"/>
                  </a:lnTo>
                  <a:lnTo>
                    <a:pt x="15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7958150" y="5234625"/>
              <a:ext cx="379125" cy="380175"/>
            </a:xfrm>
            <a:custGeom>
              <a:avLst/>
              <a:gdLst/>
              <a:ahLst/>
              <a:cxnLst/>
              <a:rect l="l" t="t" r="r" b="b"/>
              <a:pathLst>
                <a:path w="15165" h="15207" extrusionOk="0">
                  <a:moveTo>
                    <a:pt x="1" y="0"/>
                  </a:moveTo>
                  <a:lnTo>
                    <a:pt x="1" y="11785"/>
                  </a:lnTo>
                  <a:lnTo>
                    <a:pt x="1" y="12123"/>
                  </a:lnTo>
                  <a:lnTo>
                    <a:pt x="85" y="12461"/>
                  </a:lnTo>
                  <a:lnTo>
                    <a:pt x="170" y="12799"/>
                  </a:lnTo>
                  <a:lnTo>
                    <a:pt x="254" y="13137"/>
                  </a:lnTo>
                  <a:lnTo>
                    <a:pt x="423" y="13432"/>
                  </a:lnTo>
                  <a:lnTo>
                    <a:pt x="592" y="13686"/>
                  </a:lnTo>
                  <a:lnTo>
                    <a:pt x="761" y="13939"/>
                  </a:lnTo>
                  <a:lnTo>
                    <a:pt x="1015" y="14193"/>
                  </a:lnTo>
                  <a:lnTo>
                    <a:pt x="1226" y="14404"/>
                  </a:lnTo>
                  <a:lnTo>
                    <a:pt x="1521" y="14615"/>
                  </a:lnTo>
                  <a:lnTo>
                    <a:pt x="1775" y="14784"/>
                  </a:lnTo>
                  <a:lnTo>
                    <a:pt x="2071" y="14911"/>
                  </a:lnTo>
                  <a:lnTo>
                    <a:pt x="2408" y="15038"/>
                  </a:lnTo>
                  <a:lnTo>
                    <a:pt x="2704" y="15122"/>
                  </a:lnTo>
                  <a:lnTo>
                    <a:pt x="3042" y="15164"/>
                  </a:lnTo>
                  <a:lnTo>
                    <a:pt x="3422" y="15206"/>
                  </a:lnTo>
                  <a:lnTo>
                    <a:pt x="15165" y="15206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7566375" y="5626400"/>
              <a:ext cx="380200" cy="379100"/>
            </a:xfrm>
            <a:custGeom>
              <a:avLst/>
              <a:gdLst/>
              <a:ahLst/>
              <a:cxnLst/>
              <a:rect l="l" t="t" r="r" b="b"/>
              <a:pathLst>
                <a:path w="15208" h="15164" extrusionOk="0">
                  <a:moveTo>
                    <a:pt x="1" y="0"/>
                  </a:moveTo>
                  <a:lnTo>
                    <a:pt x="1" y="15164"/>
                  </a:lnTo>
                  <a:lnTo>
                    <a:pt x="15207" y="15164"/>
                  </a:lnTo>
                  <a:lnTo>
                    <a:pt x="15207" y="3379"/>
                  </a:lnTo>
                  <a:lnTo>
                    <a:pt x="15165" y="3041"/>
                  </a:lnTo>
                  <a:lnTo>
                    <a:pt x="15123" y="2703"/>
                  </a:lnTo>
                  <a:lnTo>
                    <a:pt x="15038" y="2366"/>
                  </a:lnTo>
                  <a:lnTo>
                    <a:pt x="14912" y="2070"/>
                  </a:lnTo>
                  <a:lnTo>
                    <a:pt x="14785" y="1774"/>
                  </a:lnTo>
                  <a:lnTo>
                    <a:pt x="14616" y="1478"/>
                  </a:lnTo>
                  <a:lnTo>
                    <a:pt x="14405" y="1225"/>
                  </a:lnTo>
                  <a:lnTo>
                    <a:pt x="14193" y="972"/>
                  </a:lnTo>
                  <a:lnTo>
                    <a:pt x="13940" y="760"/>
                  </a:lnTo>
                  <a:lnTo>
                    <a:pt x="13687" y="549"/>
                  </a:lnTo>
                  <a:lnTo>
                    <a:pt x="13391" y="380"/>
                  </a:lnTo>
                  <a:lnTo>
                    <a:pt x="13095" y="254"/>
                  </a:lnTo>
                  <a:lnTo>
                    <a:pt x="12800" y="127"/>
                  </a:lnTo>
                  <a:lnTo>
                    <a:pt x="12462" y="42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958150" y="5626400"/>
              <a:ext cx="379125" cy="379100"/>
            </a:xfrm>
            <a:custGeom>
              <a:avLst/>
              <a:gdLst/>
              <a:ahLst/>
              <a:cxnLst/>
              <a:rect l="l" t="t" r="r" b="b"/>
              <a:pathLst>
                <a:path w="15165" h="15164" extrusionOk="0">
                  <a:moveTo>
                    <a:pt x="3042" y="0"/>
                  </a:moveTo>
                  <a:lnTo>
                    <a:pt x="2704" y="42"/>
                  </a:lnTo>
                  <a:lnTo>
                    <a:pt x="2408" y="127"/>
                  </a:lnTo>
                  <a:lnTo>
                    <a:pt x="2071" y="254"/>
                  </a:lnTo>
                  <a:lnTo>
                    <a:pt x="1775" y="380"/>
                  </a:lnTo>
                  <a:lnTo>
                    <a:pt x="1521" y="549"/>
                  </a:lnTo>
                  <a:lnTo>
                    <a:pt x="1226" y="760"/>
                  </a:lnTo>
                  <a:lnTo>
                    <a:pt x="1015" y="972"/>
                  </a:lnTo>
                  <a:lnTo>
                    <a:pt x="761" y="1225"/>
                  </a:lnTo>
                  <a:lnTo>
                    <a:pt x="592" y="1478"/>
                  </a:lnTo>
                  <a:lnTo>
                    <a:pt x="423" y="1774"/>
                  </a:lnTo>
                  <a:lnTo>
                    <a:pt x="254" y="2070"/>
                  </a:lnTo>
                  <a:lnTo>
                    <a:pt x="170" y="2366"/>
                  </a:lnTo>
                  <a:lnTo>
                    <a:pt x="85" y="2703"/>
                  </a:lnTo>
                  <a:lnTo>
                    <a:pt x="1" y="3041"/>
                  </a:lnTo>
                  <a:lnTo>
                    <a:pt x="1" y="3379"/>
                  </a:lnTo>
                  <a:lnTo>
                    <a:pt x="1" y="15164"/>
                  </a:lnTo>
                  <a:lnTo>
                    <a:pt x="15165" y="15164"/>
                  </a:lnTo>
                  <a:lnTo>
                    <a:pt x="15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26" name="Google Shape;726;p14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727" name="Google Shape;727;p14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4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749" name="Google Shape;749;p14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750" name="Google Shape;750;p14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14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760" name="Google Shape;760;p14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3" name="Google Shape;763;p14"/>
          <p:cNvGrpSpPr/>
          <p:nvPr/>
        </p:nvGrpSpPr>
        <p:grpSpPr>
          <a:xfrm rot="-5400000">
            <a:off x="8564315" y="118101"/>
            <a:ext cx="556167" cy="461704"/>
            <a:chOff x="238125" y="3218625"/>
            <a:chExt cx="217550" cy="180600"/>
          </a:xfrm>
        </p:grpSpPr>
        <p:sp>
          <p:nvSpPr>
            <p:cNvPr id="764" name="Google Shape;764;p14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14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781" name="Google Shape;781;p14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5"/>
          <p:cNvGrpSpPr/>
          <p:nvPr/>
        </p:nvGrpSpPr>
        <p:grpSpPr>
          <a:xfrm>
            <a:off x="8599170" y="-101"/>
            <a:ext cx="544853" cy="544853"/>
            <a:chOff x="-951450" y="-3349675"/>
            <a:chExt cx="1391706" cy="1391706"/>
          </a:xfrm>
        </p:grpSpPr>
        <p:sp>
          <p:nvSpPr>
            <p:cNvPr id="800" name="Google Shape;800;p15"/>
            <p:cNvSpPr/>
            <p:nvPr/>
          </p:nvSpPr>
          <p:spPr>
            <a:xfrm>
              <a:off x="-951450" y="-3349675"/>
              <a:ext cx="1391706" cy="1391706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0" y="1"/>
                  </a:moveTo>
                  <a:lnTo>
                    <a:pt x="0" y="30835"/>
                  </a:lnTo>
                  <a:lnTo>
                    <a:pt x="30835" y="30835"/>
                  </a:lnTo>
                  <a:lnTo>
                    <a:pt x="30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-951450" y="-3096126"/>
              <a:ext cx="463285" cy="928466"/>
            </a:xfrm>
            <a:custGeom>
              <a:avLst/>
              <a:gdLst/>
              <a:ahLst/>
              <a:cxnLst/>
              <a:rect l="l" t="t" r="r" b="b"/>
              <a:pathLst>
                <a:path w="10265" h="20572" extrusionOk="0">
                  <a:moveTo>
                    <a:pt x="0" y="1"/>
                  </a:moveTo>
                  <a:lnTo>
                    <a:pt x="0" y="20571"/>
                  </a:lnTo>
                  <a:lnTo>
                    <a:pt x="550" y="20529"/>
                  </a:lnTo>
                  <a:lnTo>
                    <a:pt x="1056" y="20487"/>
                  </a:lnTo>
                  <a:lnTo>
                    <a:pt x="1563" y="20444"/>
                  </a:lnTo>
                  <a:lnTo>
                    <a:pt x="2070" y="20360"/>
                  </a:lnTo>
                  <a:lnTo>
                    <a:pt x="2577" y="20233"/>
                  </a:lnTo>
                  <a:lnTo>
                    <a:pt x="3084" y="20106"/>
                  </a:lnTo>
                  <a:lnTo>
                    <a:pt x="4013" y="19726"/>
                  </a:lnTo>
                  <a:lnTo>
                    <a:pt x="4900" y="19304"/>
                  </a:lnTo>
                  <a:lnTo>
                    <a:pt x="5745" y="18797"/>
                  </a:lnTo>
                  <a:lnTo>
                    <a:pt x="6548" y="18206"/>
                  </a:lnTo>
                  <a:lnTo>
                    <a:pt x="7266" y="17530"/>
                  </a:lnTo>
                  <a:lnTo>
                    <a:pt x="7942" y="16812"/>
                  </a:lnTo>
                  <a:lnTo>
                    <a:pt x="8533" y="16009"/>
                  </a:lnTo>
                  <a:lnTo>
                    <a:pt x="9040" y="15164"/>
                  </a:lnTo>
                  <a:lnTo>
                    <a:pt x="9462" y="14277"/>
                  </a:lnTo>
                  <a:lnTo>
                    <a:pt x="9800" y="13348"/>
                  </a:lnTo>
                  <a:lnTo>
                    <a:pt x="9969" y="12841"/>
                  </a:lnTo>
                  <a:lnTo>
                    <a:pt x="10053" y="12334"/>
                  </a:lnTo>
                  <a:lnTo>
                    <a:pt x="10180" y="11828"/>
                  </a:lnTo>
                  <a:lnTo>
                    <a:pt x="10222" y="11321"/>
                  </a:lnTo>
                  <a:lnTo>
                    <a:pt x="10265" y="10814"/>
                  </a:lnTo>
                  <a:lnTo>
                    <a:pt x="10265" y="10265"/>
                  </a:lnTo>
                  <a:lnTo>
                    <a:pt x="10265" y="9758"/>
                  </a:lnTo>
                  <a:lnTo>
                    <a:pt x="10222" y="9209"/>
                  </a:lnTo>
                  <a:lnTo>
                    <a:pt x="10180" y="8702"/>
                  </a:lnTo>
                  <a:lnTo>
                    <a:pt x="10053" y="8195"/>
                  </a:lnTo>
                  <a:lnTo>
                    <a:pt x="9969" y="7730"/>
                  </a:lnTo>
                  <a:lnTo>
                    <a:pt x="9800" y="7223"/>
                  </a:lnTo>
                  <a:lnTo>
                    <a:pt x="9462" y="6294"/>
                  </a:lnTo>
                  <a:lnTo>
                    <a:pt x="9040" y="5365"/>
                  </a:lnTo>
                  <a:lnTo>
                    <a:pt x="8533" y="4520"/>
                  </a:lnTo>
                  <a:lnTo>
                    <a:pt x="7942" y="3760"/>
                  </a:lnTo>
                  <a:lnTo>
                    <a:pt x="7266" y="3000"/>
                  </a:lnTo>
                  <a:lnTo>
                    <a:pt x="6548" y="2366"/>
                  </a:lnTo>
                  <a:lnTo>
                    <a:pt x="5745" y="1775"/>
                  </a:lnTo>
                  <a:lnTo>
                    <a:pt x="4900" y="1226"/>
                  </a:lnTo>
                  <a:lnTo>
                    <a:pt x="4013" y="803"/>
                  </a:lnTo>
                  <a:lnTo>
                    <a:pt x="3084" y="465"/>
                  </a:lnTo>
                  <a:lnTo>
                    <a:pt x="2577" y="338"/>
                  </a:lnTo>
                  <a:lnTo>
                    <a:pt x="2070" y="212"/>
                  </a:lnTo>
                  <a:lnTo>
                    <a:pt x="1563" y="127"/>
                  </a:lnTo>
                  <a:lnTo>
                    <a:pt x="1056" y="4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-488220" y="-3096126"/>
              <a:ext cx="928466" cy="928466"/>
            </a:xfrm>
            <a:custGeom>
              <a:avLst/>
              <a:gdLst/>
              <a:ahLst/>
              <a:cxnLst/>
              <a:rect l="l" t="t" r="r" b="b"/>
              <a:pathLst>
                <a:path w="20572" h="20572" extrusionOk="0">
                  <a:moveTo>
                    <a:pt x="9758" y="1"/>
                  </a:moveTo>
                  <a:lnTo>
                    <a:pt x="9251" y="43"/>
                  </a:lnTo>
                  <a:lnTo>
                    <a:pt x="8744" y="127"/>
                  </a:lnTo>
                  <a:lnTo>
                    <a:pt x="8237" y="212"/>
                  </a:lnTo>
                  <a:lnTo>
                    <a:pt x="7731" y="338"/>
                  </a:lnTo>
                  <a:lnTo>
                    <a:pt x="7224" y="465"/>
                  </a:lnTo>
                  <a:lnTo>
                    <a:pt x="6294" y="803"/>
                  </a:lnTo>
                  <a:lnTo>
                    <a:pt x="5407" y="1226"/>
                  </a:lnTo>
                  <a:lnTo>
                    <a:pt x="4563" y="1775"/>
                  </a:lnTo>
                  <a:lnTo>
                    <a:pt x="3760" y="2366"/>
                  </a:lnTo>
                  <a:lnTo>
                    <a:pt x="3042" y="3000"/>
                  </a:lnTo>
                  <a:lnTo>
                    <a:pt x="2366" y="3760"/>
                  </a:lnTo>
                  <a:lnTo>
                    <a:pt x="1775" y="4520"/>
                  </a:lnTo>
                  <a:lnTo>
                    <a:pt x="1268" y="5365"/>
                  </a:lnTo>
                  <a:lnTo>
                    <a:pt x="845" y="6294"/>
                  </a:lnTo>
                  <a:lnTo>
                    <a:pt x="465" y="7223"/>
                  </a:lnTo>
                  <a:lnTo>
                    <a:pt x="339" y="7730"/>
                  </a:lnTo>
                  <a:lnTo>
                    <a:pt x="212" y="8195"/>
                  </a:lnTo>
                  <a:lnTo>
                    <a:pt x="127" y="8702"/>
                  </a:lnTo>
                  <a:lnTo>
                    <a:pt x="85" y="9209"/>
                  </a:lnTo>
                  <a:lnTo>
                    <a:pt x="43" y="9758"/>
                  </a:lnTo>
                  <a:lnTo>
                    <a:pt x="1" y="10265"/>
                  </a:lnTo>
                  <a:lnTo>
                    <a:pt x="43" y="10814"/>
                  </a:lnTo>
                  <a:lnTo>
                    <a:pt x="85" y="11321"/>
                  </a:lnTo>
                  <a:lnTo>
                    <a:pt x="127" y="11828"/>
                  </a:lnTo>
                  <a:lnTo>
                    <a:pt x="212" y="12334"/>
                  </a:lnTo>
                  <a:lnTo>
                    <a:pt x="339" y="12841"/>
                  </a:lnTo>
                  <a:lnTo>
                    <a:pt x="465" y="13348"/>
                  </a:lnTo>
                  <a:lnTo>
                    <a:pt x="845" y="14277"/>
                  </a:lnTo>
                  <a:lnTo>
                    <a:pt x="1268" y="15164"/>
                  </a:lnTo>
                  <a:lnTo>
                    <a:pt x="1775" y="16009"/>
                  </a:lnTo>
                  <a:lnTo>
                    <a:pt x="2366" y="16812"/>
                  </a:lnTo>
                  <a:lnTo>
                    <a:pt x="3042" y="17530"/>
                  </a:lnTo>
                  <a:lnTo>
                    <a:pt x="3760" y="18206"/>
                  </a:lnTo>
                  <a:lnTo>
                    <a:pt x="4563" y="18797"/>
                  </a:lnTo>
                  <a:lnTo>
                    <a:pt x="5407" y="19304"/>
                  </a:lnTo>
                  <a:lnTo>
                    <a:pt x="6294" y="19726"/>
                  </a:lnTo>
                  <a:lnTo>
                    <a:pt x="7224" y="20106"/>
                  </a:lnTo>
                  <a:lnTo>
                    <a:pt x="7731" y="20233"/>
                  </a:lnTo>
                  <a:lnTo>
                    <a:pt x="8237" y="20360"/>
                  </a:lnTo>
                  <a:lnTo>
                    <a:pt x="8744" y="20444"/>
                  </a:lnTo>
                  <a:lnTo>
                    <a:pt x="9251" y="20487"/>
                  </a:lnTo>
                  <a:lnTo>
                    <a:pt x="9758" y="20529"/>
                  </a:lnTo>
                  <a:lnTo>
                    <a:pt x="10307" y="20571"/>
                  </a:lnTo>
                  <a:lnTo>
                    <a:pt x="10814" y="20529"/>
                  </a:lnTo>
                  <a:lnTo>
                    <a:pt x="11321" y="20487"/>
                  </a:lnTo>
                  <a:lnTo>
                    <a:pt x="11870" y="20444"/>
                  </a:lnTo>
                  <a:lnTo>
                    <a:pt x="12377" y="20360"/>
                  </a:lnTo>
                  <a:lnTo>
                    <a:pt x="12841" y="20233"/>
                  </a:lnTo>
                  <a:lnTo>
                    <a:pt x="13348" y="20106"/>
                  </a:lnTo>
                  <a:lnTo>
                    <a:pt x="14278" y="19726"/>
                  </a:lnTo>
                  <a:lnTo>
                    <a:pt x="15207" y="19304"/>
                  </a:lnTo>
                  <a:lnTo>
                    <a:pt x="16052" y="18797"/>
                  </a:lnTo>
                  <a:lnTo>
                    <a:pt x="16812" y="18206"/>
                  </a:lnTo>
                  <a:lnTo>
                    <a:pt x="17572" y="17530"/>
                  </a:lnTo>
                  <a:lnTo>
                    <a:pt x="18206" y="16812"/>
                  </a:lnTo>
                  <a:lnTo>
                    <a:pt x="18797" y="16009"/>
                  </a:lnTo>
                  <a:lnTo>
                    <a:pt x="19304" y="15164"/>
                  </a:lnTo>
                  <a:lnTo>
                    <a:pt x="19769" y="14277"/>
                  </a:lnTo>
                  <a:lnTo>
                    <a:pt x="20107" y="13348"/>
                  </a:lnTo>
                  <a:lnTo>
                    <a:pt x="20233" y="12841"/>
                  </a:lnTo>
                  <a:lnTo>
                    <a:pt x="20360" y="12334"/>
                  </a:lnTo>
                  <a:lnTo>
                    <a:pt x="20445" y="11828"/>
                  </a:lnTo>
                  <a:lnTo>
                    <a:pt x="20529" y="11321"/>
                  </a:lnTo>
                  <a:lnTo>
                    <a:pt x="20571" y="10814"/>
                  </a:lnTo>
                  <a:lnTo>
                    <a:pt x="20571" y="10265"/>
                  </a:lnTo>
                  <a:lnTo>
                    <a:pt x="20571" y="9758"/>
                  </a:lnTo>
                  <a:lnTo>
                    <a:pt x="20529" y="9209"/>
                  </a:lnTo>
                  <a:lnTo>
                    <a:pt x="20445" y="8702"/>
                  </a:lnTo>
                  <a:lnTo>
                    <a:pt x="20360" y="8195"/>
                  </a:lnTo>
                  <a:lnTo>
                    <a:pt x="20233" y="7730"/>
                  </a:lnTo>
                  <a:lnTo>
                    <a:pt x="20107" y="7223"/>
                  </a:lnTo>
                  <a:lnTo>
                    <a:pt x="19769" y="6294"/>
                  </a:lnTo>
                  <a:lnTo>
                    <a:pt x="19304" y="5365"/>
                  </a:lnTo>
                  <a:lnTo>
                    <a:pt x="18797" y="4520"/>
                  </a:lnTo>
                  <a:lnTo>
                    <a:pt x="18206" y="3760"/>
                  </a:lnTo>
                  <a:lnTo>
                    <a:pt x="17572" y="3000"/>
                  </a:lnTo>
                  <a:lnTo>
                    <a:pt x="16812" y="2366"/>
                  </a:lnTo>
                  <a:lnTo>
                    <a:pt x="16052" y="1775"/>
                  </a:lnTo>
                  <a:lnTo>
                    <a:pt x="15207" y="1226"/>
                  </a:lnTo>
                  <a:lnTo>
                    <a:pt x="14278" y="803"/>
                  </a:lnTo>
                  <a:lnTo>
                    <a:pt x="13348" y="465"/>
                  </a:lnTo>
                  <a:lnTo>
                    <a:pt x="12841" y="338"/>
                  </a:lnTo>
                  <a:lnTo>
                    <a:pt x="12377" y="212"/>
                  </a:lnTo>
                  <a:lnTo>
                    <a:pt x="11870" y="127"/>
                  </a:lnTo>
                  <a:lnTo>
                    <a:pt x="11321" y="43"/>
                  </a:lnTo>
                  <a:lnTo>
                    <a:pt x="10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15"/>
          <p:cNvGrpSpPr/>
          <p:nvPr/>
        </p:nvGrpSpPr>
        <p:grpSpPr>
          <a:xfrm>
            <a:off x="1" y="4"/>
            <a:ext cx="544795" cy="1078177"/>
            <a:chOff x="1" y="4"/>
            <a:chExt cx="544795" cy="1078177"/>
          </a:xfrm>
        </p:grpSpPr>
        <p:grpSp>
          <p:nvGrpSpPr>
            <p:cNvPr id="804" name="Google Shape;804;p15"/>
            <p:cNvGrpSpPr/>
            <p:nvPr/>
          </p:nvGrpSpPr>
          <p:grpSpPr>
            <a:xfrm>
              <a:off x="1" y="4"/>
              <a:ext cx="544795" cy="544777"/>
              <a:chOff x="609825" y="1004250"/>
              <a:chExt cx="770900" cy="770875"/>
            </a:xfrm>
          </p:grpSpPr>
          <p:sp>
            <p:nvSpPr>
              <p:cNvPr id="805" name="Google Shape;805;p15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5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5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>
              <a:off x="1" y="533404"/>
              <a:ext cx="544795" cy="544777"/>
              <a:chOff x="609825" y="1004250"/>
              <a:chExt cx="770900" cy="770875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5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5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5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5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4" name="Google Shape;824;p15"/>
          <p:cNvGrpSpPr/>
          <p:nvPr/>
        </p:nvGrpSpPr>
        <p:grpSpPr>
          <a:xfrm>
            <a:off x="8599209" y="620943"/>
            <a:ext cx="548613" cy="548613"/>
            <a:chOff x="2134675" y="2024325"/>
            <a:chExt cx="634675" cy="634675"/>
          </a:xfrm>
        </p:grpSpPr>
        <p:sp>
          <p:nvSpPr>
            <p:cNvPr id="825" name="Google Shape;825;p15"/>
            <p:cNvSpPr/>
            <p:nvPr/>
          </p:nvSpPr>
          <p:spPr>
            <a:xfrm>
              <a:off x="2134675" y="2024325"/>
              <a:ext cx="634675" cy="634675"/>
            </a:xfrm>
            <a:custGeom>
              <a:avLst/>
              <a:gdLst/>
              <a:ahLst/>
              <a:cxnLst/>
              <a:rect l="l" t="t" r="r" b="b"/>
              <a:pathLst>
                <a:path w="25387" h="25387" fill="none" extrusionOk="0">
                  <a:moveTo>
                    <a:pt x="25386" y="12714"/>
                  </a:moveTo>
                  <a:lnTo>
                    <a:pt x="25386" y="12714"/>
                  </a:lnTo>
                  <a:lnTo>
                    <a:pt x="25344" y="13348"/>
                  </a:lnTo>
                  <a:lnTo>
                    <a:pt x="25302" y="13981"/>
                  </a:lnTo>
                  <a:lnTo>
                    <a:pt x="25217" y="14615"/>
                  </a:lnTo>
                  <a:lnTo>
                    <a:pt x="25133" y="15249"/>
                  </a:lnTo>
                  <a:lnTo>
                    <a:pt x="24964" y="15882"/>
                  </a:lnTo>
                  <a:lnTo>
                    <a:pt x="24795" y="16474"/>
                  </a:lnTo>
                  <a:lnTo>
                    <a:pt x="24583" y="17065"/>
                  </a:lnTo>
                  <a:lnTo>
                    <a:pt x="24372" y="17656"/>
                  </a:lnTo>
                  <a:lnTo>
                    <a:pt x="24119" y="18205"/>
                  </a:lnTo>
                  <a:lnTo>
                    <a:pt x="23823" y="18754"/>
                  </a:lnTo>
                  <a:lnTo>
                    <a:pt x="23527" y="19261"/>
                  </a:lnTo>
                  <a:lnTo>
                    <a:pt x="23190" y="19810"/>
                  </a:lnTo>
                  <a:lnTo>
                    <a:pt x="22852" y="20275"/>
                  </a:lnTo>
                  <a:lnTo>
                    <a:pt x="22471" y="20782"/>
                  </a:lnTo>
                  <a:lnTo>
                    <a:pt x="22091" y="21247"/>
                  </a:lnTo>
                  <a:lnTo>
                    <a:pt x="21669" y="21669"/>
                  </a:lnTo>
                  <a:lnTo>
                    <a:pt x="21204" y="22091"/>
                  </a:lnTo>
                  <a:lnTo>
                    <a:pt x="20740" y="22472"/>
                  </a:lnTo>
                  <a:lnTo>
                    <a:pt x="20275" y="22852"/>
                  </a:lnTo>
                  <a:lnTo>
                    <a:pt x="19768" y="23232"/>
                  </a:lnTo>
                  <a:lnTo>
                    <a:pt x="19261" y="23570"/>
                  </a:lnTo>
                  <a:lnTo>
                    <a:pt x="18712" y="23865"/>
                  </a:lnTo>
                  <a:lnTo>
                    <a:pt x="18205" y="24119"/>
                  </a:lnTo>
                  <a:lnTo>
                    <a:pt x="17614" y="24372"/>
                  </a:lnTo>
                  <a:lnTo>
                    <a:pt x="17065" y="24626"/>
                  </a:lnTo>
                  <a:lnTo>
                    <a:pt x="16473" y="24837"/>
                  </a:lnTo>
                  <a:lnTo>
                    <a:pt x="15840" y="25006"/>
                  </a:lnTo>
                  <a:lnTo>
                    <a:pt x="15249" y="25133"/>
                  </a:lnTo>
                  <a:lnTo>
                    <a:pt x="14615" y="25259"/>
                  </a:lnTo>
                  <a:lnTo>
                    <a:pt x="13981" y="25344"/>
                  </a:lnTo>
                  <a:lnTo>
                    <a:pt x="13348" y="25386"/>
                  </a:lnTo>
                  <a:lnTo>
                    <a:pt x="12672" y="25386"/>
                  </a:lnTo>
                  <a:lnTo>
                    <a:pt x="12672" y="25386"/>
                  </a:lnTo>
                  <a:lnTo>
                    <a:pt x="12038" y="25386"/>
                  </a:lnTo>
                  <a:lnTo>
                    <a:pt x="11405" y="25344"/>
                  </a:lnTo>
                  <a:lnTo>
                    <a:pt x="10729" y="25259"/>
                  </a:lnTo>
                  <a:lnTo>
                    <a:pt x="10138" y="25133"/>
                  </a:lnTo>
                  <a:lnTo>
                    <a:pt x="9504" y="25006"/>
                  </a:lnTo>
                  <a:lnTo>
                    <a:pt x="8913" y="24837"/>
                  </a:lnTo>
                  <a:lnTo>
                    <a:pt x="8321" y="24626"/>
                  </a:lnTo>
                  <a:lnTo>
                    <a:pt x="7730" y="24372"/>
                  </a:lnTo>
                  <a:lnTo>
                    <a:pt x="7181" y="24119"/>
                  </a:lnTo>
                  <a:lnTo>
                    <a:pt x="6632" y="23865"/>
                  </a:lnTo>
                  <a:lnTo>
                    <a:pt x="6083" y="23570"/>
                  </a:lnTo>
                  <a:lnTo>
                    <a:pt x="5576" y="23232"/>
                  </a:lnTo>
                  <a:lnTo>
                    <a:pt x="5069" y="22852"/>
                  </a:lnTo>
                  <a:lnTo>
                    <a:pt x="4604" y="22472"/>
                  </a:lnTo>
                  <a:lnTo>
                    <a:pt x="4140" y="22091"/>
                  </a:lnTo>
                  <a:lnTo>
                    <a:pt x="3717" y="21669"/>
                  </a:lnTo>
                  <a:lnTo>
                    <a:pt x="3295" y="21247"/>
                  </a:lnTo>
                  <a:lnTo>
                    <a:pt x="2872" y="20782"/>
                  </a:lnTo>
                  <a:lnTo>
                    <a:pt x="2492" y="20275"/>
                  </a:lnTo>
                  <a:lnTo>
                    <a:pt x="2154" y="19810"/>
                  </a:lnTo>
                  <a:lnTo>
                    <a:pt x="1816" y="19261"/>
                  </a:lnTo>
                  <a:lnTo>
                    <a:pt x="1521" y="18754"/>
                  </a:lnTo>
                  <a:lnTo>
                    <a:pt x="1225" y="18205"/>
                  </a:lnTo>
                  <a:lnTo>
                    <a:pt x="972" y="17656"/>
                  </a:lnTo>
                  <a:lnTo>
                    <a:pt x="760" y="17065"/>
                  </a:lnTo>
                  <a:lnTo>
                    <a:pt x="549" y="16474"/>
                  </a:lnTo>
                  <a:lnTo>
                    <a:pt x="380" y="15882"/>
                  </a:lnTo>
                  <a:lnTo>
                    <a:pt x="254" y="15249"/>
                  </a:lnTo>
                  <a:lnTo>
                    <a:pt x="127" y="14615"/>
                  </a:lnTo>
                  <a:lnTo>
                    <a:pt x="42" y="13981"/>
                  </a:lnTo>
                  <a:lnTo>
                    <a:pt x="0" y="13348"/>
                  </a:lnTo>
                  <a:lnTo>
                    <a:pt x="0" y="12714"/>
                  </a:lnTo>
                  <a:lnTo>
                    <a:pt x="0" y="12714"/>
                  </a:lnTo>
                  <a:lnTo>
                    <a:pt x="0" y="12038"/>
                  </a:lnTo>
                  <a:lnTo>
                    <a:pt x="42" y="11405"/>
                  </a:lnTo>
                  <a:lnTo>
                    <a:pt x="127" y="10771"/>
                  </a:lnTo>
                  <a:lnTo>
                    <a:pt x="254" y="10138"/>
                  </a:lnTo>
                  <a:lnTo>
                    <a:pt x="380" y="9504"/>
                  </a:lnTo>
                  <a:lnTo>
                    <a:pt x="549" y="8913"/>
                  </a:lnTo>
                  <a:lnTo>
                    <a:pt x="760" y="8321"/>
                  </a:lnTo>
                  <a:lnTo>
                    <a:pt x="972" y="7772"/>
                  </a:lnTo>
                  <a:lnTo>
                    <a:pt x="1225" y="7181"/>
                  </a:lnTo>
                  <a:lnTo>
                    <a:pt x="1521" y="6632"/>
                  </a:lnTo>
                  <a:lnTo>
                    <a:pt x="1816" y="6125"/>
                  </a:lnTo>
                  <a:lnTo>
                    <a:pt x="2154" y="5618"/>
                  </a:lnTo>
                  <a:lnTo>
                    <a:pt x="2492" y="5111"/>
                  </a:lnTo>
                  <a:lnTo>
                    <a:pt x="2872" y="4604"/>
                  </a:lnTo>
                  <a:lnTo>
                    <a:pt x="3295" y="4182"/>
                  </a:lnTo>
                  <a:lnTo>
                    <a:pt x="3717" y="3717"/>
                  </a:lnTo>
                  <a:lnTo>
                    <a:pt x="4140" y="3295"/>
                  </a:lnTo>
                  <a:lnTo>
                    <a:pt x="4604" y="2915"/>
                  </a:lnTo>
                  <a:lnTo>
                    <a:pt x="5069" y="2535"/>
                  </a:lnTo>
                  <a:lnTo>
                    <a:pt x="5576" y="2154"/>
                  </a:lnTo>
                  <a:lnTo>
                    <a:pt x="6083" y="1859"/>
                  </a:lnTo>
                  <a:lnTo>
                    <a:pt x="6632" y="1521"/>
                  </a:lnTo>
                  <a:lnTo>
                    <a:pt x="7181" y="1267"/>
                  </a:lnTo>
                  <a:lnTo>
                    <a:pt x="7730" y="1014"/>
                  </a:lnTo>
                  <a:lnTo>
                    <a:pt x="8321" y="761"/>
                  </a:lnTo>
                  <a:lnTo>
                    <a:pt x="8913" y="592"/>
                  </a:lnTo>
                  <a:lnTo>
                    <a:pt x="9504" y="423"/>
                  </a:lnTo>
                  <a:lnTo>
                    <a:pt x="10138" y="254"/>
                  </a:lnTo>
                  <a:lnTo>
                    <a:pt x="10729" y="169"/>
                  </a:lnTo>
                  <a:lnTo>
                    <a:pt x="11405" y="85"/>
                  </a:lnTo>
                  <a:lnTo>
                    <a:pt x="12038" y="0"/>
                  </a:lnTo>
                  <a:lnTo>
                    <a:pt x="12672" y="0"/>
                  </a:lnTo>
                  <a:lnTo>
                    <a:pt x="12672" y="0"/>
                  </a:lnTo>
                  <a:lnTo>
                    <a:pt x="13348" y="0"/>
                  </a:lnTo>
                  <a:lnTo>
                    <a:pt x="13981" y="85"/>
                  </a:lnTo>
                  <a:lnTo>
                    <a:pt x="14615" y="169"/>
                  </a:lnTo>
                  <a:lnTo>
                    <a:pt x="15249" y="254"/>
                  </a:lnTo>
                  <a:lnTo>
                    <a:pt x="15840" y="423"/>
                  </a:lnTo>
                  <a:lnTo>
                    <a:pt x="16473" y="592"/>
                  </a:lnTo>
                  <a:lnTo>
                    <a:pt x="17065" y="761"/>
                  </a:lnTo>
                  <a:lnTo>
                    <a:pt x="17614" y="1014"/>
                  </a:lnTo>
                  <a:lnTo>
                    <a:pt x="18205" y="1267"/>
                  </a:lnTo>
                  <a:lnTo>
                    <a:pt x="18712" y="1521"/>
                  </a:lnTo>
                  <a:lnTo>
                    <a:pt x="19261" y="1859"/>
                  </a:lnTo>
                  <a:lnTo>
                    <a:pt x="19768" y="2154"/>
                  </a:lnTo>
                  <a:lnTo>
                    <a:pt x="20275" y="2535"/>
                  </a:lnTo>
                  <a:lnTo>
                    <a:pt x="20740" y="2915"/>
                  </a:lnTo>
                  <a:lnTo>
                    <a:pt x="21204" y="3295"/>
                  </a:lnTo>
                  <a:lnTo>
                    <a:pt x="21669" y="3717"/>
                  </a:lnTo>
                  <a:lnTo>
                    <a:pt x="22091" y="4182"/>
                  </a:lnTo>
                  <a:lnTo>
                    <a:pt x="22471" y="4604"/>
                  </a:lnTo>
                  <a:lnTo>
                    <a:pt x="22852" y="5111"/>
                  </a:lnTo>
                  <a:lnTo>
                    <a:pt x="23190" y="5618"/>
                  </a:lnTo>
                  <a:lnTo>
                    <a:pt x="23527" y="6125"/>
                  </a:lnTo>
                  <a:lnTo>
                    <a:pt x="23823" y="6632"/>
                  </a:lnTo>
                  <a:lnTo>
                    <a:pt x="24119" y="7181"/>
                  </a:lnTo>
                  <a:lnTo>
                    <a:pt x="24372" y="7772"/>
                  </a:lnTo>
                  <a:lnTo>
                    <a:pt x="24583" y="8321"/>
                  </a:lnTo>
                  <a:lnTo>
                    <a:pt x="24795" y="8913"/>
                  </a:lnTo>
                  <a:lnTo>
                    <a:pt x="24964" y="9504"/>
                  </a:lnTo>
                  <a:lnTo>
                    <a:pt x="25133" y="10138"/>
                  </a:lnTo>
                  <a:lnTo>
                    <a:pt x="25217" y="10771"/>
                  </a:lnTo>
                  <a:lnTo>
                    <a:pt x="25302" y="11405"/>
                  </a:lnTo>
                  <a:lnTo>
                    <a:pt x="25344" y="12038"/>
                  </a:lnTo>
                  <a:lnTo>
                    <a:pt x="25386" y="12714"/>
                  </a:lnTo>
                  <a:lnTo>
                    <a:pt x="25386" y="12714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183250" y="2072900"/>
              <a:ext cx="537500" cy="537525"/>
            </a:xfrm>
            <a:custGeom>
              <a:avLst/>
              <a:gdLst/>
              <a:ahLst/>
              <a:cxnLst/>
              <a:rect l="l" t="t" r="r" b="b"/>
              <a:pathLst>
                <a:path w="21500" h="21501" fill="none" extrusionOk="0">
                  <a:moveTo>
                    <a:pt x="10729" y="0"/>
                  </a:moveTo>
                  <a:lnTo>
                    <a:pt x="10729" y="0"/>
                  </a:lnTo>
                  <a:lnTo>
                    <a:pt x="11278" y="0"/>
                  </a:lnTo>
                  <a:lnTo>
                    <a:pt x="11827" y="42"/>
                  </a:lnTo>
                  <a:lnTo>
                    <a:pt x="12376" y="127"/>
                  </a:lnTo>
                  <a:lnTo>
                    <a:pt x="12925" y="211"/>
                  </a:lnTo>
                  <a:lnTo>
                    <a:pt x="13432" y="338"/>
                  </a:lnTo>
                  <a:lnTo>
                    <a:pt x="13939" y="507"/>
                  </a:lnTo>
                  <a:lnTo>
                    <a:pt x="14446" y="676"/>
                  </a:lnTo>
                  <a:lnTo>
                    <a:pt x="14911" y="845"/>
                  </a:lnTo>
                  <a:lnTo>
                    <a:pt x="15418" y="1056"/>
                  </a:lnTo>
                  <a:lnTo>
                    <a:pt x="15882" y="1310"/>
                  </a:lnTo>
                  <a:lnTo>
                    <a:pt x="16769" y="1859"/>
                  </a:lnTo>
                  <a:lnTo>
                    <a:pt x="17572" y="2450"/>
                  </a:lnTo>
                  <a:lnTo>
                    <a:pt x="18332" y="3168"/>
                  </a:lnTo>
                  <a:lnTo>
                    <a:pt x="19050" y="3928"/>
                  </a:lnTo>
                  <a:lnTo>
                    <a:pt x="19641" y="4731"/>
                  </a:lnTo>
                  <a:lnTo>
                    <a:pt x="20191" y="5618"/>
                  </a:lnTo>
                  <a:lnTo>
                    <a:pt x="20444" y="6083"/>
                  </a:lnTo>
                  <a:lnTo>
                    <a:pt x="20655" y="6590"/>
                  </a:lnTo>
                  <a:lnTo>
                    <a:pt x="20824" y="7054"/>
                  </a:lnTo>
                  <a:lnTo>
                    <a:pt x="20993" y="7561"/>
                  </a:lnTo>
                  <a:lnTo>
                    <a:pt x="21162" y="8068"/>
                  </a:lnTo>
                  <a:lnTo>
                    <a:pt x="21289" y="8575"/>
                  </a:lnTo>
                  <a:lnTo>
                    <a:pt x="21373" y="9124"/>
                  </a:lnTo>
                  <a:lnTo>
                    <a:pt x="21416" y="9673"/>
                  </a:lnTo>
                  <a:lnTo>
                    <a:pt x="21458" y="10180"/>
                  </a:lnTo>
                  <a:lnTo>
                    <a:pt x="21500" y="10771"/>
                  </a:lnTo>
                  <a:lnTo>
                    <a:pt x="21500" y="10771"/>
                  </a:lnTo>
                  <a:lnTo>
                    <a:pt x="21458" y="11320"/>
                  </a:lnTo>
                  <a:lnTo>
                    <a:pt x="21416" y="11869"/>
                  </a:lnTo>
                  <a:lnTo>
                    <a:pt x="21373" y="12376"/>
                  </a:lnTo>
                  <a:lnTo>
                    <a:pt x="21289" y="12925"/>
                  </a:lnTo>
                  <a:lnTo>
                    <a:pt x="21162" y="13432"/>
                  </a:lnTo>
                  <a:lnTo>
                    <a:pt x="20993" y="13939"/>
                  </a:lnTo>
                  <a:lnTo>
                    <a:pt x="20824" y="14446"/>
                  </a:lnTo>
                  <a:lnTo>
                    <a:pt x="20655" y="14953"/>
                  </a:lnTo>
                  <a:lnTo>
                    <a:pt x="20444" y="15418"/>
                  </a:lnTo>
                  <a:lnTo>
                    <a:pt x="20191" y="15882"/>
                  </a:lnTo>
                  <a:lnTo>
                    <a:pt x="19641" y="16769"/>
                  </a:lnTo>
                  <a:lnTo>
                    <a:pt x="19050" y="17572"/>
                  </a:lnTo>
                  <a:lnTo>
                    <a:pt x="18332" y="18332"/>
                  </a:lnTo>
                  <a:lnTo>
                    <a:pt x="17572" y="19050"/>
                  </a:lnTo>
                  <a:lnTo>
                    <a:pt x="16769" y="19684"/>
                  </a:lnTo>
                  <a:lnTo>
                    <a:pt x="15882" y="20191"/>
                  </a:lnTo>
                  <a:lnTo>
                    <a:pt x="15418" y="20444"/>
                  </a:lnTo>
                  <a:lnTo>
                    <a:pt x="14911" y="20655"/>
                  </a:lnTo>
                  <a:lnTo>
                    <a:pt x="14446" y="20866"/>
                  </a:lnTo>
                  <a:lnTo>
                    <a:pt x="13939" y="21035"/>
                  </a:lnTo>
                  <a:lnTo>
                    <a:pt x="13432" y="21162"/>
                  </a:lnTo>
                  <a:lnTo>
                    <a:pt x="12925" y="21289"/>
                  </a:lnTo>
                  <a:lnTo>
                    <a:pt x="12376" y="21373"/>
                  </a:lnTo>
                  <a:lnTo>
                    <a:pt x="11827" y="21458"/>
                  </a:lnTo>
                  <a:lnTo>
                    <a:pt x="11278" y="21500"/>
                  </a:lnTo>
                  <a:lnTo>
                    <a:pt x="10729" y="21500"/>
                  </a:lnTo>
                  <a:lnTo>
                    <a:pt x="10729" y="21500"/>
                  </a:lnTo>
                  <a:lnTo>
                    <a:pt x="10180" y="21500"/>
                  </a:lnTo>
                  <a:lnTo>
                    <a:pt x="9631" y="21458"/>
                  </a:lnTo>
                  <a:lnTo>
                    <a:pt x="9082" y="21373"/>
                  </a:lnTo>
                  <a:lnTo>
                    <a:pt x="8575" y="21289"/>
                  </a:lnTo>
                  <a:lnTo>
                    <a:pt x="8068" y="21162"/>
                  </a:lnTo>
                  <a:lnTo>
                    <a:pt x="7561" y="21035"/>
                  </a:lnTo>
                  <a:lnTo>
                    <a:pt x="7054" y="20866"/>
                  </a:lnTo>
                  <a:lnTo>
                    <a:pt x="6547" y="20655"/>
                  </a:lnTo>
                  <a:lnTo>
                    <a:pt x="6083" y="20444"/>
                  </a:lnTo>
                  <a:lnTo>
                    <a:pt x="5618" y="20191"/>
                  </a:lnTo>
                  <a:lnTo>
                    <a:pt x="4731" y="19684"/>
                  </a:lnTo>
                  <a:lnTo>
                    <a:pt x="3886" y="19050"/>
                  </a:lnTo>
                  <a:lnTo>
                    <a:pt x="3126" y="18332"/>
                  </a:lnTo>
                  <a:lnTo>
                    <a:pt x="2450" y="17572"/>
                  </a:lnTo>
                  <a:lnTo>
                    <a:pt x="1816" y="16769"/>
                  </a:lnTo>
                  <a:lnTo>
                    <a:pt x="1267" y="15882"/>
                  </a:lnTo>
                  <a:lnTo>
                    <a:pt x="1056" y="15418"/>
                  </a:lnTo>
                  <a:lnTo>
                    <a:pt x="845" y="14953"/>
                  </a:lnTo>
                  <a:lnTo>
                    <a:pt x="634" y="14446"/>
                  </a:lnTo>
                  <a:lnTo>
                    <a:pt x="465" y="13939"/>
                  </a:lnTo>
                  <a:lnTo>
                    <a:pt x="338" y="13432"/>
                  </a:lnTo>
                  <a:lnTo>
                    <a:pt x="211" y="12925"/>
                  </a:lnTo>
                  <a:lnTo>
                    <a:pt x="127" y="12376"/>
                  </a:lnTo>
                  <a:lnTo>
                    <a:pt x="42" y="11869"/>
                  </a:lnTo>
                  <a:lnTo>
                    <a:pt x="0" y="11320"/>
                  </a:lnTo>
                  <a:lnTo>
                    <a:pt x="0" y="10771"/>
                  </a:lnTo>
                  <a:lnTo>
                    <a:pt x="0" y="10771"/>
                  </a:lnTo>
                  <a:lnTo>
                    <a:pt x="0" y="10180"/>
                  </a:lnTo>
                  <a:lnTo>
                    <a:pt x="42" y="9673"/>
                  </a:lnTo>
                  <a:lnTo>
                    <a:pt x="127" y="9124"/>
                  </a:lnTo>
                  <a:lnTo>
                    <a:pt x="211" y="8575"/>
                  </a:lnTo>
                  <a:lnTo>
                    <a:pt x="338" y="8068"/>
                  </a:lnTo>
                  <a:lnTo>
                    <a:pt x="465" y="7561"/>
                  </a:lnTo>
                  <a:lnTo>
                    <a:pt x="634" y="7054"/>
                  </a:lnTo>
                  <a:lnTo>
                    <a:pt x="845" y="6590"/>
                  </a:lnTo>
                  <a:lnTo>
                    <a:pt x="1056" y="6083"/>
                  </a:lnTo>
                  <a:lnTo>
                    <a:pt x="1267" y="5618"/>
                  </a:lnTo>
                  <a:lnTo>
                    <a:pt x="1816" y="4731"/>
                  </a:lnTo>
                  <a:lnTo>
                    <a:pt x="2450" y="3928"/>
                  </a:lnTo>
                  <a:lnTo>
                    <a:pt x="3126" y="3168"/>
                  </a:lnTo>
                  <a:lnTo>
                    <a:pt x="3886" y="2450"/>
                  </a:lnTo>
                  <a:lnTo>
                    <a:pt x="4731" y="1859"/>
                  </a:lnTo>
                  <a:lnTo>
                    <a:pt x="5618" y="1310"/>
                  </a:lnTo>
                  <a:lnTo>
                    <a:pt x="6083" y="1056"/>
                  </a:lnTo>
                  <a:lnTo>
                    <a:pt x="6547" y="845"/>
                  </a:lnTo>
                  <a:lnTo>
                    <a:pt x="7054" y="676"/>
                  </a:lnTo>
                  <a:lnTo>
                    <a:pt x="7561" y="507"/>
                  </a:lnTo>
                  <a:lnTo>
                    <a:pt x="8068" y="338"/>
                  </a:lnTo>
                  <a:lnTo>
                    <a:pt x="8575" y="211"/>
                  </a:lnTo>
                  <a:lnTo>
                    <a:pt x="9082" y="127"/>
                  </a:lnTo>
                  <a:lnTo>
                    <a:pt x="9631" y="42"/>
                  </a:lnTo>
                  <a:lnTo>
                    <a:pt x="10180" y="0"/>
                  </a:lnTo>
                  <a:lnTo>
                    <a:pt x="10729" y="0"/>
                  </a:lnTo>
                  <a:lnTo>
                    <a:pt x="1072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231825" y="2121475"/>
              <a:ext cx="440350" cy="440350"/>
            </a:xfrm>
            <a:custGeom>
              <a:avLst/>
              <a:gdLst/>
              <a:ahLst/>
              <a:cxnLst/>
              <a:rect l="l" t="t" r="r" b="b"/>
              <a:pathLst>
                <a:path w="17614" h="17614" fill="none" extrusionOk="0">
                  <a:moveTo>
                    <a:pt x="8786" y="0"/>
                  </a:moveTo>
                  <a:lnTo>
                    <a:pt x="8786" y="0"/>
                  </a:lnTo>
                  <a:lnTo>
                    <a:pt x="9715" y="42"/>
                  </a:lnTo>
                  <a:lnTo>
                    <a:pt x="10560" y="169"/>
                  </a:lnTo>
                  <a:lnTo>
                    <a:pt x="11405" y="380"/>
                  </a:lnTo>
                  <a:lnTo>
                    <a:pt x="12207" y="676"/>
                  </a:lnTo>
                  <a:lnTo>
                    <a:pt x="13010" y="1056"/>
                  </a:lnTo>
                  <a:lnTo>
                    <a:pt x="13728" y="1521"/>
                  </a:lnTo>
                  <a:lnTo>
                    <a:pt x="14404" y="2028"/>
                  </a:lnTo>
                  <a:lnTo>
                    <a:pt x="15037" y="2577"/>
                  </a:lnTo>
                  <a:lnTo>
                    <a:pt x="15586" y="3210"/>
                  </a:lnTo>
                  <a:lnTo>
                    <a:pt x="16093" y="3886"/>
                  </a:lnTo>
                  <a:lnTo>
                    <a:pt x="16558" y="4604"/>
                  </a:lnTo>
                  <a:lnTo>
                    <a:pt x="16896" y="5365"/>
                  </a:lnTo>
                  <a:lnTo>
                    <a:pt x="17192" y="6209"/>
                  </a:lnTo>
                  <a:lnTo>
                    <a:pt x="17403" y="7054"/>
                  </a:lnTo>
                  <a:lnTo>
                    <a:pt x="17572" y="7899"/>
                  </a:lnTo>
                  <a:lnTo>
                    <a:pt x="17614" y="8828"/>
                  </a:lnTo>
                  <a:lnTo>
                    <a:pt x="17614" y="8828"/>
                  </a:lnTo>
                  <a:lnTo>
                    <a:pt x="17572" y="9715"/>
                  </a:lnTo>
                  <a:lnTo>
                    <a:pt x="17403" y="10602"/>
                  </a:lnTo>
                  <a:lnTo>
                    <a:pt x="17192" y="11447"/>
                  </a:lnTo>
                  <a:lnTo>
                    <a:pt x="16896" y="12250"/>
                  </a:lnTo>
                  <a:lnTo>
                    <a:pt x="16558" y="13010"/>
                  </a:lnTo>
                  <a:lnTo>
                    <a:pt x="16093" y="13728"/>
                  </a:lnTo>
                  <a:lnTo>
                    <a:pt x="15586" y="14404"/>
                  </a:lnTo>
                  <a:lnTo>
                    <a:pt x="15037" y="15037"/>
                  </a:lnTo>
                  <a:lnTo>
                    <a:pt x="14404" y="15587"/>
                  </a:lnTo>
                  <a:lnTo>
                    <a:pt x="13728" y="16093"/>
                  </a:lnTo>
                  <a:lnTo>
                    <a:pt x="13010" y="16558"/>
                  </a:lnTo>
                  <a:lnTo>
                    <a:pt x="12207" y="16938"/>
                  </a:lnTo>
                  <a:lnTo>
                    <a:pt x="11405" y="17234"/>
                  </a:lnTo>
                  <a:lnTo>
                    <a:pt x="10560" y="17445"/>
                  </a:lnTo>
                  <a:lnTo>
                    <a:pt x="9715" y="17572"/>
                  </a:lnTo>
                  <a:lnTo>
                    <a:pt x="8786" y="17614"/>
                  </a:lnTo>
                  <a:lnTo>
                    <a:pt x="8786" y="17614"/>
                  </a:lnTo>
                  <a:lnTo>
                    <a:pt x="7899" y="17572"/>
                  </a:lnTo>
                  <a:lnTo>
                    <a:pt x="7012" y="17445"/>
                  </a:lnTo>
                  <a:lnTo>
                    <a:pt x="6167" y="17234"/>
                  </a:lnTo>
                  <a:lnTo>
                    <a:pt x="5365" y="16938"/>
                  </a:lnTo>
                  <a:lnTo>
                    <a:pt x="4604" y="16558"/>
                  </a:lnTo>
                  <a:lnTo>
                    <a:pt x="3886" y="16093"/>
                  </a:lnTo>
                  <a:lnTo>
                    <a:pt x="3210" y="15587"/>
                  </a:lnTo>
                  <a:lnTo>
                    <a:pt x="2577" y="15037"/>
                  </a:lnTo>
                  <a:lnTo>
                    <a:pt x="1985" y="14404"/>
                  </a:lnTo>
                  <a:lnTo>
                    <a:pt x="1479" y="13728"/>
                  </a:lnTo>
                  <a:lnTo>
                    <a:pt x="1056" y="13010"/>
                  </a:lnTo>
                  <a:lnTo>
                    <a:pt x="676" y="12250"/>
                  </a:lnTo>
                  <a:lnTo>
                    <a:pt x="380" y="11447"/>
                  </a:lnTo>
                  <a:lnTo>
                    <a:pt x="169" y="10602"/>
                  </a:lnTo>
                  <a:lnTo>
                    <a:pt x="42" y="9715"/>
                  </a:lnTo>
                  <a:lnTo>
                    <a:pt x="0" y="8828"/>
                  </a:lnTo>
                  <a:lnTo>
                    <a:pt x="0" y="8828"/>
                  </a:lnTo>
                  <a:lnTo>
                    <a:pt x="42" y="7899"/>
                  </a:lnTo>
                  <a:lnTo>
                    <a:pt x="169" y="7054"/>
                  </a:lnTo>
                  <a:lnTo>
                    <a:pt x="380" y="6209"/>
                  </a:lnTo>
                  <a:lnTo>
                    <a:pt x="676" y="5365"/>
                  </a:lnTo>
                  <a:lnTo>
                    <a:pt x="1056" y="4604"/>
                  </a:lnTo>
                  <a:lnTo>
                    <a:pt x="1479" y="3886"/>
                  </a:lnTo>
                  <a:lnTo>
                    <a:pt x="1985" y="3210"/>
                  </a:lnTo>
                  <a:lnTo>
                    <a:pt x="2577" y="2577"/>
                  </a:lnTo>
                  <a:lnTo>
                    <a:pt x="3210" y="2028"/>
                  </a:lnTo>
                  <a:lnTo>
                    <a:pt x="3886" y="1521"/>
                  </a:lnTo>
                  <a:lnTo>
                    <a:pt x="4604" y="1056"/>
                  </a:lnTo>
                  <a:lnTo>
                    <a:pt x="5365" y="676"/>
                  </a:lnTo>
                  <a:lnTo>
                    <a:pt x="6167" y="380"/>
                  </a:lnTo>
                  <a:lnTo>
                    <a:pt x="7012" y="169"/>
                  </a:lnTo>
                  <a:lnTo>
                    <a:pt x="7899" y="42"/>
                  </a:lnTo>
                  <a:lnTo>
                    <a:pt x="8786" y="0"/>
                  </a:lnTo>
                  <a:lnTo>
                    <a:pt x="8786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280400" y="2170050"/>
              <a:ext cx="343200" cy="343200"/>
            </a:xfrm>
            <a:custGeom>
              <a:avLst/>
              <a:gdLst/>
              <a:ahLst/>
              <a:cxnLst/>
              <a:rect l="l" t="t" r="r" b="b"/>
              <a:pathLst>
                <a:path w="13728" h="13728" fill="none" extrusionOk="0">
                  <a:moveTo>
                    <a:pt x="6843" y="0"/>
                  </a:moveTo>
                  <a:lnTo>
                    <a:pt x="6843" y="0"/>
                  </a:lnTo>
                  <a:lnTo>
                    <a:pt x="7561" y="42"/>
                  </a:lnTo>
                  <a:lnTo>
                    <a:pt x="8237" y="127"/>
                  </a:lnTo>
                  <a:lnTo>
                    <a:pt x="8913" y="296"/>
                  </a:lnTo>
                  <a:lnTo>
                    <a:pt x="9504" y="549"/>
                  </a:lnTo>
                  <a:lnTo>
                    <a:pt x="10138" y="845"/>
                  </a:lnTo>
                  <a:lnTo>
                    <a:pt x="10687" y="1183"/>
                  </a:lnTo>
                  <a:lnTo>
                    <a:pt x="11236" y="1563"/>
                  </a:lnTo>
                  <a:lnTo>
                    <a:pt x="11700" y="2028"/>
                  </a:lnTo>
                  <a:lnTo>
                    <a:pt x="12165" y="2492"/>
                  </a:lnTo>
                  <a:lnTo>
                    <a:pt x="12545" y="3041"/>
                  </a:lnTo>
                  <a:lnTo>
                    <a:pt x="12883" y="3591"/>
                  </a:lnTo>
                  <a:lnTo>
                    <a:pt x="13179" y="4182"/>
                  </a:lnTo>
                  <a:lnTo>
                    <a:pt x="13390" y="4816"/>
                  </a:lnTo>
                  <a:lnTo>
                    <a:pt x="13559" y="5491"/>
                  </a:lnTo>
                  <a:lnTo>
                    <a:pt x="13686" y="6167"/>
                  </a:lnTo>
                  <a:lnTo>
                    <a:pt x="13728" y="6885"/>
                  </a:lnTo>
                  <a:lnTo>
                    <a:pt x="13728" y="6885"/>
                  </a:lnTo>
                  <a:lnTo>
                    <a:pt x="13686" y="7561"/>
                  </a:lnTo>
                  <a:lnTo>
                    <a:pt x="13559" y="8237"/>
                  </a:lnTo>
                  <a:lnTo>
                    <a:pt x="13390" y="8913"/>
                  </a:lnTo>
                  <a:lnTo>
                    <a:pt x="13179" y="9546"/>
                  </a:lnTo>
                  <a:lnTo>
                    <a:pt x="12883" y="10138"/>
                  </a:lnTo>
                  <a:lnTo>
                    <a:pt x="12545" y="10687"/>
                  </a:lnTo>
                  <a:lnTo>
                    <a:pt x="12165" y="11236"/>
                  </a:lnTo>
                  <a:lnTo>
                    <a:pt x="11700" y="11701"/>
                  </a:lnTo>
                  <a:lnTo>
                    <a:pt x="11236" y="12165"/>
                  </a:lnTo>
                  <a:lnTo>
                    <a:pt x="10687" y="12545"/>
                  </a:lnTo>
                  <a:lnTo>
                    <a:pt x="10138" y="12883"/>
                  </a:lnTo>
                  <a:lnTo>
                    <a:pt x="9504" y="13179"/>
                  </a:lnTo>
                  <a:lnTo>
                    <a:pt x="8913" y="13432"/>
                  </a:lnTo>
                  <a:lnTo>
                    <a:pt x="8237" y="13601"/>
                  </a:lnTo>
                  <a:lnTo>
                    <a:pt x="7561" y="13686"/>
                  </a:lnTo>
                  <a:lnTo>
                    <a:pt x="6843" y="13728"/>
                  </a:lnTo>
                  <a:lnTo>
                    <a:pt x="6843" y="13728"/>
                  </a:lnTo>
                  <a:lnTo>
                    <a:pt x="6167" y="13686"/>
                  </a:lnTo>
                  <a:lnTo>
                    <a:pt x="5449" y="13601"/>
                  </a:lnTo>
                  <a:lnTo>
                    <a:pt x="4815" y="13432"/>
                  </a:lnTo>
                  <a:lnTo>
                    <a:pt x="4182" y="13179"/>
                  </a:lnTo>
                  <a:lnTo>
                    <a:pt x="3590" y="12883"/>
                  </a:lnTo>
                  <a:lnTo>
                    <a:pt x="2999" y="12545"/>
                  </a:lnTo>
                  <a:lnTo>
                    <a:pt x="2492" y="12165"/>
                  </a:lnTo>
                  <a:lnTo>
                    <a:pt x="1985" y="11701"/>
                  </a:lnTo>
                  <a:lnTo>
                    <a:pt x="1563" y="11236"/>
                  </a:lnTo>
                  <a:lnTo>
                    <a:pt x="1183" y="10687"/>
                  </a:lnTo>
                  <a:lnTo>
                    <a:pt x="803" y="10138"/>
                  </a:lnTo>
                  <a:lnTo>
                    <a:pt x="549" y="9546"/>
                  </a:lnTo>
                  <a:lnTo>
                    <a:pt x="296" y="8913"/>
                  </a:lnTo>
                  <a:lnTo>
                    <a:pt x="127" y="8237"/>
                  </a:lnTo>
                  <a:lnTo>
                    <a:pt x="42" y="7561"/>
                  </a:lnTo>
                  <a:lnTo>
                    <a:pt x="0" y="6885"/>
                  </a:lnTo>
                  <a:lnTo>
                    <a:pt x="0" y="6885"/>
                  </a:lnTo>
                  <a:lnTo>
                    <a:pt x="42" y="6167"/>
                  </a:lnTo>
                  <a:lnTo>
                    <a:pt x="127" y="5491"/>
                  </a:lnTo>
                  <a:lnTo>
                    <a:pt x="296" y="4816"/>
                  </a:lnTo>
                  <a:lnTo>
                    <a:pt x="549" y="4182"/>
                  </a:lnTo>
                  <a:lnTo>
                    <a:pt x="803" y="3591"/>
                  </a:lnTo>
                  <a:lnTo>
                    <a:pt x="1183" y="3041"/>
                  </a:lnTo>
                  <a:lnTo>
                    <a:pt x="1563" y="2492"/>
                  </a:lnTo>
                  <a:lnTo>
                    <a:pt x="1985" y="2028"/>
                  </a:lnTo>
                  <a:lnTo>
                    <a:pt x="2492" y="1563"/>
                  </a:lnTo>
                  <a:lnTo>
                    <a:pt x="2999" y="1183"/>
                  </a:lnTo>
                  <a:lnTo>
                    <a:pt x="3590" y="845"/>
                  </a:lnTo>
                  <a:lnTo>
                    <a:pt x="4182" y="549"/>
                  </a:lnTo>
                  <a:lnTo>
                    <a:pt x="4815" y="296"/>
                  </a:lnTo>
                  <a:lnTo>
                    <a:pt x="5449" y="127"/>
                  </a:lnTo>
                  <a:lnTo>
                    <a:pt x="6167" y="42"/>
                  </a:lnTo>
                  <a:lnTo>
                    <a:pt x="6843" y="0"/>
                  </a:lnTo>
                  <a:lnTo>
                    <a:pt x="6843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328975" y="2218625"/>
              <a:ext cx="246050" cy="246050"/>
            </a:xfrm>
            <a:custGeom>
              <a:avLst/>
              <a:gdLst/>
              <a:ahLst/>
              <a:cxnLst/>
              <a:rect l="l" t="t" r="r" b="b"/>
              <a:pathLst>
                <a:path w="9842" h="9842" fill="none" extrusionOk="0">
                  <a:moveTo>
                    <a:pt x="4900" y="0"/>
                  </a:moveTo>
                  <a:lnTo>
                    <a:pt x="4900" y="0"/>
                  </a:lnTo>
                  <a:lnTo>
                    <a:pt x="5407" y="42"/>
                  </a:lnTo>
                  <a:lnTo>
                    <a:pt x="5914" y="127"/>
                  </a:lnTo>
                  <a:lnTo>
                    <a:pt x="6378" y="211"/>
                  </a:lnTo>
                  <a:lnTo>
                    <a:pt x="6843" y="380"/>
                  </a:lnTo>
                  <a:lnTo>
                    <a:pt x="7265" y="592"/>
                  </a:lnTo>
                  <a:lnTo>
                    <a:pt x="7645" y="845"/>
                  </a:lnTo>
                  <a:lnTo>
                    <a:pt x="8026" y="1141"/>
                  </a:lnTo>
                  <a:lnTo>
                    <a:pt x="8406" y="1436"/>
                  </a:lnTo>
                  <a:lnTo>
                    <a:pt x="8701" y="1817"/>
                  </a:lnTo>
                  <a:lnTo>
                    <a:pt x="8997" y="2154"/>
                  </a:lnTo>
                  <a:lnTo>
                    <a:pt x="9251" y="2577"/>
                  </a:lnTo>
                  <a:lnTo>
                    <a:pt x="9420" y="2999"/>
                  </a:lnTo>
                  <a:lnTo>
                    <a:pt x="9589" y="3464"/>
                  </a:lnTo>
                  <a:lnTo>
                    <a:pt x="9715" y="3928"/>
                  </a:lnTo>
                  <a:lnTo>
                    <a:pt x="9800" y="4435"/>
                  </a:lnTo>
                  <a:lnTo>
                    <a:pt x="9842" y="4942"/>
                  </a:lnTo>
                  <a:lnTo>
                    <a:pt x="9842" y="4942"/>
                  </a:lnTo>
                  <a:lnTo>
                    <a:pt x="9800" y="5407"/>
                  </a:lnTo>
                  <a:lnTo>
                    <a:pt x="9715" y="5914"/>
                  </a:lnTo>
                  <a:lnTo>
                    <a:pt x="9589" y="6378"/>
                  </a:lnTo>
                  <a:lnTo>
                    <a:pt x="9420" y="6843"/>
                  </a:lnTo>
                  <a:lnTo>
                    <a:pt x="9251" y="7265"/>
                  </a:lnTo>
                  <a:lnTo>
                    <a:pt x="8997" y="7688"/>
                  </a:lnTo>
                  <a:lnTo>
                    <a:pt x="8701" y="8068"/>
                  </a:lnTo>
                  <a:lnTo>
                    <a:pt x="8406" y="8406"/>
                  </a:lnTo>
                  <a:lnTo>
                    <a:pt x="8026" y="8702"/>
                  </a:lnTo>
                  <a:lnTo>
                    <a:pt x="7645" y="8997"/>
                  </a:lnTo>
                  <a:lnTo>
                    <a:pt x="7265" y="9251"/>
                  </a:lnTo>
                  <a:lnTo>
                    <a:pt x="6843" y="9462"/>
                  </a:lnTo>
                  <a:lnTo>
                    <a:pt x="6378" y="9631"/>
                  </a:lnTo>
                  <a:lnTo>
                    <a:pt x="5914" y="9758"/>
                  </a:lnTo>
                  <a:lnTo>
                    <a:pt x="5407" y="9800"/>
                  </a:lnTo>
                  <a:lnTo>
                    <a:pt x="4900" y="9842"/>
                  </a:lnTo>
                  <a:lnTo>
                    <a:pt x="4900" y="9842"/>
                  </a:lnTo>
                  <a:lnTo>
                    <a:pt x="4393" y="9800"/>
                  </a:lnTo>
                  <a:lnTo>
                    <a:pt x="3928" y="9758"/>
                  </a:lnTo>
                  <a:lnTo>
                    <a:pt x="3464" y="9631"/>
                  </a:lnTo>
                  <a:lnTo>
                    <a:pt x="2999" y="9462"/>
                  </a:lnTo>
                  <a:lnTo>
                    <a:pt x="2577" y="9251"/>
                  </a:lnTo>
                  <a:lnTo>
                    <a:pt x="2154" y="8997"/>
                  </a:lnTo>
                  <a:lnTo>
                    <a:pt x="1774" y="8702"/>
                  </a:lnTo>
                  <a:lnTo>
                    <a:pt x="1436" y="8406"/>
                  </a:lnTo>
                  <a:lnTo>
                    <a:pt x="1098" y="8068"/>
                  </a:lnTo>
                  <a:lnTo>
                    <a:pt x="845" y="7688"/>
                  </a:lnTo>
                  <a:lnTo>
                    <a:pt x="592" y="7265"/>
                  </a:lnTo>
                  <a:lnTo>
                    <a:pt x="380" y="6843"/>
                  </a:lnTo>
                  <a:lnTo>
                    <a:pt x="211" y="6378"/>
                  </a:lnTo>
                  <a:lnTo>
                    <a:pt x="85" y="5914"/>
                  </a:lnTo>
                  <a:lnTo>
                    <a:pt x="0" y="5407"/>
                  </a:lnTo>
                  <a:lnTo>
                    <a:pt x="0" y="4942"/>
                  </a:lnTo>
                  <a:lnTo>
                    <a:pt x="0" y="4942"/>
                  </a:lnTo>
                  <a:lnTo>
                    <a:pt x="0" y="4435"/>
                  </a:lnTo>
                  <a:lnTo>
                    <a:pt x="85" y="3928"/>
                  </a:lnTo>
                  <a:lnTo>
                    <a:pt x="211" y="3464"/>
                  </a:lnTo>
                  <a:lnTo>
                    <a:pt x="380" y="2999"/>
                  </a:lnTo>
                  <a:lnTo>
                    <a:pt x="592" y="2577"/>
                  </a:lnTo>
                  <a:lnTo>
                    <a:pt x="845" y="2154"/>
                  </a:lnTo>
                  <a:lnTo>
                    <a:pt x="1098" y="1817"/>
                  </a:lnTo>
                  <a:lnTo>
                    <a:pt x="1436" y="1436"/>
                  </a:lnTo>
                  <a:lnTo>
                    <a:pt x="1774" y="1141"/>
                  </a:lnTo>
                  <a:lnTo>
                    <a:pt x="2154" y="845"/>
                  </a:lnTo>
                  <a:lnTo>
                    <a:pt x="2577" y="592"/>
                  </a:lnTo>
                  <a:lnTo>
                    <a:pt x="2999" y="380"/>
                  </a:lnTo>
                  <a:lnTo>
                    <a:pt x="3464" y="211"/>
                  </a:lnTo>
                  <a:lnTo>
                    <a:pt x="3928" y="127"/>
                  </a:lnTo>
                  <a:lnTo>
                    <a:pt x="4393" y="42"/>
                  </a:lnTo>
                  <a:lnTo>
                    <a:pt x="4900" y="0"/>
                  </a:lnTo>
                  <a:lnTo>
                    <a:pt x="490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377550" y="2267200"/>
              <a:ext cx="148900" cy="148900"/>
            </a:xfrm>
            <a:custGeom>
              <a:avLst/>
              <a:gdLst/>
              <a:ahLst/>
              <a:cxnLst/>
              <a:rect l="l" t="t" r="r" b="b"/>
              <a:pathLst>
                <a:path w="5956" h="5956" fill="none" extrusionOk="0">
                  <a:moveTo>
                    <a:pt x="5956" y="2999"/>
                  </a:moveTo>
                  <a:lnTo>
                    <a:pt x="5956" y="2999"/>
                  </a:lnTo>
                  <a:lnTo>
                    <a:pt x="5914" y="3295"/>
                  </a:lnTo>
                  <a:lnTo>
                    <a:pt x="5871" y="3591"/>
                  </a:lnTo>
                  <a:lnTo>
                    <a:pt x="5787" y="3844"/>
                  </a:lnTo>
                  <a:lnTo>
                    <a:pt x="5702" y="4140"/>
                  </a:lnTo>
                  <a:lnTo>
                    <a:pt x="5576" y="4393"/>
                  </a:lnTo>
                  <a:lnTo>
                    <a:pt x="5449" y="4647"/>
                  </a:lnTo>
                  <a:lnTo>
                    <a:pt x="5280" y="4858"/>
                  </a:lnTo>
                  <a:lnTo>
                    <a:pt x="5069" y="5069"/>
                  </a:lnTo>
                  <a:lnTo>
                    <a:pt x="4858" y="5280"/>
                  </a:lnTo>
                  <a:lnTo>
                    <a:pt x="4647" y="5449"/>
                  </a:lnTo>
                  <a:lnTo>
                    <a:pt x="4393" y="5576"/>
                  </a:lnTo>
                  <a:lnTo>
                    <a:pt x="4140" y="5703"/>
                  </a:lnTo>
                  <a:lnTo>
                    <a:pt x="3844" y="5829"/>
                  </a:lnTo>
                  <a:lnTo>
                    <a:pt x="3548" y="5914"/>
                  </a:lnTo>
                  <a:lnTo>
                    <a:pt x="3253" y="5956"/>
                  </a:lnTo>
                  <a:lnTo>
                    <a:pt x="2957" y="5956"/>
                  </a:lnTo>
                  <a:lnTo>
                    <a:pt x="2957" y="5956"/>
                  </a:lnTo>
                  <a:lnTo>
                    <a:pt x="2661" y="5956"/>
                  </a:lnTo>
                  <a:lnTo>
                    <a:pt x="2366" y="5914"/>
                  </a:lnTo>
                  <a:lnTo>
                    <a:pt x="2070" y="5829"/>
                  </a:lnTo>
                  <a:lnTo>
                    <a:pt x="1816" y="5703"/>
                  </a:lnTo>
                  <a:lnTo>
                    <a:pt x="1563" y="5576"/>
                  </a:lnTo>
                  <a:lnTo>
                    <a:pt x="1310" y="5449"/>
                  </a:lnTo>
                  <a:lnTo>
                    <a:pt x="1056" y="5280"/>
                  </a:lnTo>
                  <a:lnTo>
                    <a:pt x="845" y="5069"/>
                  </a:lnTo>
                  <a:lnTo>
                    <a:pt x="676" y="4858"/>
                  </a:lnTo>
                  <a:lnTo>
                    <a:pt x="507" y="4647"/>
                  </a:lnTo>
                  <a:lnTo>
                    <a:pt x="338" y="4393"/>
                  </a:lnTo>
                  <a:lnTo>
                    <a:pt x="211" y="4140"/>
                  </a:lnTo>
                  <a:lnTo>
                    <a:pt x="127" y="3844"/>
                  </a:lnTo>
                  <a:lnTo>
                    <a:pt x="42" y="3591"/>
                  </a:lnTo>
                  <a:lnTo>
                    <a:pt x="0" y="3295"/>
                  </a:lnTo>
                  <a:lnTo>
                    <a:pt x="0" y="2999"/>
                  </a:lnTo>
                  <a:lnTo>
                    <a:pt x="0" y="2999"/>
                  </a:lnTo>
                  <a:lnTo>
                    <a:pt x="0" y="2661"/>
                  </a:lnTo>
                  <a:lnTo>
                    <a:pt x="42" y="2366"/>
                  </a:lnTo>
                  <a:lnTo>
                    <a:pt x="127" y="2112"/>
                  </a:lnTo>
                  <a:lnTo>
                    <a:pt x="211" y="1817"/>
                  </a:lnTo>
                  <a:lnTo>
                    <a:pt x="338" y="1563"/>
                  </a:lnTo>
                  <a:lnTo>
                    <a:pt x="507" y="1310"/>
                  </a:lnTo>
                  <a:lnTo>
                    <a:pt x="676" y="1098"/>
                  </a:lnTo>
                  <a:lnTo>
                    <a:pt x="845" y="887"/>
                  </a:lnTo>
                  <a:lnTo>
                    <a:pt x="1056" y="676"/>
                  </a:lnTo>
                  <a:lnTo>
                    <a:pt x="1310" y="507"/>
                  </a:lnTo>
                  <a:lnTo>
                    <a:pt x="1563" y="380"/>
                  </a:lnTo>
                  <a:lnTo>
                    <a:pt x="1816" y="254"/>
                  </a:lnTo>
                  <a:lnTo>
                    <a:pt x="2070" y="127"/>
                  </a:lnTo>
                  <a:lnTo>
                    <a:pt x="2366" y="85"/>
                  </a:lnTo>
                  <a:lnTo>
                    <a:pt x="2661" y="42"/>
                  </a:lnTo>
                  <a:lnTo>
                    <a:pt x="2957" y="0"/>
                  </a:lnTo>
                  <a:lnTo>
                    <a:pt x="2957" y="0"/>
                  </a:lnTo>
                  <a:lnTo>
                    <a:pt x="3253" y="42"/>
                  </a:lnTo>
                  <a:lnTo>
                    <a:pt x="3548" y="85"/>
                  </a:lnTo>
                  <a:lnTo>
                    <a:pt x="3844" y="127"/>
                  </a:lnTo>
                  <a:lnTo>
                    <a:pt x="4140" y="254"/>
                  </a:lnTo>
                  <a:lnTo>
                    <a:pt x="4393" y="380"/>
                  </a:lnTo>
                  <a:lnTo>
                    <a:pt x="4647" y="507"/>
                  </a:lnTo>
                  <a:lnTo>
                    <a:pt x="4858" y="676"/>
                  </a:lnTo>
                  <a:lnTo>
                    <a:pt x="5069" y="887"/>
                  </a:lnTo>
                  <a:lnTo>
                    <a:pt x="5280" y="1098"/>
                  </a:lnTo>
                  <a:lnTo>
                    <a:pt x="5449" y="1310"/>
                  </a:lnTo>
                  <a:lnTo>
                    <a:pt x="5576" y="1563"/>
                  </a:lnTo>
                  <a:lnTo>
                    <a:pt x="5702" y="1817"/>
                  </a:lnTo>
                  <a:lnTo>
                    <a:pt x="5787" y="2112"/>
                  </a:lnTo>
                  <a:lnTo>
                    <a:pt x="5871" y="2366"/>
                  </a:lnTo>
                  <a:lnTo>
                    <a:pt x="5914" y="2661"/>
                  </a:lnTo>
                  <a:lnTo>
                    <a:pt x="5956" y="2999"/>
                  </a:lnTo>
                  <a:lnTo>
                    <a:pt x="5956" y="2999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5"/>
          <p:cNvGrpSpPr/>
          <p:nvPr/>
        </p:nvGrpSpPr>
        <p:grpSpPr>
          <a:xfrm rot="5400000">
            <a:off x="296020" y="4293143"/>
            <a:ext cx="548616" cy="1152512"/>
            <a:chOff x="8102650" y="-1"/>
            <a:chExt cx="656239" cy="1378603"/>
          </a:xfrm>
        </p:grpSpPr>
        <p:sp>
          <p:nvSpPr>
            <p:cNvPr id="832" name="Google Shape;832;p15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15"/>
          <p:cNvGrpSpPr/>
          <p:nvPr/>
        </p:nvGrpSpPr>
        <p:grpSpPr>
          <a:xfrm rot="-5400000" flipH="1">
            <a:off x="8293445" y="4293143"/>
            <a:ext cx="548616" cy="1152512"/>
            <a:chOff x="8102650" y="-1"/>
            <a:chExt cx="656239" cy="1378603"/>
          </a:xfrm>
        </p:grpSpPr>
        <p:sp>
          <p:nvSpPr>
            <p:cNvPr id="835" name="Google Shape;835;p15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39" name="Google Shape;839;p16"/>
          <p:cNvGrpSpPr/>
          <p:nvPr/>
        </p:nvGrpSpPr>
        <p:grpSpPr>
          <a:xfrm>
            <a:off x="8206384" y="166"/>
            <a:ext cx="937650" cy="445044"/>
            <a:chOff x="0" y="4599425"/>
            <a:chExt cx="1126983" cy="534909"/>
          </a:xfrm>
        </p:grpSpPr>
        <p:sp>
          <p:nvSpPr>
            <p:cNvPr id="840" name="Google Shape;840;p16"/>
            <p:cNvSpPr/>
            <p:nvPr/>
          </p:nvSpPr>
          <p:spPr>
            <a:xfrm>
              <a:off x="0" y="4599425"/>
              <a:ext cx="1126983" cy="534909"/>
            </a:xfrm>
            <a:custGeom>
              <a:avLst/>
              <a:gdLst/>
              <a:ahLst/>
              <a:cxnLst/>
              <a:rect l="l" t="t" r="r" b="b"/>
              <a:pathLst>
                <a:path w="30794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30793" y="14615"/>
                  </a:lnTo>
                  <a:lnTo>
                    <a:pt x="30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0" y="4599425"/>
              <a:ext cx="83515" cy="534909"/>
            </a:xfrm>
            <a:custGeom>
              <a:avLst/>
              <a:gdLst/>
              <a:ahLst/>
              <a:cxnLst/>
              <a:rect l="l" t="t" r="r" b="b"/>
              <a:pathLst>
                <a:path w="2282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2282" y="1461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23697" y="4599425"/>
              <a:ext cx="75757" cy="534909"/>
            </a:xfrm>
            <a:custGeom>
              <a:avLst/>
              <a:gdLst/>
              <a:ahLst/>
              <a:cxnLst/>
              <a:rect l="l" t="t" r="r" b="b"/>
              <a:pathLst>
                <a:path w="2070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2070" y="14615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248895" y="4599425"/>
              <a:ext cx="66498" cy="534909"/>
            </a:xfrm>
            <a:custGeom>
              <a:avLst/>
              <a:gdLst/>
              <a:ahLst/>
              <a:cxnLst/>
              <a:rect l="l" t="t" r="r" b="b"/>
              <a:pathLst>
                <a:path w="1817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1817" y="1461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72556" y="4599425"/>
              <a:ext cx="58776" cy="534909"/>
            </a:xfrm>
            <a:custGeom>
              <a:avLst/>
              <a:gdLst/>
              <a:ahLst/>
              <a:cxnLst/>
              <a:rect l="l" t="t" r="r" b="b"/>
              <a:pathLst>
                <a:path w="1606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1606" y="1461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496217" y="4599425"/>
              <a:ext cx="51054" cy="534909"/>
            </a:xfrm>
            <a:custGeom>
              <a:avLst/>
              <a:gdLst/>
              <a:ahLst/>
              <a:cxnLst/>
              <a:rect l="l" t="t" r="r" b="b"/>
              <a:pathLst>
                <a:path w="1395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1395" y="14615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621452" y="4599425"/>
              <a:ext cx="41758" cy="534909"/>
            </a:xfrm>
            <a:custGeom>
              <a:avLst/>
              <a:gdLst/>
              <a:ahLst/>
              <a:cxnLst/>
              <a:rect l="l" t="t" r="r" b="b"/>
              <a:pathLst>
                <a:path w="1141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1141" y="14615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745112" y="4599425"/>
              <a:ext cx="34036" cy="534909"/>
            </a:xfrm>
            <a:custGeom>
              <a:avLst/>
              <a:gdLst/>
              <a:ahLst/>
              <a:cxnLst/>
              <a:rect l="l" t="t" r="r" b="b"/>
              <a:pathLst>
                <a:path w="930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930" y="14615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870310" y="4599425"/>
              <a:ext cx="24777" cy="534909"/>
            </a:xfrm>
            <a:custGeom>
              <a:avLst/>
              <a:gdLst/>
              <a:ahLst/>
              <a:cxnLst/>
              <a:rect l="l" t="t" r="r" b="b"/>
              <a:pathLst>
                <a:path w="677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677" y="1461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993971" y="4599425"/>
              <a:ext cx="17054" cy="534909"/>
            </a:xfrm>
            <a:custGeom>
              <a:avLst/>
              <a:gdLst/>
              <a:ahLst/>
              <a:cxnLst/>
              <a:rect l="l" t="t" r="r" b="b"/>
              <a:pathLst>
                <a:path w="466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466" y="14615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1119206" y="4599425"/>
              <a:ext cx="7759" cy="534909"/>
            </a:xfrm>
            <a:custGeom>
              <a:avLst/>
              <a:gdLst/>
              <a:ahLst/>
              <a:cxnLst/>
              <a:rect l="l" t="t" r="r" b="b"/>
              <a:pathLst>
                <a:path w="212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211" y="14615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6"/>
          <p:cNvGrpSpPr/>
          <p:nvPr/>
        </p:nvGrpSpPr>
        <p:grpSpPr>
          <a:xfrm rot="10800000" flipH="1">
            <a:off x="-1905" y="1"/>
            <a:ext cx="548616" cy="1152512"/>
            <a:chOff x="8102650" y="-1"/>
            <a:chExt cx="656239" cy="1378603"/>
          </a:xfrm>
        </p:grpSpPr>
        <p:sp>
          <p:nvSpPr>
            <p:cNvPr id="852" name="Google Shape;852;p16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16"/>
          <p:cNvGrpSpPr/>
          <p:nvPr/>
        </p:nvGrpSpPr>
        <p:grpSpPr>
          <a:xfrm rot="10800000" flipH="1">
            <a:off x="1" y="4065424"/>
            <a:ext cx="544795" cy="1078177"/>
            <a:chOff x="1" y="4"/>
            <a:chExt cx="544795" cy="1078177"/>
          </a:xfrm>
        </p:grpSpPr>
        <p:grpSp>
          <p:nvGrpSpPr>
            <p:cNvPr id="855" name="Google Shape;855;p16"/>
            <p:cNvGrpSpPr/>
            <p:nvPr/>
          </p:nvGrpSpPr>
          <p:grpSpPr>
            <a:xfrm>
              <a:off x="1" y="533404"/>
              <a:ext cx="544795" cy="544777"/>
              <a:chOff x="609825" y="1004250"/>
              <a:chExt cx="770900" cy="770875"/>
            </a:xfrm>
          </p:grpSpPr>
          <p:sp>
            <p:nvSpPr>
              <p:cNvPr id="856" name="Google Shape;856;p16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16"/>
            <p:cNvGrpSpPr/>
            <p:nvPr/>
          </p:nvGrpSpPr>
          <p:grpSpPr>
            <a:xfrm>
              <a:off x="1" y="4"/>
              <a:ext cx="544795" cy="544777"/>
              <a:chOff x="609825" y="1004250"/>
              <a:chExt cx="770900" cy="770875"/>
            </a:xfrm>
          </p:grpSpPr>
          <p:sp>
            <p:nvSpPr>
              <p:cNvPr id="866" name="Google Shape;866;p16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5" name="Google Shape;875;p16"/>
          <p:cNvGrpSpPr/>
          <p:nvPr/>
        </p:nvGrpSpPr>
        <p:grpSpPr>
          <a:xfrm rot="10800000" flipH="1">
            <a:off x="8503082" y="4054578"/>
            <a:ext cx="544853" cy="544853"/>
            <a:chOff x="-951450" y="-3349675"/>
            <a:chExt cx="1391706" cy="1391706"/>
          </a:xfrm>
        </p:grpSpPr>
        <p:sp>
          <p:nvSpPr>
            <p:cNvPr id="876" name="Google Shape;876;p16"/>
            <p:cNvSpPr/>
            <p:nvPr/>
          </p:nvSpPr>
          <p:spPr>
            <a:xfrm>
              <a:off x="-951450" y="-3096126"/>
              <a:ext cx="463285" cy="928466"/>
            </a:xfrm>
            <a:custGeom>
              <a:avLst/>
              <a:gdLst/>
              <a:ahLst/>
              <a:cxnLst/>
              <a:rect l="l" t="t" r="r" b="b"/>
              <a:pathLst>
                <a:path w="10265" h="20572" extrusionOk="0">
                  <a:moveTo>
                    <a:pt x="0" y="1"/>
                  </a:moveTo>
                  <a:lnTo>
                    <a:pt x="0" y="20571"/>
                  </a:lnTo>
                  <a:lnTo>
                    <a:pt x="550" y="20529"/>
                  </a:lnTo>
                  <a:lnTo>
                    <a:pt x="1056" y="20487"/>
                  </a:lnTo>
                  <a:lnTo>
                    <a:pt x="1563" y="20444"/>
                  </a:lnTo>
                  <a:lnTo>
                    <a:pt x="2070" y="20360"/>
                  </a:lnTo>
                  <a:lnTo>
                    <a:pt x="2577" y="20233"/>
                  </a:lnTo>
                  <a:lnTo>
                    <a:pt x="3084" y="20106"/>
                  </a:lnTo>
                  <a:lnTo>
                    <a:pt x="4013" y="19726"/>
                  </a:lnTo>
                  <a:lnTo>
                    <a:pt x="4900" y="19304"/>
                  </a:lnTo>
                  <a:lnTo>
                    <a:pt x="5745" y="18797"/>
                  </a:lnTo>
                  <a:lnTo>
                    <a:pt x="6548" y="18206"/>
                  </a:lnTo>
                  <a:lnTo>
                    <a:pt x="7266" y="17530"/>
                  </a:lnTo>
                  <a:lnTo>
                    <a:pt x="7942" y="16812"/>
                  </a:lnTo>
                  <a:lnTo>
                    <a:pt x="8533" y="16009"/>
                  </a:lnTo>
                  <a:lnTo>
                    <a:pt x="9040" y="15164"/>
                  </a:lnTo>
                  <a:lnTo>
                    <a:pt x="9462" y="14277"/>
                  </a:lnTo>
                  <a:lnTo>
                    <a:pt x="9800" y="13348"/>
                  </a:lnTo>
                  <a:lnTo>
                    <a:pt x="9969" y="12841"/>
                  </a:lnTo>
                  <a:lnTo>
                    <a:pt x="10053" y="12334"/>
                  </a:lnTo>
                  <a:lnTo>
                    <a:pt x="10180" y="11828"/>
                  </a:lnTo>
                  <a:lnTo>
                    <a:pt x="10222" y="11321"/>
                  </a:lnTo>
                  <a:lnTo>
                    <a:pt x="10265" y="10814"/>
                  </a:lnTo>
                  <a:lnTo>
                    <a:pt x="10265" y="10265"/>
                  </a:lnTo>
                  <a:lnTo>
                    <a:pt x="10265" y="9758"/>
                  </a:lnTo>
                  <a:lnTo>
                    <a:pt x="10222" y="9209"/>
                  </a:lnTo>
                  <a:lnTo>
                    <a:pt x="10180" y="8702"/>
                  </a:lnTo>
                  <a:lnTo>
                    <a:pt x="10053" y="8195"/>
                  </a:lnTo>
                  <a:lnTo>
                    <a:pt x="9969" y="7730"/>
                  </a:lnTo>
                  <a:lnTo>
                    <a:pt x="9800" y="7223"/>
                  </a:lnTo>
                  <a:lnTo>
                    <a:pt x="9462" y="6294"/>
                  </a:lnTo>
                  <a:lnTo>
                    <a:pt x="9040" y="5365"/>
                  </a:lnTo>
                  <a:lnTo>
                    <a:pt x="8533" y="4520"/>
                  </a:lnTo>
                  <a:lnTo>
                    <a:pt x="7942" y="3760"/>
                  </a:lnTo>
                  <a:lnTo>
                    <a:pt x="7266" y="3000"/>
                  </a:lnTo>
                  <a:lnTo>
                    <a:pt x="6548" y="2366"/>
                  </a:lnTo>
                  <a:lnTo>
                    <a:pt x="5745" y="1775"/>
                  </a:lnTo>
                  <a:lnTo>
                    <a:pt x="4900" y="1226"/>
                  </a:lnTo>
                  <a:lnTo>
                    <a:pt x="4013" y="803"/>
                  </a:lnTo>
                  <a:lnTo>
                    <a:pt x="3084" y="465"/>
                  </a:lnTo>
                  <a:lnTo>
                    <a:pt x="2577" y="338"/>
                  </a:lnTo>
                  <a:lnTo>
                    <a:pt x="2070" y="212"/>
                  </a:lnTo>
                  <a:lnTo>
                    <a:pt x="1563" y="127"/>
                  </a:lnTo>
                  <a:lnTo>
                    <a:pt x="1056" y="4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-488220" y="-3096126"/>
              <a:ext cx="928466" cy="928466"/>
            </a:xfrm>
            <a:custGeom>
              <a:avLst/>
              <a:gdLst/>
              <a:ahLst/>
              <a:cxnLst/>
              <a:rect l="l" t="t" r="r" b="b"/>
              <a:pathLst>
                <a:path w="20572" h="20572" extrusionOk="0">
                  <a:moveTo>
                    <a:pt x="9758" y="1"/>
                  </a:moveTo>
                  <a:lnTo>
                    <a:pt x="9251" y="43"/>
                  </a:lnTo>
                  <a:lnTo>
                    <a:pt x="8744" y="127"/>
                  </a:lnTo>
                  <a:lnTo>
                    <a:pt x="8237" y="212"/>
                  </a:lnTo>
                  <a:lnTo>
                    <a:pt x="7731" y="338"/>
                  </a:lnTo>
                  <a:lnTo>
                    <a:pt x="7224" y="465"/>
                  </a:lnTo>
                  <a:lnTo>
                    <a:pt x="6294" y="803"/>
                  </a:lnTo>
                  <a:lnTo>
                    <a:pt x="5407" y="1226"/>
                  </a:lnTo>
                  <a:lnTo>
                    <a:pt x="4563" y="1775"/>
                  </a:lnTo>
                  <a:lnTo>
                    <a:pt x="3760" y="2366"/>
                  </a:lnTo>
                  <a:lnTo>
                    <a:pt x="3042" y="3000"/>
                  </a:lnTo>
                  <a:lnTo>
                    <a:pt x="2366" y="3760"/>
                  </a:lnTo>
                  <a:lnTo>
                    <a:pt x="1775" y="4520"/>
                  </a:lnTo>
                  <a:lnTo>
                    <a:pt x="1268" y="5365"/>
                  </a:lnTo>
                  <a:lnTo>
                    <a:pt x="845" y="6294"/>
                  </a:lnTo>
                  <a:lnTo>
                    <a:pt x="465" y="7223"/>
                  </a:lnTo>
                  <a:lnTo>
                    <a:pt x="339" y="7730"/>
                  </a:lnTo>
                  <a:lnTo>
                    <a:pt x="212" y="8195"/>
                  </a:lnTo>
                  <a:lnTo>
                    <a:pt x="127" y="8702"/>
                  </a:lnTo>
                  <a:lnTo>
                    <a:pt x="85" y="9209"/>
                  </a:lnTo>
                  <a:lnTo>
                    <a:pt x="43" y="9758"/>
                  </a:lnTo>
                  <a:lnTo>
                    <a:pt x="1" y="10265"/>
                  </a:lnTo>
                  <a:lnTo>
                    <a:pt x="43" y="10814"/>
                  </a:lnTo>
                  <a:lnTo>
                    <a:pt x="85" y="11321"/>
                  </a:lnTo>
                  <a:lnTo>
                    <a:pt x="127" y="11828"/>
                  </a:lnTo>
                  <a:lnTo>
                    <a:pt x="212" y="12334"/>
                  </a:lnTo>
                  <a:lnTo>
                    <a:pt x="339" y="12841"/>
                  </a:lnTo>
                  <a:lnTo>
                    <a:pt x="465" y="13348"/>
                  </a:lnTo>
                  <a:lnTo>
                    <a:pt x="845" y="14277"/>
                  </a:lnTo>
                  <a:lnTo>
                    <a:pt x="1268" y="15164"/>
                  </a:lnTo>
                  <a:lnTo>
                    <a:pt x="1775" y="16009"/>
                  </a:lnTo>
                  <a:lnTo>
                    <a:pt x="2366" y="16812"/>
                  </a:lnTo>
                  <a:lnTo>
                    <a:pt x="3042" y="17530"/>
                  </a:lnTo>
                  <a:lnTo>
                    <a:pt x="3760" y="18206"/>
                  </a:lnTo>
                  <a:lnTo>
                    <a:pt x="4563" y="18797"/>
                  </a:lnTo>
                  <a:lnTo>
                    <a:pt x="5407" y="19304"/>
                  </a:lnTo>
                  <a:lnTo>
                    <a:pt x="6294" y="19726"/>
                  </a:lnTo>
                  <a:lnTo>
                    <a:pt x="7224" y="20106"/>
                  </a:lnTo>
                  <a:lnTo>
                    <a:pt x="7731" y="20233"/>
                  </a:lnTo>
                  <a:lnTo>
                    <a:pt x="8237" y="20360"/>
                  </a:lnTo>
                  <a:lnTo>
                    <a:pt x="8744" y="20444"/>
                  </a:lnTo>
                  <a:lnTo>
                    <a:pt x="9251" y="20487"/>
                  </a:lnTo>
                  <a:lnTo>
                    <a:pt x="9758" y="20529"/>
                  </a:lnTo>
                  <a:lnTo>
                    <a:pt x="10307" y="20571"/>
                  </a:lnTo>
                  <a:lnTo>
                    <a:pt x="10814" y="20529"/>
                  </a:lnTo>
                  <a:lnTo>
                    <a:pt x="11321" y="20487"/>
                  </a:lnTo>
                  <a:lnTo>
                    <a:pt x="11870" y="20444"/>
                  </a:lnTo>
                  <a:lnTo>
                    <a:pt x="12377" y="20360"/>
                  </a:lnTo>
                  <a:lnTo>
                    <a:pt x="12841" y="20233"/>
                  </a:lnTo>
                  <a:lnTo>
                    <a:pt x="13348" y="20106"/>
                  </a:lnTo>
                  <a:lnTo>
                    <a:pt x="14278" y="19726"/>
                  </a:lnTo>
                  <a:lnTo>
                    <a:pt x="15207" y="19304"/>
                  </a:lnTo>
                  <a:lnTo>
                    <a:pt x="16052" y="18797"/>
                  </a:lnTo>
                  <a:lnTo>
                    <a:pt x="16812" y="18206"/>
                  </a:lnTo>
                  <a:lnTo>
                    <a:pt x="17572" y="17530"/>
                  </a:lnTo>
                  <a:lnTo>
                    <a:pt x="18206" y="16812"/>
                  </a:lnTo>
                  <a:lnTo>
                    <a:pt x="18797" y="16009"/>
                  </a:lnTo>
                  <a:lnTo>
                    <a:pt x="19304" y="15164"/>
                  </a:lnTo>
                  <a:lnTo>
                    <a:pt x="19769" y="14277"/>
                  </a:lnTo>
                  <a:lnTo>
                    <a:pt x="20107" y="13348"/>
                  </a:lnTo>
                  <a:lnTo>
                    <a:pt x="20233" y="12841"/>
                  </a:lnTo>
                  <a:lnTo>
                    <a:pt x="20360" y="12334"/>
                  </a:lnTo>
                  <a:lnTo>
                    <a:pt x="20445" y="11828"/>
                  </a:lnTo>
                  <a:lnTo>
                    <a:pt x="20529" y="11321"/>
                  </a:lnTo>
                  <a:lnTo>
                    <a:pt x="20571" y="10814"/>
                  </a:lnTo>
                  <a:lnTo>
                    <a:pt x="20571" y="10265"/>
                  </a:lnTo>
                  <a:lnTo>
                    <a:pt x="20571" y="9758"/>
                  </a:lnTo>
                  <a:lnTo>
                    <a:pt x="20529" y="9209"/>
                  </a:lnTo>
                  <a:lnTo>
                    <a:pt x="20445" y="8702"/>
                  </a:lnTo>
                  <a:lnTo>
                    <a:pt x="20360" y="8195"/>
                  </a:lnTo>
                  <a:lnTo>
                    <a:pt x="20233" y="7730"/>
                  </a:lnTo>
                  <a:lnTo>
                    <a:pt x="20107" y="7223"/>
                  </a:lnTo>
                  <a:lnTo>
                    <a:pt x="19769" y="6294"/>
                  </a:lnTo>
                  <a:lnTo>
                    <a:pt x="19304" y="5365"/>
                  </a:lnTo>
                  <a:lnTo>
                    <a:pt x="18797" y="4520"/>
                  </a:lnTo>
                  <a:lnTo>
                    <a:pt x="18206" y="3760"/>
                  </a:lnTo>
                  <a:lnTo>
                    <a:pt x="17572" y="3000"/>
                  </a:lnTo>
                  <a:lnTo>
                    <a:pt x="16812" y="2366"/>
                  </a:lnTo>
                  <a:lnTo>
                    <a:pt x="16052" y="1775"/>
                  </a:lnTo>
                  <a:lnTo>
                    <a:pt x="15207" y="1226"/>
                  </a:lnTo>
                  <a:lnTo>
                    <a:pt x="14278" y="803"/>
                  </a:lnTo>
                  <a:lnTo>
                    <a:pt x="13348" y="465"/>
                  </a:lnTo>
                  <a:lnTo>
                    <a:pt x="12841" y="338"/>
                  </a:lnTo>
                  <a:lnTo>
                    <a:pt x="12377" y="212"/>
                  </a:lnTo>
                  <a:lnTo>
                    <a:pt x="11870" y="127"/>
                  </a:lnTo>
                  <a:lnTo>
                    <a:pt x="11321" y="43"/>
                  </a:lnTo>
                  <a:lnTo>
                    <a:pt x="10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-951450" y="-3349675"/>
              <a:ext cx="1391706" cy="1391706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0" y="1"/>
                  </a:moveTo>
                  <a:lnTo>
                    <a:pt x="0" y="30835"/>
                  </a:lnTo>
                  <a:lnTo>
                    <a:pt x="30835" y="30835"/>
                  </a:lnTo>
                  <a:lnTo>
                    <a:pt x="30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16"/>
          <p:cNvGrpSpPr/>
          <p:nvPr/>
        </p:nvGrpSpPr>
        <p:grpSpPr>
          <a:xfrm rot="10800000" flipH="1">
            <a:off x="8501212" y="4599425"/>
            <a:ext cx="548613" cy="548613"/>
            <a:chOff x="2134675" y="2024325"/>
            <a:chExt cx="634675" cy="634675"/>
          </a:xfrm>
        </p:grpSpPr>
        <p:sp>
          <p:nvSpPr>
            <p:cNvPr id="880" name="Google Shape;880;p16"/>
            <p:cNvSpPr/>
            <p:nvPr/>
          </p:nvSpPr>
          <p:spPr>
            <a:xfrm>
              <a:off x="2377550" y="2267200"/>
              <a:ext cx="148900" cy="148900"/>
            </a:xfrm>
            <a:custGeom>
              <a:avLst/>
              <a:gdLst/>
              <a:ahLst/>
              <a:cxnLst/>
              <a:rect l="l" t="t" r="r" b="b"/>
              <a:pathLst>
                <a:path w="5956" h="5956" fill="none" extrusionOk="0">
                  <a:moveTo>
                    <a:pt x="5956" y="2999"/>
                  </a:moveTo>
                  <a:lnTo>
                    <a:pt x="5956" y="2999"/>
                  </a:lnTo>
                  <a:lnTo>
                    <a:pt x="5914" y="3295"/>
                  </a:lnTo>
                  <a:lnTo>
                    <a:pt x="5871" y="3591"/>
                  </a:lnTo>
                  <a:lnTo>
                    <a:pt x="5787" y="3844"/>
                  </a:lnTo>
                  <a:lnTo>
                    <a:pt x="5702" y="4140"/>
                  </a:lnTo>
                  <a:lnTo>
                    <a:pt x="5576" y="4393"/>
                  </a:lnTo>
                  <a:lnTo>
                    <a:pt x="5449" y="4647"/>
                  </a:lnTo>
                  <a:lnTo>
                    <a:pt x="5280" y="4858"/>
                  </a:lnTo>
                  <a:lnTo>
                    <a:pt x="5069" y="5069"/>
                  </a:lnTo>
                  <a:lnTo>
                    <a:pt x="4858" y="5280"/>
                  </a:lnTo>
                  <a:lnTo>
                    <a:pt x="4647" y="5449"/>
                  </a:lnTo>
                  <a:lnTo>
                    <a:pt x="4393" y="5576"/>
                  </a:lnTo>
                  <a:lnTo>
                    <a:pt x="4140" y="5703"/>
                  </a:lnTo>
                  <a:lnTo>
                    <a:pt x="3844" y="5829"/>
                  </a:lnTo>
                  <a:lnTo>
                    <a:pt x="3548" y="5914"/>
                  </a:lnTo>
                  <a:lnTo>
                    <a:pt x="3253" y="5956"/>
                  </a:lnTo>
                  <a:lnTo>
                    <a:pt x="2957" y="5956"/>
                  </a:lnTo>
                  <a:lnTo>
                    <a:pt x="2957" y="5956"/>
                  </a:lnTo>
                  <a:lnTo>
                    <a:pt x="2661" y="5956"/>
                  </a:lnTo>
                  <a:lnTo>
                    <a:pt x="2366" y="5914"/>
                  </a:lnTo>
                  <a:lnTo>
                    <a:pt x="2070" y="5829"/>
                  </a:lnTo>
                  <a:lnTo>
                    <a:pt x="1816" y="5703"/>
                  </a:lnTo>
                  <a:lnTo>
                    <a:pt x="1563" y="5576"/>
                  </a:lnTo>
                  <a:lnTo>
                    <a:pt x="1310" y="5449"/>
                  </a:lnTo>
                  <a:lnTo>
                    <a:pt x="1056" y="5280"/>
                  </a:lnTo>
                  <a:lnTo>
                    <a:pt x="845" y="5069"/>
                  </a:lnTo>
                  <a:lnTo>
                    <a:pt x="676" y="4858"/>
                  </a:lnTo>
                  <a:lnTo>
                    <a:pt x="507" y="4647"/>
                  </a:lnTo>
                  <a:lnTo>
                    <a:pt x="338" y="4393"/>
                  </a:lnTo>
                  <a:lnTo>
                    <a:pt x="211" y="4140"/>
                  </a:lnTo>
                  <a:lnTo>
                    <a:pt x="127" y="3844"/>
                  </a:lnTo>
                  <a:lnTo>
                    <a:pt x="42" y="3591"/>
                  </a:lnTo>
                  <a:lnTo>
                    <a:pt x="0" y="3295"/>
                  </a:lnTo>
                  <a:lnTo>
                    <a:pt x="0" y="2999"/>
                  </a:lnTo>
                  <a:lnTo>
                    <a:pt x="0" y="2999"/>
                  </a:lnTo>
                  <a:lnTo>
                    <a:pt x="0" y="2661"/>
                  </a:lnTo>
                  <a:lnTo>
                    <a:pt x="42" y="2366"/>
                  </a:lnTo>
                  <a:lnTo>
                    <a:pt x="127" y="2112"/>
                  </a:lnTo>
                  <a:lnTo>
                    <a:pt x="211" y="1817"/>
                  </a:lnTo>
                  <a:lnTo>
                    <a:pt x="338" y="1563"/>
                  </a:lnTo>
                  <a:lnTo>
                    <a:pt x="507" y="1310"/>
                  </a:lnTo>
                  <a:lnTo>
                    <a:pt x="676" y="1098"/>
                  </a:lnTo>
                  <a:lnTo>
                    <a:pt x="845" y="887"/>
                  </a:lnTo>
                  <a:lnTo>
                    <a:pt x="1056" y="676"/>
                  </a:lnTo>
                  <a:lnTo>
                    <a:pt x="1310" y="507"/>
                  </a:lnTo>
                  <a:lnTo>
                    <a:pt x="1563" y="380"/>
                  </a:lnTo>
                  <a:lnTo>
                    <a:pt x="1816" y="254"/>
                  </a:lnTo>
                  <a:lnTo>
                    <a:pt x="2070" y="127"/>
                  </a:lnTo>
                  <a:lnTo>
                    <a:pt x="2366" y="85"/>
                  </a:lnTo>
                  <a:lnTo>
                    <a:pt x="2661" y="42"/>
                  </a:lnTo>
                  <a:lnTo>
                    <a:pt x="2957" y="0"/>
                  </a:lnTo>
                  <a:lnTo>
                    <a:pt x="2957" y="0"/>
                  </a:lnTo>
                  <a:lnTo>
                    <a:pt x="3253" y="42"/>
                  </a:lnTo>
                  <a:lnTo>
                    <a:pt x="3548" y="85"/>
                  </a:lnTo>
                  <a:lnTo>
                    <a:pt x="3844" y="127"/>
                  </a:lnTo>
                  <a:lnTo>
                    <a:pt x="4140" y="254"/>
                  </a:lnTo>
                  <a:lnTo>
                    <a:pt x="4393" y="380"/>
                  </a:lnTo>
                  <a:lnTo>
                    <a:pt x="4647" y="507"/>
                  </a:lnTo>
                  <a:lnTo>
                    <a:pt x="4858" y="676"/>
                  </a:lnTo>
                  <a:lnTo>
                    <a:pt x="5069" y="887"/>
                  </a:lnTo>
                  <a:lnTo>
                    <a:pt x="5280" y="1098"/>
                  </a:lnTo>
                  <a:lnTo>
                    <a:pt x="5449" y="1310"/>
                  </a:lnTo>
                  <a:lnTo>
                    <a:pt x="5576" y="1563"/>
                  </a:lnTo>
                  <a:lnTo>
                    <a:pt x="5702" y="1817"/>
                  </a:lnTo>
                  <a:lnTo>
                    <a:pt x="5787" y="2112"/>
                  </a:lnTo>
                  <a:lnTo>
                    <a:pt x="5871" y="2366"/>
                  </a:lnTo>
                  <a:lnTo>
                    <a:pt x="5914" y="2661"/>
                  </a:lnTo>
                  <a:lnTo>
                    <a:pt x="5956" y="2999"/>
                  </a:lnTo>
                  <a:lnTo>
                    <a:pt x="5956" y="2999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2328975" y="2218625"/>
              <a:ext cx="246050" cy="246050"/>
            </a:xfrm>
            <a:custGeom>
              <a:avLst/>
              <a:gdLst/>
              <a:ahLst/>
              <a:cxnLst/>
              <a:rect l="l" t="t" r="r" b="b"/>
              <a:pathLst>
                <a:path w="9842" h="9842" fill="none" extrusionOk="0">
                  <a:moveTo>
                    <a:pt x="4900" y="0"/>
                  </a:moveTo>
                  <a:lnTo>
                    <a:pt x="4900" y="0"/>
                  </a:lnTo>
                  <a:lnTo>
                    <a:pt x="5407" y="42"/>
                  </a:lnTo>
                  <a:lnTo>
                    <a:pt x="5914" y="127"/>
                  </a:lnTo>
                  <a:lnTo>
                    <a:pt x="6378" y="211"/>
                  </a:lnTo>
                  <a:lnTo>
                    <a:pt x="6843" y="380"/>
                  </a:lnTo>
                  <a:lnTo>
                    <a:pt x="7265" y="592"/>
                  </a:lnTo>
                  <a:lnTo>
                    <a:pt x="7645" y="845"/>
                  </a:lnTo>
                  <a:lnTo>
                    <a:pt x="8026" y="1141"/>
                  </a:lnTo>
                  <a:lnTo>
                    <a:pt x="8406" y="1436"/>
                  </a:lnTo>
                  <a:lnTo>
                    <a:pt x="8701" y="1817"/>
                  </a:lnTo>
                  <a:lnTo>
                    <a:pt x="8997" y="2154"/>
                  </a:lnTo>
                  <a:lnTo>
                    <a:pt x="9251" y="2577"/>
                  </a:lnTo>
                  <a:lnTo>
                    <a:pt x="9420" y="2999"/>
                  </a:lnTo>
                  <a:lnTo>
                    <a:pt x="9589" y="3464"/>
                  </a:lnTo>
                  <a:lnTo>
                    <a:pt x="9715" y="3928"/>
                  </a:lnTo>
                  <a:lnTo>
                    <a:pt x="9800" y="4435"/>
                  </a:lnTo>
                  <a:lnTo>
                    <a:pt x="9842" y="4942"/>
                  </a:lnTo>
                  <a:lnTo>
                    <a:pt x="9842" y="4942"/>
                  </a:lnTo>
                  <a:lnTo>
                    <a:pt x="9800" y="5407"/>
                  </a:lnTo>
                  <a:lnTo>
                    <a:pt x="9715" y="5914"/>
                  </a:lnTo>
                  <a:lnTo>
                    <a:pt x="9589" y="6378"/>
                  </a:lnTo>
                  <a:lnTo>
                    <a:pt x="9420" y="6843"/>
                  </a:lnTo>
                  <a:lnTo>
                    <a:pt x="9251" y="7265"/>
                  </a:lnTo>
                  <a:lnTo>
                    <a:pt x="8997" y="7688"/>
                  </a:lnTo>
                  <a:lnTo>
                    <a:pt x="8701" y="8068"/>
                  </a:lnTo>
                  <a:lnTo>
                    <a:pt x="8406" y="8406"/>
                  </a:lnTo>
                  <a:lnTo>
                    <a:pt x="8026" y="8702"/>
                  </a:lnTo>
                  <a:lnTo>
                    <a:pt x="7645" y="8997"/>
                  </a:lnTo>
                  <a:lnTo>
                    <a:pt x="7265" y="9251"/>
                  </a:lnTo>
                  <a:lnTo>
                    <a:pt x="6843" y="9462"/>
                  </a:lnTo>
                  <a:lnTo>
                    <a:pt x="6378" y="9631"/>
                  </a:lnTo>
                  <a:lnTo>
                    <a:pt x="5914" y="9758"/>
                  </a:lnTo>
                  <a:lnTo>
                    <a:pt x="5407" y="9800"/>
                  </a:lnTo>
                  <a:lnTo>
                    <a:pt x="4900" y="9842"/>
                  </a:lnTo>
                  <a:lnTo>
                    <a:pt x="4900" y="9842"/>
                  </a:lnTo>
                  <a:lnTo>
                    <a:pt x="4393" y="9800"/>
                  </a:lnTo>
                  <a:lnTo>
                    <a:pt x="3928" y="9758"/>
                  </a:lnTo>
                  <a:lnTo>
                    <a:pt x="3464" y="9631"/>
                  </a:lnTo>
                  <a:lnTo>
                    <a:pt x="2999" y="9462"/>
                  </a:lnTo>
                  <a:lnTo>
                    <a:pt x="2577" y="9251"/>
                  </a:lnTo>
                  <a:lnTo>
                    <a:pt x="2154" y="8997"/>
                  </a:lnTo>
                  <a:lnTo>
                    <a:pt x="1774" y="8702"/>
                  </a:lnTo>
                  <a:lnTo>
                    <a:pt x="1436" y="8406"/>
                  </a:lnTo>
                  <a:lnTo>
                    <a:pt x="1098" y="8068"/>
                  </a:lnTo>
                  <a:lnTo>
                    <a:pt x="845" y="7688"/>
                  </a:lnTo>
                  <a:lnTo>
                    <a:pt x="592" y="7265"/>
                  </a:lnTo>
                  <a:lnTo>
                    <a:pt x="380" y="6843"/>
                  </a:lnTo>
                  <a:lnTo>
                    <a:pt x="211" y="6378"/>
                  </a:lnTo>
                  <a:lnTo>
                    <a:pt x="85" y="5914"/>
                  </a:lnTo>
                  <a:lnTo>
                    <a:pt x="0" y="5407"/>
                  </a:lnTo>
                  <a:lnTo>
                    <a:pt x="0" y="4942"/>
                  </a:lnTo>
                  <a:lnTo>
                    <a:pt x="0" y="4942"/>
                  </a:lnTo>
                  <a:lnTo>
                    <a:pt x="0" y="4435"/>
                  </a:lnTo>
                  <a:lnTo>
                    <a:pt x="85" y="3928"/>
                  </a:lnTo>
                  <a:lnTo>
                    <a:pt x="211" y="3464"/>
                  </a:lnTo>
                  <a:lnTo>
                    <a:pt x="380" y="2999"/>
                  </a:lnTo>
                  <a:lnTo>
                    <a:pt x="592" y="2577"/>
                  </a:lnTo>
                  <a:lnTo>
                    <a:pt x="845" y="2154"/>
                  </a:lnTo>
                  <a:lnTo>
                    <a:pt x="1098" y="1817"/>
                  </a:lnTo>
                  <a:lnTo>
                    <a:pt x="1436" y="1436"/>
                  </a:lnTo>
                  <a:lnTo>
                    <a:pt x="1774" y="1141"/>
                  </a:lnTo>
                  <a:lnTo>
                    <a:pt x="2154" y="845"/>
                  </a:lnTo>
                  <a:lnTo>
                    <a:pt x="2577" y="592"/>
                  </a:lnTo>
                  <a:lnTo>
                    <a:pt x="2999" y="380"/>
                  </a:lnTo>
                  <a:lnTo>
                    <a:pt x="3464" y="211"/>
                  </a:lnTo>
                  <a:lnTo>
                    <a:pt x="3928" y="127"/>
                  </a:lnTo>
                  <a:lnTo>
                    <a:pt x="4393" y="42"/>
                  </a:lnTo>
                  <a:lnTo>
                    <a:pt x="4900" y="0"/>
                  </a:lnTo>
                  <a:lnTo>
                    <a:pt x="490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2280400" y="2170050"/>
              <a:ext cx="343200" cy="343200"/>
            </a:xfrm>
            <a:custGeom>
              <a:avLst/>
              <a:gdLst/>
              <a:ahLst/>
              <a:cxnLst/>
              <a:rect l="l" t="t" r="r" b="b"/>
              <a:pathLst>
                <a:path w="13728" h="13728" fill="none" extrusionOk="0">
                  <a:moveTo>
                    <a:pt x="6843" y="0"/>
                  </a:moveTo>
                  <a:lnTo>
                    <a:pt x="6843" y="0"/>
                  </a:lnTo>
                  <a:lnTo>
                    <a:pt x="7561" y="42"/>
                  </a:lnTo>
                  <a:lnTo>
                    <a:pt x="8237" y="127"/>
                  </a:lnTo>
                  <a:lnTo>
                    <a:pt x="8913" y="296"/>
                  </a:lnTo>
                  <a:lnTo>
                    <a:pt x="9504" y="549"/>
                  </a:lnTo>
                  <a:lnTo>
                    <a:pt x="10138" y="845"/>
                  </a:lnTo>
                  <a:lnTo>
                    <a:pt x="10687" y="1183"/>
                  </a:lnTo>
                  <a:lnTo>
                    <a:pt x="11236" y="1563"/>
                  </a:lnTo>
                  <a:lnTo>
                    <a:pt x="11700" y="2028"/>
                  </a:lnTo>
                  <a:lnTo>
                    <a:pt x="12165" y="2492"/>
                  </a:lnTo>
                  <a:lnTo>
                    <a:pt x="12545" y="3041"/>
                  </a:lnTo>
                  <a:lnTo>
                    <a:pt x="12883" y="3591"/>
                  </a:lnTo>
                  <a:lnTo>
                    <a:pt x="13179" y="4182"/>
                  </a:lnTo>
                  <a:lnTo>
                    <a:pt x="13390" y="4816"/>
                  </a:lnTo>
                  <a:lnTo>
                    <a:pt x="13559" y="5491"/>
                  </a:lnTo>
                  <a:lnTo>
                    <a:pt x="13686" y="6167"/>
                  </a:lnTo>
                  <a:lnTo>
                    <a:pt x="13728" y="6885"/>
                  </a:lnTo>
                  <a:lnTo>
                    <a:pt x="13728" y="6885"/>
                  </a:lnTo>
                  <a:lnTo>
                    <a:pt x="13686" y="7561"/>
                  </a:lnTo>
                  <a:lnTo>
                    <a:pt x="13559" y="8237"/>
                  </a:lnTo>
                  <a:lnTo>
                    <a:pt x="13390" y="8913"/>
                  </a:lnTo>
                  <a:lnTo>
                    <a:pt x="13179" y="9546"/>
                  </a:lnTo>
                  <a:lnTo>
                    <a:pt x="12883" y="10138"/>
                  </a:lnTo>
                  <a:lnTo>
                    <a:pt x="12545" y="10687"/>
                  </a:lnTo>
                  <a:lnTo>
                    <a:pt x="12165" y="11236"/>
                  </a:lnTo>
                  <a:lnTo>
                    <a:pt x="11700" y="11701"/>
                  </a:lnTo>
                  <a:lnTo>
                    <a:pt x="11236" y="12165"/>
                  </a:lnTo>
                  <a:lnTo>
                    <a:pt x="10687" y="12545"/>
                  </a:lnTo>
                  <a:lnTo>
                    <a:pt x="10138" y="12883"/>
                  </a:lnTo>
                  <a:lnTo>
                    <a:pt x="9504" y="13179"/>
                  </a:lnTo>
                  <a:lnTo>
                    <a:pt x="8913" y="13432"/>
                  </a:lnTo>
                  <a:lnTo>
                    <a:pt x="8237" y="13601"/>
                  </a:lnTo>
                  <a:lnTo>
                    <a:pt x="7561" y="13686"/>
                  </a:lnTo>
                  <a:lnTo>
                    <a:pt x="6843" y="13728"/>
                  </a:lnTo>
                  <a:lnTo>
                    <a:pt x="6843" y="13728"/>
                  </a:lnTo>
                  <a:lnTo>
                    <a:pt x="6167" y="13686"/>
                  </a:lnTo>
                  <a:lnTo>
                    <a:pt x="5449" y="13601"/>
                  </a:lnTo>
                  <a:lnTo>
                    <a:pt x="4815" y="13432"/>
                  </a:lnTo>
                  <a:lnTo>
                    <a:pt x="4182" y="13179"/>
                  </a:lnTo>
                  <a:lnTo>
                    <a:pt x="3590" y="12883"/>
                  </a:lnTo>
                  <a:lnTo>
                    <a:pt x="2999" y="12545"/>
                  </a:lnTo>
                  <a:lnTo>
                    <a:pt x="2492" y="12165"/>
                  </a:lnTo>
                  <a:lnTo>
                    <a:pt x="1985" y="11701"/>
                  </a:lnTo>
                  <a:lnTo>
                    <a:pt x="1563" y="11236"/>
                  </a:lnTo>
                  <a:lnTo>
                    <a:pt x="1183" y="10687"/>
                  </a:lnTo>
                  <a:lnTo>
                    <a:pt x="803" y="10138"/>
                  </a:lnTo>
                  <a:lnTo>
                    <a:pt x="549" y="9546"/>
                  </a:lnTo>
                  <a:lnTo>
                    <a:pt x="296" y="8913"/>
                  </a:lnTo>
                  <a:lnTo>
                    <a:pt x="127" y="8237"/>
                  </a:lnTo>
                  <a:lnTo>
                    <a:pt x="42" y="7561"/>
                  </a:lnTo>
                  <a:lnTo>
                    <a:pt x="0" y="6885"/>
                  </a:lnTo>
                  <a:lnTo>
                    <a:pt x="0" y="6885"/>
                  </a:lnTo>
                  <a:lnTo>
                    <a:pt x="42" y="6167"/>
                  </a:lnTo>
                  <a:lnTo>
                    <a:pt x="127" y="5491"/>
                  </a:lnTo>
                  <a:lnTo>
                    <a:pt x="296" y="4816"/>
                  </a:lnTo>
                  <a:lnTo>
                    <a:pt x="549" y="4182"/>
                  </a:lnTo>
                  <a:lnTo>
                    <a:pt x="803" y="3591"/>
                  </a:lnTo>
                  <a:lnTo>
                    <a:pt x="1183" y="3041"/>
                  </a:lnTo>
                  <a:lnTo>
                    <a:pt x="1563" y="2492"/>
                  </a:lnTo>
                  <a:lnTo>
                    <a:pt x="1985" y="2028"/>
                  </a:lnTo>
                  <a:lnTo>
                    <a:pt x="2492" y="1563"/>
                  </a:lnTo>
                  <a:lnTo>
                    <a:pt x="2999" y="1183"/>
                  </a:lnTo>
                  <a:lnTo>
                    <a:pt x="3590" y="845"/>
                  </a:lnTo>
                  <a:lnTo>
                    <a:pt x="4182" y="549"/>
                  </a:lnTo>
                  <a:lnTo>
                    <a:pt x="4815" y="296"/>
                  </a:lnTo>
                  <a:lnTo>
                    <a:pt x="5449" y="127"/>
                  </a:lnTo>
                  <a:lnTo>
                    <a:pt x="6167" y="42"/>
                  </a:lnTo>
                  <a:lnTo>
                    <a:pt x="6843" y="0"/>
                  </a:lnTo>
                  <a:lnTo>
                    <a:pt x="6843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2231825" y="2121475"/>
              <a:ext cx="440350" cy="440350"/>
            </a:xfrm>
            <a:custGeom>
              <a:avLst/>
              <a:gdLst/>
              <a:ahLst/>
              <a:cxnLst/>
              <a:rect l="l" t="t" r="r" b="b"/>
              <a:pathLst>
                <a:path w="17614" h="17614" fill="none" extrusionOk="0">
                  <a:moveTo>
                    <a:pt x="8786" y="0"/>
                  </a:moveTo>
                  <a:lnTo>
                    <a:pt x="8786" y="0"/>
                  </a:lnTo>
                  <a:lnTo>
                    <a:pt x="9715" y="42"/>
                  </a:lnTo>
                  <a:lnTo>
                    <a:pt x="10560" y="169"/>
                  </a:lnTo>
                  <a:lnTo>
                    <a:pt x="11405" y="380"/>
                  </a:lnTo>
                  <a:lnTo>
                    <a:pt x="12207" y="676"/>
                  </a:lnTo>
                  <a:lnTo>
                    <a:pt x="13010" y="1056"/>
                  </a:lnTo>
                  <a:lnTo>
                    <a:pt x="13728" y="1521"/>
                  </a:lnTo>
                  <a:lnTo>
                    <a:pt x="14404" y="2028"/>
                  </a:lnTo>
                  <a:lnTo>
                    <a:pt x="15037" y="2577"/>
                  </a:lnTo>
                  <a:lnTo>
                    <a:pt x="15586" y="3210"/>
                  </a:lnTo>
                  <a:lnTo>
                    <a:pt x="16093" y="3886"/>
                  </a:lnTo>
                  <a:lnTo>
                    <a:pt x="16558" y="4604"/>
                  </a:lnTo>
                  <a:lnTo>
                    <a:pt x="16896" y="5365"/>
                  </a:lnTo>
                  <a:lnTo>
                    <a:pt x="17192" y="6209"/>
                  </a:lnTo>
                  <a:lnTo>
                    <a:pt x="17403" y="7054"/>
                  </a:lnTo>
                  <a:lnTo>
                    <a:pt x="17572" y="7899"/>
                  </a:lnTo>
                  <a:lnTo>
                    <a:pt x="17614" y="8828"/>
                  </a:lnTo>
                  <a:lnTo>
                    <a:pt x="17614" y="8828"/>
                  </a:lnTo>
                  <a:lnTo>
                    <a:pt x="17572" y="9715"/>
                  </a:lnTo>
                  <a:lnTo>
                    <a:pt x="17403" y="10602"/>
                  </a:lnTo>
                  <a:lnTo>
                    <a:pt x="17192" y="11447"/>
                  </a:lnTo>
                  <a:lnTo>
                    <a:pt x="16896" y="12250"/>
                  </a:lnTo>
                  <a:lnTo>
                    <a:pt x="16558" y="13010"/>
                  </a:lnTo>
                  <a:lnTo>
                    <a:pt x="16093" y="13728"/>
                  </a:lnTo>
                  <a:lnTo>
                    <a:pt x="15586" y="14404"/>
                  </a:lnTo>
                  <a:lnTo>
                    <a:pt x="15037" y="15037"/>
                  </a:lnTo>
                  <a:lnTo>
                    <a:pt x="14404" y="15587"/>
                  </a:lnTo>
                  <a:lnTo>
                    <a:pt x="13728" y="16093"/>
                  </a:lnTo>
                  <a:lnTo>
                    <a:pt x="13010" y="16558"/>
                  </a:lnTo>
                  <a:lnTo>
                    <a:pt x="12207" y="16938"/>
                  </a:lnTo>
                  <a:lnTo>
                    <a:pt x="11405" y="17234"/>
                  </a:lnTo>
                  <a:lnTo>
                    <a:pt x="10560" y="17445"/>
                  </a:lnTo>
                  <a:lnTo>
                    <a:pt x="9715" y="17572"/>
                  </a:lnTo>
                  <a:lnTo>
                    <a:pt x="8786" y="17614"/>
                  </a:lnTo>
                  <a:lnTo>
                    <a:pt x="8786" y="17614"/>
                  </a:lnTo>
                  <a:lnTo>
                    <a:pt x="7899" y="17572"/>
                  </a:lnTo>
                  <a:lnTo>
                    <a:pt x="7012" y="17445"/>
                  </a:lnTo>
                  <a:lnTo>
                    <a:pt x="6167" y="17234"/>
                  </a:lnTo>
                  <a:lnTo>
                    <a:pt x="5365" y="16938"/>
                  </a:lnTo>
                  <a:lnTo>
                    <a:pt x="4604" y="16558"/>
                  </a:lnTo>
                  <a:lnTo>
                    <a:pt x="3886" y="16093"/>
                  </a:lnTo>
                  <a:lnTo>
                    <a:pt x="3210" y="15587"/>
                  </a:lnTo>
                  <a:lnTo>
                    <a:pt x="2577" y="15037"/>
                  </a:lnTo>
                  <a:lnTo>
                    <a:pt x="1985" y="14404"/>
                  </a:lnTo>
                  <a:lnTo>
                    <a:pt x="1479" y="13728"/>
                  </a:lnTo>
                  <a:lnTo>
                    <a:pt x="1056" y="13010"/>
                  </a:lnTo>
                  <a:lnTo>
                    <a:pt x="676" y="12250"/>
                  </a:lnTo>
                  <a:lnTo>
                    <a:pt x="380" y="11447"/>
                  </a:lnTo>
                  <a:lnTo>
                    <a:pt x="169" y="10602"/>
                  </a:lnTo>
                  <a:lnTo>
                    <a:pt x="42" y="9715"/>
                  </a:lnTo>
                  <a:lnTo>
                    <a:pt x="0" y="8828"/>
                  </a:lnTo>
                  <a:lnTo>
                    <a:pt x="0" y="8828"/>
                  </a:lnTo>
                  <a:lnTo>
                    <a:pt x="42" y="7899"/>
                  </a:lnTo>
                  <a:lnTo>
                    <a:pt x="169" y="7054"/>
                  </a:lnTo>
                  <a:lnTo>
                    <a:pt x="380" y="6209"/>
                  </a:lnTo>
                  <a:lnTo>
                    <a:pt x="676" y="5365"/>
                  </a:lnTo>
                  <a:lnTo>
                    <a:pt x="1056" y="4604"/>
                  </a:lnTo>
                  <a:lnTo>
                    <a:pt x="1479" y="3886"/>
                  </a:lnTo>
                  <a:lnTo>
                    <a:pt x="1985" y="3210"/>
                  </a:lnTo>
                  <a:lnTo>
                    <a:pt x="2577" y="2577"/>
                  </a:lnTo>
                  <a:lnTo>
                    <a:pt x="3210" y="2028"/>
                  </a:lnTo>
                  <a:lnTo>
                    <a:pt x="3886" y="1521"/>
                  </a:lnTo>
                  <a:lnTo>
                    <a:pt x="4604" y="1056"/>
                  </a:lnTo>
                  <a:lnTo>
                    <a:pt x="5365" y="676"/>
                  </a:lnTo>
                  <a:lnTo>
                    <a:pt x="6167" y="380"/>
                  </a:lnTo>
                  <a:lnTo>
                    <a:pt x="7012" y="169"/>
                  </a:lnTo>
                  <a:lnTo>
                    <a:pt x="7899" y="42"/>
                  </a:lnTo>
                  <a:lnTo>
                    <a:pt x="8786" y="0"/>
                  </a:lnTo>
                  <a:lnTo>
                    <a:pt x="8786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2183250" y="2072900"/>
              <a:ext cx="537500" cy="537525"/>
            </a:xfrm>
            <a:custGeom>
              <a:avLst/>
              <a:gdLst/>
              <a:ahLst/>
              <a:cxnLst/>
              <a:rect l="l" t="t" r="r" b="b"/>
              <a:pathLst>
                <a:path w="21500" h="21501" fill="none" extrusionOk="0">
                  <a:moveTo>
                    <a:pt x="10729" y="0"/>
                  </a:moveTo>
                  <a:lnTo>
                    <a:pt x="10729" y="0"/>
                  </a:lnTo>
                  <a:lnTo>
                    <a:pt x="11278" y="0"/>
                  </a:lnTo>
                  <a:lnTo>
                    <a:pt x="11827" y="42"/>
                  </a:lnTo>
                  <a:lnTo>
                    <a:pt x="12376" y="127"/>
                  </a:lnTo>
                  <a:lnTo>
                    <a:pt x="12925" y="211"/>
                  </a:lnTo>
                  <a:lnTo>
                    <a:pt x="13432" y="338"/>
                  </a:lnTo>
                  <a:lnTo>
                    <a:pt x="13939" y="507"/>
                  </a:lnTo>
                  <a:lnTo>
                    <a:pt x="14446" y="676"/>
                  </a:lnTo>
                  <a:lnTo>
                    <a:pt x="14911" y="845"/>
                  </a:lnTo>
                  <a:lnTo>
                    <a:pt x="15418" y="1056"/>
                  </a:lnTo>
                  <a:lnTo>
                    <a:pt x="15882" y="1310"/>
                  </a:lnTo>
                  <a:lnTo>
                    <a:pt x="16769" y="1859"/>
                  </a:lnTo>
                  <a:lnTo>
                    <a:pt x="17572" y="2450"/>
                  </a:lnTo>
                  <a:lnTo>
                    <a:pt x="18332" y="3168"/>
                  </a:lnTo>
                  <a:lnTo>
                    <a:pt x="19050" y="3928"/>
                  </a:lnTo>
                  <a:lnTo>
                    <a:pt x="19641" y="4731"/>
                  </a:lnTo>
                  <a:lnTo>
                    <a:pt x="20191" y="5618"/>
                  </a:lnTo>
                  <a:lnTo>
                    <a:pt x="20444" y="6083"/>
                  </a:lnTo>
                  <a:lnTo>
                    <a:pt x="20655" y="6590"/>
                  </a:lnTo>
                  <a:lnTo>
                    <a:pt x="20824" y="7054"/>
                  </a:lnTo>
                  <a:lnTo>
                    <a:pt x="20993" y="7561"/>
                  </a:lnTo>
                  <a:lnTo>
                    <a:pt x="21162" y="8068"/>
                  </a:lnTo>
                  <a:lnTo>
                    <a:pt x="21289" y="8575"/>
                  </a:lnTo>
                  <a:lnTo>
                    <a:pt x="21373" y="9124"/>
                  </a:lnTo>
                  <a:lnTo>
                    <a:pt x="21416" y="9673"/>
                  </a:lnTo>
                  <a:lnTo>
                    <a:pt x="21458" y="10180"/>
                  </a:lnTo>
                  <a:lnTo>
                    <a:pt x="21500" y="10771"/>
                  </a:lnTo>
                  <a:lnTo>
                    <a:pt x="21500" y="10771"/>
                  </a:lnTo>
                  <a:lnTo>
                    <a:pt x="21458" y="11320"/>
                  </a:lnTo>
                  <a:lnTo>
                    <a:pt x="21416" y="11869"/>
                  </a:lnTo>
                  <a:lnTo>
                    <a:pt x="21373" y="12376"/>
                  </a:lnTo>
                  <a:lnTo>
                    <a:pt x="21289" y="12925"/>
                  </a:lnTo>
                  <a:lnTo>
                    <a:pt x="21162" y="13432"/>
                  </a:lnTo>
                  <a:lnTo>
                    <a:pt x="20993" y="13939"/>
                  </a:lnTo>
                  <a:lnTo>
                    <a:pt x="20824" y="14446"/>
                  </a:lnTo>
                  <a:lnTo>
                    <a:pt x="20655" y="14953"/>
                  </a:lnTo>
                  <a:lnTo>
                    <a:pt x="20444" y="15418"/>
                  </a:lnTo>
                  <a:lnTo>
                    <a:pt x="20191" y="15882"/>
                  </a:lnTo>
                  <a:lnTo>
                    <a:pt x="19641" y="16769"/>
                  </a:lnTo>
                  <a:lnTo>
                    <a:pt x="19050" y="17572"/>
                  </a:lnTo>
                  <a:lnTo>
                    <a:pt x="18332" y="18332"/>
                  </a:lnTo>
                  <a:lnTo>
                    <a:pt x="17572" y="19050"/>
                  </a:lnTo>
                  <a:lnTo>
                    <a:pt x="16769" y="19684"/>
                  </a:lnTo>
                  <a:lnTo>
                    <a:pt x="15882" y="20191"/>
                  </a:lnTo>
                  <a:lnTo>
                    <a:pt x="15418" y="20444"/>
                  </a:lnTo>
                  <a:lnTo>
                    <a:pt x="14911" y="20655"/>
                  </a:lnTo>
                  <a:lnTo>
                    <a:pt x="14446" y="20866"/>
                  </a:lnTo>
                  <a:lnTo>
                    <a:pt x="13939" y="21035"/>
                  </a:lnTo>
                  <a:lnTo>
                    <a:pt x="13432" y="21162"/>
                  </a:lnTo>
                  <a:lnTo>
                    <a:pt x="12925" y="21289"/>
                  </a:lnTo>
                  <a:lnTo>
                    <a:pt x="12376" y="21373"/>
                  </a:lnTo>
                  <a:lnTo>
                    <a:pt x="11827" y="21458"/>
                  </a:lnTo>
                  <a:lnTo>
                    <a:pt x="11278" y="21500"/>
                  </a:lnTo>
                  <a:lnTo>
                    <a:pt x="10729" y="21500"/>
                  </a:lnTo>
                  <a:lnTo>
                    <a:pt x="10729" y="21500"/>
                  </a:lnTo>
                  <a:lnTo>
                    <a:pt x="10180" y="21500"/>
                  </a:lnTo>
                  <a:lnTo>
                    <a:pt x="9631" y="21458"/>
                  </a:lnTo>
                  <a:lnTo>
                    <a:pt x="9082" y="21373"/>
                  </a:lnTo>
                  <a:lnTo>
                    <a:pt x="8575" y="21289"/>
                  </a:lnTo>
                  <a:lnTo>
                    <a:pt x="8068" y="21162"/>
                  </a:lnTo>
                  <a:lnTo>
                    <a:pt x="7561" y="21035"/>
                  </a:lnTo>
                  <a:lnTo>
                    <a:pt x="7054" y="20866"/>
                  </a:lnTo>
                  <a:lnTo>
                    <a:pt x="6547" y="20655"/>
                  </a:lnTo>
                  <a:lnTo>
                    <a:pt x="6083" y="20444"/>
                  </a:lnTo>
                  <a:lnTo>
                    <a:pt x="5618" y="20191"/>
                  </a:lnTo>
                  <a:lnTo>
                    <a:pt x="4731" y="19684"/>
                  </a:lnTo>
                  <a:lnTo>
                    <a:pt x="3886" y="19050"/>
                  </a:lnTo>
                  <a:lnTo>
                    <a:pt x="3126" y="18332"/>
                  </a:lnTo>
                  <a:lnTo>
                    <a:pt x="2450" y="17572"/>
                  </a:lnTo>
                  <a:lnTo>
                    <a:pt x="1816" y="16769"/>
                  </a:lnTo>
                  <a:lnTo>
                    <a:pt x="1267" y="15882"/>
                  </a:lnTo>
                  <a:lnTo>
                    <a:pt x="1056" y="15418"/>
                  </a:lnTo>
                  <a:lnTo>
                    <a:pt x="845" y="14953"/>
                  </a:lnTo>
                  <a:lnTo>
                    <a:pt x="634" y="14446"/>
                  </a:lnTo>
                  <a:lnTo>
                    <a:pt x="465" y="13939"/>
                  </a:lnTo>
                  <a:lnTo>
                    <a:pt x="338" y="13432"/>
                  </a:lnTo>
                  <a:lnTo>
                    <a:pt x="211" y="12925"/>
                  </a:lnTo>
                  <a:lnTo>
                    <a:pt x="127" y="12376"/>
                  </a:lnTo>
                  <a:lnTo>
                    <a:pt x="42" y="11869"/>
                  </a:lnTo>
                  <a:lnTo>
                    <a:pt x="0" y="11320"/>
                  </a:lnTo>
                  <a:lnTo>
                    <a:pt x="0" y="10771"/>
                  </a:lnTo>
                  <a:lnTo>
                    <a:pt x="0" y="10771"/>
                  </a:lnTo>
                  <a:lnTo>
                    <a:pt x="0" y="10180"/>
                  </a:lnTo>
                  <a:lnTo>
                    <a:pt x="42" y="9673"/>
                  </a:lnTo>
                  <a:lnTo>
                    <a:pt x="127" y="9124"/>
                  </a:lnTo>
                  <a:lnTo>
                    <a:pt x="211" y="8575"/>
                  </a:lnTo>
                  <a:lnTo>
                    <a:pt x="338" y="8068"/>
                  </a:lnTo>
                  <a:lnTo>
                    <a:pt x="465" y="7561"/>
                  </a:lnTo>
                  <a:lnTo>
                    <a:pt x="634" y="7054"/>
                  </a:lnTo>
                  <a:lnTo>
                    <a:pt x="845" y="6590"/>
                  </a:lnTo>
                  <a:lnTo>
                    <a:pt x="1056" y="6083"/>
                  </a:lnTo>
                  <a:lnTo>
                    <a:pt x="1267" y="5618"/>
                  </a:lnTo>
                  <a:lnTo>
                    <a:pt x="1816" y="4731"/>
                  </a:lnTo>
                  <a:lnTo>
                    <a:pt x="2450" y="3928"/>
                  </a:lnTo>
                  <a:lnTo>
                    <a:pt x="3126" y="3168"/>
                  </a:lnTo>
                  <a:lnTo>
                    <a:pt x="3886" y="2450"/>
                  </a:lnTo>
                  <a:lnTo>
                    <a:pt x="4731" y="1859"/>
                  </a:lnTo>
                  <a:lnTo>
                    <a:pt x="5618" y="1310"/>
                  </a:lnTo>
                  <a:lnTo>
                    <a:pt x="6083" y="1056"/>
                  </a:lnTo>
                  <a:lnTo>
                    <a:pt x="6547" y="845"/>
                  </a:lnTo>
                  <a:lnTo>
                    <a:pt x="7054" y="676"/>
                  </a:lnTo>
                  <a:lnTo>
                    <a:pt x="7561" y="507"/>
                  </a:lnTo>
                  <a:lnTo>
                    <a:pt x="8068" y="338"/>
                  </a:lnTo>
                  <a:lnTo>
                    <a:pt x="8575" y="211"/>
                  </a:lnTo>
                  <a:lnTo>
                    <a:pt x="9082" y="127"/>
                  </a:lnTo>
                  <a:lnTo>
                    <a:pt x="9631" y="42"/>
                  </a:lnTo>
                  <a:lnTo>
                    <a:pt x="10180" y="0"/>
                  </a:lnTo>
                  <a:lnTo>
                    <a:pt x="10729" y="0"/>
                  </a:lnTo>
                  <a:lnTo>
                    <a:pt x="1072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2134675" y="2024325"/>
              <a:ext cx="634675" cy="634675"/>
            </a:xfrm>
            <a:custGeom>
              <a:avLst/>
              <a:gdLst/>
              <a:ahLst/>
              <a:cxnLst/>
              <a:rect l="l" t="t" r="r" b="b"/>
              <a:pathLst>
                <a:path w="25387" h="25387" fill="none" extrusionOk="0">
                  <a:moveTo>
                    <a:pt x="25386" y="12714"/>
                  </a:moveTo>
                  <a:lnTo>
                    <a:pt x="25386" y="12714"/>
                  </a:lnTo>
                  <a:lnTo>
                    <a:pt x="25344" y="13348"/>
                  </a:lnTo>
                  <a:lnTo>
                    <a:pt x="25302" y="13981"/>
                  </a:lnTo>
                  <a:lnTo>
                    <a:pt x="25217" y="14615"/>
                  </a:lnTo>
                  <a:lnTo>
                    <a:pt x="25133" y="15249"/>
                  </a:lnTo>
                  <a:lnTo>
                    <a:pt x="24964" y="15882"/>
                  </a:lnTo>
                  <a:lnTo>
                    <a:pt x="24795" y="16474"/>
                  </a:lnTo>
                  <a:lnTo>
                    <a:pt x="24583" y="17065"/>
                  </a:lnTo>
                  <a:lnTo>
                    <a:pt x="24372" y="17656"/>
                  </a:lnTo>
                  <a:lnTo>
                    <a:pt x="24119" y="18205"/>
                  </a:lnTo>
                  <a:lnTo>
                    <a:pt x="23823" y="18754"/>
                  </a:lnTo>
                  <a:lnTo>
                    <a:pt x="23527" y="19261"/>
                  </a:lnTo>
                  <a:lnTo>
                    <a:pt x="23190" y="19810"/>
                  </a:lnTo>
                  <a:lnTo>
                    <a:pt x="22852" y="20275"/>
                  </a:lnTo>
                  <a:lnTo>
                    <a:pt x="22471" y="20782"/>
                  </a:lnTo>
                  <a:lnTo>
                    <a:pt x="22091" y="21247"/>
                  </a:lnTo>
                  <a:lnTo>
                    <a:pt x="21669" y="21669"/>
                  </a:lnTo>
                  <a:lnTo>
                    <a:pt x="21204" y="22091"/>
                  </a:lnTo>
                  <a:lnTo>
                    <a:pt x="20740" y="22472"/>
                  </a:lnTo>
                  <a:lnTo>
                    <a:pt x="20275" y="22852"/>
                  </a:lnTo>
                  <a:lnTo>
                    <a:pt x="19768" y="23232"/>
                  </a:lnTo>
                  <a:lnTo>
                    <a:pt x="19261" y="23570"/>
                  </a:lnTo>
                  <a:lnTo>
                    <a:pt x="18712" y="23865"/>
                  </a:lnTo>
                  <a:lnTo>
                    <a:pt x="18205" y="24119"/>
                  </a:lnTo>
                  <a:lnTo>
                    <a:pt x="17614" y="24372"/>
                  </a:lnTo>
                  <a:lnTo>
                    <a:pt x="17065" y="24626"/>
                  </a:lnTo>
                  <a:lnTo>
                    <a:pt x="16473" y="24837"/>
                  </a:lnTo>
                  <a:lnTo>
                    <a:pt x="15840" y="25006"/>
                  </a:lnTo>
                  <a:lnTo>
                    <a:pt x="15249" y="25133"/>
                  </a:lnTo>
                  <a:lnTo>
                    <a:pt x="14615" y="25259"/>
                  </a:lnTo>
                  <a:lnTo>
                    <a:pt x="13981" y="25344"/>
                  </a:lnTo>
                  <a:lnTo>
                    <a:pt x="13348" y="25386"/>
                  </a:lnTo>
                  <a:lnTo>
                    <a:pt x="12672" y="25386"/>
                  </a:lnTo>
                  <a:lnTo>
                    <a:pt x="12672" y="25386"/>
                  </a:lnTo>
                  <a:lnTo>
                    <a:pt x="12038" y="25386"/>
                  </a:lnTo>
                  <a:lnTo>
                    <a:pt x="11405" y="25344"/>
                  </a:lnTo>
                  <a:lnTo>
                    <a:pt x="10729" y="25259"/>
                  </a:lnTo>
                  <a:lnTo>
                    <a:pt x="10138" y="25133"/>
                  </a:lnTo>
                  <a:lnTo>
                    <a:pt x="9504" y="25006"/>
                  </a:lnTo>
                  <a:lnTo>
                    <a:pt x="8913" y="24837"/>
                  </a:lnTo>
                  <a:lnTo>
                    <a:pt x="8321" y="24626"/>
                  </a:lnTo>
                  <a:lnTo>
                    <a:pt x="7730" y="24372"/>
                  </a:lnTo>
                  <a:lnTo>
                    <a:pt x="7181" y="24119"/>
                  </a:lnTo>
                  <a:lnTo>
                    <a:pt x="6632" y="23865"/>
                  </a:lnTo>
                  <a:lnTo>
                    <a:pt x="6083" y="23570"/>
                  </a:lnTo>
                  <a:lnTo>
                    <a:pt x="5576" y="23232"/>
                  </a:lnTo>
                  <a:lnTo>
                    <a:pt x="5069" y="22852"/>
                  </a:lnTo>
                  <a:lnTo>
                    <a:pt x="4604" y="22472"/>
                  </a:lnTo>
                  <a:lnTo>
                    <a:pt x="4140" y="22091"/>
                  </a:lnTo>
                  <a:lnTo>
                    <a:pt x="3717" y="21669"/>
                  </a:lnTo>
                  <a:lnTo>
                    <a:pt x="3295" y="21247"/>
                  </a:lnTo>
                  <a:lnTo>
                    <a:pt x="2872" y="20782"/>
                  </a:lnTo>
                  <a:lnTo>
                    <a:pt x="2492" y="20275"/>
                  </a:lnTo>
                  <a:lnTo>
                    <a:pt x="2154" y="19810"/>
                  </a:lnTo>
                  <a:lnTo>
                    <a:pt x="1816" y="19261"/>
                  </a:lnTo>
                  <a:lnTo>
                    <a:pt x="1521" y="18754"/>
                  </a:lnTo>
                  <a:lnTo>
                    <a:pt x="1225" y="18205"/>
                  </a:lnTo>
                  <a:lnTo>
                    <a:pt x="972" y="17656"/>
                  </a:lnTo>
                  <a:lnTo>
                    <a:pt x="760" y="17065"/>
                  </a:lnTo>
                  <a:lnTo>
                    <a:pt x="549" y="16474"/>
                  </a:lnTo>
                  <a:lnTo>
                    <a:pt x="380" y="15882"/>
                  </a:lnTo>
                  <a:lnTo>
                    <a:pt x="254" y="15249"/>
                  </a:lnTo>
                  <a:lnTo>
                    <a:pt x="127" y="14615"/>
                  </a:lnTo>
                  <a:lnTo>
                    <a:pt x="42" y="13981"/>
                  </a:lnTo>
                  <a:lnTo>
                    <a:pt x="0" y="13348"/>
                  </a:lnTo>
                  <a:lnTo>
                    <a:pt x="0" y="12714"/>
                  </a:lnTo>
                  <a:lnTo>
                    <a:pt x="0" y="12714"/>
                  </a:lnTo>
                  <a:lnTo>
                    <a:pt x="0" y="12038"/>
                  </a:lnTo>
                  <a:lnTo>
                    <a:pt x="42" y="11405"/>
                  </a:lnTo>
                  <a:lnTo>
                    <a:pt x="127" y="10771"/>
                  </a:lnTo>
                  <a:lnTo>
                    <a:pt x="254" y="10138"/>
                  </a:lnTo>
                  <a:lnTo>
                    <a:pt x="380" y="9504"/>
                  </a:lnTo>
                  <a:lnTo>
                    <a:pt x="549" y="8913"/>
                  </a:lnTo>
                  <a:lnTo>
                    <a:pt x="760" y="8321"/>
                  </a:lnTo>
                  <a:lnTo>
                    <a:pt x="972" y="7772"/>
                  </a:lnTo>
                  <a:lnTo>
                    <a:pt x="1225" y="7181"/>
                  </a:lnTo>
                  <a:lnTo>
                    <a:pt x="1521" y="6632"/>
                  </a:lnTo>
                  <a:lnTo>
                    <a:pt x="1816" y="6125"/>
                  </a:lnTo>
                  <a:lnTo>
                    <a:pt x="2154" y="5618"/>
                  </a:lnTo>
                  <a:lnTo>
                    <a:pt x="2492" y="5111"/>
                  </a:lnTo>
                  <a:lnTo>
                    <a:pt x="2872" y="4604"/>
                  </a:lnTo>
                  <a:lnTo>
                    <a:pt x="3295" y="4182"/>
                  </a:lnTo>
                  <a:lnTo>
                    <a:pt x="3717" y="3717"/>
                  </a:lnTo>
                  <a:lnTo>
                    <a:pt x="4140" y="3295"/>
                  </a:lnTo>
                  <a:lnTo>
                    <a:pt x="4604" y="2915"/>
                  </a:lnTo>
                  <a:lnTo>
                    <a:pt x="5069" y="2535"/>
                  </a:lnTo>
                  <a:lnTo>
                    <a:pt x="5576" y="2154"/>
                  </a:lnTo>
                  <a:lnTo>
                    <a:pt x="6083" y="1859"/>
                  </a:lnTo>
                  <a:lnTo>
                    <a:pt x="6632" y="1521"/>
                  </a:lnTo>
                  <a:lnTo>
                    <a:pt x="7181" y="1267"/>
                  </a:lnTo>
                  <a:lnTo>
                    <a:pt x="7730" y="1014"/>
                  </a:lnTo>
                  <a:lnTo>
                    <a:pt x="8321" y="761"/>
                  </a:lnTo>
                  <a:lnTo>
                    <a:pt x="8913" y="592"/>
                  </a:lnTo>
                  <a:lnTo>
                    <a:pt x="9504" y="423"/>
                  </a:lnTo>
                  <a:lnTo>
                    <a:pt x="10138" y="254"/>
                  </a:lnTo>
                  <a:lnTo>
                    <a:pt x="10729" y="169"/>
                  </a:lnTo>
                  <a:lnTo>
                    <a:pt x="11405" y="85"/>
                  </a:lnTo>
                  <a:lnTo>
                    <a:pt x="12038" y="0"/>
                  </a:lnTo>
                  <a:lnTo>
                    <a:pt x="12672" y="0"/>
                  </a:lnTo>
                  <a:lnTo>
                    <a:pt x="12672" y="0"/>
                  </a:lnTo>
                  <a:lnTo>
                    <a:pt x="13348" y="0"/>
                  </a:lnTo>
                  <a:lnTo>
                    <a:pt x="13981" y="85"/>
                  </a:lnTo>
                  <a:lnTo>
                    <a:pt x="14615" y="169"/>
                  </a:lnTo>
                  <a:lnTo>
                    <a:pt x="15249" y="254"/>
                  </a:lnTo>
                  <a:lnTo>
                    <a:pt x="15840" y="423"/>
                  </a:lnTo>
                  <a:lnTo>
                    <a:pt x="16473" y="592"/>
                  </a:lnTo>
                  <a:lnTo>
                    <a:pt x="17065" y="761"/>
                  </a:lnTo>
                  <a:lnTo>
                    <a:pt x="17614" y="1014"/>
                  </a:lnTo>
                  <a:lnTo>
                    <a:pt x="18205" y="1267"/>
                  </a:lnTo>
                  <a:lnTo>
                    <a:pt x="18712" y="1521"/>
                  </a:lnTo>
                  <a:lnTo>
                    <a:pt x="19261" y="1859"/>
                  </a:lnTo>
                  <a:lnTo>
                    <a:pt x="19768" y="2154"/>
                  </a:lnTo>
                  <a:lnTo>
                    <a:pt x="20275" y="2535"/>
                  </a:lnTo>
                  <a:lnTo>
                    <a:pt x="20740" y="2915"/>
                  </a:lnTo>
                  <a:lnTo>
                    <a:pt x="21204" y="3295"/>
                  </a:lnTo>
                  <a:lnTo>
                    <a:pt x="21669" y="3717"/>
                  </a:lnTo>
                  <a:lnTo>
                    <a:pt x="22091" y="4182"/>
                  </a:lnTo>
                  <a:lnTo>
                    <a:pt x="22471" y="4604"/>
                  </a:lnTo>
                  <a:lnTo>
                    <a:pt x="22852" y="5111"/>
                  </a:lnTo>
                  <a:lnTo>
                    <a:pt x="23190" y="5618"/>
                  </a:lnTo>
                  <a:lnTo>
                    <a:pt x="23527" y="6125"/>
                  </a:lnTo>
                  <a:lnTo>
                    <a:pt x="23823" y="6632"/>
                  </a:lnTo>
                  <a:lnTo>
                    <a:pt x="24119" y="7181"/>
                  </a:lnTo>
                  <a:lnTo>
                    <a:pt x="24372" y="7772"/>
                  </a:lnTo>
                  <a:lnTo>
                    <a:pt x="24583" y="8321"/>
                  </a:lnTo>
                  <a:lnTo>
                    <a:pt x="24795" y="8913"/>
                  </a:lnTo>
                  <a:lnTo>
                    <a:pt x="24964" y="9504"/>
                  </a:lnTo>
                  <a:lnTo>
                    <a:pt x="25133" y="10138"/>
                  </a:lnTo>
                  <a:lnTo>
                    <a:pt x="25217" y="10771"/>
                  </a:lnTo>
                  <a:lnTo>
                    <a:pt x="25302" y="11405"/>
                  </a:lnTo>
                  <a:lnTo>
                    <a:pt x="25344" y="12038"/>
                  </a:lnTo>
                  <a:lnTo>
                    <a:pt x="25386" y="12714"/>
                  </a:lnTo>
                  <a:lnTo>
                    <a:pt x="25386" y="12714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_1_1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88" name="Google Shape;888;p17"/>
          <p:cNvGrpSpPr/>
          <p:nvPr/>
        </p:nvGrpSpPr>
        <p:grpSpPr>
          <a:xfrm rot="5400000" flipH="1">
            <a:off x="-264264" y="4354506"/>
            <a:ext cx="1053084" cy="524976"/>
            <a:chOff x="1087125" y="3519175"/>
            <a:chExt cx="2311930" cy="1152526"/>
          </a:xfrm>
        </p:grpSpPr>
        <p:sp>
          <p:nvSpPr>
            <p:cNvPr id="889" name="Google Shape;889;p1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17"/>
          <p:cNvGrpSpPr/>
          <p:nvPr/>
        </p:nvGrpSpPr>
        <p:grpSpPr>
          <a:xfrm rot="10800000" flipH="1">
            <a:off x="8055924" y="51"/>
            <a:ext cx="1088074" cy="544112"/>
            <a:chOff x="8" y="-12"/>
            <a:chExt cx="2304753" cy="1152535"/>
          </a:xfrm>
        </p:grpSpPr>
        <p:grpSp>
          <p:nvGrpSpPr>
            <p:cNvPr id="911" name="Google Shape;911;p17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912" name="Google Shape;912;p17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7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7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7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17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922" name="Google Shape;922;p17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7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5" name="Google Shape;925;p17"/>
          <p:cNvGrpSpPr/>
          <p:nvPr/>
        </p:nvGrpSpPr>
        <p:grpSpPr>
          <a:xfrm rot="-5400000">
            <a:off x="8351658" y="4354506"/>
            <a:ext cx="1053084" cy="524976"/>
            <a:chOff x="1087125" y="3519175"/>
            <a:chExt cx="2311930" cy="1152526"/>
          </a:xfrm>
        </p:grpSpPr>
        <p:sp>
          <p:nvSpPr>
            <p:cNvPr id="926" name="Google Shape;926;p1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17"/>
          <p:cNvGrpSpPr/>
          <p:nvPr/>
        </p:nvGrpSpPr>
        <p:grpSpPr>
          <a:xfrm rot="-5400000" flipH="1">
            <a:off x="-71" y="-2853"/>
            <a:ext cx="544018" cy="544018"/>
            <a:chOff x="-951450" y="-3349675"/>
            <a:chExt cx="1391706" cy="1391706"/>
          </a:xfrm>
        </p:grpSpPr>
        <p:sp>
          <p:nvSpPr>
            <p:cNvPr id="948" name="Google Shape;948;p17"/>
            <p:cNvSpPr/>
            <p:nvPr/>
          </p:nvSpPr>
          <p:spPr>
            <a:xfrm>
              <a:off x="-488220" y="-3096126"/>
              <a:ext cx="928466" cy="928466"/>
            </a:xfrm>
            <a:custGeom>
              <a:avLst/>
              <a:gdLst/>
              <a:ahLst/>
              <a:cxnLst/>
              <a:rect l="l" t="t" r="r" b="b"/>
              <a:pathLst>
                <a:path w="20572" h="20572" extrusionOk="0">
                  <a:moveTo>
                    <a:pt x="9758" y="1"/>
                  </a:moveTo>
                  <a:lnTo>
                    <a:pt x="9251" y="43"/>
                  </a:lnTo>
                  <a:lnTo>
                    <a:pt x="8744" y="127"/>
                  </a:lnTo>
                  <a:lnTo>
                    <a:pt x="8237" y="212"/>
                  </a:lnTo>
                  <a:lnTo>
                    <a:pt x="7731" y="338"/>
                  </a:lnTo>
                  <a:lnTo>
                    <a:pt x="7224" y="465"/>
                  </a:lnTo>
                  <a:lnTo>
                    <a:pt x="6294" y="803"/>
                  </a:lnTo>
                  <a:lnTo>
                    <a:pt x="5407" y="1226"/>
                  </a:lnTo>
                  <a:lnTo>
                    <a:pt x="4563" y="1775"/>
                  </a:lnTo>
                  <a:lnTo>
                    <a:pt x="3760" y="2366"/>
                  </a:lnTo>
                  <a:lnTo>
                    <a:pt x="3042" y="3000"/>
                  </a:lnTo>
                  <a:lnTo>
                    <a:pt x="2366" y="3760"/>
                  </a:lnTo>
                  <a:lnTo>
                    <a:pt x="1775" y="4520"/>
                  </a:lnTo>
                  <a:lnTo>
                    <a:pt x="1268" y="5365"/>
                  </a:lnTo>
                  <a:lnTo>
                    <a:pt x="845" y="6294"/>
                  </a:lnTo>
                  <a:lnTo>
                    <a:pt x="465" y="7223"/>
                  </a:lnTo>
                  <a:lnTo>
                    <a:pt x="339" y="7730"/>
                  </a:lnTo>
                  <a:lnTo>
                    <a:pt x="212" y="8195"/>
                  </a:lnTo>
                  <a:lnTo>
                    <a:pt x="127" y="8702"/>
                  </a:lnTo>
                  <a:lnTo>
                    <a:pt x="85" y="9209"/>
                  </a:lnTo>
                  <a:lnTo>
                    <a:pt x="43" y="9758"/>
                  </a:lnTo>
                  <a:lnTo>
                    <a:pt x="1" y="10265"/>
                  </a:lnTo>
                  <a:lnTo>
                    <a:pt x="43" y="10814"/>
                  </a:lnTo>
                  <a:lnTo>
                    <a:pt x="85" y="11321"/>
                  </a:lnTo>
                  <a:lnTo>
                    <a:pt x="127" y="11828"/>
                  </a:lnTo>
                  <a:lnTo>
                    <a:pt x="212" y="12334"/>
                  </a:lnTo>
                  <a:lnTo>
                    <a:pt x="339" y="12841"/>
                  </a:lnTo>
                  <a:lnTo>
                    <a:pt x="465" y="13348"/>
                  </a:lnTo>
                  <a:lnTo>
                    <a:pt x="845" y="14277"/>
                  </a:lnTo>
                  <a:lnTo>
                    <a:pt x="1268" y="15164"/>
                  </a:lnTo>
                  <a:lnTo>
                    <a:pt x="1775" y="16009"/>
                  </a:lnTo>
                  <a:lnTo>
                    <a:pt x="2366" y="16812"/>
                  </a:lnTo>
                  <a:lnTo>
                    <a:pt x="3042" y="17530"/>
                  </a:lnTo>
                  <a:lnTo>
                    <a:pt x="3760" y="18206"/>
                  </a:lnTo>
                  <a:lnTo>
                    <a:pt x="4563" y="18797"/>
                  </a:lnTo>
                  <a:lnTo>
                    <a:pt x="5407" y="19304"/>
                  </a:lnTo>
                  <a:lnTo>
                    <a:pt x="6294" y="19726"/>
                  </a:lnTo>
                  <a:lnTo>
                    <a:pt x="7224" y="20106"/>
                  </a:lnTo>
                  <a:lnTo>
                    <a:pt x="7731" y="20233"/>
                  </a:lnTo>
                  <a:lnTo>
                    <a:pt x="8237" y="20360"/>
                  </a:lnTo>
                  <a:lnTo>
                    <a:pt x="8744" y="20444"/>
                  </a:lnTo>
                  <a:lnTo>
                    <a:pt x="9251" y="20487"/>
                  </a:lnTo>
                  <a:lnTo>
                    <a:pt x="9758" y="20529"/>
                  </a:lnTo>
                  <a:lnTo>
                    <a:pt x="10307" y="20571"/>
                  </a:lnTo>
                  <a:lnTo>
                    <a:pt x="10814" y="20529"/>
                  </a:lnTo>
                  <a:lnTo>
                    <a:pt x="11321" y="20487"/>
                  </a:lnTo>
                  <a:lnTo>
                    <a:pt x="11870" y="20444"/>
                  </a:lnTo>
                  <a:lnTo>
                    <a:pt x="12377" y="20360"/>
                  </a:lnTo>
                  <a:lnTo>
                    <a:pt x="12841" y="20233"/>
                  </a:lnTo>
                  <a:lnTo>
                    <a:pt x="13348" y="20106"/>
                  </a:lnTo>
                  <a:lnTo>
                    <a:pt x="14278" y="19726"/>
                  </a:lnTo>
                  <a:lnTo>
                    <a:pt x="15207" y="19304"/>
                  </a:lnTo>
                  <a:lnTo>
                    <a:pt x="16052" y="18797"/>
                  </a:lnTo>
                  <a:lnTo>
                    <a:pt x="16812" y="18206"/>
                  </a:lnTo>
                  <a:lnTo>
                    <a:pt x="17572" y="17530"/>
                  </a:lnTo>
                  <a:lnTo>
                    <a:pt x="18206" y="16812"/>
                  </a:lnTo>
                  <a:lnTo>
                    <a:pt x="18797" y="16009"/>
                  </a:lnTo>
                  <a:lnTo>
                    <a:pt x="19304" y="15164"/>
                  </a:lnTo>
                  <a:lnTo>
                    <a:pt x="19769" y="14277"/>
                  </a:lnTo>
                  <a:lnTo>
                    <a:pt x="20107" y="13348"/>
                  </a:lnTo>
                  <a:lnTo>
                    <a:pt x="20233" y="12841"/>
                  </a:lnTo>
                  <a:lnTo>
                    <a:pt x="20360" y="12334"/>
                  </a:lnTo>
                  <a:lnTo>
                    <a:pt x="20445" y="11828"/>
                  </a:lnTo>
                  <a:lnTo>
                    <a:pt x="20529" y="11321"/>
                  </a:lnTo>
                  <a:lnTo>
                    <a:pt x="20571" y="10814"/>
                  </a:lnTo>
                  <a:lnTo>
                    <a:pt x="20571" y="10265"/>
                  </a:lnTo>
                  <a:lnTo>
                    <a:pt x="20571" y="9758"/>
                  </a:lnTo>
                  <a:lnTo>
                    <a:pt x="20529" y="9209"/>
                  </a:lnTo>
                  <a:lnTo>
                    <a:pt x="20445" y="8702"/>
                  </a:lnTo>
                  <a:lnTo>
                    <a:pt x="20360" y="8195"/>
                  </a:lnTo>
                  <a:lnTo>
                    <a:pt x="20233" y="7730"/>
                  </a:lnTo>
                  <a:lnTo>
                    <a:pt x="20107" y="7223"/>
                  </a:lnTo>
                  <a:lnTo>
                    <a:pt x="19769" y="6294"/>
                  </a:lnTo>
                  <a:lnTo>
                    <a:pt x="19304" y="5365"/>
                  </a:lnTo>
                  <a:lnTo>
                    <a:pt x="18797" y="4520"/>
                  </a:lnTo>
                  <a:lnTo>
                    <a:pt x="18206" y="3760"/>
                  </a:lnTo>
                  <a:lnTo>
                    <a:pt x="17572" y="3000"/>
                  </a:lnTo>
                  <a:lnTo>
                    <a:pt x="16812" y="2366"/>
                  </a:lnTo>
                  <a:lnTo>
                    <a:pt x="16052" y="1775"/>
                  </a:lnTo>
                  <a:lnTo>
                    <a:pt x="15207" y="1226"/>
                  </a:lnTo>
                  <a:lnTo>
                    <a:pt x="14278" y="803"/>
                  </a:lnTo>
                  <a:lnTo>
                    <a:pt x="13348" y="465"/>
                  </a:lnTo>
                  <a:lnTo>
                    <a:pt x="12841" y="338"/>
                  </a:lnTo>
                  <a:lnTo>
                    <a:pt x="12377" y="212"/>
                  </a:lnTo>
                  <a:lnTo>
                    <a:pt x="11870" y="127"/>
                  </a:lnTo>
                  <a:lnTo>
                    <a:pt x="11321" y="43"/>
                  </a:lnTo>
                  <a:lnTo>
                    <a:pt x="10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-951450" y="-3349675"/>
              <a:ext cx="1391706" cy="1391706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0" y="1"/>
                  </a:moveTo>
                  <a:lnTo>
                    <a:pt x="0" y="30835"/>
                  </a:lnTo>
                  <a:lnTo>
                    <a:pt x="30835" y="30835"/>
                  </a:lnTo>
                  <a:lnTo>
                    <a:pt x="30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-951450" y="-3096126"/>
              <a:ext cx="463285" cy="928466"/>
            </a:xfrm>
            <a:custGeom>
              <a:avLst/>
              <a:gdLst/>
              <a:ahLst/>
              <a:cxnLst/>
              <a:rect l="l" t="t" r="r" b="b"/>
              <a:pathLst>
                <a:path w="10265" h="20572" extrusionOk="0">
                  <a:moveTo>
                    <a:pt x="0" y="1"/>
                  </a:moveTo>
                  <a:lnTo>
                    <a:pt x="0" y="20571"/>
                  </a:lnTo>
                  <a:lnTo>
                    <a:pt x="550" y="20529"/>
                  </a:lnTo>
                  <a:lnTo>
                    <a:pt x="1056" y="20487"/>
                  </a:lnTo>
                  <a:lnTo>
                    <a:pt x="1563" y="20444"/>
                  </a:lnTo>
                  <a:lnTo>
                    <a:pt x="2070" y="20360"/>
                  </a:lnTo>
                  <a:lnTo>
                    <a:pt x="2577" y="20233"/>
                  </a:lnTo>
                  <a:lnTo>
                    <a:pt x="3084" y="20106"/>
                  </a:lnTo>
                  <a:lnTo>
                    <a:pt x="4013" y="19726"/>
                  </a:lnTo>
                  <a:lnTo>
                    <a:pt x="4900" y="19304"/>
                  </a:lnTo>
                  <a:lnTo>
                    <a:pt x="5745" y="18797"/>
                  </a:lnTo>
                  <a:lnTo>
                    <a:pt x="6548" y="18206"/>
                  </a:lnTo>
                  <a:lnTo>
                    <a:pt x="7266" y="17530"/>
                  </a:lnTo>
                  <a:lnTo>
                    <a:pt x="7942" y="16812"/>
                  </a:lnTo>
                  <a:lnTo>
                    <a:pt x="8533" y="16009"/>
                  </a:lnTo>
                  <a:lnTo>
                    <a:pt x="9040" y="15164"/>
                  </a:lnTo>
                  <a:lnTo>
                    <a:pt x="9462" y="14277"/>
                  </a:lnTo>
                  <a:lnTo>
                    <a:pt x="9800" y="13348"/>
                  </a:lnTo>
                  <a:lnTo>
                    <a:pt x="9969" y="12841"/>
                  </a:lnTo>
                  <a:lnTo>
                    <a:pt x="10053" y="12334"/>
                  </a:lnTo>
                  <a:lnTo>
                    <a:pt x="10180" y="11828"/>
                  </a:lnTo>
                  <a:lnTo>
                    <a:pt x="10222" y="11321"/>
                  </a:lnTo>
                  <a:lnTo>
                    <a:pt x="10265" y="10814"/>
                  </a:lnTo>
                  <a:lnTo>
                    <a:pt x="10265" y="10265"/>
                  </a:lnTo>
                  <a:lnTo>
                    <a:pt x="10265" y="9758"/>
                  </a:lnTo>
                  <a:lnTo>
                    <a:pt x="10222" y="9209"/>
                  </a:lnTo>
                  <a:lnTo>
                    <a:pt x="10180" y="8702"/>
                  </a:lnTo>
                  <a:lnTo>
                    <a:pt x="10053" y="8195"/>
                  </a:lnTo>
                  <a:lnTo>
                    <a:pt x="9969" y="7730"/>
                  </a:lnTo>
                  <a:lnTo>
                    <a:pt x="9800" y="7223"/>
                  </a:lnTo>
                  <a:lnTo>
                    <a:pt x="9462" y="6294"/>
                  </a:lnTo>
                  <a:lnTo>
                    <a:pt x="9040" y="5365"/>
                  </a:lnTo>
                  <a:lnTo>
                    <a:pt x="8533" y="4520"/>
                  </a:lnTo>
                  <a:lnTo>
                    <a:pt x="7942" y="3760"/>
                  </a:lnTo>
                  <a:lnTo>
                    <a:pt x="7266" y="3000"/>
                  </a:lnTo>
                  <a:lnTo>
                    <a:pt x="6548" y="2366"/>
                  </a:lnTo>
                  <a:lnTo>
                    <a:pt x="5745" y="1775"/>
                  </a:lnTo>
                  <a:lnTo>
                    <a:pt x="4900" y="1226"/>
                  </a:lnTo>
                  <a:lnTo>
                    <a:pt x="4013" y="803"/>
                  </a:lnTo>
                  <a:lnTo>
                    <a:pt x="3084" y="465"/>
                  </a:lnTo>
                  <a:lnTo>
                    <a:pt x="2577" y="338"/>
                  </a:lnTo>
                  <a:lnTo>
                    <a:pt x="2070" y="212"/>
                  </a:lnTo>
                  <a:lnTo>
                    <a:pt x="1563" y="127"/>
                  </a:lnTo>
                  <a:lnTo>
                    <a:pt x="1056" y="4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19"/>
          <p:cNvGrpSpPr/>
          <p:nvPr/>
        </p:nvGrpSpPr>
        <p:grpSpPr>
          <a:xfrm>
            <a:off x="8206384" y="166"/>
            <a:ext cx="937650" cy="445044"/>
            <a:chOff x="0" y="4599425"/>
            <a:chExt cx="1126983" cy="534909"/>
          </a:xfrm>
        </p:grpSpPr>
        <p:sp>
          <p:nvSpPr>
            <p:cNvPr id="1026" name="Google Shape;1026;p19"/>
            <p:cNvSpPr/>
            <p:nvPr/>
          </p:nvSpPr>
          <p:spPr>
            <a:xfrm>
              <a:off x="0" y="4599425"/>
              <a:ext cx="1126983" cy="534909"/>
            </a:xfrm>
            <a:custGeom>
              <a:avLst/>
              <a:gdLst/>
              <a:ahLst/>
              <a:cxnLst/>
              <a:rect l="l" t="t" r="r" b="b"/>
              <a:pathLst>
                <a:path w="30794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30793" y="14615"/>
                  </a:lnTo>
                  <a:lnTo>
                    <a:pt x="30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0" y="4599425"/>
              <a:ext cx="83515" cy="534909"/>
            </a:xfrm>
            <a:custGeom>
              <a:avLst/>
              <a:gdLst/>
              <a:ahLst/>
              <a:cxnLst/>
              <a:rect l="l" t="t" r="r" b="b"/>
              <a:pathLst>
                <a:path w="2282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2282" y="1461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23697" y="4599425"/>
              <a:ext cx="75757" cy="534909"/>
            </a:xfrm>
            <a:custGeom>
              <a:avLst/>
              <a:gdLst/>
              <a:ahLst/>
              <a:cxnLst/>
              <a:rect l="l" t="t" r="r" b="b"/>
              <a:pathLst>
                <a:path w="2070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2070" y="14615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248895" y="4599425"/>
              <a:ext cx="66498" cy="534909"/>
            </a:xfrm>
            <a:custGeom>
              <a:avLst/>
              <a:gdLst/>
              <a:ahLst/>
              <a:cxnLst/>
              <a:rect l="l" t="t" r="r" b="b"/>
              <a:pathLst>
                <a:path w="1817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1817" y="14615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372556" y="4599425"/>
              <a:ext cx="58776" cy="534909"/>
            </a:xfrm>
            <a:custGeom>
              <a:avLst/>
              <a:gdLst/>
              <a:ahLst/>
              <a:cxnLst/>
              <a:rect l="l" t="t" r="r" b="b"/>
              <a:pathLst>
                <a:path w="1606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1606" y="1461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496217" y="4599425"/>
              <a:ext cx="51054" cy="534909"/>
            </a:xfrm>
            <a:custGeom>
              <a:avLst/>
              <a:gdLst/>
              <a:ahLst/>
              <a:cxnLst/>
              <a:rect l="l" t="t" r="r" b="b"/>
              <a:pathLst>
                <a:path w="1395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1395" y="14615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621452" y="4599425"/>
              <a:ext cx="41758" cy="534909"/>
            </a:xfrm>
            <a:custGeom>
              <a:avLst/>
              <a:gdLst/>
              <a:ahLst/>
              <a:cxnLst/>
              <a:rect l="l" t="t" r="r" b="b"/>
              <a:pathLst>
                <a:path w="1141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1141" y="14615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745112" y="4599425"/>
              <a:ext cx="34036" cy="534909"/>
            </a:xfrm>
            <a:custGeom>
              <a:avLst/>
              <a:gdLst/>
              <a:ahLst/>
              <a:cxnLst/>
              <a:rect l="l" t="t" r="r" b="b"/>
              <a:pathLst>
                <a:path w="930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930" y="14615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870310" y="4599425"/>
              <a:ext cx="24777" cy="534909"/>
            </a:xfrm>
            <a:custGeom>
              <a:avLst/>
              <a:gdLst/>
              <a:ahLst/>
              <a:cxnLst/>
              <a:rect l="l" t="t" r="r" b="b"/>
              <a:pathLst>
                <a:path w="677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677" y="1461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993971" y="4599425"/>
              <a:ext cx="17054" cy="534909"/>
            </a:xfrm>
            <a:custGeom>
              <a:avLst/>
              <a:gdLst/>
              <a:ahLst/>
              <a:cxnLst/>
              <a:rect l="l" t="t" r="r" b="b"/>
              <a:pathLst>
                <a:path w="466" h="14616" extrusionOk="0">
                  <a:moveTo>
                    <a:pt x="1" y="1"/>
                  </a:moveTo>
                  <a:lnTo>
                    <a:pt x="1" y="14615"/>
                  </a:lnTo>
                  <a:lnTo>
                    <a:pt x="466" y="14615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1119206" y="4599425"/>
              <a:ext cx="7759" cy="534909"/>
            </a:xfrm>
            <a:custGeom>
              <a:avLst/>
              <a:gdLst/>
              <a:ahLst/>
              <a:cxnLst/>
              <a:rect l="l" t="t" r="r" b="b"/>
              <a:pathLst>
                <a:path w="212" h="14616" extrusionOk="0">
                  <a:moveTo>
                    <a:pt x="0" y="1"/>
                  </a:moveTo>
                  <a:lnTo>
                    <a:pt x="0" y="14615"/>
                  </a:lnTo>
                  <a:lnTo>
                    <a:pt x="211" y="14615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19"/>
          <p:cNvGrpSpPr/>
          <p:nvPr/>
        </p:nvGrpSpPr>
        <p:grpSpPr>
          <a:xfrm rot="10800000" flipH="1">
            <a:off x="-1905" y="1"/>
            <a:ext cx="548616" cy="1152512"/>
            <a:chOff x="8102650" y="-1"/>
            <a:chExt cx="656239" cy="1378603"/>
          </a:xfrm>
        </p:grpSpPr>
        <p:sp>
          <p:nvSpPr>
            <p:cNvPr id="1038" name="Google Shape;1038;p19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19"/>
          <p:cNvGrpSpPr/>
          <p:nvPr/>
        </p:nvGrpSpPr>
        <p:grpSpPr>
          <a:xfrm rot="10800000" flipH="1">
            <a:off x="1" y="4065424"/>
            <a:ext cx="544795" cy="1078177"/>
            <a:chOff x="1" y="4"/>
            <a:chExt cx="544795" cy="1078177"/>
          </a:xfrm>
        </p:grpSpPr>
        <p:grpSp>
          <p:nvGrpSpPr>
            <p:cNvPr id="1041" name="Google Shape;1041;p19"/>
            <p:cNvGrpSpPr/>
            <p:nvPr/>
          </p:nvGrpSpPr>
          <p:grpSpPr>
            <a:xfrm>
              <a:off x="1" y="533404"/>
              <a:ext cx="544795" cy="544777"/>
              <a:chOff x="609825" y="1004250"/>
              <a:chExt cx="770900" cy="770875"/>
            </a:xfrm>
          </p:grpSpPr>
          <p:sp>
            <p:nvSpPr>
              <p:cNvPr id="1042" name="Google Shape;1042;p19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9"/>
            <p:cNvGrpSpPr/>
            <p:nvPr/>
          </p:nvGrpSpPr>
          <p:grpSpPr>
            <a:xfrm>
              <a:off x="1" y="4"/>
              <a:ext cx="544795" cy="544777"/>
              <a:chOff x="609825" y="1004250"/>
              <a:chExt cx="770900" cy="770875"/>
            </a:xfrm>
          </p:grpSpPr>
          <p:sp>
            <p:nvSpPr>
              <p:cNvPr id="1052" name="Google Shape;1052;p19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1" name="Google Shape;1061;p19"/>
          <p:cNvGrpSpPr/>
          <p:nvPr/>
        </p:nvGrpSpPr>
        <p:grpSpPr>
          <a:xfrm rot="10800000" flipH="1">
            <a:off x="8503082" y="4054578"/>
            <a:ext cx="544853" cy="544853"/>
            <a:chOff x="-951450" y="-3349675"/>
            <a:chExt cx="1391706" cy="1391706"/>
          </a:xfrm>
        </p:grpSpPr>
        <p:sp>
          <p:nvSpPr>
            <p:cNvPr id="1062" name="Google Shape;1062;p19"/>
            <p:cNvSpPr/>
            <p:nvPr/>
          </p:nvSpPr>
          <p:spPr>
            <a:xfrm>
              <a:off x="-951450" y="-3096126"/>
              <a:ext cx="463285" cy="928466"/>
            </a:xfrm>
            <a:custGeom>
              <a:avLst/>
              <a:gdLst/>
              <a:ahLst/>
              <a:cxnLst/>
              <a:rect l="l" t="t" r="r" b="b"/>
              <a:pathLst>
                <a:path w="10265" h="20572" extrusionOk="0">
                  <a:moveTo>
                    <a:pt x="0" y="1"/>
                  </a:moveTo>
                  <a:lnTo>
                    <a:pt x="0" y="20571"/>
                  </a:lnTo>
                  <a:lnTo>
                    <a:pt x="550" y="20529"/>
                  </a:lnTo>
                  <a:lnTo>
                    <a:pt x="1056" y="20487"/>
                  </a:lnTo>
                  <a:lnTo>
                    <a:pt x="1563" y="20444"/>
                  </a:lnTo>
                  <a:lnTo>
                    <a:pt x="2070" y="20360"/>
                  </a:lnTo>
                  <a:lnTo>
                    <a:pt x="2577" y="20233"/>
                  </a:lnTo>
                  <a:lnTo>
                    <a:pt x="3084" y="20106"/>
                  </a:lnTo>
                  <a:lnTo>
                    <a:pt x="4013" y="19726"/>
                  </a:lnTo>
                  <a:lnTo>
                    <a:pt x="4900" y="19304"/>
                  </a:lnTo>
                  <a:lnTo>
                    <a:pt x="5745" y="18797"/>
                  </a:lnTo>
                  <a:lnTo>
                    <a:pt x="6548" y="18206"/>
                  </a:lnTo>
                  <a:lnTo>
                    <a:pt x="7266" y="17530"/>
                  </a:lnTo>
                  <a:lnTo>
                    <a:pt x="7942" y="16812"/>
                  </a:lnTo>
                  <a:lnTo>
                    <a:pt x="8533" y="16009"/>
                  </a:lnTo>
                  <a:lnTo>
                    <a:pt x="9040" y="15164"/>
                  </a:lnTo>
                  <a:lnTo>
                    <a:pt x="9462" y="14277"/>
                  </a:lnTo>
                  <a:lnTo>
                    <a:pt x="9800" y="13348"/>
                  </a:lnTo>
                  <a:lnTo>
                    <a:pt x="9969" y="12841"/>
                  </a:lnTo>
                  <a:lnTo>
                    <a:pt x="10053" y="12334"/>
                  </a:lnTo>
                  <a:lnTo>
                    <a:pt x="10180" y="11828"/>
                  </a:lnTo>
                  <a:lnTo>
                    <a:pt x="10222" y="11321"/>
                  </a:lnTo>
                  <a:lnTo>
                    <a:pt x="10265" y="10814"/>
                  </a:lnTo>
                  <a:lnTo>
                    <a:pt x="10265" y="10265"/>
                  </a:lnTo>
                  <a:lnTo>
                    <a:pt x="10265" y="9758"/>
                  </a:lnTo>
                  <a:lnTo>
                    <a:pt x="10222" y="9209"/>
                  </a:lnTo>
                  <a:lnTo>
                    <a:pt x="10180" y="8702"/>
                  </a:lnTo>
                  <a:lnTo>
                    <a:pt x="10053" y="8195"/>
                  </a:lnTo>
                  <a:lnTo>
                    <a:pt x="9969" y="7730"/>
                  </a:lnTo>
                  <a:lnTo>
                    <a:pt x="9800" y="7223"/>
                  </a:lnTo>
                  <a:lnTo>
                    <a:pt x="9462" y="6294"/>
                  </a:lnTo>
                  <a:lnTo>
                    <a:pt x="9040" y="5365"/>
                  </a:lnTo>
                  <a:lnTo>
                    <a:pt x="8533" y="4520"/>
                  </a:lnTo>
                  <a:lnTo>
                    <a:pt x="7942" y="3760"/>
                  </a:lnTo>
                  <a:lnTo>
                    <a:pt x="7266" y="3000"/>
                  </a:lnTo>
                  <a:lnTo>
                    <a:pt x="6548" y="2366"/>
                  </a:lnTo>
                  <a:lnTo>
                    <a:pt x="5745" y="1775"/>
                  </a:lnTo>
                  <a:lnTo>
                    <a:pt x="4900" y="1226"/>
                  </a:lnTo>
                  <a:lnTo>
                    <a:pt x="4013" y="803"/>
                  </a:lnTo>
                  <a:lnTo>
                    <a:pt x="3084" y="465"/>
                  </a:lnTo>
                  <a:lnTo>
                    <a:pt x="2577" y="338"/>
                  </a:lnTo>
                  <a:lnTo>
                    <a:pt x="2070" y="212"/>
                  </a:lnTo>
                  <a:lnTo>
                    <a:pt x="1563" y="127"/>
                  </a:lnTo>
                  <a:lnTo>
                    <a:pt x="1056" y="4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-488220" y="-3096126"/>
              <a:ext cx="928466" cy="928466"/>
            </a:xfrm>
            <a:custGeom>
              <a:avLst/>
              <a:gdLst/>
              <a:ahLst/>
              <a:cxnLst/>
              <a:rect l="l" t="t" r="r" b="b"/>
              <a:pathLst>
                <a:path w="20572" h="20572" extrusionOk="0">
                  <a:moveTo>
                    <a:pt x="9758" y="1"/>
                  </a:moveTo>
                  <a:lnTo>
                    <a:pt x="9251" y="43"/>
                  </a:lnTo>
                  <a:lnTo>
                    <a:pt x="8744" y="127"/>
                  </a:lnTo>
                  <a:lnTo>
                    <a:pt x="8237" y="212"/>
                  </a:lnTo>
                  <a:lnTo>
                    <a:pt x="7731" y="338"/>
                  </a:lnTo>
                  <a:lnTo>
                    <a:pt x="7224" y="465"/>
                  </a:lnTo>
                  <a:lnTo>
                    <a:pt x="6294" y="803"/>
                  </a:lnTo>
                  <a:lnTo>
                    <a:pt x="5407" y="1226"/>
                  </a:lnTo>
                  <a:lnTo>
                    <a:pt x="4563" y="1775"/>
                  </a:lnTo>
                  <a:lnTo>
                    <a:pt x="3760" y="2366"/>
                  </a:lnTo>
                  <a:lnTo>
                    <a:pt x="3042" y="3000"/>
                  </a:lnTo>
                  <a:lnTo>
                    <a:pt x="2366" y="3760"/>
                  </a:lnTo>
                  <a:lnTo>
                    <a:pt x="1775" y="4520"/>
                  </a:lnTo>
                  <a:lnTo>
                    <a:pt x="1268" y="5365"/>
                  </a:lnTo>
                  <a:lnTo>
                    <a:pt x="845" y="6294"/>
                  </a:lnTo>
                  <a:lnTo>
                    <a:pt x="465" y="7223"/>
                  </a:lnTo>
                  <a:lnTo>
                    <a:pt x="339" y="7730"/>
                  </a:lnTo>
                  <a:lnTo>
                    <a:pt x="212" y="8195"/>
                  </a:lnTo>
                  <a:lnTo>
                    <a:pt x="127" y="8702"/>
                  </a:lnTo>
                  <a:lnTo>
                    <a:pt x="85" y="9209"/>
                  </a:lnTo>
                  <a:lnTo>
                    <a:pt x="43" y="9758"/>
                  </a:lnTo>
                  <a:lnTo>
                    <a:pt x="1" y="10265"/>
                  </a:lnTo>
                  <a:lnTo>
                    <a:pt x="43" y="10814"/>
                  </a:lnTo>
                  <a:lnTo>
                    <a:pt x="85" y="11321"/>
                  </a:lnTo>
                  <a:lnTo>
                    <a:pt x="127" y="11828"/>
                  </a:lnTo>
                  <a:lnTo>
                    <a:pt x="212" y="12334"/>
                  </a:lnTo>
                  <a:lnTo>
                    <a:pt x="339" y="12841"/>
                  </a:lnTo>
                  <a:lnTo>
                    <a:pt x="465" y="13348"/>
                  </a:lnTo>
                  <a:lnTo>
                    <a:pt x="845" y="14277"/>
                  </a:lnTo>
                  <a:lnTo>
                    <a:pt x="1268" y="15164"/>
                  </a:lnTo>
                  <a:lnTo>
                    <a:pt x="1775" y="16009"/>
                  </a:lnTo>
                  <a:lnTo>
                    <a:pt x="2366" y="16812"/>
                  </a:lnTo>
                  <a:lnTo>
                    <a:pt x="3042" y="17530"/>
                  </a:lnTo>
                  <a:lnTo>
                    <a:pt x="3760" y="18206"/>
                  </a:lnTo>
                  <a:lnTo>
                    <a:pt x="4563" y="18797"/>
                  </a:lnTo>
                  <a:lnTo>
                    <a:pt x="5407" y="19304"/>
                  </a:lnTo>
                  <a:lnTo>
                    <a:pt x="6294" y="19726"/>
                  </a:lnTo>
                  <a:lnTo>
                    <a:pt x="7224" y="20106"/>
                  </a:lnTo>
                  <a:lnTo>
                    <a:pt x="7731" y="20233"/>
                  </a:lnTo>
                  <a:lnTo>
                    <a:pt x="8237" y="20360"/>
                  </a:lnTo>
                  <a:lnTo>
                    <a:pt x="8744" y="20444"/>
                  </a:lnTo>
                  <a:lnTo>
                    <a:pt x="9251" y="20487"/>
                  </a:lnTo>
                  <a:lnTo>
                    <a:pt x="9758" y="20529"/>
                  </a:lnTo>
                  <a:lnTo>
                    <a:pt x="10307" y="20571"/>
                  </a:lnTo>
                  <a:lnTo>
                    <a:pt x="10814" y="20529"/>
                  </a:lnTo>
                  <a:lnTo>
                    <a:pt x="11321" y="20487"/>
                  </a:lnTo>
                  <a:lnTo>
                    <a:pt x="11870" y="20444"/>
                  </a:lnTo>
                  <a:lnTo>
                    <a:pt x="12377" y="20360"/>
                  </a:lnTo>
                  <a:lnTo>
                    <a:pt x="12841" y="20233"/>
                  </a:lnTo>
                  <a:lnTo>
                    <a:pt x="13348" y="20106"/>
                  </a:lnTo>
                  <a:lnTo>
                    <a:pt x="14278" y="19726"/>
                  </a:lnTo>
                  <a:lnTo>
                    <a:pt x="15207" y="19304"/>
                  </a:lnTo>
                  <a:lnTo>
                    <a:pt x="16052" y="18797"/>
                  </a:lnTo>
                  <a:lnTo>
                    <a:pt x="16812" y="18206"/>
                  </a:lnTo>
                  <a:lnTo>
                    <a:pt x="17572" y="17530"/>
                  </a:lnTo>
                  <a:lnTo>
                    <a:pt x="18206" y="16812"/>
                  </a:lnTo>
                  <a:lnTo>
                    <a:pt x="18797" y="16009"/>
                  </a:lnTo>
                  <a:lnTo>
                    <a:pt x="19304" y="15164"/>
                  </a:lnTo>
                  <a:lnTo>
                    <a:pt x="19769" y="14277"/>
                  </a:lnTo>
                  <a:lnTo>
                    <a:pt x="20107" y="13348"/>
                  </a:lnTo>
                  <a:lnTo>
                    <a:pt x="20233" y="12841"/>
                  </a:lnTo>
                  <a:lnTo>
                    <a:pt x="20360" y="12334"/>
                  </a:lnTo>
                  <a:lnTo>
                    <a:pt x="20445" y="11828"/>
                  </a:lnTo>
                  <a:lnTo>
                    <a:pt x="20529" y="11321"/>
                  </a:lnTo>
                  <a:lnTo>
                    <a:pt x="20571" y="10814"/>
                  </a:lnTo>
                  <a:lnTo>
                    <a:pt x="20571" y="10265"/>
                  </a:lnTo>
                  <a:lnTo>
                    <a:pt x="20571" y="9758"/>
                  </a:lnTo>
                  <a:lnTo>
                    <a:pt x="20529" y="9209"/>
                  </a:lnTo>
                  <a:lnTo>
                    <a:pt x="20445" y="8702"/>
                  </a:lnTo>
                  <a:lnTo>
                    <a:pt x="20360" y="8195"/>
                  </a:lnTo>
                  <a:lnTo>
                    <a:pt x="20233" y="7730"/>
                  </a:lnTo>
                  <a:lnTo>
                    <a:pt x="20107" y="7223"/>
                  </a:lnTo>
                  <a:lnTo>
                    <a:pt x="19769" y="6294"/>
                  </a:lnTo>
                  <a:lnTo>
                    <a:pt x="19304" y="5365"/>
                  </a:lnTo>
                  <a:lnTo>
                    <a:pt x="18797" y="4520"/>
                  </a:lnTo>
                  <a:lnTo>
                    <a:pt x="18206" y="3760"/>
                  </a:lnTo>
                  <a:lnTo>
                    <a:pt x="17572" y="3000"/>
                  </a:lnTo>
                  <a:lnTo>
                    <a:pt x="16812" y="2366"/>
                  </a:lnTo>
                  <a:lnTo>
                    <a:pt x="16052" y="1775"/>
                  </a:lnTo>
                  <a:lnTo>
                    <a:pt x="15207" y="1226"/>
                  </a:lnTo>
                  <a:lnTo>
                    <a:pt x="14278" y="803"/>
                  </a:lnTo>
                  <a:lnTo>
                    <a:pt x="13348" y="465"/>
                  </a:lnTo>
                  <a:lnTo>
                    <a:pt x="12841" y="338"/>
                  </a:lnTo>
                  <a:lnTo>
                    <a:pt x="12377" y="212"/>
                  </a:lnTo>
                  <a:lnTo>
                    <a:pt x="11870" y="127"/>
                  </a:lnTo>
                  <a:lnTo>
                    <a:pt x="11321" y="43"/>
                  </a:lnTo>
                  <a:lnTo>
                    <a:pt x="10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-951450" y="-3349675"/>
              <a:ext cx="1391706" cy="1391706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0" y="1"/>
                  </a:moveTo>
                  <a:lnTo>
                    <a:pt x="0" y="30835"/>
                  </a:lnTo>
                  <a:lnTo>
                    <a:pt x="30835" y="30835"/>
                  </a:lnTo>
                  <a:lnTo>
                    <a:pt x="30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19"/>
          <p:cNvGrpSpPr/>
          <p:nvPr/>
        </p:nvGrpSpPr>
        <p:grpSpPr>
          <a:xfrm rot="10800000" flipH="1">
            <a:off x="8501212" y="4599425"/>
            <a:ext cx="548613" cy="548613"/>
            <a:chOff x="2134675" y="2024325"/>
            <a:chExt cx="634675" cy="634675"/>
          </a:xfrm>
        </p:grpSpPr>
        <p:sp>
          <p:nvSpPr>
            <p:cNvPr id="1066" name="Google Shape;1066;p19"/>
            <p:cNvSpPr/>
            <p:nvPr/>
          </p:nvSpPr>
          <p:spPr>
            <a:xfrm>
              <a:off x="2377550" y="2267200"/>
              <a:ext cx="148900" cy="148900"/>
            </a:xfrm>
            <a:custGeom>
              <a:avLst/>
              <a:gdLst/>
              <a:ahLst/>
              <a:cxnLst/>
              <a:rect l="l" t="t" r="r" b="b"/>
              <a:pathLst>
                <a:path w="5956" h="5956" fill="none" extrusionOk="0">
                  <a:moveTo>
                    <a:pt x="5956" y="2999"/>
                  </a:moveTo>
                  <a:lnTo>
                    <a:pt x="5956" y="2999"/>
                  </a:lnTo>
                  <a:lnTo>
                    <a:pt x="5914" y="3295"/>
                  </a:lnTo>
                  <a:lnTo>
                    <a:pt x="5871" y="3591"/>
                  </a:lnTo>
                  <a:lnTo>
                    <a:pt x="5787" y="3844"/>
                  </a:lnTo>
                  <a:lnTo>
                    <a:pt x="5702" y="4140"/>
                  </a:lnTo>
                  <a:lnTo>
                    <a:pt x="5576" y="4393"/>
                  </a:lnTo>
                  <a:lnTo>
                    <a:pt x="5449" y="4647"/>
                  </a:lnTo>
                  <a:lnTo>
                    <a:pt x="5280" y="4858"/>
                  </a:lnTo>
                  <a:lnTo>
                    <a:pt x="5069" y="5069"/>
                  </a:lnTo>
                  <a:lnTo>
                    <a:pt x="4858" y="5280"/>
                  </a:lnTo>
                  <a:lnTo>
                    <a:pt x="4647" y="5449"/>
                  </a:lnTo>
                  <a:lnTo>
                    <a:pt x="4393" y="5576"/>
                  </a:lnTo>
                  <a:lnTo>
                    <a:pt x="4140" y="5703"/>
                  </a:lnTo>
                  <a:lnTo>
                    <a:pt x="3844" y="5829"/>
                  </a:lnTo>
                  <a:lnTo>
                    <a:pt x="3548" y="5914"/>
                  </a:lnTo>
                  <a:lnTo>
                    <a:pt x="3253" y="5956"/>
                  </a:lnTo>
                  <a:lnTo>
                    <a:pt x="2957" y="5956"/>
                  </a:lnTo>
                  <a:lnTo>
                    <a:pt x="2957" y="5956"/>
                  </a:lnTo>
                  <a:lnTo>
                    <a:pt x="2661" y="5956"/>
                  </a:lnTo>
                  <a:lnTo>
                    <a:pt x="2366" y="5914"/>
                  </a:lnTo>
                  <a:lnTo>
                    <a:pt x="2070" y="5829"/>
                  </a:lnTo>
                  <a:lnTo>
                    <a:pt x="1816" y="5703"/>
                  </a:lnTo>
                  <a:lnTo>
                    <a:pt x="1563" y="5576"/>
                  </a:lnTo>
                  <a:lnTo>
                    <a:pt x="1310" y="5449"/>
                  </a:lnTo>
                  <a:lnTo>
                    <a:pt x="1056" y="5280"/>
                  </a:lnTo>
                  <a:lnTo>
                    <a:pt x="845" y="5069"/>
                  </a:lnTo>
                  <a:lnTo>
                    <a:pt x="676" y="4858"/>
                  </a:lnTo>
                  <a:lnTo>
                    <a:pt x="507" y="4647"/>
                  </a:lnTo>
                  <a:lnTo>
                    <a:pt x="338" y="4393"/>
                  </a:lnTo>
                  <a:lnTo>
                    <a:pt x="211" y="4140"/>
                  </a:lnTo>
                  <a:lnTo>
                    <a:pt x="127" y="3844"/>
                  </a:lnTo>
                  <a:lnTo>
                    <a:pt x="42" y="3591"/>
                  </a:lnTo>
                  <a:lnTo>
                    <a:pt x="0" y="3295"/>
                  </a:lnTo>
                  <a:lnTo>
                    <a:pt x="0" y="2999"/>
                  </a:lnTo>
                  <a:lnTo>
                    <a:pt x="0" y="2999"/>
                  </a:lnTo>
                  <a:lnTo>
                    <a:pt x="0" y="2661"/>
                  </a:lnTo>
                  <a:lnTo>
                    <a:pt x="42" y="2366"/>
                  </a:lnTo>
                  <a:lnTo>
                    <a:pt x="127" y="2112"/>
                  </a:lnTo>
                  <a:lnTo>
                    <a:pt x="211" y="1817"/>
                  </a:lnTo>
                  <a:lnTo>
                    <a:pt x="338" y="1563"/>
                  </a:lnTo>
                  <a:lnTo>
                    <a:pt x="507" y="1310"/>
                  </a:lnTo>
                  <a:lnTo>
                    <a:pt x="676" y="1098"/>
                  </a:lnTo>
                  <a:lnTo>
                    <a:pt x="845" y="887"/>
                  </a:lnTo>
                  <a:lnTo>
                    <a:pt x="1056" y="676"/>
                  </a:lnTo>
                  <a:lnTo>
                    <a:pt x="1310" y="507"/>
                  </a:lnTo>
                  <a:lnTo>
                    <a:pt x="1563" y="380"/>
                  </a:lnTo>
                  <a:lnTo>
                    <a:pt x="1816" y="254"/>
                  </a:lnTo>
                  <a:lnTo>
                    <a:pt x="2070" y="127"/>
                  </a:lnTo>
                  <a:lnTo>
                    <a:pt x="2366" y="85"/>
                  </a:lnTo>
                  <a:lnTo>
                    <a:pt x="2661" y="42"/>
                  </a:lnTo>
                  <a:lnTo>
                    <a:pt x="2957" y="0"/>
                  </a:lnTo>
                  <a:lnTo>
                    <a:pt x="2957" y="0"/>
                  </a:lnTo>
                  <a:lnTo>
                    <a:pt x="3253" y="42"/>
                  </a:lnTo>
                  <a:lnTo>
                    <a:pt x="3548" y="85"/>
                  </a:lnTo>
                  <a:lnTo>
                    <a:pt x="3844" y="127"/>
                  </a:lnTo>
                  <a:lnTo>
                    <a:pt x="4140" y="254"/>
                  </a:lnTo>
                  <a:lnTo>
                    <a:pt x="4393" y="380"/>
                  </a:lnTo>
                  <a:lnTo>
                    <a:pt x="4647" y="507"/>
                  </a:lnTo>
                  <a:lnTo>
                    <a:pt x="4858" y="676"/>
                  </a:lnTo>
                  <a:lnTo>
                    <a:pt x="5069" y="887"/>
                  </a:lnTo>
                  <a:lnTo>
                    <a:pt x="5280" y="1098"/>
                  </a:lnTo>
                  <a:lnTo>
                    <a:pt x="5449" y="1310"/>
                  </a:lnTo>
                  <a:lnTo>
                    <a:pt x="5576" y="1563"/>
                  </a:lnTo>
                  <a:lnTo>
                    <a:pt x="5702" y="1817"/>
                  </a:lnTo>
                  <a:lnTo>
                    <a:pt x="5787" y="2112"/>
                  </a:lnTo>
                  <a:lnTo>
                    <a:pt x="5871" y="2366"/>
                  </a:lnTo>
                  <a:lnTo>
                    <a:pt x="5914" y="2661"/>
                  </a:lnTo>
                  <a:lnTo>
                    <a:pt x="5956" y="2999"/>
                  </a:lnTo>
                  <a:lnTo>
                    <a:pt x="5956" y="2999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2328975" y="2218625"/>
              <a:ext cx="246050" cy="246050"/>
            </a:xfrm>
            <a:custGeom>
              <a:avLst/>
              <a:gdLst/>
              <a:ahLst/>
              <a:cxnLst/>
              <a:rect l="l" t="t" r="r" b="b"/>
              <a:pathLst>
                <a:path w="9842" h="9842" fill="none" extrusionOk="0">
                  <a:moveTo>
                    <a:pt x="4900" y="0"/>
                  </a:moveTo>
                  <a:lnTo>
                    <a:pt x="4900" y="0"/>
                  </a:lnTo>
                  <a:lnTo>
                    <a:pt x="5407" y="42"/>
                  </a:lnTo>
                  <a:lnTo>
                    <a:pt x="5914" y="127"/>
                  </a:lnTo>
                  <a:lnTo>
                    <a:pt x="6378" y="211"/>
                  </a:lnTo>
                  <a:lnTo>
                    <a:pt x="6843" y="380"/>
                  </a:lnTo>
                  <a:lnTo>
                    <a:pt x="7265" y="592"/>
                  </a:lnTo>
                  <a:lnTo>
                    <a:pt x="7645" y="845"/>
                  </a:lnTo>
                  <a:lnTo>
                    <a:pt x="8026" y="1141"/>
                  </a:lnTo>
                  <a:lnTo>
                    <a:pt x="8406" y="1436"/>
                  </a:lnTo>
                  <a:lnTo>
                    <a:pt x="8701" y="1817"/>
                  </a:lnTo>
                  <a:lnTo>
                    <a:pt x="8997" y="2154"/>
                  </a:lnTo>
                  <a:lnTo>
                    <a:pt x="9251" y="2577"/>
                  </a:lnTo>
                  <a:lnTo>
                    <a:pt x="9420" y="2999"/>
                  </a:lnTo>
                  <a:lnTo>
                    <a:pt x="9589" y="3464"/>
                  </a:lnTo>
                  <a:lnTo>
                    <a:pt x="9715" y="3928"/>
                  </a:lnTo>
                  <a:lnTo>
                    <a:pt x="9800" y="4435"/>
                  </a:lnTo>
                  <a:lnTo>
                    <a:pt x="9842" y="4942"/>
                  </a:lnTo>
                  <a:lnTo>
                    <a:pt x="9842" y="4942"/>
                  </a:lnTo>
                  <a:lnTo>
                    <a:pt x="9800" y="5407"/>
                  </a:lnTo>
                  <a:lnTo>
                    <a:pt x="9715" y="5914"/>
                  </a:lnTo>
                  <a:lnTo>
                    <a:pt x="9589" y="6378"/>
                  </a:lnTo>
                  <a:lnTo>
                    <a:pt x="9420" y="6843"/>
                  </a:lnTo>
                  <a:lnTo>
                    <a:pt x="9251" y="7265"/>
                  </a:lnTo>
                  <a:lnTo>
                    <a:pt x="8997" y="7688"/>
                  </a:lnTo>
                  <a:lnTo>
                    <a:pt x="8701" y="8068"/>
                  </a:lnTo>
                  <a:lnTo>
                    <a:pt x="8406" y="8406"/>
                  </a:lnTo>
                  <a:lnTo>
                    <a:pt x="8026" y="8702"/>
                  </a:lnTo>
                  <a:lnTo>
                    <a:pt x="7645" y="8997"/>
                  </a:lnTo>
                  <a:lnTo>
                    <a:pt x="7265" y="9251"/>
                  </a:lnTo>
                  <a:lnTo>
                    <a:pt x="6843" y="9462"/>
                  </a:lnTo>
                  <a:lnTo>
                    <a:pt x="6378" y="9631"/>
                  </a:lnTo>
                  <a:lnTo>
                    <a:pt x="5914" y="9758"/>
                  </a:lnTo>
                  <a:lnTo>
                    <a:pt x="5407" y="9800"/>
                  </a:lnTo>
                  <a:lnTo>
                    <a:pt x="4900" y="9842"/>
                  </a:lnTo>
                  <a:lnTo>
                    <a:pt x="4900" y="9842"/>
                  </a:lnTo>
                  <a:lnTo>
                    <a:pt x="4393" y="9800"/>
                  </a:lnTo>
                  <a:lnTo>
                    <a:pt x="3928" y="9758"/>
                  </a:lnTo>
                  <a:lnTo>
                    <a:pt x="3464" y="9631"/>
                  </a:lnTo>
                  <a:lnTo>
                    <a:pt x="2999" y="9462"/>
                  </a:lnTo>
                  <a:lnTo>
                    <a:pt x="2577" y="9251"/>
                  </a:lnTo>
                  <a:lnTo>
                    <a:pt x="2154" y="8997"/>
                  </a:lnTo>
                  <a:lnTo>
                    <a:pt x="1774" y="8702"/>
                  </a:lnTo>
                  <a:lnTo>
                    <a:pt x="1436" y="8406"/>
                  </a:lnTo>
                  <a:lnTo>
                    <a:pt x="1098" y="8068"/>
                  </a:lnTo>
                  <a:lnTo>
                    <a:pt x="845" y="7688"/>
                  </a:lnTo>
                  <a:lnTo>
                    <a:pt x="592" y="7265"/>
                  </a:lnTo>
                  <a:lnTo>
                    <a:pt x="380" y="6843"/>
                  </a:lnTo>
                  <a:lnTo>
                    <a:pt x="211" y="6378"/>
                  </a:lnTo>
                  <a:lnTo>
                    <a:pt x="85" y="5914"/>
                  </a:lnTo>
                  <a:lnTo>
                    <a:pt x="0" y="5407"/>
                  </a:lnTo>
                  <a:lnTo>
                    <a:pt x="0" y="4942"/>
                  </a:lnTo>
                  <a:lnTo>
                    <a:pt x="0" y="4942"/>
                  </a:lnTo>
                  <a:lnTo>
                    <a:pt x="0" y="4435"/>
                  </a:lnTo>
                  <a:lnTo>
                    <a:pt x="85" y="3928"/>
                  </a:lnTo>
                  <a:lnTo>
                    <a:pt x="211" y="3464"/>
                  </a:lnTo>
                  <a:lnTo>
                    <a:pt x="380" y="2999"/>
                  </a:lnTo>
                  <a:lnTo>
                    <a:pt x="592" y="2577"/>
                  </a:lnTo>
                  <a:lnTo>
                    <a:pt x="845" y="2154"/>
                  </a:lnTo>
                  <a:lnTo>
                    <a:pt x="1098" y="1817"/>
                  </a:lnTo>
                  <a:lnTo>
                    <a:pt x="1436" y="1436"/>
                  </a:lnTo>
                  <a:lnTo>
                    <a:pt x="1774" y="1141"/>
                  </a:lnTo>
                  <a:lnTo>
                    <a:pt x="2154" y="845"/>
                  </a:lnTo>
                  <a:lnTo>
                    <a:pt x="2577" y="592"/>
                  </a:lnTo>
                  <a:lnTo>
                    <a:pt x="2999" y="380"/>
                  </a:lnTo>
                  <a:lnTo>
                    <a:pt x="3464" y="211"/>
                  </a:lnTo>
                  <a:lnTo>
                    <a:pt x="3928" y="127"/>
                  </a:lnTo>
                  <a:lnTo>
                    <a:pt x="4393" y="42"/>
                  </a:lnTo>
                  <a:lnTo>
                    <a:pt x="4900" y="0"/>
                  </a:lnTo>
                  <a:lnTo>
                    <a:pt x="490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2280400" y="2170050"/>
              <a:ext cx="343200" cy="343200"/>
            </a:xfrm>
            <a:custGeom>
              <a:avLst/>
              <a:gdLst/>
              <a:ahLst/>
              <a:cxnLst/>
              <a:rect l="l" t="t" r="r" b="b"/>
              <a:pathLst>
                <a:path w="13728" h="13728" fill="none" extrusionOk="0">
                  <a:moveTo>
                    <a:pt x="6843" y="0"/>
                  </a:moveTo>
                  <a:lnTo>
                    <a:pt x="6843" y="0"/>
                  </a:lnTo>
                  <a:lnTo>
                    <a:pt x="7561" y="42"/>
                  </a:lnTo>
                  <a:lnTo>
                    <a:pt x="8237" y="127"/>
                  </a:lnTo>
                  <a:lnTo>
                    <a:pt x="8913" y="296"/>
                  </a:lnTo>
                  <a:lnTo>
                    <a:pt x="9504" y="549"/>
                  </a:lnTo>
                  <a:lnTo>
                    <a:pt x="10138" y="845"/>
                  </a:lnTo>
                  <a:lnTo>
                    <a:pt x="10687" y="1183"/>
                  </a:lnTo>
                  <a:lnTo>
                    <a:pt x="11236" y="1563"/>
                  </a:lnTo>
                  <a:lnTo>
                    <a:pt x="11700" y="2028"/>
                  </a:lnTo>
                  <a:lnTo>
                    <a:pt x="12165" y="2492"/>
                  </a:lnTo>
                  <a:lnTo>
                    <a:pt x="12545" y="3041"/>
                  </a:lnTo>
                  <a:lnTo>
                    <a:pt x="12883" y="3591"/>
                  </a:lnTo>
                  <a:lnTo>
                    <a:pt x="13179" y="4182"/>
                  </a:lnTo>
                  <a:lnTo>
                    <a:pt x="13390" y="4816"/>
                  </a:lnTo>
                  <a:lnTo>
                    <a:pt x="13559" y="5491"/>
                  </a:lnTo>
                  <a:lnTo>
                    <a:pt x="13686" y="6167"/>
                  </a:lnTo>
                  <a:lnTo>
                    <a:pt x="13728" y="6885"/>
                  </a:lnTo>
                  <a:lnTo>
                    <a:pt x="13728" y="6885"/>
                  </a:lnTo>
                  <a:lnTo>
                    <a:pt x="13686" y="7561"/>
                  </a:lnTo>
                  <a:lnTo>
                    <a:pt x="13559" y="8237"/>
                  </a:lnTo>
                  <a:lnTo>
                    <a:pt x="13390" y="8913"/>
                  </a:lnTo>
                  <a:lnTo>
                    <a:pt x="13179" y="9546"/>
                  </a:lnTo>
                  <a:lnTo>
                    <a:pt x="12883" y="10138"/>
                  </a:lnTo>
                  <a:lnTo>
                    <a:pt x="12545" y="10687"/>
                  </a:lnTo>
                  <a:lnTo>
                    <a:pt x="12165" y="11236"/>
                  </a:lnTo>
                  <a:lnTo>
                    <a:pt x="11700" y="11701"/>
                  </a:lnTo>
                  <a:lnTo>
                    <a:pt x="11236" y="12165"/>
                  </a:lnTo>
                  <a:lnTo>
                    <a:pt x="10687" y="12545"/>
                  </a:lnTo>
                  <a:lnTo>
                    <a:pt x="10138" y="12883"/>
                  </a:lnTo>
                  <a:lnTo>
                    <a:pt x="9504" y="13179"/>
                  </a:lnTo>
                  <a:lnTo>
                    <a:pt x="8913" y="13432"/>
                  </a:lnTo>
                  <a:lnTo>
                    <a:pt x="8237" y="13601"/>
                  </a:lnTo>
                  <a:lnTo>
                    <a:pt x="7561" y="13686"/>
                  </a:lnTo>
                  <a:lnTo>
                    <a:pt x="6843" y="13728"/>
                  </a:lnTo>
                  <a:lnTo>
                    <a:pt x="6843" y="13728"/>
                  </a:lnTo>
                  <a:lnTo>
                    <a:pt x="6167" y="13686"/>
                  </a:lnTo>
                  <a:lnTo>
                    <a:pt x="5449" y="13601"/>
                  </a:lnTo>
                  <a:lnTo>
                    <a:pt x="4815" y="13432"/>
                  </a:lnTo>
                  <a:lnTo>
                    <a:pt x="4182" y="13179"/>
                  </a:lnTo>
                  <a:lnTo>
                    <a:pt x="3590" y="12883"/>
                  </a:lnTo>
                  <a:lnTo>
                    <a:pt x="2999" y="12545"/>
                  </a:lnTo>
                  <a:lnTo>
                    <a:pt x="2492" y="12165"/>
                  </a:lnTo>
                  <a:lnTo>
                    <a:pt x="1985" y="11701"/>
                  </a:lnTo>
                  <a:lnTo>
                    <a:pt x="1563" y="11236"/>
                  </a:lnTo>
                  <a:lnTo>
                    <a:pt x="1183" y="10687"/>
                  </a:lnTo>
                  <a:lnTo>
                    <a:pt x="803" y="10138"/>
                  </a:lnTo>
                  <a:lnTo>
                    <a:pt x="549" y="9546"/>
                  </a:lnTo>
                  <a:lnTo>
                    <a:pt x="296" y="8913"/>
                  </a:lnTo>
                  <a:lnTo>
                    <a:pt x="127" y="8237"/>
                  </a:lnTo>
                  <a:lnTo>
                    <a:pt x="42" y="7561"/>
                  </a:lnTo>
                  <a:lnTo>
                    <a:pt x="0" y="6885"/>
                  </a:lnTo>
                  <a:lnTo>
                    <a:pt x="0" y="6885"/>
                  </a:lnTo>
                  <a:lnTo>
                    <a:pt x="42" y="6167"/>
                  </a:lnTo>
                  <a:lnTo>
                    <a:pt x="127" y="5491"/>
                  </a:lnTo>
                  <a:lnTo>
                    <a:pt x="296" y="4816"/>
                  </a:lnTo>
                  <a:lnTo>
                    <a:pt x="549" y="4182"/>
                  </a:lnTo>
                  <a:lnTo>
                    <a:pt x="803" y="3591"/>
                  </a:lnTo>
                  <a:lnTo>
                    <a:pt x="1183" y="3041"/>
                  </a:lnTo>
                  <a:lnTo>
                    <a:pt x="1563" y="2492"/>
                  </a:lnTo>
                  <a:lnTo>
                    <a:pt x="1985" y="2028"/>
                  </a:lnTo>
                  <a:lnTo>
                    <a:pt x="2492" y="1563"/>
                  </a:lnTo>
                  <a:lnTo>
                    <a:pt x="2999" y="1183"/>
                  </a:lnTo>
                  <a:lnTo>
                    <a:pt x="3590" y="845"/>
                  </a:lnTo>
                  <a:lnTo>
                    <a:pt x="4182" y="549"/>
                  </a:lnTo>
                  <a:lnTo>
                    <a:pt x="4815" y="296"/>
                  </a:lnTo>
                  <a:lnTo>
                    <a:pt x="5449" y="127"/>
                  </a:lnTo>
                  <a:lnTo>
                    <a:pt x="6167" y="42"/>
                  </a:lnTo>
                  <a:lnTo>
                    <a:pt x="6843" y="0"/>
                  </a:lnTo>
                  <a:lnTo>
                    <a:pt x="6843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2231825" y="2121475"/>
              <a:ext cx="440350" cy="440350"/>
            </a:xfrm>
            <a:custGeom>
              <a:avLst/>
              <a:gdLst/>
              <a:ahLst/>
              <a:cxnLst/>
              <a:rect l="l" t="t" r="r" b="b"/>
              <a:pathLst>
                <a:path w="17614" h="17614" fill="none" extrusionOk="0">
                  <a:moveTo>
                    <a:pt x="8786" y="0"/>
                  </a:moveTo>
                  <a:lnTo>
                    <a:pt x="8786" y="0"/>
                  </a:lnTo>
                  <a:lnTo>
                    <a:pt x="9715" y="42"/>
                  </a:lnTo>
                  <a:lnTo>
                    <a:pt x="10560" y="169"/>
                  </a:lnTo>
                  <a:lnTo>
                    <a:pt x="11405" y="380"/>
                  </a:lnTo>
                  <a:lnTo>
                    <a:pt x="12207" y="676"/>
                  </a:lnTo>
                  <a:lnTo>
                    <a:pt x="13010" y="1056"/>
                  </a:lnTo>
                  <a:lnTo>
                    <a:pt x="13728" y="1521"/>
                  </a:lnTo>
                  <a:lnTo>
                    <a:pt x="14404" y="2028"/>
                  </a:lnTo>
                  <a:lnTo>
                    <a:pt x="15037" y="2577"/>
                  </a:lnTo>
                  <a:lnTo>
                    <a:pt x="15586" y="3210"/>
                  </a:lnTo>
                  <a:lnTo>
                    <a:pt x="16093" y="3886"/>
                  </a:lnTo>
                  <a:lnTo>
                    <a:pt x="16558" y="4604"/>
                  </a:lnTo>
                  <a:lnTo>
                    <a:pt x="16896" y="5365"/>
                  </a:lnTo>
                  <a:lnTo>
                    <a:pt x="17192" y="6209"/>
                  </a:lnTo>
                  <a:lnTo>
                    <a:pt x="17403" y="7054"/>
                  </a:lnTo>
                  <a:lnTo>
                    <a:pt x="17572" y="7899"/>
                  </a:lnTo>
                  <a:lnTo>
                    <a:pt x="17614" y="8828"/>
                  </a:lnTo>
                  <a:lnTo>
                    <a:pt x="17614" y="8828"/>
                  </a:lnTo>
                  <a:lnTo>
                    <a:pt x="17572" y="9715"/>
                  </a:lnTo>
                  <a:lnTo>
                    <a:pt x="17403" y="10602"/>
                  </a:lnTo>
                  <a:lnTo>
                    <a:pt x="17192" y="11447"/>
                  </a:lnTo>
                  <a:lnTo>
                    <a:pt x="16896" y="12250"/>
                  </a:lnTo>
                  <a:lnTo>
                    <a:pt x="16558" y="13010"/>
                  </a:lnTo>
                  <a:lnTo>
                    <a:pt x="16093" y="13728"/>
                  </a:lnTo>
                  <a:lnTo>
                    <a:pt x="15586" y="14404"/>
                  </a:lnTo>
                  <a:lnTo>
                    <a:pt x="15037" y="15037"/>
                  </a:lnTo>
                  <a:lnTo>
                    <a:pt x="14404" y="15587"/>
                  </a:lnTo>
                  <a:lnTo>
                    <a:pt x="13728" y="16093"/>
                  </a:lnTo>
                  <a:lnTo>
                    <a:pt x="13010" y="16558"/>
                  </a:lnTo>
                  <a:lnTo>
                    <a:pt x="12207" y="16938"/>
                  </a:lnTo>
                  <a:lnTo>
                    <a:pt x="11405" y="17234"/>
                  </a:lnTo>
                  <a:lnTo>
                    <a:pt x="10560" y="17445"/>
                  </a:lnTo>
                  <a:lnTo>
                    <a:pt x="9715" y="17572"/>
                  </a:lnTo>
                  <a:lnTo>
                    <a:pt x="8786" y="17614"/>
                  </a:lnTo>
                  <a:lnTo>
                    <a:pt x="8786" y="17614"/>
                  </a:lnTo>
                  <a:lnTo>
                    <a:pt x="7899" y="17572"/>
                  </a:lnTo>
                  <a:lnTo>
                    <a:pt x="7012" y="17445"/>
                  </a:lnTo>
                  <a:lnTo>
                    <a:pt x="6167" y="17234"/>
                  </a:lnTo>
                  <a:lnTo>
                    <a:pt x="5365" y="16938"/>
                  </a:lnTo>
                  <a:lnTo>
                    <a:pt x="4604" y="16558"/>
                  </a:lnTo>
                  <a:lnTo>
                    <a:pt x="3886" y="16093"/>
                  </a:lnTo>
                  <a:lnTo>
                    <a:pt x="3210" y="15587"/>
                  </a:lnTo>
                  <a:lnTo>
                    <a:pt x="2577" y="15037"/>
                  </a:lnTo>
                  <a:lnTo>
                    <a:pt x="1985" y="14404"/>
                  </a:lnTo>
                  <a:lnTo>
                    <a:pt x="1479" y="13728"/>
                  </a:lnTo>
                  <a:lnTo>
                    <a:pt x="1056" y="13010"/>
                  </a:lnTo>
                  <a:lnTo>
                    <a:pt x="676" y="12250"/>
                  </a:lnTo>
                  <a:lnTo>
                    <a:pt x="380" y="11447"/>
                  </a:lnTo>
                  <a:lnTo>
                    <a:pt x="169" y="10602"/>
                  </a:lnTo>
                  <a:lnTo>
                    <a:pt x="42" y="9715"/>
                  </a:lnTo>
                  <a:lnTo>
                    <a:pt x="0" y="8828"/>
                  </a:lnTo>
                  <a:lnTo>
                    <a:pt x="0" y="8828"/>
                  </a:lnTo>
                  <a:lnTo>
                    <a:pt x="42" y="7899"/>
                  </a:lnTo>
                  <a:lnTo>
                    <a:pt x="169" y="7054"/>
                  </a:lnTo>
                  <a:lnTo>
                    <a:pt x="380" y="6209"/>
                  </a:lnTo>
                  <a:lnTo>
                    <a:pt x="676" y="5365"/>
                  </a:lnTo>
                  <a:lnTo>
                    <a:pt x="1056" y="4604"/>
                  </a:lnTo>
                  <a:lnTo>
                    <a:pt x="1479" y="3886"/>
                  </a:lnTo>
                  <a:lnTo>
                    <a:pt x="1985" y="3210"/>
                  </a:lnTo>
                  <a:lnTo>
                    <a:pt x="2577" y="2577"/>
                  </a:lnTo>
                  <a:lnTo>
                    <a:pt x="3210" y="2028"/>
                  </a:lnTo>
                  <a:lnTo>
                    <a:pt x="3886" y="1521"/>
                  </a:lnTo>
                  <a:lnTo>
                    <a:pt x="4604" y="1056"/>
                  </a:lnTo>
                  <a:lnTo>
                    <a:pt x="5365" y="676"/>
                  </a:lnTo>
                  <a:lnTo>
                    <a:pt x="6167" y="380"/>
                  </a:lnTo>
                  <a:lnTo>
                    <a:pt x="7012" y="169"/>
                  </a:lnTo>
                  <a:lnTo>
                    <a:pt x="7899" y="42"/>
                  </a:lnTo>
                  <a:lnTo>
                    <a:pt x="8786" y="0"/>
                  </a:lnTo>
                  <a:lnTo>
                    <a:pt x="8786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2183250" y="2072900"/>
              <a:ext cx="537500" cy="537525"/>
            </a:xfrm>
            <a:custGeom>
              <a:avLst/>
              <a:gdLst/>
              <a:ahLst/>
              <a:cxnLst/>
              <a:rect l="l" t="t" r="r" b="b"/>
              <a:pathLst>
                <a:path w="21500" h="21501" fill="none" extrusionOk="0">
                  <a:moveTo>
                    <a:pt x="10729" y="0"/>
                  </a:moveTo>
                  <a:lnTo>
                    <a:pt x="10729" y="0"/>
                  </a:lnTo>
                  <a:lnTo>
                    <a:pt x="11278" y="0"/>
                  </a:lnTo>
                  <a:lnTo>
                    <a:pt x="11827" y="42"/>
                  </a:lnTo>
                  <a:lnTo>
                    <a:pt x="12376" y="127"/>
                  </a:lnTo>
                  <a:lnTo>
                    <a:pt x="12925" y="211"/>
                  </a:lnTo>
                  <a:lnTo>
                    <a:pt x="13432" y="338"/>
                  </a:lnTo>
                  <a:lnTo>
                    <a:pt x="13939" y="507"/>
                  </a:lnTo>
                  <a:lnTo>
                    <a:pt x="14446" y="676"/>
                  </a:lnTo>
                  <a:lnTo>
                    <a:pt x="14911" y="845"/>
                  </a:lnTo>
                  <a:lnTo>
                    <a:pt x="15418" y="1056"/>
                  </a:lnTo>
                  <a:lnTo>
                    <a:pt x="15882" y="1310"/>
                  </a:lnTo>
                  <a:lnTo>
                    <a:pt x="16769" y="1859"/>
                  </a:lnTo>
                  <a:lnTo>
                    <a:pt x="17572" y="2450"/>
                  </a:lnTo>
                  <a:lnTo>
                    <a:pt x="18332" y="3168"/>
                  </a:lnTo>
                  <a:lnTo>
                    <a:pt x="19050" y="3928"/>
                  </a:lnTo>
                  <a:lnTo>
                    <a:pt x="19641" y="4731"/>
                  </a:lnTo>
                  <a:lnTo>
                    <a:pt x="20191" y="5618"/>
                  </a:lnTo>
                  <a:lnTo>
                    <a:pt x="20444" y="6083"/>
                  </a:lnTo>
                  <a:lnTo>
                    <a:pt x="20655" y="6590"/>
                  </a:lnTo>
                  <a:lnTo>
                    <a:pt x="20824" y="7054"/>
                  </a:lnTo>
                  <a:lnTo>
                    <a:pt x="20993" y="7561"/>
                  </a:lnTo>
                  <a:lnTo>
                    <a:pt x="21162" y="8068"/>
                  </a:lnTo>
                  <a:lnTo>
                    <a:pt x="21289" y="8575"/>
                  </a:lnTo>
                  <a:lnTo>
                    <a:pt x="21373" y="9124"/>
                  </a:lnTo>
                  <a:lnTo>
                    <a:pt x="21416" y="9673"/>
                  </a:lnTo>
                  <a:lnTo>
                    <a:pt x="21458" y="10180"/>
                  </a:lnTo>
                  <a:lnTo>
                    <a:pt x="21500" y="10771"/>
                  </a:lnTo>
                  <a:lnTo>
                    <a:pt x="21500" y="10771"/>
                  </a:lnTo>
                  <a:lnTo>
                    <a:pt x="21458" y="11320"/>
                  </a:lnTo>
                  <a:lnTo>
                    <a:pt x="21416" y="11869"/>
                  </a:lnTo>
                  <a:lnTo>
                    <a:pt x="21373" y="12376"/>
                  </a:lnTo>
                  <a:lnTo>
                    <a:pt x="21289" y="12925"/>
                  </a:lnTo>
                  <a:lnTo>
                    <a:pt x="21162" y="13432"/>
                  </a:lnTo>
                  <a:lnTo>
                    <a:pt x="20993" y="13939"/>
                  </a:lnTo>
                  <a:lnTo>
                    <a:pt x="20824" y="14446"/>
                  </a:lnTo>
                  <a:lnTo>
                    <a:pt x="20655" y="14953"/>
                  </a:lnTo>
                  <a:lnTo>
                    <a:pt x="20444" y="15418"/>
                  </a:lnTo>
                  <a:lnTo>
                    <a:pt x="20191" y="15882"/>
                  </a:lnTo>
                  <a:lnTo>
                    <a:pt x="19641" y="16769"/>
                  </a:lnTo>
                  <a:lnTo>
                    <a:pt x="19050" y="17572"/>
                  </a:lnTo>
                  <a:lnTo>
                    <a:pt x="18332" y="18332"/>
                  </a:lnTo>
                  <a:lnTo>
                    <a:pt x="17572" y="19050"/>
                  </a:lnTo>
                  <a:lnTo>
                    <a:pt x="16769" y="19684"/>
                  </a:lnTo>
                  <a:lnTo>
                    <a:pt x="15882" y="20191"/>
                  </a:lnTo>
                  <a:lnTo>
                    <a:pt x="15418" y="20444"/>
                  </a:lnTo>
                  <a:lnTo>
                    <a:pt x="14911" y="20655"/>
                  </a:lnTo>
                  <a:lnTo>
                    <a:pt x="14446" y="20866"/>
                  </a:lnTo>
                  <a:lnTo>
                    <a:pt x="13939" y="21035"/>
                  </a:lnTo>
                  <a:lnTo>
                    <a:pt x="13432" y="21162"/>
                  </a:lnTo>
                  <a:lnTo>
                    <a:pt x="12925" y="21289"/>
                  </a:lnTo>
                  <a:lnTo>
                    <a:pt x="12376" y="21373"/>
                  </a:lnTo>
                  <a:lnTo>
                    <a:pt x="11827" y="21458"/>
                  </a:lnTo>
                  <a:lnTo>
                    <a:pt x="11278" y="21500"/>
                  </a:lnTo>
                  <a:lnTo>
                    <a:pt x="10729" y="21500"/>
                  </a:lnTo>
                  <a:lnTo>
                    <a:pt x="10729" y="21500"/>
                  </a:lnTo>
                  <a:lnTo>
                    <a:pt x="10180" y="21500"/>
                  </a:lnTo>
                  <a:lnTo>
                    <a:pt x="9631" y="21458"/>
                  </a:lnTo>
                  <a:lnTo>
                    <a:pt x="9082" y="21373"/>
                  </a:lnTo>
                  <a:lnTo>
                    <a:pt x="8575" y="21289"/>
                  </a:lnTo>
                  <a:lnTo>
                    <a:pt x="8068" y="21162"/>
                  </a:lnTo>
                  <a:lnTo>
                    <a:pt x="7561" y="21035"/>
                  </a:lnTo>
                  <a:lnTo>
                    <a:pt x="7054" y="20866"/>
                  </a:lnTo>
                  <a:lnTo>
                    <a:pt x="6547" y="20655"/>
                  </a:lnTo>
                  <a:lnTo>
                    <a:pt x="6083" y="20444"/>
                  </a:lnTo>
                  <a:lnTo>
                    <a:pt x="5618" y="20191"/>
                  </a:lnTo>
                  <a:lnTo>
                    <a:pt x="4731" y="19684"/>
                  </a:lnTo>
                  <a:lnTo>
                    <a:pt x="3886" y="19050"/>
                  </a:lnTo>
                  <a:lnTo>
                    <a:pt x="3126" y="18332"/>
                  </a:lnTo>
                  <a:lnTo>
                    <a:pt x="2450" y="17572"/>
                  </a:lnTo>
                  <a:lnTo>
                    <a:pt x="1816" y="16769"/>
                  </a:lnTo>
                  <a:lnTo>
                    <a:pt x="1267" y="15882"/>
                  </a:lnTo>
                  <a:lnTo>
                    <a:pt x="1056" y="15418"/>
                  </a:lnTo>
                  <a:lnTo>
                    <a:pt x="845" y="14953"/>
                  </a:lnTo>
                  <a:lnTo>
                    <a:pt x="634" y="14446"/>
                  </a:lnTo>
                  <a:lnTo>
                    <a:pt x="465" y="13939"/>
                  </a:lnTo>
                  <a:lnTo>
                    <a:pt x="338" y="13432"/>
                  </a:lnTo>
                  <a:lnTo>
                    <a:pt x="211" y="12925"/>
                  </a:lnTo>
                  <a:lnTo>
                    <a:pt x="127" y="12376"/>
                  </a:lnTo>
                  <a:lnTo>
                    <a:pt x="42" y="11869"/>
                  </a:lnTo>
                  <a:lnTo>
                    <a:pt x="0" y="11320"/>
                  </a:lnTo>
                  <a:lnTo>
                    <a:pt x="0" y="10771"/>
                  </a:lnTo>
                  <a:lnTo>
                    <a:pt x="0" y="10771"/>
                  </a:lnTo>
                  <a:lnTo>
                    <a:pt x="0" y="10180"/>
                  </a:lnTo>
                  <a:lnTo>
                    <a:pt x="42" y="9673"/>
                  </a:lnTo>
                  <a:lnTo>
                    <a:pt x="127" y="9124"/>
                  </a:lnTo>
                  <a:lnTo>
                    <a:pt x="211" y="8575"/>
                  </a:lnTo>
                  <a:lnTo>
                    <a:pt x="338" y="8068"/>
                  </a:lnTo>
                  <a:lnTo>
                    <a:pt x="465" y="7561"/>
                  </a:lnTo>
                  <a:lnTo>
                    <a:pt x="634" y="7054"/>
                  </a:lnTo>
                  <a:lnTo>
                    <a:pt x="845" y="6590"/>
                  </a:lnTo>
                  <a:lnTo>
                    <a:pt x="1056" y="6083"/>
                  </a:lnTo>
                  <a:lnTo>
                    <a:pt x="1267" y="5618"/>
                  </a:lnTo>
                  <a:lnTo>
                    <a:pt x="1816" y="4731"/>
                  </a:lnTo>
                  <a:lnTo>
                    <a:pt x="2450" y="3928"/>
                  </a:lnTo>
                  <a:lnTo>
                    <a:pt x="3126" y="3168"/>
                  </a:lnTo>
                  <a:lnTo>
                    <a:pt x="3886" y="2450"/>
                  </a:lnTo>
                  <a:lnTo>
                    <a:pt x="4731" y="1859"/>
                  </a:lnTo>
                  <a:lnTo>
                    <a:pt x="5618" y="1310"/>
                  </a:lnTo>
                  <a:lnTo>
                    <a:pt x="6083" y="1056"/>
                  </a:lnTo>
                  <a:lnTo>
                    <a:pt x="6547" y="845"/>
                  </a:lnTo>
                  <a:lnTo>
                    <a:pt x="7054" y="676"/>
                  </a:lnTo>
                  <a:lnTo>
                    <a:pt x="7561" y="507"/>
                  </a:lnTo>
                  <a:lnTo>
                    <a:pt x="8068" y="338"/>
                  </a:lnTo>
                  <a:lnTo>
                    <a:pt x="8575" y="211"/>
                  </a:lnTo>
                  <a:lnTo>
                    <a:pt x="9082" y="127"/>
                  </a:lnTo>
                  <a:lnTo>
                    <a:pt x="9631" y="42"/>
                  </a:lnTo>
                  <a:lnTo>
                    <a:pt x="10180" y="0"/>
                  </a:lnTo>
                  <a:lnTo>
                    <a:pt x="10729" y="0"/>
                  </a:lnTo>
                  <a:lnTo>
                    <a:pt x="1072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2134675" y="2024325"/>
              <a:ext cx="634675" cy="634675"/>
            </a:xfrm>
            <a:custGeom>
              <a:avLst/>
              <a:gdLst/>
              <a:ahLst/>
              <a:cxnLst/>
              <a:rect l="l" t="t" r="r" b="b"/>
              <a:pathLst>
                <a:path w="25387" h="25387" fill="none" extrusionOk="0">
                  <a:moveTo>
                    <a:pt x="25386" y="12714"/>
                  </a:moveTo>
                  <a:lnTo>
                    <a:pt x="25386" y="12714"/>
                  </a:lnTo>
                  <a:lnTo>
                    <a:pt x="25344" y="13348"/>
                  </a:lnTo>
                  <a:lnTo>
                    <a:pt x="25302" y="13981"/>
                  </a:lnTo>
                  <a:lnTo>
                    <a:pt x="25217" y="14615"/>
                  </a:lnTo>
                  <a:lnTo>
                    <a:pt x="25133" y="15249"/>
                  </a:lnTo>
                  <a:lnTo>
                    <a:pt x="24964" y="15882"/>
                  </a:lnTo>
                  <a:lnTo>
                    <a:pt x="24795" y="16474"/>
                  </a:lnTo>
                  <a:lnTo>
                    <a:pt x="24583" y="17065"/>
                  </a:lnTo>
                  <a:lnTo>
                    <a:pt x="24372" y="17656"/>
                  </a:lnTo>
                  <a:lnTo>
                    <a:pt x="24119" y="18205"/>
                  </a:lnTo>
                  <a:lnTo>
                    <a:pt x="23823" y="18754"/>
                  </a:lnTo>
                  <a:lnTo>
                    <a:pt x="23527" y="19261"/>
                  </a:lnTo>
                  <a:lnTo>
                    <a:pt x="23190" y="19810"/>
                  </a:lnTo>
                  <a:lnTo>
                    <a:pt x="22852" y="20275"/>
                  </a:lnTo>
                  <a:lnTo>
                    <a:pt x="22471" y="20782"/>
                  </a:lnTo>
                  <a:lnTo>
                    <a:pt x="22091" y="21247"/>
                  </a:lnTo>
                  <a:lnTo>
                    <a:pt x="21669" y="21669"/>
                  </a:lnTo>
                  <a:lnTo>
                    <a:pt x="21204" y="22091"/>
                  </a:lnTo>
                  <a:lnTo>
                    <a:pt x="20740" y="22472"/>
                  </a:lnTo>
                  <a:lnTo>
                    <a:pt x="20275" y="22852"/>
                  </a:lnTo>
                  <a:lnTo>
                    <a:pt x="19768" y="23232"/>
                  </a:lnTo>
                  <a:lnTo>
                    <a:pt x="19261" y="23570"/>
                  </a:lnTo>
                  <a:lnTo>
                    <a:pt x="18712" y="23865"/>
                  </a:lnTo>
                  <a:lnTo>
                    <a:pt x="18205" y="24119"/>
                  </a:lnTo>
                  <a:lnTo>
                    <a:pt x="17614" y="24372"/>
                  </a:lnTo>
                  <a:lnTo>
                    <a:pt x="17065" y="24626"/>
                  </a:lnTo>
                  <a:lnTo>
                    <a:pt x="16473" y="24837"/>
                  </a:lnTo>
                  <a:lnTo>
                    <a:pt x="15840" y="25006"/>
                  </a:lnTo>
                  <a:lnTo>
                    <a:pt x="15249" y="25133"/>
                  </a:lnTo>
                  <a:lnTo>
                    <a:pt x="14615" y="25259"/>
                  </a:lnTo>
                  <a:lnTo>
                    <a:pt x="13981" y="25344"/>
                  </a:lnTo>
                  <a:lnTo>
                    <a:pt x="13348" y="25386"/>
                  </a:lnTo>
                  <a:lnTo>
                    <a:pt x="12672" y="25386"/>
                  </a:lnTo>
                  <a:lnTo>
                    <a:pt x="12672" y="25386"/>
                  </a:lnTo>
                  <a:lnTo>
                    <a:pt x="12038" y="25386"/>
                  </a:lnTo>
                  <a:lnTo>
                    <a:pt x="11405" y="25344"/>
                  </a:lnTo>
                  <a:lnTo>
                    <a:pt x="10729" y="25259"/>
                  </a:lnTo>
                  <a:lnTo>
                    <a:pt x="10138" y="25133"/>
                  </a:lnTo>
                  <a:lnTo>
                    <a:pt x="9504" y="25006"/>
                  </a:lnTo>
                  <a:lnTo>
                    <a:pt x="8913" y="24837"/>
                  </a:lnTo>
                  <a:lnTo>
                    <a:pt x="8321" y="24626"/>
                  </a:lnTo>
                  <a:lnTo>
                    <a:pt x="7730" y="24372"/>
                  </a:lnTo>
                  <a:lnTo>
                    <a:pt x="7181" y="24119"/>
                  </a:lnTo>
                  <a:lnTo>
                    <a:pt x="6632" y="23865"/>
                  </a:lnTo>
                  <a:lnTo>
                    <a:pt x="6083" y="23570"/>
                  </a:lnTo>
                  <a:lnTo>
                    <a:pt x="5576" y="23232"/>
                  </a:lnTo>
                  <a:lnTo>
                    <a:pt x="5069" y="22852"/>
                  </a:lnTo>
                  <a:lnTo>
                    <a:pt x="4604" y="22472"/>
                  </a:lnTo>
                  <a:lnTo>
                    <a:pt x="4140" y="22091"/>
                  </a:lnTo>
                  <a:lnTo>
                    <a:pt x="3717" y="21669"/>
                  </a:lnTo>
                  <a:lnTo>
                    <a:pt x="3295" y="21247"/>
                  </a:lnTo>
                  <a:lnTo>
                    <a:pt x="2872" y="20782"/>
                  </a:lnTo>
                  <a:lnTo>
                    <a:pt x="2492" y="20275"/>
                  </a:lnTo>
                  <a:lnTo>
                    <a:pt x="2154" y="19810"/>
                  </a:lnTo>
                  <a:lnTo>
                    <a:pt x="1816" y="19261"/>
                  </a:lnTo>
                  <a:lnTo>
                    <a:pt x="1521" y="18754"/>
                  </a:lnTo>
                  <a:lnTo>
                    <a:pt x="1225" y="18205"/>
                  </a:lnTo>
                  <a:lnTo>
                    <a:pt x="972" y="17656"/>
                  </a:lnTo>
                  <a:lnTo>
                    <a:pt x="760" y="17065"/>
                  </a:lnTo>
                  <a:lnTo>
                    <a:pt x="549" y="16474"/>
                  </a:lnTo>
                  <a:lnTo>
                    <a:pt x="380" y="15882"/>
                  </a:lnTo>
                  <a:lnTo>
                    <a:pt x="254" y="15249"/>
                  </a:lnTo>
                  <a:lnTo>
                    <a:pt x="127" y="14615"/>
                  </a:lnTo>
                  <a:lnTo>
                    <a:pt x="42" y="13981"/>
                  </a:lnTo>
                  <a:lnTo>
                    <a:pt x="0" y="13348"/>
                  </a:lnTo>
                  <a:lnTo>
                    <a:pt x="0" y="12714"/>
                  </a:lnTo>
                  <a:lnTo>
                    <a:pt x="0" y="12714"/>
                  </a:lnTo>
                  <a:lnTo>
                    <a:pt x="0" y="12038"/>
                  </a:lnTo>
                  <a:lnTo>
                    <a:pt x="42" y="11405"/>
                  </a:lnTo>
                  <a:lnTo>
                    <a:pt x="127" y="10771"/>
                  </a:lnTo>
                  <a:lnTo>
                    <a:pt x="254" y="10138"/>
                  </a:lnTo>
                  <a:lnTo>
                    <a:pt x="380" y="9504"/>
                  </a:lnTo>
                  <a:lnTo>
                    <a:pt x="549" y="8913"/>
                  </a:lnTo>
                  <a:lnTo>
                    <a:pt x="760" y="8321"/>
                  </a:lnTo>
                  <a:lnTo>
                    <a:pt x="972" y="7772"/>
                  </a:lnTo>
                  <a:lnTo>
                    <a:pt x="1225" y="7181"/>
                  </a:lnTo>
                  <a:lnTo>
                    <a:pt x="1521" y="6632"/>
                  </a:lnTo>
                  <a:lnTo>
                    <a:pt x="1816" y="6125"/>
                  </a:lnTo>
                  <a:lnTo>
                    <a:pt x="2154" y="5618"/>
                  </a:lnTo>
                  <a:lnTo>
                    <a:pt x="2492" y="5111"/>
                  </a:lnTo>
                  <a:lnTo>
                    <a:pt x="2872" y="4604"/>
                  </a:lnTo>
                  <a:lnTo>
                    <a:pt x="3295" y="4182"/>
                  </a:lnTo>
                  <a:lnTo>
                    <a:pt x="3717" y="3717"/>
                  </a:lnTo>
                  <a:lnTo>
                    <a:pt x="4140" y="3295"/>
                  </a:lnTo>
                  <a:lnTo>
                    <a:pt x="4604" y="2915"/>
                  </a:lnTo>
                  <a:lnTo>
                    <a:pt x="5069" y="2535"/>
                  </a:lnTo>
                  <a:lnTo>
                    <a:pt x="5576" y="2154"/>
                  </a:lnTo>
                  <a:lnTo>
                    <a:pt x="6083" y="1859"/>
                  </a:lnTo>
                  <a:lnTo>
                    <a:pt x="6632" y="1521"/>
                  </a:lnTo>
                  <a:lnTo>
                    <a:pt x="7181" y="1267"/>
                  </a:lnTo>
                  <a:lnTo>
                    <a:pt x="7730" y="1014"/>
                  </a:lnTo>
                  <a:lnTo>
                    <a:pt x="8321" y="761"/>
                  </a:lnTo>
                  <a:lnTo>
                    <a:pt x="8913" y="592"/>
                  </a:lnTo>
                  <a:lnTo>
                    <a:pt x="9504" y="423"/>
                  </a:lnTo>
                  <a:lnTo>
                    <a:pt x="10138" y="254"/>
                  </a:lnTo>
                  <a:lnTo>
                    <a:pt x="10729" y="169"/>
                  </a:lnTo>
                  <a:lnTo>
                    <a:pt x="11405" y="85"/>
                  </a:lnTo>
                  <a:lnTo>
                    <a:pt x="12038" y="0"/>
                  </a:lnTo>
                  <a:lnTo>
                    <a:pt x="12672" y="0"/>
                  </a:lnTo>
                  <a:lnTo>
                    <a:pt x="12672" y="0"/>
                  </a:lnTo>
                  <a:lnTo>
                    <a:pt x="13348" y="0"/>
                  </a:lnTo>
                  <a:lnTo>
                    <a:pt x="13981" y="85"/>
                  </a:lnTo>
                  <a:lnTo>
                    <a:pt x="14615" y="169"/>
                  </a:lnTo>
                  <a:lnTo>
                    <a:pt x="15249" y="254"/>
                  </a:lnTo>
                  <a:lnTo>
                    <a:pt x="15840" y="423"/>
                  </a:lnTo>
                  <a:lnTo>
                    <a:pt x="16473" y="592"/>
                  </a:lnTo>
                  <a:lnTo>
                    <a:pt x="17065" y="761"/>
                  </a:lnTo>
                  <a:lnTo>
                    <a:pt x="17614" y="1014"/>
                  </a:lnTo>
                  <a:lnTo>
                    <a:pt x="18205" y="1267"/>
                  </a:lnTo>
                  <a:lnTo>
                    <a:pt x="18712" y="1521"/>
                  </a:lnTo>
                  <a:lnTo>
                    <a:pt x="19261" y="1859"/>
                  </a:lnTo>
                  <a:lnTo>
                    <a:pt x="19768" y="2154"/>
                  </a:lnTo>
                  <a:lnTo>
                    <a:pt x="20275" y="2535"/>
                  </a:lnTo>
                  <a:lnTo>
                    <a:pt x="20740" y="2915"/>
                  </a:lnTo>
                  <a:lnTo>
                    <a:pt x="21204" y="3295"/>
                  </a:lnTo>
                  <a:lnTo>
                    <a:pt x="21669" y="3717"/>
                  </a:lnTo>
                  <a:lnTo>
                    <a:pt x="22091" y="4182"/>
                  </a:lnTo>
                  <a:lnTo>
                    <a:pt x="22471" y="4604"/>
                  </a:lnTo>
                  <a:lnTo>
                    <a:pt x="22852" y="5111"/>
                  </a:lnTo>
                  <a:lnTo>
                    <a:pt x="23190" y="5618"/>
                  </a:lnTo>
                  <a:lnTo>
                    <a:pt x="23527" y="6125"/>
                  </a:lnTo>
                  <a:lnTo>
                    <a:pt x="23823" y="6632"/>
                  </a:lnTo>
                  <a:lnTo>
                    <a:pt x="24119" y="7181"/>
                  </a:lnTo>
                  <a:lnTo>
                    <a:pt x="24372" y="7772"/>
                  </a:lnTo>
                  <a:lnTo>
                    <a:pt x="24583" y="8321"/>
                  </a:lnTo>
                  <a:lnTo>
                    <a:pt x="24795" y="8913"/>
                  </a:lnTo>
                  <a:lnTo>
                    <a:pt x="24964" y="9504"/>
                  </a:lnTo>
                  <a:lnTo>
                    <a:pt x="25133" y="10138"/>
                  </a:lnTo>
                  <a:lnTo>
                    <a:pt x="25217" y="10771"/>
                  </a:lnTo>
                  <a:lnTo>
                    <a:pt x="25302" y="11405"/>
                  </a:lnTo>
                  <a:lnTo>
                    <a:pt x="25344" y="12038"/>
                  </a:lnTo>
                  <a:lnTo>
                    <a:pt x="25386" y="12714"/>
                  </a:lnTo>
                  <a:lnTo>
                    <a:pt x="25386" y="12714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20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1074" name="Google Shape;1074;p20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0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1096" name="Google Shape;1096;p20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1097" name="Google Shape;1097;p20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0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20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1107" name="Google Shape;1107;p20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0" name="Google Shape;1110;p20"/>
          <p:cNvGrpSpPr/>
          <p:nvPr/>
        </p:nvGrpSpPr>
        <p:grpSpPr>
          <a:xfrm rot="-5400000">
            <a:off x="8515718" y="147259"/>
            <a:ext cx="556167" cy="461704"/>
            <a:chOff x="238125" y="3218625"/>
            <a:chExt cx="217550" cy="180600"/>
          </a:xfrm>
        </p:grpSpPr>
        <p:sp>
          <p:nvSpPr>
            <p:cNvPr id="1111" name="Google Shape;1111;p20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0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1128" name="Google Shape;1128;p20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557650" y="2036800"/>
            <a:ext cx="4028700" cy="15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3937800" y="1091272"/>
            <a:ext cx="1268400" cy="61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2557650" y="3499625"/>
            <a:ext cx="40287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 flipH="1">
            <a:off x="7987316" y="-12"/>
            <a:ext cx="1152573" cy="1152535"/>
            <a:chOff x="609825" y="1004250"/>
            <a:chExt cx="770900" cy="770875"/>
          </a:xfrm>
        </p:grpSpPr>
        <p:sp>
          <p:nvSpPr>
            <p:cNvPr id="98" name="Google Shape;98;p3"/>
            <p:cNvSpPr/>
            <p:nvPr/>
          </p:nvSpPr>
          <p:spPr>
            <a:xfrm>
              <a:off x="609825" y="1004250"/>
              <a:ext cx="257675" cy="257675"/>
            </a:xfrm>
            <a:custGeom>
              <a:avLst/>
              <a:gdLst/>
              <a:ahLst/>
              <a:cxnLst/>
              <a:rect l="l" t="t" r="r" b="b"/>
              <a:pathLst>
                <a:path w="10307" h="10307" extrusionOk="0">
                  <a:moveTo>
                    <a:pt x="0" y="0"/>
                  </a:moveTo>
                  <a:lnTo>
                    <a:pt x="0" y="10306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67475" y="1004250"/>
              <a:ext cx="256625" cy="257675"/>
            </a:xfrm>
            <a:custGeom>
              <a:avLst/>
              <a:gdLst/>
              <a:ahLst/>
              <a:cxnLst/>
              <a:rect l="l" t="t" r="r" b="b"/>
              <a:pathLst>
                <a:path w="10265" h="10307" extrusionOk="0">
                  <a:moveTo>
                    <a:pt x="1" y="0"/>
                  </a:moveTo>
                  <a:lnTo>
                    <a:pt x="1" y="10306"/>
                  </a:lnTo>
                  <a:lnTo>
                    <a:pt x="10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123025" y="1004250"/>
              <a:ext cx="257700" cy="257675"/>
            </a:xfrm>
            <a:custGeom>
              <a:avLst/>
              <a:gdLst/>
              <a:ahLst/>
              <a:cxnLst/>
              <a:rect l="l" t="t" r="r" b="b"/>
              <a:pathLst>
                <a:path w="10308" h="10307" extrusionOk="0">
                  <a:moveTo>
                    <a:pt x="1" y="0"/>
                  </a:moveTo>
                  <a:lnTo>
                    <a:pt x="1" y="10306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9825" y="1260850"/>
              <a:ext cx="257675" cy="257675"/>
            </a:xfrm>
            <a:custGeom>
              <a:avLst/>
              <a:gdLst/>
              <a:ahLst/>
              <a:cxnLst/>
              <a:rect l="l" t="t" r="r" b="b"/>
              <a:pathLst>
                <a:path w="10307" h="10307" extrusionOk="0">
                  <a:moveTo>
                    <a:pt x="0" y="0"/>
                  </a:moveTo>
                  <a:lnTo>
                    <a:pt x="0" y="1030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67475" y="1260850"/>
              <a:ext cx="256625" cy="257675"/>
            </a:xfrm>
            <a:custGeom>
              <a:avLst/>
              <a:gdLst/>
              <a:ahLst/>
              <a:cxnLst/>
              <a:rect l="l" t="t" r="r" b="b"/>
              <a:pathLst>
                <a:path w="10265" h="10307" extrusionOk="0">
                  <a:moveTo>
                    <a:pt x="1" y="0"/>
                  </a:moveTo>
                  <a:lnTo>
                    <a:pt x="1" y="10307"/>
                  </a:lnTo>
                  <a:lnTo>
                    <a:pt x="10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123025" y="1260850"/>
              <a:ext cx="257700" cy="257675"/>
            </a:xfrm>
            <a:custGeom>
              <a:avLst/>
              <a:gdLst/>
              <a:ahLst/>
              <a:cxnLst/>
              <a:rect l="l" t="t" r="r" b="b"/>
              <a:pathLst>
                <a:path w="10308" h="10307" extrusionOk="0">
                  <a:moveTo>
                    <a:pt x="1" y="0"/>
                  </a:moveTo>
                  <a:lnTo>
                    <a:pt x="1" y="1030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9825" y="1517450"/>
              <a:ext cx="257675" cy="257675"/>
            </a:xfrm>
            <a:custGeom>
              <a:avLst/>
              <a:gdLst/>
              <a:ahLst/>
              <a:cxnLst/>
              <a:rect l="l" t="t" r="r" b="b"/>
              <a:pathLst>
                <a:path w="10307" h="10307" extrusionOk="0">
                  <a:moveTo>
                    <a:pt x="0" y="0"/>
                  </a:moveTo>
                  <a:lnTo>
                    <a:pt x="0" y="1030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67475" y="1517450"/>
              <a:ext cx="256625" cy="257675"/>
            </a:xfrm>
            <a:custGeom>
              <a:avLst/>
              <a:gdLst/>
              <a:ahLst/>
              <a:cxnLst/>
              <a:rect l="l" t="t" r="r" b="b"/>
              <a:pathLst>
                <a:path w="10265" h="10307" extrusionOk="0">
                  <a:moveTo>
                    <a:pt x="1" y="0"/>
                  </a:moveTo>
                  <a:lnTo>
                    <a:pt x="1" y="10307"/>
                  </a:lnTo>
                  <a:lnTo>
                    <a:pt x="10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23025" y="1517450"/>
              <a:ext cx="257700" cy="257675"/>
            </a:xfrm>
            <a:custGeom>
              <a:avLst/>
              <a:gdLst/>
              <a:ahLst/>
              <a:cxnLst/>
              <a:rect l="l" t="t" r="r" b="b"/>
              <a:pathLst>
                <a:path w="10308" h="10307" extrusionOk="0">
                  <a:moveTo>
                    <a:pt x="1" y="0"/>
                  </a:moveTo>
                  <a:lnTo>
                    <a:pt x="1" y="10307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 flipH="1">
            <a:off x="8" y="-1"/>
            <a:ext cx="656239" cy="1378603"/>
            <a:chOff x="8102650" y="-1"/>
            <a:chExt cx="656239" cy="1378603"/>
          </a:xfrm>
        </p:grpSpPr>
        <p:sp>
          <p:nvSpPr>
            <p:cNvPr id="108" name="Google Shape;108;p3"/>
            <p:cNvSpPr/>
            <p:nvPr/>
          </p:nvSpPr>
          <p:spPr>
            <a:xfrm>
              <a:off x="8102650" y="-1"/>
              <a:ext cx="656239" cy="1378603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429790" y="-1"/>
              <a:ext cx="45" cy="112708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8102651" y="4327028"/>
            <a:ext cx="656240" cy="544780"/>
            <a:chOff x="238125" y="3218625"/>
            <a:chExt cx="217550" cy="180600"/>
          </a:xfrm>
        </p:grpSpPr>
        <p:sp>
          <p:nvSpPr>
            <p:cNvPr id="111" name="Google Shape;111;p3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353101" y="4327028"/>
            <a:ext cx="656240" cy="544780"/>
            <a:chOff x="238125" y="3218625"/>
            <a:chExt cx="217550" cy="180600"/>
          </a:xfrm>
        </p:grpSpPr>
        <p:sp>
          <p:nvSpPr>
            <p:cNvPr id="128" name="Google Shape;128;p3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148" name="Google Shape;148;p4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170" name="Google Shape;170;p4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4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181" name="Google Shape;181;p4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4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185" name="Google Shape;185;p4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 rot="-5400000">
            <a:off x="8515718" y="147259"/>
            <a:ext cx="556167" cy="461704"/>
            <a:chOff x="238125" y="3218625"/>
            <a:chExt cx="217550" cy="180600"/>
          </a:xfrm>
        </p:grpSpPr>
        <p:sp>
          <p:nvSpPr>
            <p:cNvPr id="202" name="Google Shape;202;p4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>
            <a:spLocks noGrp="1"/>
          </p:cNvSpPr>
          <p:nvPr>
            <p:ph type="subTitle" idx="1"/>
          </p:nvPr>
        </p:nvSpPr>
        <p:spPr>
          <a:xfrm>
            <a:off x="1200258" y="2589575"/>
            <a:ext cx="3089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2"/>
          </p:nvPr>
        </p:nvSpPr>
        <p:spPr>
          <a:xfrm>
            <a:off x="4854642" y="2589575"/>
            <a:ext cx="3089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3"/>
          </p:nvPr>
        </p:nvSpPr>
        <p:spPr>
          <a:xfrm>
            <a:off x="1200258" y="2802976"/>
            <a:ext cx="3089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subTitle" idx="4"/>
          </p:nvPr>
        </p:nvSpPr>
        <p:spPr>
          <a:xfrm>
            <a:off x="4854642" y="2802976"/>
            <a:ext cx="3089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225" name="Google Shape;225;p5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5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247" name="Google Shape;247;p5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5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258" name="Google Shape;258;p5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5"/>
          <p:cNvGrpSpPr/>
          <p:nvPr/>
        </p:nvGrpSpPr>
        <p:grpSpPr>
          <a:xfrm rot="-5400000">
            <a:off x="8515718" y="147259"/>
            <a:ext cx="556167" cy="461704"/>
            <a:chOff x="238125" y="3218625"/>
            <a:chExt cx="217550" cy="180600"/>
          </a:xfrm>
        </p:grpSpPr>
        <p:sp>
          <p:nvSpPr>
            <p:cNvPr id="262" name="Google Shape;262;p5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5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279" name="Google Shape;279;p5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6"/>
          <p:cNvGrpSpPr/>
          <p:nvPr/>
        </p:nvGrpSpPr>
        <p:grpSpPr>
          <a:xfrm rot="5400000" flipH="1">
            <a:off x="110066" y="156245"/>
            <a:ext cx="556167" cy="461704"/>
            <a:chOff x="238125" y="3218625"/>
            <a:chExt cx="217550" cy="180600"/>
          </a:xfrm>
        </p:grpSpPr>
        <p:sp>
          <p:nvSpPr>
            <p:cNvPr id="298" name="Google Shape;298;p6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354961" y="264055"/>
            <a:ext cx="1053084" cy="524976"/>
            <a:chOff x="1087125" y="3519175"/>
            <a:chExt cx="2311930" cy="1152526"/>
          </a:xfrm>
        </p:grpSpPr>
        <p:sp>
          <p:nvSpPr>
            <p:cNvPr id="315" name="Google Shape;315;p6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6"/>
          <p:cNvGrpSpPr/>
          <p:nvPr/>
        </p:nvGrpSpPr>
        <p:grpSpPr>
          <a:xfrm>
            <a:off x="-4" y="4147392"/>
            <a:ext cx="627852" cy="996103"/>
            <a:chOff x="-4" y="4147392"/>
            <a:chExt cx="627852" cy="996103"/>
          </a:xfrm>
        </p:grpSpPr>
        <p:sp>
          <p:nvSpPr>
            <p:cNvPr id="337" name="Google Shape;337;p6"/>
            <p:cNvSpPr/>
            <p:nvPr/>
          </p:nvSpPr>
          <p:spPr>
            <a:xfrm rot="-5400000">
              <a:off x="164478" y="3982910"/>
              <a:ext cx="298851" cy="627816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 rot="-5400000">
              <a:off x="256623" y="4040616"/>
              <a:ext cx="20" cy="513274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" name="Google Shape;339;p6"/>
            <p:cNvGrpSpPr/>
            <p:nvPr/>
          </p:nvGrpSpPr>
          <p:grpSpPr>
            <a:xfrm rot="-5400000">
              <a:off x="44" y="4515691"/>
              <a:ext cx="627804" cy="627804"/>
              <a:chOff x="2134675" y="2024325"/>
              <a:chExt cx="634675" cy="634675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" name="Google Shape;346;p6"/>
          <p:cNvGrpSpPr/>
          <p:nvPr/>
        </p:nvGrpSpPr>
        <p:grpSpPr>
          <a:xfrm flipH="1">
            <a:off x="8513416" y="4609670"/>
            <a:ext cx="556167" cy="461704"/>
            <a:chOff x="238125" y="3218625"/>
            <a:chExt cx="217550" cy="180600"/>
          </a:xfrm>
        </p:grpSpPr>
        <p:sp>
          <p:nvSpPr>
            <p:cNvPr id="347" name="Google Shape;347;p6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6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1"/>
          </p:nvPr>
        </p:nvSpPr>
        <p:spPr>
          <a:xfrm>
            <a:off x="720750" y="1495863"/>
            <a:ext cx="45522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7"/>
          <p:cNvSpPr>
            <a:spLocks noGrp="1"/>
          </p:cNvSpPr>
          <p:nvPr>
            <p:ph type="pic" idx="2"/>
          </p:nvPr>
        </p:nvSpPr>
        <p:spPr>
          <a:xfrm>
            <a:off x="5766203" y="1236813"/>
            <a:ext cx="2670000" cy="2670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67" name="Google Shape;367;p7"/>
          <p:cNvGrpSpPr/>
          <p:nvPr/>
        </p:nvGrpSpPr>
        <p:grpSpPr>
          <a:xfrm rot="5400000">
            <a:off x="-264264" y="264105"/>
            <a:ext cx="1053084" cy="524976"/>
            <a:chOff x="1087125" y="3519175"/>
            <a:chExt cx="2311930" cy="1152526"/>
          </a:xfrm>
        </p:grpSpPr>
        <p:sp>
          <p:nvSpPr>
            <p:cNvPr id="368" name="Google Shape;368;p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7"/>
          <p:cNvGrpSpPr/>
          <p:nvPr/>
        </p:nvGrpSpPr>
        <p:grpSpPr>
          <a:xfrm>
            <a:off x="8055924" y="4599424"/>
            <a:ext cx="1088074" cy="544112"/>
            <a:chOff x="8" y="-12"/>
            <a:chExt cx="2304753" cy="1152535"/>
          </a:xfrm>
        </p:grpSpPr>
        <p:grpSp>
          <p:nvGrpSpPr>
            <p:cNvPr id="390" name="Google Shape;390;p7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391" name="Google Shape;391;p7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7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401" name="Google Shape;401;p7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" name="Google Shape;404;p7"/>
          <p:cNvGrpSpPr/>
          <p:nvPr/>
        </p:nvGrpSpPr>
        <p:grpSpPr>
          <a:xfrm rot="-5400000">
            <a:off x="8515718" y="147259"/>
            <a:ext cx="556167" cy="461704"/>
            <a:chOff x="238125" y="3218625"/>
            <a:chExt cx="217550" cy="180600"/>
          </a:xfrm>
        </p:grpSpPr>
        <p:sp>
          <p:nvSpPr>
            <p:cNvPr id="405" name="Google Shape;405;p7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81098" y="4609670"/>
            <a:ext cx="556167" cy="461704"/>
            <a:chOff x="238125" y="3218625"/>
            <a:chExt cx="217550" cy="180600"/>
          </a:xfrm>
        </p:grpSpPr>
        <p:sp>
          <p:nvSpPr>
            <p:cNvPr id="422" name="Google Shape;422;p7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8"/>
          <p:cNvGrpSpPr/>
          <p:nvPr/>
        </p:nvGrpSpPr>
        <p:grpSpPr>
          <a:xfrm>
            <a:off x="3585962" y="4160393"/>
            <a:ext cx="1972077" cy="983105"/>
            <a:chOff x="1087125" y="3519175"/>
            <a:chExt cx="2311930" cy="1152526"/>
          </a:xfrm>
        </p:grpSpPr>
        <p:sp>
          <p:nvSpPr>
            <p:cNvPr id="440" name="Google Shape;440;p8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8"/>
          <p:cNvGrpSpPr/>
          <p:nvPr/>
        </p:nvGrpSpPr>
        <p:grpSpPr>
          <a:xfrm>
            <a:off x="8" y="-12"/>
            <a:ext cx="2304753" cy="1152535"/>
            <a:chOff x="8" y="-12"/>
            <a:chExt cx="2304753" cy="1152535"/>
          </a:xfrm>
        </p:grpSpPr>
        <p:grpSp>
          <p:nvGrpSpPr>
            <p:cNvPr id="462" name="Google Shape;462;p8"/>
            <p:cNvGrpSpPr/>
            <p:nvPr/>
          </p:nvGrpSpPr>
          <p:grpSpPr>
            <a:xfrm>
              <a:off x="8" y="-12"/>
              <a:ext cx="1152573" cy="1152535"/>
              <a:chOff x="609825" y="1004250"/>
              <a:chExt cx="770900" cy="770875"/>
            </a:xfrm>
          </p:grpSpPr>
          <p:sp>
            <p:nvSpPr>
              <p:cNvPr id="463" name="Google Shape;463;p8"/>
              <p:cNvSpPr/>
              <p:nvPr/>
            </p:nvSpPr>
            <p:spPr>
              <a:xfrm>
                <a:off x="609825" y="10042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867475" y="10042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23025" y="10042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6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609825" y="12608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67475" y="12608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1123025" y="12608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609825" y="1517450"/>
                <a:ext cx="25767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7" h="10307" extrusionOk="0">
                    <a:moveTo>
                      <a:pt x="0" y="0"/>
                    </a:moveTo>
                    <a:lnTo>
                      <a:pt x="0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867475" y="1517450"/>
                <a:ext cx="2566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2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1123025" y="1517450"/>
                <a:ext cx="257700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307" extrusionOk="0">
                    <a:moveTo>
                      <a:pt x="1" y="0"/>
                    </a:moveTo>
                    <a:lnTo>
                      <a:pt x="1" y="10307"/>
                    </a:lnTo>
                    <a:lnTo>
                      <a:pt x="103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8"/>
            <p:cNvGrpSpPr/>
            <p:nvPr/>
          </p:nvGrpSpPr>
          <p:grpSpPr>
            <a:xfrm>
              <a:off x="1152568" y="171"/>
              <a:ext cx="1152193" cy="1152193"/>
              <a:chOff x="-951450" y="-3349675"/>
              <a:chExt cx="1391706" cy="1391706"/>
            </a:xfrm>
          </p:grpSpPr>
          <p:sp>
            <p:nvSpPr>
              <p:cNvPr id="473" name="Google Shape;473;p8"/>
              <p:cNvSpPr/>
              <p:nvPr/>
            </p:nvSpPr>
            <p:spPr>
              <a:xfrm>
                <a:off x="-951450" y="-3349675"/>
                <a:ext cx="1391706" cy="1391706"/>
              </a:xfrm>
              <a:custGeom>
                <a:avLst/>
                <a:gdLst/>
                <a:ahLst/>
                <a:cxnLst/>
                <a:rect l="l" t="t" r="r" b="b"/>
                <a:pathLst>
                  <a:path w="30836" h="30836" extrusionOk="0">
                    <a:moveTo>
                      <a:pt x="0" y="1"/>
                    </a:moveTo>
                    <a:lnTo>
                      <a:pt x="0" y="30835"/>
                    </a:lnTo>
                    <a:lnTo>
                      <a:pt x="30835" y="30835"/>
                    </a:lnTo>
                    <a:lnTo>
                      <a:pt x="308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-951450" y="-3096126"/>
                <a:ext cx="463285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0572" extrusionOk="0">
                    <a:moveTo>
                      <a:pt x="0" y="1"/>
                    </a:moveTo>
                    <a:lnTo>
                      <a:pt x="0" y="20571"/>
                    </a:lnTo>
                    <a:lnTo>
                      <a:pt x="550" y="20529"/>
                    </a:lnTo>
                    <a:lnTo>
                      <a:pt x="1056" y="20487"/>
                    </a:lnTo>
                    <a:lnTo>
                      <a:pt x="1563" y="20444"/>
                    </a:lnTo>
                    <a:lnTo>
                      <a:pt x="2070" y="20360"/>
                    </a:lnTo>
                    <a:lnTo>
                      <a:pt x="2577" y="20233"/>
                    </a:lnTo>
                    <a:lnTo>
                      <a:pt x="3084" y="20106"/>
                    </a:lnTo>
                    <a:lnTo>
                      <a:pt x="4013" y="19726"/>
                    </a:lnTo>
                    <a:lnTo>
                      <a:pt x="4900" y="19304"/>
                    </a:lnTo>
                    <a:lnTo>
                      <a:pt x="5745" y="18797"/>
                    </a:lnTo>
                    <a:lnTo>
                      <a:pt x="6548" y="18206"/>
                    </a:lnTo>
                    <a:lnTo>
                      <a:pt x="7266" y="17530"/>
                    </a:lnTo>
                    <a:lnTo>
                      <a:pt x="7942" y="16812"/>
                    </a:lnTo>
                    <a:lnTo>
                      <a:pt x="8533" y="16009"/>
                    </a:lnTo>
                    <a:lnTo>
                      <a:pt x="9040" y="15164"/>
                    </a:lnTo>
                    <a:lnTo>
                      <a:pt x="9462" y="14277"/>
                    </a:lnTo>
                    <a:lnTo>
                      <a:pt x="9800" y="13348"/>
                    </a:lnTo>
                    <a:lnTo>
                      <a:pt x="9969" y="12841"/>
                    </a:lnTo>
                    <a:lnTo>
                      <a:pt x="10053" y="12334"/>
                    </a:lnTo>
                    <a:lnTo>
                      <a:pt x="10180" y="11828"/>
                    </a:lnTo>
                    <a:lnTo>
                      <a:pt x="10222" y="11321"/>
                    </a:lnTo>
                    <a:lnTo>
                      <a:pt x="10265" y="10814"/>
                    </a:lnTo>
                    <a:lnTo>
                      <a:pt x="10265" y="10265"/>
                    </a:lnTo>
                    <a:lnTo>
                      <a:pt x="10265" y="9758"/>
                    </a:lnTo>
                    <a:lnTo>
                      <a:pt x="10222" y="9209"/>
                    </a:lnTo>
                    <a:lnTo>
                      <a:pt x="10180" y="8702"/>
                    </a:lnTo>
                    <a:lnTo>
                      <a:pt x="10053" y="8195"/>
                    </a:lnTo>
                    <a:lnTo>
                      <a:pt x="9969" y="7730"/>
                    </a:lnTo>
                    <a:lnTo>
                      <a:pt x="9800" y="7223"/>
                    </a:lnTo>
                    <a:lnTo>
                      <a:pt x="9462" y="6294"/>
                    </a:lnTo>
                    <a:lnTo>
                      <a:pt x="9040" y="5365"/>
                    </a:lnTo>
                    <a:lnTo>
                      <a:pt x="8533" y="4520"/>
                    </a:lnTo>
                    <a:lnTo>
                      <a:pt x="7942" y="3760"/>
                    </a:lnTo>
                    <a:lnTo>
                      <a:pt x="7266" y="3000"/>
                    </a:lnTo>
                    <a:lnTo>
                      <a:pt x="6548" y="2366"/>
                    </a:lnTo>
                    <a:lnTo>
                      <a:pt x="5745" y="1775"/>
                    </a:lnTo>
                    <a:lnTo>
                      <a:pt x="4900" y="1226"/>
                    </a:lnTo>
                    <a:lnTo>
                      <a:pt x="4013" y="803"/>
                    </a:lnTo>
                    <a:lnTo>
                      <a:pt x="3084" y="465"/>
                    </a:lnTo>
                    <a:lnTo>
                      <a:pt x="2577" y="338"/>
                    </a:lnTo>
                    <a:lnTo>
                      <a:pt x="2070" y="212"/>
                    </a:lnTo>
                    <a:lnTo>
                      <a:pt x="1563" y="127"/>
                    </a:lnTo>
                    <a:lnTo>
                      <a:pt x="1056" y="43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-488220" y="-3096126"/>
                <a:ext cx="928466" cy="928466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0572" extrusionOk="0">
                    <a:moveTo>
                      <a:pt x="9758" y="1"/>
                    </a:moveTo>
                    <a:lnTo>
                      <a:pt x="9251" y="43"/>
                    </a:lnTo>
                    <a:lnTo>
                      <a:pt x="8744" y="127"/>
                    </a:lnTo>
                    <a:lnTo>
                      <a:pt x="8237" y="212"/>
                    </a:lnTo>
                    <a:lnTo>
                      <a:pt x="7731" y="338"/>
                    </a:lnTo>
                    <a:lnTo>
                      <a:pt x="7224" y="465"/>
                    </a:lnTo>
                    <a:lnTo>
                      <a:pt x="6294" y="803"/>
                    </a:lnTo>
                    <a:lnTo>
                      <a:pt x="5407" y="1226"/>
                    </a:lnTo>
                    <a:lnTo>
                      <a:pt x="4563" y="1775"/>
                    </a:lnTo>
                    <a:lnTo>
                      <a:pt x="3760" y="2366"/>
                    </a:lnTo>
                    <a:lnTo>
                      <a:pt x="3042" y="3000"/>
                    </a:lnTo>
                    <a:lnTo>
                      <a:pt x="2366" y="3760"/>
                    </a:lnTo>
                    <a:lnTo>
                      <a:pt x="1775" y="4520"/>
                    </a:lnTo>
                    <a:lnTo>
                      <a:pt x="1268" y="5365"/>
                    </a:lnTo>
                    <a:lnTo>
                      <a:pt x="845" y="6294"/>
                    </a:lnTo>
                    <a:lnTo>
                      <a:pt x="465" y="7223"/>
                    </a:lnTo>
                    <a:lnTo>
                      <a:pt x="339" y="7730"/>
                    </a:lnTo>
                    <a:lnTo>
                      <a:pt x="212" y="8195"/>
                    </a:lnTo>
                    <a:lnTo>
                      <a:pt x="127" y="8702"/>
                    </a:lnTo>
                    <a:lnTo>
                      <a:pt x="85" y="9209"/>
                    </a:lnTo>
                    <a:lnTo>
                      <a:pt x="43" y="9758"/>
                    </a:lnTo>
                    <a:lnTo>
                      <a:pt x="1" y="10265"/>
                    </a:lnTo>
                    <a:lnTo>
                      <a:pt x="43" y="10814"/>
                    </a:lnTo>
                    <a:lnTo>
                      <a:pt x="85" y="11321"/>
                    </a:lnTo>
                    <a:lnTo>
                      <a:pt x="127" y="11828"/>
                    </a:lnTo>
                    <a:lnTo>
                      <a:pt x="212" y="12334"/>
                    </a:lnTo>
                    <a:lnTo>
                      <a:pt x="339" y="12841"/>
                    </a:lnTo>
                    <a:lnTo>
                      <a:pt x="465" y="13348"/>
                    </a:lnTo>
                    <a:lnTo>
                      <a:pt x="845" y="14277"/>
                    </a:lnTo>
                    <a:lnTo>
                      <a:pt x="1268" y="15164"/>
                    </a:lnTo>
                    <a:lnTo>
                      <a:pt x="1775" y="16009"/>
                    </a:lnTo>
                    <a:lnTo>
                      <a:pt x="2366" y="16812"/>
                    </a:lnTo>
                    <a:lnTo>
                      <a:pt x="3042" y="17530"/>
                    </a:lnTo>
                    <a:lnTo>
                      <a:pt x="3760" y="18206"/>
                    </a:lnTo>
                    <a:lnTo>
                      <a:pt x="4563" y="18797"/>
                    </a:lnTo>
                    <a:lnTo>
                      <a:pt x="5407" y="19304"/>
                    </a:lnTo>
                    <a:lnTo>
                      <a:pt x="6294" y="19726"/>
                    </a:lnTo>
                    <a:lnTo>
                      <a:pt x="7224" y="20106"/>
                    </a:lnTo>
                    <a:lnTo>
                      <a:pt x="7731" y="20233"/>
                    </a:lnTo>
                    <a:lnTo>
                      <a:pt x="8237" y="20360"/>
                    </a:lnTo>
                    <a:lnTo>
                      <a:pt x="8744" y="20444"/>
                    </a:lnTo>
                    <a:lnTo>
                      <a:pt x="9251" y="20487"/>
                    </a:lnTo>
                    <a:lnTo>
                      <a:pt x="9758" y="20529"/>
                    </a:lnTo>
                    <a:lnTo>
                      <a:pt x="10307" y="20571"/>
                    </a:lnTo>
                    <a:lnTo>
                      <a:pt x="10814" y="20529"/>
                    </a:lnTo>
                    <a:lnTo>
                      <a:pt x="11321" y="20487"/>
                    </a:lnTo>
                    <a:lnTo>
                      <a:pt x="11870" y="20444"/>
                    </a:lnTo>
                    <a:lnTo>
                      <a:pt x="12377" y="20360"/>
                    </a:lnTo>
                    <a:lnTo>
                      <a:pt x="12841" y="20233"/>
                    </a:lnTo>
                    <a:lnTo>
                      <a:pt x="13348" y="20106"/>
                    </a:lnTo>
                    <a:lnTo>
                      <a:pt x="14278" y="19726"/>
                    </a:lnTo>
                    <a:lnTo>
                      <a:pt x="15207" y="19304"/>
                    </a:lnTo>
                    <a:lnTo>
                      <a:pt x="16052" y="18797"/>
                    </a:lnTo>
                    <a:lnTo>
                      <a:pt x="16812" y="18206"/>
                    </a:lnTo>
                    <a:lnTo>
                      <a:pt x="17572" y="17530"/>
                    </a:lnTo>
                    <a:lnTo>
                      <a:pt x="18206" y="16812"/>
                    </a:lnTo>
                    <a:lnTo>
                      <a:pt x="18797" y="16009"/>
                    </a:lnTo>
                    <a:lnTo>
                      <a:pt x="19304" y="15164"/>
                    </a:lnTo>
                    <a:lnTo>
                      <a:pt x="19769" y="14277"/>
                    </a:lnTo>
                    <a:lnTo>
                      <a:pt x="20107" y="13348"/>
                    </a:lnTo>
                    <a:lnTo>
                      <a:pt x="20233" y="12841"/>
                    </a:lnTo>
                    <a:lnTo>
                      <a:pt x="20360" y="12334"/>
                    </a:lnTo>
                    <a:lnTo>
                      <a:pt x="20445" y="11828"/>
                    </a:lnTo>
                    <a:lnTo>
                      <a:pt x="20529" y="11321"/>
                    </a:lnTo>
                    <a:lnTo>
                      <a:pt x="20571" y="10814"/>
                    </a:lnTo>
                    <a:lnTo>
                      <a:pt x="20571" y="10265"/>
                    </a:lnTo>
                    <a:lnTo>
                      <a:pt x="20571" y="9758"/>
                    </a:lnTo>
                    <a:lnTo>
                      <a:pt x="20529" y="9209"/>
                    </a:lnTo>
                    <a:lnTo>
                      <a:pt x="20445" y="8702"/>
                    </a:lnTo>
                    <a:lnTo>
                      <a:pt x="20360" y="8195"/>
                    </a:lnTo>
                    <a:lnTo>
                      <a:pt x="20233" y="7730"/>
                    </a:lnTo>
                    <a:lnTo>
                      <a:pt x="20107" y="7223"/>
                    </a:lnTo>
                    <a:lnTo>
                      <a:pt x="19769" y="6294"/>
                    </a:lnTo>
                    <a:lnTo>
                      <a:pt x="19304" y="5365"/>
                    </a:lnTo>
                    <a:lnTo>
                      <a:pt x="18797" y="4520"/>
                    </a:lnTo>
                    <a:lnTo>
                      <a:pt x="18206" y="3760"/>
                    </a:lnTo>
                    <a:lnTo>
                      <a:pt x="17572" y="3000"/>
                    </a:lnTo>
                    <a:lnTo>
                      <a:pt x="16812" y="2366"/>
                    </a:lnTo>
                    <a:lnTo>
                      <a:pt x="16052" y="1775"/>
                    </a:lnTo>
                    <a:lnTo>
                      <a:pt x="15207" y="1226"/>
                    </a:lnTo>
                    <a:lnTo>
                      <a:pt x="14278" y="803"/>
                    </a:lnTo>
                    <a:lnTo>
                      <a:pt x="13348" y="465"/>
                    </a:lnTo>
                    <a:lnTo>
                      <a:pt x="12841" y="338"/>
                    </a:lnTo>
                    <a:lnTo>
                      <a:pt x="12377" y="212"/>
                    </a:lnTo>
                    <a:lnTo>
                      <a:pt x="11870" y="127"/>
                    </a:lnTo>
                    <a:lnTo>
                      <a:pt x="11321" y="43"/>
                    </a:lnTo>
                    <a:lnTo>
                      <a:pt x="10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6" name="Google Shape;476;p8"/>
          <p:cNvGrpSpPr/>
          <p:nvPr/>
        </p:nvGrpSpPr>
        <p:grpSpPr>
          <a:xfrm>
            <a:off x="6952575" y="-1"/>
            <a:ext cx="2187314" cy="1378682"/>
            <a:chOff x="6952575" y="-1"/>
            <a:chExt cx="2187314" cy="1378682"/>
          </a:xfrm>
        </p:grpSpPr>
        <p:grpSp>
          <p:nvGrpSpPr>
            <p:cNvPr id="477" name="Google Shape;477;p8"/>
            <p:cNvGrpSpPr/>
            <p:nvPr/>
          </p:nvGrpSpPr>
          <p:grpSpPr>
            <a:xfrm>
              <a:off x="8483650" y="-1"/>
              <a:ext cx="656239" cy="1378603"/>
              <a:chOff x="8102650" y="-1"/>
              <a:chExt cx="656239" cy="1378603"/>
            </a:xfrm>
          </p:grpSpPr>
          <p:sp>
            <p:nvSpPr>
              <p:cNvPr id="478" name="Google Shape;478;p8"/>
              <p:cNvSpPr/>
              <p:nvPr/>
            </p:nvSpPr>
            <p:spPr>
              <a:xfrm>
                <a:off x="8102650" y="-1"/>
                <a:ext cx="656239" cy="1378603"/>
              </a:xfrm>
              <a:custGeom>
                <a:avLst/>
                <a:gdLst/>
                <a:ahLst/>
                <a:cxnLst/>
                <a:rect l="l" t="t" r="r" b="b"/>
                <a:pathLst>
                  <a:path w="14658" h="30793" extrusionOk="0">
                    <a:moveTo>
                      <a:pt x="0" y="0"/>
                    </a:moveTo>
                    <a:lnTo>
                      <a:pt x="0" y="30792"/>
                    </a:lnTo>
                    <a:lnTo>
                      <a:pt x="14657" y="30792"/>
                    </a:lnTo>
                    <a:lnTo>
                      <a:pt x="146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8429790" y="-1"/>
                <a:ext cx="45" cy="112708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175" fill="none" extrusionOk="0">
                    <a:moveTo>
                      <a:pt x="1" y="0"/>
                    </a:moveTo>
                    <a:lnTo>
                      <a:pt x="1" y="25175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" name="Google Shape;480;p8"/>
            <p:cNvGrpSpPr/>
            <p:nvPr/>
          </p:nvGrpSpPr>
          <p:grpSpPr>
            <a:xfrm>
              <a:off x="6952575" y="103"/>
              <a:ext cx="1378578" cy="1378578"/>
              <a:chOff x="2134675" y="2024325"/>
              <a:chExt cx="634675" cy="634675"/>
            </a:xfrm>
          </p:grpSpPr>
          <p:sp>
            <p:nvSpPr>
              <p:cNvPr id="481" name="Google Shape;481;p8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" name="Google Shape;487;p8"/>
          <p:cNvGrpSpPr/>
          <p:nvPr/>
        </p:nvGrpSpPr>
        <p:grpSpPr>
          <a:xfrm>
            <a:off x="353101" y="4327028"/>
            <a:ext cx="656240" cy="544780"/>
            <a:chOff x="238125" y="3218625"/>
            <a:chExt cx="217550" cy="180600"/>
          </a:xfrm>
        </p:grpSpPr>
        <p:sp>
          <p:nvSpPr>
            <p:cNvPr id="488" name="Google Shape;488;p8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8"/>
          <p:cNvGrpSpPr/>
          <p:nvPr/>
        </p:nvGrpSpPr>
        <p:grpSpPr>
          <a:xfrm>
            <a:off x="8102651" y="4327028"/>
            <a:ext cx="656240" cy="544780"/>
            <a:chOff x="238125" y="3218625"/>
            <a:chExt cx="217550" cy="180600"/>
          </a:xfrm>
        </p:grpSpPr>
        <p:sp>
          <p:nvSpPr>
            <p:cNvPr id="505" name="Google Shape;505;p8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8"/>
          <p:cNvSpPr txBox="1">
            <a:spLocks noGrp="1"/>
          </p:cNvSpPr>
          <p:nvPr>
            <p:ph type="title"/>
          </p:nvPr>
        </p:nvSpPr>
        <p:spPr>
          <a:xfrm>
            <a:off x="2260200" y="1294200"/>
            <a:ext cx="4623600" cy="19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"/>
          <p:cNvSpPr txBox="1">
            <a:spLocks noGrp="1"/>
          </p:cNvSpPr>
          <p:nvPr>
            <p:ph type="subTitle" idx="1"/>
          </p:nvPr>
        </p:nvSpPr>
        <p:spPr>
          <a:xfrm>
            <a:off x="910564" y="1638441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9"/>
          <p:cNvSpPr txBox="1">
            <a:spLocks noGrp="1"/>
          </p:cNvSpPr>
          <p:nvPr>
            <p:ph type="subTitle" idx="2"/>
          </p:nvPr>
        </p:nvSpPr>
        <p:spPr>
          <a:xfrm>
            <a:off x="4636436" y="1638441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9"/>
          <p:cNvGrpSpPr/>
          <p:nvPr/>
        </p:nvGrpSpPr>
        <p:grpSpPr>
          <a:xfrm rot="5400000" flipH="1">
            <a:off x="110066" y="156245"/>
            <a:ext cx="556167" cy="461704"/>
            <a:chOff x="238125" y="3218625"/>
            <a:chExt cx="217550" cy="180600"/>
          </a:xfrm>
        </p:grpSpPr>
        <p:sp>
          <p:nvSpPr>
            <p:cNvPr id="527" name="Google Shape;527;p9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9"/>
          <p:cNvGrpSpPr/>
          <p:nvPr/>
        </p:nvGrpSpPr>
        <p:grpSpPr>
          <a:xfrm rot="-5400000">
            <a:off x="8354961" y="264055"/>
            <a:ext cx="1053084" cy="524976"/>
            <a:chOff x="1087125" y="3519175"/>
            <a:chExt cx="2311930" cy="1152526"/>
          </a:xfrm>
        </p:grpSpPr>
        <p:sp>
          <p:nvSpPr>
            <p:cNvPr id="544" name="Google Shape;544;p9"/>
            <p:cNvSpPr/>
            <p:nvPr/>
          </p:nvSpPr>
          <p:spPr>
            <a:xfrm>
              <a:off x="2243046" y="3519175"/>
              <a:ext cx="94703" cy="1152526"/>
            </a:xfrm>
            <a:custGeom>
              <a:avLst/>
              <a:gdLst/>
              <a:ahLst/>
              <a:cxnLst/>
              <a:rect l="l" t="t" r="r" b="b"/>
              <a:pathLst>
                <a:path w="1142" h="13898" fill="none" extrusionOk="0">
                  <a:moveTo>
                    <a:pt x="1141" y="0"/>
                  </a:moveTo>
                  <a:lnTo>
                    <a:pt x="1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2243046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3422" y="1"/>
                  </a:moveTo>
                  <a:lnTo>
                    <a:pt x="1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2243046" y="3610229"/>
              <a:ext cx="462487" cy="1061472"/>
            </a:xfrm>
            <a:custGeom>
              <a:avLst/>
              <a:gdLst/>
              <a:ahLst/>
              <a:cxnLst/>
              <a:rect l="l" t="t" r="r" b="b"/>
              <a:pathLst>
                <a:path w="5577" h="12800" fill="none" extrusionOk="0">
                  <a:moveTo>
                    <a:pt x="5576" y="1"/>
                  </a:moveTo>
                  <a:lnTo>
                    <a:pt x="1" y="12799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2243046" y="3701284"/>
              <a:ext cx="630581" cy="970418"/>
            </a:xfrm>
            <a:custGeom>
              <a:avLst/>
              <a:gdLst/>
              <a:ahLst/>
              <a:cxnLst/>
              <a:rect l="l" t="t" r="r" b="b"/>
              <a:pathLst>
                <a:path w="7604" h="11702" fill="none" extrusionOk="0">
                  <a:moveTo>
                    <a:pt x="7604" y="1"/>
                  </a:moveTo>
                  <a:lnTo>
                    <a:pt x="1" y="1170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243046" y="3820367"/>
              <a:ext cx="781177" cy="851334"/>
            </a:xfrm>
            <a:custGeom>
              <a:avLst/>
              <a:gdLst/>
              <a:ahLst/>
              <a:cxnLst/>
              <a:rect l="l" t="t" r="r" b="b"/>
              <a:pathLst>
                <a:path w="9420" h="10266" fill="none" extrusionOk="0">
                  <a:moveTo>
                    <a:pt x="9420" y="1"/>
                  </a:moveTo>
                  <a:lnTo>
                    <a:pt x="1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243046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10983" y="1"/>
                  </a:moveTo>
                  <a:lnTo>
                    <a:pt x="1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2243046" y="4118160"/>
              <a:ext cx="1015862" cy="553541"/>
            </a:xfrm>
            <a:custGeom>
              <a:avLst/>
              <a:gdLst/>
              <a:ahLst/>
              <a:cxnLst/>
              <a:rect l="l" t="t" r="r" b="b"/>
              <a:pathLst>
                <a:path w="12250" h="6675" fill="none" extrusionOk="0">
                  <a:moveTo>
                    <a:pt x="12250" y="0"/>
                  </a:move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2243046" y="4293302"/>
              <a:ext cx="1092984" cy="378398"/>
            </a:xfrm>
            <a:custGeom>
              <a:avLst/>
              <a:gdLst/>
              <a:ahLst/>
              <a:cxnLst/>
              <a:rect l="l" t="t" r="r" b="b"/>
              <a:pathLst>
                <a:path w="13180" h="4563" fill="none" extrusionOk="0">
                  <a:moveTo>
                    <a:pt x="13179" y="0"/>
                  </a:moveTo>
                  <a:lnTo>
                    <a:pt x="1" y="4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2243046" y="4478894"/>
              <a:ext cx="1141995" cy="192806"/>
            </a:xfrm>
            <a:custGeom>
              <a:avLst/>
              <a:gdLst/>
              <a:ahLst/>
              <a:cxnLst/>
              <a:rect l="l" t="t" r="r" b="b"/>
              <a:pathLst>
                <a:path w="13771" h="2325" fill="none" extrusionOk="0">
                  <a:moveTo>
                    <a:pt x="13771" y="1"/>
                  </a:moveTo>
                  <a:lnTo>
                    <a:pt x="1" y="232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2243046" y="4668051"/>
              <a:ext cx="1156009" cy="3649"/>
            </a:xfrm>
            <a:custGeom>
              <a:avLst/>
              <a:gdLst/>
              <a:ahLst/>
              <a:cxnLst/>
              <a:rect l="l" t="t" r="r" b="b"/>
              <a:pathLst>
                <a:path w="13940" h="44" fill="none" extrusionOk="0">
                  <a:moveTo>
                    <a:pt x="13940" y="1"/>
                  </a:moveTo>
                  <a:lnTo>
                    <a:pt x="1" y="4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144943" y="3519175"/>
              <a:ext cx="98186" cy="1152526"/>
            </a:xfrm>
            <a:custGeom>
              <a:avLst/>
              <a:gdLst/>
              <a:ahLst/>
              <a:cxnLst/>
              <a:rect l="l" t="t" r="r" b="b"/>
              <a:pathLst>
                <a:path w="1184" h="13898" fill="none" extrusionOk="0">
                  <a:moveTo>
                    <a:pt x="1" y="0"/>
                  </a:moveTo>
                  <a:lnTo>
                    <a:pt x="1184" y="1389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959352" y="3550687"/>
              <a:ext cx="283778" cy="1121014"/>
            </a:xfrm>
            <a:custGeom>
              <a:avLst/>
              <a:gdLst/>
              <a:ahLst/>
              <a:cxnLst/>
              <a:rect l="l" t="t" r="r" b="b"/>
              <a:pathLst>
                <a:path w="3422" h="13518" fill="none" extrusionOk="0">
                  <a:moveTo>
                    <a:pt x="0" y="1"/>
                  </a:moveTo>
                  <a:lnTo>
                    <a:pt x="3422" y="1351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777162" y="3613712"/>
              <a:ext cx="465970" cy="1057989"/>
            </a:xfrm>
            <a:custGeom>
              <a:avLst/>
              <a:gdLst/>
              <a:ahLst/>
              <a:cxnLst/>
              <a:rect l="l" t="t" r="r" b="b"/>
              <a:pathLst>
                <a:path w="5619" h="12758" fill="none" extrusionOk="0">
                  <a:moveTo>
                    <a:pt x="1" y="1"/>
                  </a:moveTo>
                  <a:lnTo>
                    <a:pt x="5619" y="12757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609068" y="3704849"/>
              <a:ext cx="634064" cy="966852"/>
            </a:xfrm>
            <a:custGeom>
              <a:avLst/>
              <a:gdLst/>
              <a:ahLst/>
              <a:cxnLst/>
              <a:rect l="l" t="t" r="r" b="b"/>
              <a:pathLst>
                <a:path w="7646" h="11659" fill="none" extrusionOk="0">
                  <a:moveTo>
                    <a:pt x="0" y="0"/>
                  </a:moveTo>
                  <a:lnTo>
                    <a:pt x="7646" y="1165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458390" y="3820367"/>
              <a:ext cx="784743" cy="851334"/>
            </a:xfrm>
            <a:custGeom>
              <a:avLst/>
              <a:gdLst/>
              <a:ahLst/>
              <a:cxnLst/>
              <a:rect l="l" t="t" r="r" b="b"/>
              <a:pathLst>
                <a:path w="9463" h="10266" fill="none" extrusionOk="0">
                  <a:moveTo>
                    <a:pt x="1" y="1"/>
                  </a:moveTo>
                  <a:lnTo>
                    <a:pt x="9463" y="102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332340" y="3960515"/>
              <a:ext cx="910793" cy="711186"/>
            </a:xfrm>
            <a:custGeom>
              <a:avLst/>
              <a:gdLst/>
              <a:ahLst/>
              <a:cxnLst/>
              <a:rect l="l" t="t" r="r" b="b"/>
              <a:pathLst>
                <a:path w="10983" h="8576" fill="none" extrusionOk="0">
                  <a:moveTo>
                    <a:pt x="0" y="1"/>
                  </a:moveTo>
                  <a:lnTo>
                    <a:pt x="10983" y="857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227272" y="4121643"/>
              <a:ext cx="1015862" cy="550058"/>
            </a:xfrm>
            <a:custGeom>
              <a:avLst/>
              <a:gdLst/>
              <a:ahLst/>
              <a:cxnLst/>
              <a:rect l="l" t="t" r="r" b="b"/>
              <a:pathLst>
                <a:path w="12250" h="6633" fill="none" extrusionOk="0">
                  <a:moveTo>
                    <a:pt x="0" y="1"/>
                  </a:moveTo>
                  <a:lnTo>
                    <a:pt x="12250" y="663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150150" y="4296785"/>
              <a:ext cx="1092984" cy="374915"/>
            </a:xfrm>
            <a:custGeom>
              <a:avLst/>
              <a:gdLst/>
              <a:ahLst/>
              <a:cxnLst/>
              <a:rect l="l" t="t" r="r" b="b"/>
              <a:pathLst>
                <a:path w="13180" h="4521" fill="none" extrusionOk="0">
                  <a:moveTo>
                    <a:pt x="1" y="1"/>
                  </a:moveTo>
                  <a:lnTo>
                    <a:pt x="1318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104623" y="4482460"/>
              <a:ext cx="1138512" cy="189241"/>
            </a:xfrm>
            <a:custGeom>
              <a:avLst/>
              <a:gdLst/>
              <a:ahLst/>
              <a:cxnLst/>
              <a:rect l="l" t="t" r="r" b="b"/>
              <a:pathLst>
                <a:path w="13729" h="2282" fill="none" extrusionOk="0">
                  <a:moveTo>
                    <a:pt x="1" y="0"/>
                  </a:moveTo>
                  <a:lnTo>
                    <a:pt x="13729" y="228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87125" y="4671617"/>
              <a:ext cx="1156009" cy="83"/>
            </a:xfrm>
            <a:custGeom>
              <a:avLst/>
              <a:gdLst/>
              <a:ahLst/>
              <a:cxnLst/>
              <a:rect l="l" t="t" r="r" b="b"/>
              <a:pathLst>
                <a:path w="13940" h="1" fill="none" extrusionOk="0">
                  <a:moveTo>
                    <a:pt x="1" y="0"/>
                  </a:moveTo>
                  <a:lnTo>
                    <a:pt x="1394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9"/>
          <p:cNvGrpSpPr/>
          <p:nvPr/>
        </p:nvGrpSpPr>
        <p:grpSpPr>
          <a:xfrm>
            <a:off x="-4" y="4147403"/>
            <a:ext cx="627920" cy="996037"/>
            <a:chOff x="-4" y="4147403"/>
            <a:chExt cx="627920" cy="996037"/>
          </a:xfrm>
        </p:grpSpPr>
        <p:sp>
          <p:nvSpPr>
            <p:cNvPr id="566" name="Google Shape;566;p9"/>
            <p:cNvSpPr/>
            <p:nvPr/>
          </p:nvSpPr>
          <p:spPr>
            <a:xfrm rot="-5400000">
              <a:off x="164472" y="3982927"/>
              <a:ext cx="298840" cy="627792"/>
            </a:xfrm>
            <a:custGeom>
              <a:avLst/>
              <a:gdLst/>
              <a:ahLst/>
              <a:cxnLst/>
              <a:rect l="l" t="t" r="r" b="b"/>
              <a:pathLst>
                <a:path w="14658" h="30793" extrusionOk="0">
                  <a:moveTo>
                    <a:pt x="0" y="0"/>
                  </a:moveTo>
                  <a:lnTo>
                    <a:pt x="0" y="30792"/>
                  </a:lnTo>
                  <a:lnTo>
                    <a:pt x="14657" y="30792"/>
                  </a:lnTo>
                  <a:lnTo>
                    <a:pt x="14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256613" y="4040626"/>
              <a:ext cx="20" cy="513255"/>
            </a:xfrm>
            <a:custGeom>
              <a:avLst/>
              <a:gdLst/>
              <a:ahLst/>
              <a:cxnLst/>
              <a:rect l="l" t="t" r="r" b="b"/>
              <a:pathLst>
                <a:path w="1" h="25175" fill="none" extrusionOk="0">
                  <a:moveTo>
                    <a:pt x="1" y="0"/>
                  </a:moveTo>
                  <a:lnTo>
                    <a:pt x="1" y="2517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8" name="Google Shape;568;p9"/>
            <p:cNvGrpSpPr/>
            <p:nvPr/>
          </p:nvGrpSpPr>
          <p:grpSpPr>
            <a:xfrm rot="-5400000">
              <a:off x="96" y="4515619"/>
              <a:ext cx="627821" cy="627821"/>
              <a:chOff x="2134675" y="2024325"/>
              <a:chExt cx="634675" cy="634675"/>
            </a:xfrm>
          </p:grpSpPr>
          <p:sp>
            <p:nvSpPr>
              <p:cNvPr id="569" name="Google Shape;569;p9"/>
              <p:cNvSpPr/>
              <p:nvPr/>
            </p:nvSpPr>
            <p:spPr>
              <a:xfrm>
                <a:off x="2377550" y="2267200"/>
                <a:ext cx="148900" cy="148900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fill="none" extrusionOk="0">
                    <a:moveTo>
                      <a:pt x="5956" y="2999"/>
                    </a:moveTo>
                    <a:lnTo>
                      <a:pt x="5956" y="2999"/>
                    </a:lnTo>
                    <a:lnTo>
                      <a:pt x="5914" y="3295"/>
                    </a:lnTo>
                    <a:lnTo>
                      <a:pt x="5871" y="3591"/>
                    </a:lnTo>
                    <a:lnTo>
                      <a:pt x="5787" y="3844"/>
                    </a:lnTo>
                    <a:lnTo>
                      <a:pt x="5702" y="4140"/>
                    </a:lnTo>
                    <a:lnTo>
                      <a:pt x="5576" y="4393"/>
                    </a:lnTo>
                    <a:lnTo>
                      <a:pt x="5449" y="4647"/>
                    </a:lnTo>
                    <a:lnTo>
                      <a:pt x="5280" y="4858"/>
                    </a:lnTo>
                    <a:lnTo>
                      <a:pt x="5069" y="5069"/>
                    </a:lnTo>
                    <a:lnTo>
                      <a:pt x="4858" y="5280"/>
                    </a:lnTo>
                    <a:lnTo>
                      <a:pt x="4647" y="5449"/>
                    </a:lnTo>
                    <a:lnTo>
                      <a:pt x="4393" y="5576"/>
                    </a:lnTo>
                    <a:lnTo>
                      <a:pt x="4140" y="5703"/>
                    </a:lnTo>
                    <a:lnTo>
                      <a:pt x="3844" y="5829"/>
                    </a:lnTo>
                    <a:lnTo>
                      <a:pt x="3548" y="5914"/>
                    </a:lnTo>
                    <a:lnTo>
                      <a:pt x="3253" y="5956"/>
                    </a:lnTo>
                    <a:lnTo>
                      <a:pt x="2957" y="5956"/>
                    </a:lnTo>
                    <a:lnTo>
                      <a:pt x="2957" y="5956"/>
                    </a:lnTo>
                    <a:lnTo>
                      <a:pt x="2661" y="5956"/>
                    </a:lnTo>
                    <a:lnTo>
                      <a:pt x="2366" y="5914"/>
                    </a:lnTo>
                    <a:lnTo>
                      <a:pt x="2070" y="5829"/>
                    </a:lnTo>
                    <a:lnTo>
                      <a:pt x="1816" y="5703"/>
                    </a:lnTo>
                    <a:lnTo>
                      <a:pt x="1563" y="5576"/>
                    </a:lnTo>
                    <a:lnTo>
                      <a:pt x="1310" y="5449"/>
                    </a:lnTo>
                    <a:lnTo>
                      <a:pt x="1056" y="5280"/>
                    </a:lnTo>
                    <a:lnTo>
                      <a:pt x="845" y="5069"/>
                    </a:lnTo>
                    <a:lnTo>
                      <a:pt x="676" y="4858"/>
                    </a:lnTo>
                    <a:lnTo>
                      <a:pt x="507" y="4647"/>
                    </a:lnTo>
                    <a:lnTo>
                      <a:pt x="338" y="4393"/>
                    </a:lnTo>
                    <a:lnTo>
                      <a:pt x="211" y="4140"/>
                    </a:lnTo>
                    <a:lnTo>
                      <a:pt x="127" y="3844"/>
                    </a:lnTo>
                    <a:lnTo>
                      <a:pt x="42" y="3591"/>
                    </a:lnTo>
                    <a:lnTo>
                      <a:pt x="0" y="3295"/>
                    </a:lnTo>
                    <a:lnTo>
                      <a:pt x="0" y="2999"/>
                    </a:lnTo>
                    <a:lnTo>
                      <a:pt x="0" y="2999"/>
                    </a:lnTo>
                    <a:lnTo>
                      <a:pt x="0" y="2661"/>
                    </a:lnTo>
                    <a:lnTo>
                      <a:pt x="42" y="2366"/>
                    </a:lnTo>
                    <a:lnTo>
                      <a:pt x="127" y="2112"/>
                    </a:lnTo>
                    <a:lnTo>
                      <a:pt x="211" y="1817"/>
                    </a:lnTo>
                    <a:lnTo>
                      <a:pt x="338" y="1563"/>
                    </a:lnTo>
                    <a:lnTo>
                      <a:pt x="507" y="1310"/>
                    </a:lnTo>
                    <a:lnTo>
                      <a:pt x="676" y="1098"/>
                    </a:lnTo>
                    <a:lnTo>
                      <a:pt x="845" y="887"/>
                    </a:lnTo>
                    <a:lnTo>
                      <a:pt x="1056" y="676"/>
                    </a:lnTo>
                    <a:lnTo>
                      <a:pt x="1310" y="507"/>
                    </a:lnTo>
                    <a:lnTo>
                      <a:pt x="1563" y="380"/>
                    </a:lnTo>
                    <a:lnTo>
                      <a:pt x="1816" y="254"/>
                    </a:lnTo>
                    <a:lnTo>
                      <a:pt x="2070" y="127"/>
                    </a:lnTo>
                    <a:lnTo>
                      <a:pt x="2366" y="85"/>
                    </a:lnTo>
                    <a:lnTo>
                      <a:pt x="2661" y="42"/>
                    </a:lnTo>
                    <a:lnTo>
                      <a:pt x="2957" y="0"/>
                    </a:lnTo>
                    <a:lnTo>
                      <a:pt x="2957" y="0"/>
                    </a:lnTo>
                    <a:lnTo>
                      <a:pt x="3253" y="42"/>
                    </a:lnTo>
                    <a:lnTo>
                      <a:pt x="3548" y="85"/>
                    </a:lnTo>
                    <a:lnTo>
                      <a:pt x="3844" y="127"/>
                    </a:lnTo>
                    <a:lnTo>
                      <a:pt x="4140" y="254"/>
                    </a:lnTo>
                    <a:lnTo>
                      <a:pt x="4393" y="380"/>
                    </a:lnTo>
                    <a:lnTo>
                      <a:pt x="4647" y="507"/>
                    </a:lnTo>
                    <a:lnTo>
                      <a:pt x="4858" y="676"/>
                    </a:lnTo>
                    <a:lnTo>
                      <a:pt x="5069" y="887"/>
                    </a:lnTo>
                    <a:lnTo>
                      <a:pt x="5280" y="1098"/>
                    </a:lnTo>
                    <a:lnTo>
                      <a:pt x="5449" y="1310"/>
                    </a:lnTo>
                    <a:lnTo>
                      <a:pt x="5576" y="1563"/>
                    </a:lnTo>
                    <a:lnTo>
                      <a:pt x="5702" y="1817"/>
                    </a:lnTo>
                    <a:lnTo>
                      <a:pt x="5787" y="2112"/>
                    </a:lnTo>
                    <a:lnTo>
                      <a:pt x="5871" y="2366"/>
                    </a:lnTo>
                    <a:lnTo>
                      <a:pt x="5914" y="2661"/>
                    </a:lnTo>
                    <a:lnTo>
                      <a:pt x="5956" y="2999"/>
                    </a:lnTo>
                    <a:lnTo>
                      <a:pt x="5956" y="299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2328975" y="2218625"/>
                <a:ext cx="2460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9842" fill="none" extrusionOk="0">
                    <a:moveTo>
                      <a:pt x="4900" y="0"/>
                    </a:moveTo>
                    <a:lnTo>
                      <a:pt x="4900" y="0"/>
                    </a:lnTo>
                    <a:lnTo>
                      <a:pt x="5407" y="42"/>
                    </a:lnTo>
                    <a:lnTo>
                      <a:pt x="5914" y="127"/>
                    </a:lnTo>
                    <a:lnTo>
                      <a:pt x="6378" y="211"/>
                    </a:lnTo>
                    <a:lnTo>
                      <a:pt x="6843" y="380"/>
                    </a:lnTo>
                    <a:lnTo>
                      <a:pt x="7265" y="592"/>
                    </a:lnTo>
                    <a:lnTo>
                      <a:pt x="7645" y="845"/>
                    </a:lnTo>
                    <a:lnTo>
                      <a:pt x="8026" y="1141"/>
                    </a:lnTo>
                    <a:lnTo>
                      <a:pt x="8406" y="1436"/>
                    </a:lnTo>
                    <a:lnTo>
                      <a:pt x="8701" y="1817"/>
                    </a:lnTo>
                    <a:lnTo>
                      <a:pt x="8997" y="2154"/>
                    </a:lnTo>
                    <a:lnTo>
                      <a:pt x="9251" y="2577"/>
                    </a:lnTo>
                    <a:lnTo>
                      <a:pt x="9420" y="2999"/>
                    </a:lnTo>
                    <a:lnTo>
                      <a:pt x="9589" y="3464"/>
                    </a:lnTo>
                    <a:lnTo>
                      <a:pt x="9715" y="3928"/>
                    </a:lnTo>
                    <a:lnTo>
                      <a:pt x="9800" y="4435"/>
                    </a:lnTo>
                    <a:lnTo>
                      <a:pt x="9842" y="4942"/>
                    </a:lnTo>
                    <a:lnTo>
                      <a:pt x="9842" y="4942"/>
                    </a:lnTo>
                    <a:lnTo>
                      <a:pt x="9800" y="5407"/>
                    </a:lnTo>
                    <a:lnTo>
                      <a:pt x="9715" y="5914"/>
                    </a:lnTo>
                    <a:lnTo>
                      <a:pt x="9589" y="6378"/>
                    </a:lnTo>
                    <a:lnTo>
                      <a:pt x="9420" y="6843"/>
                    </a:lnTo>
                    <a:lnTo>
                      <a:pt x="9251" y="7265"/>
                    </a:lnTo>
                    <a:lnTo>
                      <a:pt x="8997" y="7688"/>
                    </a:lnTo>
                    <a:lnTo>
                      <a:pt x="8701" y="8068"/>
                    </a:lnTo>
                    <a:lnTo>
                      <a:pt x="8406" y="8406"/>
                    </a:lnTo>
                    <a:lnTo>
                      <a:pt x="8026" y="8702"/>
                    </a:lnTo>
                    <a:lnTo>
                      <a:pt x="7645" y="8997"/>
                    </a:lnTo>
                    <a:lnTo>
                      <a:pt x="7265" y="9251"/>
                    </a:lnTo>
                    <a:lnTo>
                      <a:pt x="6843" y="9462"/>
                    </a:lnTo>
                    <a:lnTo>
                      <a:pt x="6378" y="9631"/>
                    </a:lnTo>
                    <a:lnTo>
                      <a:pt x="5914" y="9758"/>
                    </a:lnTo>
                    <a:lnTo>
                      <a:pt x="5407" y="9800"/>
                    </a:lnTo>
                    <a:lnTo>
                      <a:pt x="4900" y="9842"/>
                    </a:lnTo>
                    <a:lnTo>
                      <a:pt x="4900" y="9842"/>
                    </a:lnTo>
                    <a:lnTo>
                      <a:pt x="4393" y="9800"/>
                    </a:lnTo>
                    <a:lnTo>
                      <a:pt x="3928" y="9758"/>
                    </a:lnTo>
                    <a:lnTo>
                      <a:pt x="3464" y="9631"/>
                    </a:lnTo>
                    <a:lnTo>
                      <a:pt x="2999" y="9462"/>
                    </a:lnTo>
                    <a:lnTo>
                      <a:pt x="2577" y="9251"/>
                    </a:lnTo>
                    <a:lnTo>
                      <a:pt x="2154" y="8997"/>
                    </a:lnTo>
                    <a:lnTo>
                      <a:pt x="1774" y="8702"/>
                    </a:lnTo>
                    <a:lnTo>
                      <a:pt x="1436" y="8406"/>
                    </a:lnTo>
                    <a:lnTo>
                      <a:pt x="1098" y="8068"/>
                    </a:lnTo>
                    <a:lnTo>
                      <a:pt x="845" y="7688"/>
                    </a:lnTo>
                    <a:lnTo>
                      <a:pt x="592" y="7265"/>
                    </a:lnTo>
                    <a:lnTo>
                      <a:pt x="380" y="6843"/>
                    </a:lnTo>
                    <a:lnTo>
                      <a:pt x="211" y="6378"/>
                    </a:lnTo>
                    <a:lnTo>
                      <a:pt x="85" y="5914"/>
                    </a:lnTo>
                    <a:lnTo>
                      <a:pt x="0" y="5407"/>
                    </a:lnTo>
                    <a:lnTo>
                      <a:pt x="0" y="4942"/>
                    </a:lnTo>
                    <a:lnTo>
                      <a:pt x="0" y="4942"/>
                    </a:lnTo>
                    <a:lnTo>
                      <a:pt x="0" y="4435"/>
                    </a:lnTo>
                    <a:lnTo>
                      <a:pt x="85" y="3928"/>
                    </a:lnTo>
                    <a:lnTo>
                      <a:pt x="211" y="3464"/>
                    </a:lnTo>
                    <a:lnTo>
                      <a:pt x="380" y="2999"/>
                    </a:lnTo>
                    <a:lnTo>
                      <a:pt x="592" y="2577"/>
                    </a:lnTo>
                    <a:lnTo>
                      <a:pt x="845" y="2154"/>
                    </a:lnTo>
                    <a:lnTo>
                      <a:pt x="1098" y="1817"/>
                    </a:lnTo>
                    <a:lnTo>
                      <a:pt x="1436" y="1436"/>
                    </a:lnTo>
                    <a:lnTo>
                      <a:pt x="1774" y="1141"/>
                    </a:lnTo>
                    <a:lnTo>
                      <a:pt x="2154" y="845"/>
                    </a:lnTo>
                    <a:lnTo>
                      <a:pt x="2577" y="592"/>
                    </a:lnTo>
                    <a:lnTo>
                      <a:pt x="2999" y="380"/>
                    </a:lnTo>
                    <a:lnTo>
                      <a:pt x="3464" y="211"/>
                    </a:lnTo>
                    <a:lnTo>
                      <a:pt x="3928" y="127"/>
                    </a:lnTo>
                    <a:lnTo>
                      <a:pt x="4393" y="42"/>
                    </a:lnTo>
                    <a:lnTo>
                      <a:pt x="4900" y="0"/>
                    </a:lnTo>
                    <a:lnTo>
                      <a:pt x="490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2280400" y="2170050"/>
                <a:ext cx="3432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fill="none" extrusionOk="0">
                    <a:moveTo>
                      <a:pt x="6843" y="0"/>
                    </a:moveTo>
                    <a:lnTo>
                      <a:pt x="6843" y="0"/>
                    </a:lnTo>
                    <a:lnTo>
                      <a:pt x="7561" y="42"/>
                    </a:lnTo>
                    <a:lnTo>
                      <a:pt x="8237" y="127"/>
                    </a:lnTo>
                    <a:lnTo>
                      <a:pt x="8913" y="296"/>
                    </a:lnTo>
                    <a:lnTo>
                      <a:pt x="9504" y="549"/>
                    </a:lnTo>
                    <a:lnTo>
                      <a:pt x="10138" y="845"/>
                    </a:lnTo>
                    <a:lnTo>
                      <a:pt x="10687" y="1183"/>
                    </a:lnTo>
                    <a:lnTo>
                      <a:pt x="11236" y="1563"/>
                    </a:lnTo>
                    <a:lnTo>
                      <a:pt x="11700" y="2028"/>
                    </a:lnTo>
                    <a:lnTo>
                      <a:pt x="12165" y="2492"/>
                    </a:lnTo>
                    <a:lnTo>
                      <a:pt x="12545" y="3041"/>
                    </a:lnTo>
                    <a:lnTo>
                      <a:pt x="12883" y="3591"/>
                    </a:lnTo>
                    <a:lnTo>
                      <a:pt x="13179" y="4182"/>
                    </a:lnTo>
                    <a:lnTo>
                      <a:pt x="13390" y="4816"/>
                    </a:lnTo>
                    <a:lnTo>
                      <a:pt x="13559" y="5491"/>
                    </a:lnTo>
                    <a:lnTo>
                      <a:pt x="13686" y="6167"/>
                    </a:lnTo>
                    <a:lnTo>
                      <a:pt x="13728" y="6885"/>
                    </a:lnTo>
                    <a:lnTo>
                      <a:pt x="13728" y="6885"/>
                    </a:lnTo>
                    <a:lnTo>
                      <a:pt x="13686" y="7561"/>
                    </a:lnTo>
                    <a:lnTo>
                      <a:pt x="13559" y="8237"/>
                    </a:lnTo>
                    <a:lnTo>
                      <a:pt x="13390" y="8913"/>
                    </a:lnTo>
                    <a:lnTo>
                      <a:pt x="13179" y="9546"/>
                    </a:lnTo>
                    <a:lnTo>
                      <a:pt x="12883" y="10138"/>
                    </a:lnTo>
                    <a:lnTo>
                      <a:pt x="12545" y="10687"/>
                    </a:lnTo>
                    <a:lnTo>
                      <a:pt x="12165" y="11236"/>
                    </a:lnTo>
                    <a:lnTo>
                      <a:pt x="11700" y="11701"/>
                    </a:lnTo>
                    <a:lnTo>
                      <a:pt x="11236" y="12165"/>
                    </a:lnTo>
                    <a:lnTo>
                      <a:pt x="10687" y="12545"/>
                    </a:lnTo>
                    <a:lnTo>
                      <a:pt x="10138" y="12883"/>
                    </a:lnTo>
                    <a:lnTo>
                      <a:pt x="9504" y="13179"/>
                    </a:lnTo>
                    <a:lnTo>
                      <a:pt x="8913" y="13432"/>
                    </a:lnTo>
                    <a:lnTo>
                      <a:pt x="8237" y="13601"/>
                    </a:lnTo>
                    <a:lnTo>
                      <a:pt x="7561" y="13686"/>
                    </a:lnTo>
                    <a:lnTo>
                      <a:pt x="6843" y="13728"/>
                    </a:lnTo>
                    <a:lnTo>
                      <a:pt x="6843" y="13728"/>
                    </a:lnTo>
                    <a:lnTo>
                      <a:pt x="6167" y="13686"/>
                    </a:lnTo>
                    <a:lnTo>
                      <a:pt x="5449" y="13601"/>
                    </a:lnTo>
                    <a:lnTo>
                      <a:pt x="4815" y="13432"/>
                    </a:lnTo>
                    <a:lnTo>
                      <a:pt x="4182" y="13179"/>
                    </a:lnTo>
                    <a:lnTo>
                      <a:pt x="3590" y="12883"/>
                    </a:lnTo>
                    <a:lnTo>
                      <a:pt x="2999" y="12545"/>
                    </a:lnTo>
                    <a:lnTo>
                      <a:pt x="2492" y="12165"/>
                    </a:lnTo>
                    <a:lnTo>
                      <a:pt x="1985" y="11701"/>
                    </a:lnTo>
                    <a:lnTo>
                      <a:pt x="1563" y="11236"/>
                    </a:lnTo>
                    <a:lnTo>
                      <a:pt x="1183" y="10687"/>
                    </a:lnTo>
                    <a:lnTo>
                      <a:pt x="803" y="10138"/>
                    </a:lnTo>
                    <a:lnTo>
                      <a:pt x="549" y="9546"/>
                    </a:lnTo>
                    <a:lnTo>
                      <a:pt x="296" y="8913"/>
                    </a:lnTo>
                    <a:lnTo>
                      <a:pt x="127" y="8237"/>
                    </a:lnTo>
                    <a:lnTo>
                      <a:pt x="42" y="7561"/>
                    </a:lnTo>
                    <a:lnTo>
                      <a:pt x="0" y="6885"/>
                    </a:lnTo>
                    <a:lnTo>
                      <a:pt x="0" y="6885"/>
                    </a:lnTo>
                    <a:lnTo>
                      <a:pt x="42" y="6167"/>
                    </a:lnTo>
                    <a:lnTo>
                      <a:pt x="127" y="5491"/>
                    </a:lnTo>
                    <a:lnTo>
                      <a:pt x="296" y="4816"/>
                    </a:lnTo>
                    <a:lnTo>
                      <a:pt x="549" y="4182"/>
                    </a:lnTo>
                    <a:lnTo>
                      <a:pt x="803" y="3591"/>
                    </a:lnTo>
                    <a:lnTo>
                      <a:pt x="1183" y="3041"/>
                    </a:lnTo>
                    <a:lnTo>
                      <a:pt x="1563" y="2492"/>
                    </a:lnTo>
                    <a:lnTo>
                      <a:pt x="1985" y="2028"/>
                    </a:lnTo>
                    <a:lnTo>
                      <a:pt x="2492" y="1563"/>
                    </a:lnTo>
                    <a:lnTo>
                      <a:pt x="2999" y="1183"/>
                    </a:lnTo>
                    <a:lnTo>
                      <a:pt x="3590" y="845"/>
                    </a:lnTo>
                    <a:lnTo>
                      <a:pt x="4182" y="549"/>
                    </a:lnTo>
                    <a:lnTo>
                      <a:pt x="4815" y="296"/>
                    </a:lnTo>
                    <a:lnTo>
                      <a:pt x="5449" y="127"/>
                    </a:lnTo>
                    <a:lnTo>
                      <a:pt x="6167" y="42"/>
                    </a:lnTo>
                    <a:lnTo>
                      <a:pt x="6843" y="0"/>
                    </a:lnTo>
                    <a:lnTo>
                      <a:pt x="6843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2231825" y="2121475"/>
                <a:ext cx="440350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7614" fill="none" extrusionOk="0">
                    <a:moveTo>
                      <a:pt x="8786" y="0"/>
                    </a:moveTo>
                    <a:lnTo>
                      <a:pt x="8786" y="0"/>
                    </a:lnTo>
                    <a:lnTo>
                      <a:pt x="9715" y="42"/>
                    </a:lnTo>
                    <a:lnTo>
                      <a:pt x="10560" y="169"/>
                    </a:lnTo>
                    <a:lnTo>
                      <a:pt x="11405" y="380"/>
                    </a:lnTo>
                    <a:lnTo>
                      <a:pt x="12207" y="676"/>
                    </a:lnTo>
                    <a:lnTo>
                      <a:pt x="13010" y="1056"/>
                    </a:lnTo>
                    <a:lnTo>
                      <a:pt x="13728" y="1521"/>
                    </a:lnTo>
                    <a:lnTo>
                      <a:pt x="14404" y="2028"/>
                    </a:lnTo>
                    <a:lnTo>
                      <a:pt x="15037" y="2577"/>
                    </a:lnTo>
                    <a:lnTo>
                      <a:pt x="15586" y="3210"/>
                    </a:lnTo>
                    <a:lnTo>
                      <a:pt x="16093" y="3886"/>
                    </a:lnTo>
                    <a:lnTo>
                      <a:pt x="16558" y="4604"/>
                    </a:lnTo>
                    <a:lnTo>
                      <a:pt x="16896" y="5365"/>
                    </a:lnTo>
                    <a:lnTo>
                      <a:pt x="17192" y="6209"/>
                    </a:lnTo>
                    <a:lnTo>
                      <a:pt x="17403" y="7054"/>
                    </a:lnTo>
                    <a:lnTo>
                      <a:pt x="17572" y="7899"/>
                    </a:lnTo>
                    <a:lnTo>
                      <a:pt x="17614" y="8828"/>
                    </a:lnTo>
                    <a:lnTo>
                      <a:pt x="17614" y="8828"/>
                    </a:lnTo>
                    <a:lnTo>
                      <a:pt x="17572" y="9715"/>
                    </a:lnTo>
                    <a:lnTo>
                      <a:pt x="17403" y="10602"/>
                    </a:lnTo>
                    <a:lnTo>
                      <a:pt x="17192" y="11447"/>
                    </a:lnTo>
                    <a:lnTo>
                      <a:pt x="16896" y="12250"/>
                    </a:lnTo>
                    <a:lnTo>
                      <a:pt x="16558" y="13010"/>
                    </a:lnTo>
                    <a:lnTo>
                      <a:pt x="16093" y="13728"/>
                    </a:lnTo>
                    <a:lnTo>
                      <a:pt x="15586" y="14404"/>
                    </a:lnTo>
                    <a:lnTo>
                      <a:pt x="15037" y="15037"/>
                    </a:lnTo>
                    <a:lnTo>
                      <a:pt x="14404" y="15587"/>
                    </a:lnTo>
                    <a:lnTo>
                      <a:pt x="13728" y="16093"/>
                    </a:lnTo>
                    <a:lnTo>
                      <a:pt x="13010" y="16558"/>
                    </a:lnTo>
                    <a:lnTo>
                      <a:pt x="12207" y="16938"/>
                    </a:lnTo>
                    <a:lnTo>
                      <a:pt x="11405" y="17234"/>
                    </a:lnTo>
                    <a:lnTo>
                      <a:pt x="10560" y="17445"/>
                    </a:lnTo>
                    <a:lnTo>
                      <a:pt x="9715" y="17572"/>
                    </a:lnTo>
                    <a:lnTo>
                      <a:pt x="8786" y="17614"/>
                    </a:lnTo>
                    <a:lnTo>
                      <a:pt x="8786" y="17614"/>
                    </a:lnTo>
                    <a:lnTo>
                      <a:pt x="7899" y="17572"/>
                    </a:lnTo>
                    <a:lnTo>
                      <a:pt x="7012" y="17445"/>
                    </a:lnTo>
                    <a:lnTo>
                      <a:pt x="6167" y="17234"/>
                    </a:lnTo>
                    <a:lnTo>
                      <a:pt x="5365" y="16938"/>
                    </a:lnTo>
                    <a:lnTo>
                      <a:pt x="4604" y="16558"/>
                    </a:lnTo>
                    <a:lnTo>
                      <a:pt x="3886" y="16093"/>
                    </a:lnTo>
                    <a:lnTo>
                      <a:pt x="3210" y="15587"/>
                    </a:lnTo>
                    <a:lnTo>
                      <a:pt x="2577" y="15037"/>
                    </a:lnTo>
                    <a:lnTo>
                      <a:pt x="1985" y="14404"/>
                    </a:lnTo>
                    <a:lnTo>
                      <a:pt x="1479" y="13728"/>
                    </a:lnTo>
                    <a:lnTo>
                      <a:pt x="1056" y="13010"/>
                    </a:lnTo>
                    <a:lnTo>
                      <a:pt x="676" y="12250"/>
                    </a:lnTo>
                    <a:lnTo>
                      <a:pt x="380" y="11447"/>
                    </a:lnTo>
                    <a:lnTo>
                      <a:pt x="169" y="10602"/>
                    </a:lnTo>
                    <a:lnTo>
                      <a:pt x="42" y="9715"/>
                    </a:lnTo>
                    <a:lnTo>
                      <a:pt x="0" y="8828"/>
                    </a:lnTo>
                    <a:lnTo>
                      <a:pt x="0" y="8828"/>
                    </a:lnTo>
                    <a:lnTo>
                      <a:pt x="42" y="7899"/>
                    </a:lnTo>
                    <a:lnTo>
                      <a:pt x="169" y="7054"/>
                    </a:lnTo>
                    <a:lnTo>
                      <a:pt x="380" y="6209"/>
                    </a:lnTo>
                    <a:lnTo>
                      <a:pt x="676" y="5365"/>
                    </a:lnTo>
                    <a:lnTo>
                      <a:pt x="1056" y="4604"/>
                    </a:lnTo>
                    <a:lnTo>
                      <a:pt x="1479" y="3886"/>
                    </a:lnTo>
                    <a:lnTo>
                      <a:pt x="1985" y="3210"/>
                    </a:lnTo>
                    <a:lnTo>
                      <a:pt x="2577" y="2577"/>
                    </a:lnTo>
                    <a:lnTo>
                      <a:pt x="3210" y="2028"/>
                    </a:lnTo>
                    <a:lnTo>
                      <a:pt x="3886" y="1521"/>
                    </a:lnTo>
                    <a:lnTo>
                      <a:pt x="4604" y="1056"/>
                    </a:lnTo>
                    <a:lnTo>
                      <a:pt x="5365" y="676"/>
                    </a:lnTo>
                    <a:lnTo>
                      <a:pt x="6167" y="380"/>
                    </a:lnTo>
                    <a:lnTo>
                      <a:pt x="7012" y="169"/>
                    </a:lnTo>
                    <a:lnTo>
                      <a:pt x="7899" y="42"/>
                    </a:lnTo>
                    <a:lnTo>
                      <a:pt x="8786" y="0"/>
                    </a:lnTo>
                    <a:lnTo>
                      <a:pt x="8786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2183250" y="2072900"/>
                <a:ext cx="537500" cy="537525"/>
              </a:xfrm>
              <a:custGeom>
                <a:avLst/>
                <a:gdLst/>
                <a:ahLst/>
                <a:cxnLst/>
                <a:rect l="l" t="t" r="r" b="b"/>
                <a:pathLst>
                  <a:path w="21500" h="21501" fill="none" extrusionOk="0">
                    <a:moveTo>
                      <a:pt x="10729" y="0"/>
                    </a:moveTo>
                    <a:lnTo>
                      <a:pt x="10729" y="0"/>
                    </a:lnTo>
                    <a:lnTo>
                      <a:pt x="11278" y="0"/>
                    </a:lnTo>
                    <a:lnTo>
                      <a:pt x="11827" y="42"/>
                    </a:lnTo>
                    <a:lnTo>
                      <a:pt x="12376" y="127"/>
                    </a:lnTo>
                    <a:lnTo>
                      <a:pt x="12925" y="211"/>
                    </a:lnTo>
                    <a:lnTo>
                      <a:pt x="13432" y="338"/>
                    </a:lnTo>
                    <a:lnTo>
                      <a:pt x="13939" y="507"/>
                    </a:lnTo>
                    <a:lnTo>
                      <a:pt x="14446" y="676"/>
                    </a:lnTo>
                    <a:lnTo>
                      <a:pt x="14911" y="845"/>
                    </a:lnTo>
                    <a:lnTo>
                      <a:pt x="15418" y="1056"/>
                    </a:lnTo>
                    <a:lnTo>
                      <a:pt x="15882" y="1310"/>
                    </a:lnTo>
                    <a:lnTo>
                      <a:pt x="16769" y="1859"/>
                    </a:lnTo>
                    <a:lnTo>
                      <a:pt x="17572" y="2450"/>
                    </a:lnTo>
                    <a:lnTo>
                      <a:pt x="18332" y="3168"/>
                    </a:lnTo>
                    <a:lnTo>
                      <a:pt x="19050" y="3928"/>
                    </a:lnTo>
                    <a:lnTo>
                      <a:pt x="19641" y="4731"/>
                    </a:lnTo>
                    <a:lnTo>
                      <a:pt x="20191" y="5618"/>
                    </a:lnTo>
                    <a:lnTo>
                      <a:pt x="20444" y="6083"/>
                    </a:lnTo>
                    <a:lnTo>
                      <a:pt x="20655" y="6590"/>
                    </a:lnTo>
                    <a:lnTo>
                      <a:pt x="20824" y="7054"/>
                    </a:lnTo>
                    <a:lnTo>
                      <a:pt x="20993" y="7561"/>
                    </a:lnTo>
                    <a:lnTo>
                      <a:pt x="21162" y="8068"/>
                    </a:lnTo>
                    <a:lnTo>
                      <a:pt x="21289" y="8575"/>
                    </a:lnTo>
                    <a:lnTo>
                      <a:pt x="21373" y="9124"/>
                    </a:lnTo>
                    <a:lnTo>
                      <a:pt x="21416" y="9673"/>
                    </a:lnTo>
                    <a:lnTo>
                      <a:pt x="21458" y="10180"/>
                    </a:lnTo>
                    <a:lnTo>
                      <a:pt x="21500" y="10771"/>
                    </a:lnTo>
                    <a:lnTo>
                      <a:pt x="21500" y="10771"/>
                    </a:lnTo>
                    <a:lnTo>
                      <a:pt x="21458" y="11320"/>
                    </a:lnTo>
                    <a:lnTo>
                      <a:pt x="21416" y="11869"/>
                    </a:lnTo>
                    <a:lnTo>
                      <a:pt x="21373" y="12376"/>
                    </a:lnTo>
                    <a:lnTo>
                      <a:pt x="21289" y="12925"/>
                    </a:lnTo>
                    <a:lnTo>
                      <a:pt x="21162" y="13432"/>
                    </a:lnTo>
                    <a:lnTo>
                      <a:pt x="20993" y="13939"/>
                    </a:lnTo>
                    <a:lnTo>
                      <a:pt x="20824" y="14446"/>
                    </a:lnTo>
                    <a:lnTo>
                      <a:pt x="20655" y="14953"/>
                    </a:lnTo>
                    <a:lnTo>
                      <a:pt x="20444" y="15418"/>
                    </a:lnTo>
                    <a:lnTo>
                      <a:pt x="20191" y="15882"/>
                    </a:lnTo>
                    <a:lnTo>
                      <a:pt x="19641" y="16769"/>
                    </a:lnTo>
                    <a:lnTo>
                      <a:pt x="19050" y="17572"/>
                    </a:lnTo>
                    <a:lnTo>
                      <a:pt x="18332" y="18332"/>
                    </a:lnTo>
                    <a:lnTo>
                      <a:pt x="17572" y="19050"/>
                    </a:lnTo>
                    <a:lnTo>
                      <a:pt x="16769" y="19684"/>
                    </a:lnTo>
                    <a:lnTo>
                      <a:pt x="15882" y="20191"/>
                    </a:lnTo>
                    <a:lnTo>
                      <a:pt x="15418" y="20444"/>
                    </a:lnTo>
                    <a:lnTo>
                      <a:pt x="14911" y="20655"/>
                    </a:lnTo>
                    <a:lnTo>
                      <a:pt x="14446" y="20866"/>
                    </a:lnTo>
                    <a:lnTo>
                      <a:pt x="13939" y="21035"/>
                    </a:lnTo>
                    <a:lnTo>
                      <a:pt x="13432" y="21162"/>
                    </a:lnTo>
                    <a:lnTo>
                      <a:pt x="12925" y="21289"/>
                    </a:lnTo>
                    <a:lnTo>
                      <a:pt x="12376" y="21373"/>
                    </a:lnTo>
                    <a:lnTo>
                      <a:pt x="11827" y="21458"/>
                    </a:lnTo>
                    <a:lnTo>
                      <a:pt x="11278" y="21500"/>
                    </a:lnTo>
                    <a:lnTo>
                      <a:pt x="10729" y="21500"/>
                    </a:lnTo>
                    <a:lnTo>
                      <a:pt x="10729" y="21500"/>
                    </a:lnTo>
                    <a:lnTo>
                      <a:pt x="10180" y="21500"/>
                    </a:lnTo>
                    <a:lnTo>
                      <a:pt x="9631" y="21458"/>
                    </a:lnTo>
                    <a:lnTo>
                      <a:pt x="9082" y="21373"/>
                    </a:lnTo>
                    <a:lnTo>
                      <a:pt x="8575" y="21289"/>
                    </a:lnTo>
                    <a:lnTo>
                      <a:pt x="8068" y="21162"/>
                    </a:lnTo>
                    <a:lnTo>
                      <a:pt x="7561" y="21035"/>
                    </a:lnTo>
                    <a:lnTo>
                      <a:pt x="7054" y="20866"/>
                    </a:lnTo>
                    <a:lnTo>
                      <a:pt x="6547" y="20655"/>
                    </a:lnTo>
                    <a:lnTo>
                      <a:pt x="6083" y="20444"/>
                    </a:lnTo>
                    <a:lnTo>
                      <a:pt x="5618" y="20191"/>
                    </a:lnTo>
                    <a:lnTo>
                      <a:pt x="4731" y="19684"/>
                    </a:lnTo>
                    <a:lnTo>
                      <a:pt x="3886" y="19050"/>
                    </a:lnTo>
                    <a:lnTo>
                      <a:pt x="3126" y="18332"/>
                    </a:lnTo>
                    <a:lnTo>
                      <a:pt x="2450" y="17572"/>
                    </a:lnTo>
                    <a:lnTo>
                      <a:pt x="1816" y="16769"/>
                    </a:lnTo>
                    <a:lnTo>
                      <a:pt x="1267" y="15882"/>
                    </a:lnTo>
                    <a:lnTo>
                      <a:pt x="1056" y="15418"/>
                    </a:lnTo>
                    <a:lnTo>
                      <a:pt x="845" y="14953"/>
                    </a:lnTo>
                    <a:lnTo>
                      <a:pt x="634" y="14446"/>
                    </a:lnTo>
                    <a:lnTo>
                      <a:pt x="465" y="13939"/>
                    </a:lnTo>
                    <a:lnTo>
                      <a:pt x="338" y="13432"/>
                    </a:lnTo>
                    <a:lnTo>
                      <a:pt x="211" y="12925"/>
                    </a:lnTo>
                    <a:lnTo>
                      <a:pt x="127" y="12376"/>
                    </a:lnTo>
                    <a:lnTo>
                      <a:pt x="42" y="11869"/>
                    </a:lnTo>
                    <a:lnTo>
                      <a:pt x="0" y="11320"/>
                    </a:lnTo>
                    <a:lnTo>
                      <a:pt x="0" y="10771"/>
                    </a:lnTo>
                    <a:lnTo>
                      <a:pt x="0" y="10771"/>
                    </a:lnTo>
                    <a:lnTo>
                      <a:pt x="0" y="10180"/>
                    </a:lnTo>
                    <a:lnTo>
                      <a:pt x="42" y="9673"/>
                    </a:lnTo>
                    <a:lnTo>
                      <a:pt x="127" y="9124"/>
                    </a:lnTo>
                    <a:lnTo>
                      <a:pt x="211" y="8575"/>
                    </a:lnTo>
                    <a:lnTo>
                      <a:pt x="338" y="8068"/>
                    </a:lnTo>
                    <a:lnTo>
                      <a:pt x="465" y="7561"/>
                    </a:lnTo>
                    <a:lnTo>
                      <a:pt x="634" y="7054"/>
                    </a:lnTo>
                    <a:lnTo>
                      <a:pt x="845" y="6590"/>
                    </a:lnTo>
                    <a:lnTo>
                      <a:pt x="1056" y="6083"/>
                    </a:lnTo>
                    <a:lnTo>
                      <a:pt x="1267" y="5618"/>
                    </a:lnTo>
                    <a:lnTo>
                      <a:pt x="1816" y="4731"/>
                    </a:lnTo>
                    <a:lnTo>
                      <a:pt x="2450" y="3928"/>
                    </a:lnTo>
                    <a:lnTo>
                      <a:pt x="3126" y="3168"/>
                    </a:lnTo>
                    <a:lnTo>
                      <a:pt x="3886" y="2450"/>
                    </a:lnTo>
                    <a:lnTo>
                      <a:pt x="4731" y="1859"/>
                    </a:lnTo>
                    <a:lnTo>
                      <a:pt x="5618" y="1310"/>
                    </a:lnTo>
                    <a:lnTo>
                      <a:pt x="6083" y="1056"/>
                    </a:lnTo>
                    <a:lnTo>
                      <a:pt x="6547" y="845"/>
                    </a:lnTo>
                    <a:lnTo>
                      <a:pt x="7054" y="676"/>
                    </a:lnTo>
                    <a:lnTo>
                      <a:pt x="7561" y="507"/>
                    </a:lnTo>
                    <a:lnTo>
                      <a:pt x="8068" y="338"/>
                    </a:lnTo>
                    <a:lnTo>
                      <a:pt x="8575" y="211"/>
                    </a:lnTo>
                    <a:lnTo>
                      <a:pt x="9082" y="127"/>
                    </a:lnTo>
                    <a:lnTo>
                      <a:pt x="9631" y="42"/>
                    </a:lnTo>
                    <a:lnTo>
                      <a:pt x="10180" y="0"/>
                    </a:lnTo>
                    <a:lnTo>
                      <a:pt x="10729" y="0"/>
                    </a:lnTo>
                    <a:lnTo>
                      <a:pt x="1072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2134675" y="2024325"/>
                <a:ext cx="634675" cy="634675"/>
              </a:xfrm>
              <a:custGeom>
                <a:avLst/>
                <a:gdLst/>
                <a:ahLst/>
                <a:cxnLst/>
                <a:rect l="l" t="t" r="r" b="b"/>
                <a:pathLst>
                  <a:path w="25387" h="25387" fill="none" extrusionOk="0">
                    <a:moveTo>
                      <a:pt x="25386" y="12714"/>
                    </a:moveTo>
                    <a:lnTo>
                      <a:pt x="25386" y="12714"/>
                    </a:lnTo>
                    <a:lnTo>
                      <a:pt x="25344" y="13348"/>
                    </a:lnTo>
                    <a:lnTo>
                      <a:pt x="25302" y="13981"/>
                    </a:lnTo>
                    <a:lnTo>
                      <a:pt x="25217" y="14615"/>
                    </a:lnTo>
                    <a:lnTo>
                      <a:pt x="25133" y="15249"/>
                    </a:lnTo>
                    <a:lnTo>
                      <a:pt x="24964" y="15882"/>
                    </a:lnTo>
                    <a:lnTo>
                      <a:pt x="24795" y="16474"/>
                    </a:lnTo>
                    <a:lnTo>
                      <a:pt x="24583" y="17065"/>
                    </a:lnTo>
                    <a:lnTo>
                      <a:pt x="24372" y="17656"/>
                    </a:lnTo>
                    <a:lnTo>
                      <a:pt x="24119" y="18205"/>
                    </a:lnTo>
                    <a:lnTo>
                      <a:pt x="23823" y="18754"/>
                    </a:lnTo>
                    <a:lnTo>
                      <a:pt x="23527" y="19261"/>
                    </a:lnTo>
                    <a:lnTo>
                      <a:pt x="23190" y="19810"/>
                    </a:lnTo>
                    <a:lnTo>
                      <a:pt x="22852" y="20275"/>
                    </a:lnTo>
                    <a:lnTo>
                      <a:pt x="22471" y="20782"/>
                    </a:lnTo>
                    <a:lnTo>
                      <a:pt x="22091" y="21247"/>
                    </a:lnTo>
                    <a:lnTo>
                      <a:pt x="21669" y="21669"/>
                    </a:lnTo>
                    <a:lnTo>
                      <a:pt x="21204" y="22091"/>
                    </a:lnTo>
                    <a:lnTo>
                      <a:pt x="20740" y="22472"/>
                    </a:lnTo>
                    <a:lnTo>
                      <a:pt x="20275" y="22852"/>
                    </a:lnTo>
                    <a:lnTo>
                      <a:pt x="19768" y="23232"/>
                    </a:lnTo>
                    <a:lnTo>
                      <a:pt x="19261" y="23570"/>
                    </a:lnTo>
                    <a:lnTo>
                      <a:pt x="18712" y="23865"/>
                    </a:lnTo>
                    <a:lnTo>
                      <a:pt x="18205" y="24119"/>
                    </a:lnTo>
                    <a:lnTo>
                      <a:pt x="17614" y="24372"/>
                    </a:lnTo>
                    <a:lnTo>
                      <a:pt x="17065" y="24626"/>
                    </a:lnTo>
                    <a:lnTo>
                      <a:pt x="16473" y="24837"/>
                    </a:lnTo>
                    <a:lnTo>
                      <a:pt x="15840" y="25006"/>
                    </a:lnTo>
                    <a:lnTo>
                      <a:pt x="15249" y="25133"/>
                    </a:lnTo>
                    <a:lnTo>
                      <a:pt x="14615" y="25259"/>
                    </a:lnTo>
                    <a:lnTo>
                      <a:pt x="13981" y="25344"/>
                    </a:lnTo>
                    <a:lnTo>
                      <a:pt x="13348" y="25386"/>
                    </a:lnTo>
                    <a:lnTo>
                      <a:pt x="12672" y="25386"/>
                    </a:lnTo>
                    <a:lnTo>
                      <a:pt x="12672" y="25386"/>
                    </a:lnTo>
                    <a:lnTo>
                      <a:pt x="12038" y="25386"/>
                    </a:lnTo>
                    <a:lnTo>
                      <a:pt x="11405" y="25344"/>
                    </a:lnTo>
                    <a:lnTo>
                      <a:pt x="10729" y="25259"/>
                    </a:lnTo>
                    <a:lnTo>
                      <a:pt x="10138" y="25133"/>
                    </a:lnTo>
                    <a:lnTo>
                      <a:pt x="9504" y="25006"/>
                    </a:lnTo>
                    <a:lnTo>
                      <a:pt x="8913" y="24837"/>
                    </a:lnTo>
                    <a:lnTo>
                      <a:pt x="8321" y="24626"/>
                    </a:lnTo>
                    <a:lnTo>
                      <a:pt x="7730" y="24372"/>
                    </a:lnTo>
                    <a:lnTo>
                      <a:pt x="7181" y="24119"/>
                    </a:lnTo>
                    <a:lnTo>
                      <a:pt x="6632" y="23865"/>
                    </a:lnTo>
                    <a:lnTo>
                      <a:pt x="6083" y="23570"/>
                    </a:lnTo>
                    <a:lnTo>
                      <a:pt x="5576" y="23232"/>
                    </a:lnTo>
                    <a:lnTo>
                      <a:pt x="5069" y="22852"/>
                    </a:lnTo>
                    <a:lnTo>
                      <a:pt x="4604" y="22472"/>
                    </a:lnTo>
                    <a:lnTo>
                      <a:pt x="4140" y="22091"/>
                    </a:lnTo>
                    <a:lnTo>
                      <a:pt x="3717" y="21669"/>
                    </a:lnTo>
                    <a:lnTo>
                      <a:pt x="3295" y="21247"/>
                    </a:lnTo>
                    <a:lnTo>
                      <a:pt x="2872" y="20782"/>
                    </a:lnTo>
                    <a:lnTo>
                      <a:pt x="2492" y="20275"/>
                    </a:lnTo>
                    <a:lnTo>
                      <a:pt x="2154" y="19810"/>
                    </a:lnTo>
                    <a:lnTo>
                      <a:pt x="1816" y="19261"/>
                    </a:lnTo>
                    <a:lnTo>
                      <a:pt x="1521" y="18754"/>
                    </a:lnTo>
                    <a:lnTo>
                      <a:pt x="1225" y="18205"/>
                    </a:lnTo>
                    <a:lnTo>
                      <a:pt x="972" y="17656"/>
                    </a:lnTo>
                    <a:lnTo>
                      <a:pt x="760" y="17065"/>
                    </a:lnTo>
                    <a:lnTo>
                      <a:pt x="549" y="16474"/>
                    </a:lnTo>
                    <a:lnTo>
                      <a:pt x="380" y="15882"/>
                    </a:lnTo>
                    <a:lnTo>
                      <a:pt x="254" y="15249"/>
                    </a:lnTo>
                    <a:lnTo>
                      <a:pt x="127" y="14615"/>
                    </a:lnTo>
                    <a:lnTo>
                      <a:pt x="42" y="13981"/>
                    </a:lnTo>
                    <a:lnTo>
                      <a:pt x="0" y="13348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038"/>
                    </a:lnTo>
                    <a:lnTo>
                      <a:pt x="42" y="11405"/>
                    </a:lnTo>
                    <a:lnTo>
                      <a:pt x="127" y="10771"/>
                    </a:lnTo>
                    <a:lnTo>
                      <a:pt x="254" y="10138"/>
                    </a:lnTo>
                    <a:lnTo>
                      <a:pt x="380" y="9504"/>
                    </a:lnTo>
                    <a:lnTo>
                      <a:pt x="549" y="8913"/>
                    </a:lnTo>
                    <a:lnTo>
                      <a:pt x="760" y="8321"/>
                    </a:lnTo>
                    <a:lnTo>
                      <a:pt x="972" y="7772"/>
                    </a:lnTo>
                    <a:lnTo>
                      <a:pt x="1225" y="7181"/>
                    </a:lnTo>
                    <a:lnTo>
                      <a:pt x="1521" y="6632"/>
                    </a:lnTo>
                    <a:lnTo>
                      <a:pt x="1816" y="6125"/>
                    </a:lnTo>
                    <a:lnTo>
                      <a:pt x="2154" y="5618"/>
                    </a:lnTo>
                    <a:lnTo>
                      <a:pt x="2492" y="5111"/>
                    </a:lnTo>
                    <a:lnTo>
                      <a:pt x="2872" y="4604"/>
                    </a:lnTo>
                    <a:lnTo>
                      <a:pt x="3295" y="4182"/>
                    </a:lnTo>
                    <a:lnTo>
                      <a:pt x="3717" y="3717"/>
                    </a:lnTo>
                    <a:lnTo>
                      <a:pt x="4140" y="3295"/>
                    </a:lnTo>
                    <a:lnTo>
                      <a:pt x="4604" y="2915"/>
                    </a:lnTo>
                    <a:lnTo>
                      <a:pt x="5069" y="2535"/>
                    </a:lnTo>
                    <a:lnTo>
                      <a:pt x="5576" y="2154"/>
                    </a:lnTo>
                    <a:lnTo>
                      <a:pt x="6083" y="1859"/>
                    </a:lnTo>
                    <a:lnTo>
                      <a:pt x="6632" y="1521"/>
                    </a:lnTo>
                    <a:lnTo>
                      <a:pt x="7181" y="1267"/>
                    </a:lnTo>
                    <a:lnTo>
                      <a:pt x="7730" y="1014"/>
                    </a:lnTo>
                    <a:lnTo>
                      <a:pt x="8321" y="761"/>
                    </a:lnTo>
                    <a:lnTo>
                      <a:pt x="8913" y="592"/>
                    </a:lnTo>
                    <a:lnTo>
                      <a:pt x="9504" y="423"/>
                    </a:lnTo>
                    <a:lnTo>
                      <a:pt x="10138" y="254"/>
                    </a:lnTo>
                    <a:lnTo>
                      <a:pt x="10729" y="169"/>
                    </a:lnTo>
                    <a:lnTo>
                      <a:pt x="11405" y="85"/>
                    </a:lnTo>
                    <a:lnTo>
                      <a:pt x="12038" y="0"/>
                    </a:lnTo>
                    <a:lnTo>
                      <a:pt x="12672" y="0"/>
                    </a:lnTo>
                    <a:lnTo>
                      <a:pt x="12672" y="0"/>
                    </a:lnTo>
                    <a:lnTo>
                      <a:pt x="13348" y="0"/>
                    </a:lnTo>
                    <a:lnTo>
                      <a:pt x="13981" y="85"/>
                    </a:lnTo>
                    <a:lnTo>
                      <a:pt x="14615" y="169"/>
                    </a:lnTo>
                    <a:lnTo>
                      <a:pt x="15249" y="254"/>
                    </a:lnTo>
                    <a:lnTo>
                      <a:pt x="15840" y="423"/>
                    </a:lnTo>
                    <a:lnTo>
                      <a:pt x="16473" y="592"/>
                    </a:lnTo>
                    <a:lnTo>
                      <a:pt x="17065" y="761"/>
                    </a:lnTo>
                    <a:lnTo>
                      <a:pt x="17614" y="1014"/>
                    </a:lnTo>
                    <a:lnTo>
                      <a:pt x="18205" y="1267"/>
                    </a:lnTo>
                    <a:lnTo>
                      <a:pt x="18712" y="1521"/>
                    </a:lnTo>
                    <a:lnTo>
                      <a:pt x="19261" y="1859"/>
                    </a:lnTo>
                    <a:lnTo>
                      <a:pt x="19768" y="2154"/>
                    </a:lnTo>
                    <a:lnTo>
                      <a:pt x="20275" y="2535"/>
                    </a:lnTo>
                    <a:lnTo>
                      <a:pt x="20740" y="2915"/>
                    </a:lnTo>
                    <a:lnTo>
                      <a:pt x="21204" y="3295"/>
                    </a:lnTo>
                    <a:lnTo>
                      <a:pt x="21669" y="3717"/>
                    </a:lnTo>
                    <a:lnTo>
                      <a:pt x="22091" y="4182"/>
                    </a:lnTo>
                    <a:lnTo>
                      <a:pt x="22471" y="4604"/>
                    </a:lnTo>
                    <a:lnTo>
                      <a:pt x="22852" y="5111"/>
                    </a:lnTo>
                    <a:lnTo>
                      <a:pt x="23190" y="5618"/>
                    </a:lnTo>
                    <a:lnTo>
                      <a:pt x="23527" y="6125"/>
                    </a:lnTo>
                    <a:lnTo>
                      <a:pt x="23823" y="6632"/>
                    </a:lnTo>
                    <a:lnTo>
                      <a:pt x="24119" y="7181"/>
                    </a:lnTo>
                    <a:lnTo>
                      <a:pt x="24372" y="7772"/>
                    </a:lnTo>
                    <a:lnTo>
                      <a:pt x="24583" y="8321"/>
                    </a:lnTo>
                    <a:lnTo>
                      <a:pt x="24795" y="8913"/>
                    </a:lnTo>
                    <a:lnTo>
                      <a:pt x="24964" y="9504"/>
                    </a:lnTo>
                    <a:lnTo>
                      <a:pt x="25133" y="10138"/>
                    </a:lnTo>
                    <a:lnTo>
                      <a:pt x="25217" y="10771"/>
                    </a:lnTo>
                    <a:lnTo>
                      <a:pt x="25302" y="11405"/>
                    </a:lnTo>
                    <a:lnTo>
                      <a:pt x="25344" y="12038"/>
                    </a:lnTo>
                    <a:lnTo>
                      <a:pt x="25386" y="12714"/>
                    </a:lnTo>
                    <a:lnTo>
                      <a:pt x="25386" y="1271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9"/>
          <p:cNvGrpSpPr/>
          <p:nvPr/>
        </p:nvGrpSpPr>
        <p:grpSpPr>
          <a:xfrm flipH="1">
            <a:off x="8513416" y="4609670"/>
            <a:ext cx="556167" cy="461704"/>
            <a:chOff x="238125" y="3218625"/>
            <a:chExt cx="217550" cy="180600"/>
          </a:xfrm>
        </p:grpSpPr>
        <p:sp>
          <p:nvSpPr>
            <p:cNvPr id="576" name="Google Shape;576;p9"/>
            <p:cNvSpPr/>
            <p:nvPr/>
          </p:nvSpPr>
          <p:spPr>
            <a:xfrm>
              <a:off x="439800" y="3218625"/>
              <a:ext cx="15875" cy="16925"/>
            </a:xfrm>
            <a:custGeom>
              <a:avLst/>
              <a:gdLst/>
              <a:ahLst/>
              <a:cxnLst/>
              <a:rect l="l" t="t" r="r" b="b"/>
              <a:pathLst>
                <a:path w="635" h="677" extrusionOk="0">
                  <a:moveTo>
                    <a:pt x="339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9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72225" y="32186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04650" y="32186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338" y="677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38125" y="3218625"/>
              <a:ext cx="15850" cy="16925"/>
            </a:xfrm>
            <a:custGeom>
              <a:avLst/>
              <a:gdLst/>
              <a:ahLst/>
              <a:cxnLst/>
              <a:rect l="l" t="t" r="r" b="b"/>
              <a:pathLst>
                <a:path w="634" h="677" extrusionOk="0">
                  <a:moveTo>
                    <a:pt x="296" y="1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296" y="677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39800" y="32735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9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1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34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72225" y="3273550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338" y="0"/>
                  </a:moveTo>
                  <a:lnTo>
                    <a:pt x="212" y="43"/>
                  </a:lnTo>
                  <a:lnTo>
                    <a:pt x="85" y="85"/>
                  </a:lnTo>
                  <a:lnTo>
                    <a:pt x="43" y="211"/>
                  </a:lnTo>
                  <a:lnTo>
                    <a:pt x="0" y="338"/>
                  </a:lnTo>
                  <a:lnTo>
                    <a:pt x="43" y="465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50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04650" y="3273550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338" y="0"/>
                  </a:moveTo>
                  <a:lnTo>
                    <a:pt x="211" y="43"/>
                  </a:lnTo>
                  <a:lnTo>
                    <a:pt x="127" y="85"/>
                  </a:lnTo>
                  <a:lnTo>
                    <a:pt x="42" y="211"/>
                  </a:lnTo>
                  <a:lnTo>
                    <a:pt x="0" y="338"/>
                  </a:lnTo>
                  <a:lnTo>
                    <a:pt x="42" y="465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65"/>
                  </a:lnTo>
                  <a:lnTo>
                    <a:pt x="676" y="338"/>
                  </a:lnTo>
                  <a:lnTo>
                    <a:pt x="634" y="211"/>
                  </a:lnTo>
                  <a:lnTo>
                    <a:pt x="591" y="85"/>
                  </a:lnTo>
                  <a:lnTo>
                    <a:pt x="465" y="4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38125" y="32735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6" y="0"/>
                  </a:moveTo>
                  <a:lnTo>
                    <a:pt x="169" y="43"/>
                  </a:lnTo>
                  <a:lnTo>
                    <a:pt x="84" y="85"/>
                  </a:lnTo>
                  <a:lnTo>
                    <a:pt x="0" y="211"/>
                  </a:lnTo>
                  <a:lnTo>
                    <a:pt x="0" y="338"/>
                  </a:lnTo>
                  <a:lnTo>
                    <a:pt x="0" y="465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65"/>
                  </a:lnTo>
                  <a:lnTo>
                    <a:pt x="634" y="338"/>
                  </a:lnTo>
                  <a:lnTo>
                    <a:pt x="591" y="211"/>
                  </a:lnTo>
                  <a:lnTo>
                    <a:pt x="549" y="85"/>
                  </a:lnTo>
                  <a:lnTo>
                    <a:pt x="422" y="4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439800" y="33284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1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34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72225" y="3328450"/>
              <a:ext cx="16925" cy="15875"/>
            </a:xfrm>
            <a:custGeom>
              <a:avLst/>
              <a:gdLst/>
              <a:ahLst/>
              <a:cxnLst/>
              <a:rect l="l" t="t" r="r" b="b"/>
              <a:pathLst>
                <a:path w="677" h="635" extrusionOk="0">
                  <a:moveTo>
                    <a:pt x="212" y="1"/>
                  </a:moveTo>
                  <a:lnTo>
                    <a:pt x="85" y="85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43" y="465"/>
                  </a:lnTo>
                  <a:lnTo>
                    <a:pt x="85" y="550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50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304650" y="3328450"/>
              <a:ext cx="16900" cy="15875"/>
            </a:xfrm>
            <a:custGeom>
              <a:avLst/>
              <a:gdLst/>
              <a:ahLst/>
              <a:cxnLst/>
              <a:rect l="l" t="t" r="r" b="b"/>
              <a:pathLst>
                <a:path w="676" h="635" extrusionOk="0">
                  <a:moveTo>
                    <a:pt x="211" y="1"/>
                  </a:moveTo>
                  <a:lnTo>
                    <a:pt x="127" y="85"/>
                  </a:lnTo>
                  <a:lnTo>
                    <a:pt x="42" y="212"/>
                  </a:lnTo>
                  <a:lnTo>
                    <a:pt x="0" y="339"/>
                  </a:lnTo>
                  <a:lnTo>
                    <a:pt x="42" y="465"/>
                  </a:lnTo>
                  <a:lnTo>
                    <a:pt x="127" y="550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50"/>
                  </a:lnTo>
                  <a:lnTo>
                    <a:pt x="634" y="465"/>
                  </a:lnTo>
                  <a:lnTo>
                    <a:pt x="676" y="339"/>
                  </a:lnTo>
                  <a:lnTo>
                    <a:pt x="634" y="212"/>
                  </a:lnTo>
                  <a:lnTo>
                    <a:pt x="591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38125" y="332845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169" y="1"/>
                  </a:moveTo>
                  <a:lnTo>
                    <a:pt x="84" y="85"/>
                  </a:lnTo>
                  <a:lnTo>
                    <a:pt x="0" y="212"/>
                  </a:lnTo>
                  <a:lnTo>
                    <a:pt x="0" y="339"/>
                  </a:lnTo>
                  <a:lnTo>
                    <a:pt x="0" y="465"/>
                  </a:lnTo>
                  <a:lnTo>
                    <a:pt x="84" y="550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50"/>
                  </a:lnTo>
                  <a:lnTo>
                    <a:pt x="591" y="465"/>
                  </a:lnTo>
                  <a:lnTo>
                    <a:pt x="634" y="339"/>
                  </a:lnTo>
                  <a:lnTo>
                    <a:pt x="591" y="212"/>
                  </a:lnTo>
                  <a:lnTo>
                    <a:pt x="549" y="85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39800" y="33833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1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34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372225" y="3383375"/>
              <a:ext cx="16925" cy="15850"/>
            </a:xfrm>
            <a:custGeom>
              <a:avLst/>
              <a:gdLst/>
              <a:ahLst/>
              <a:cxnLst/>
              <a:rect l="l" t="t" r="r" b="b"/>
              <a:pathLst>
                <a:path w="677" h="634" extrusionOk="0">
                  <a:moveTo>
                    <a:pt x="212" y="0"/>
                  </a:moveTo>
                  <a:lnTo>
                    <a:pt x="85" y="85"/>
                  </a:lnTo>
                  <a:lnTo>
                    <a:pt x="43" y="169"/>
                  </a:lnTo>
                  <a:lnTo>
                    <a:pt x="0" y="296"/>
                  </a:lnTo>
                  <a:lnTo>
                    <a:pt x="43" y="423"/>
                  </a:lnTo>
                  <a:lnTo>
                    <a:pt x="85" y="549"/>
                  </a:lnTo>
                  <a:lnTo>
                    <a:pt x="212" y="634"/>
                  </a:lnTo>
                  <a:lnTo>
                    <a:pt x="465" y="634"/>
                  </a:lnTo>
                  <a:lnTo>
                    <a:pt x="550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50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4650" y="3383375"/>
              <a:ext cx="16900" cy="15850"/>
            </a:xfrm>
            <a:custGeom>
              <a:avLst/>
              <a:gdLst/>
              <a:ahLst/>
              <a:cxnLst/>
              <a:rect l="l" t="t" r="r" b="b"/>
              <a:pathLst>
                <a:path w="676" h="634" extrusionOk="0">
                  <a:moveTo>
                    <a:pt x="211" y="0"/>
                  </a:moveTo>
                  <a:lnTo>
                    <a:pt x="127" y="85"/>
                  </a:lnTo>
                  <a:lnTo>
                    <a:pt x="42" y="169"/>
                  </a:lnTo>
                  <a:lnTo>
                    <a:pt x="0" y="296"/>
                  </a:lnTo>
                  <a:lnTo>
                    <a:pt x="42" y="423"/>
                  </a:lnTo>
                  <a:lnTo>
                    <a:pt x="127" y="549"/>
                  </a:lnTo>
                  <a:lnTo>
                    <a:pt x="211" y="634"/>
                  </a:lnTo>
                  <a:lnTo>
                    <a:pt x="465" y="634"/>
                  </a:lnTo>
                  <a:lnTo>
                    <a:pt x="591" y="549"/>
                  </a:lnTo>
                  <a:lnTo>
                    <a:pt x="634" y="423"/>
                  </a:lnTo>
                  <a:lnTo>
                    <a:pt x="676" y="296"/>
                  </a:lnTo>
                  <a:lnTo>
                    <a:pt x="634" y="169"/>
                  </a:lnTo>
                  <a:lnTo>
                    <a:pt x="591" y="8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238125" y="33833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169" y="0"/>
                  </a:moveTo>
                  <a:lnTo>
                    <a:pt x="84" y="85"/>
                  </a:lnTo>
                  <a:lnTo>
                    <a:pt x="0" y="169"/>
                  </a:lnTo>
                  <a:lnTo>
                    <a:pt x="0" y="296"/>
                  </a:lnTo>
                  <a:lnTo>
                    <a:pt x="0" y="423"/>
                  </a:lnTo>
                  <a:lnTo>
                    <a:pt x="84" y="549"/>
                  </a:lnTo>
                  <a:lnTo>
                    <a:pt x="169" y="634"/>
                  </a:lnTo>
                  <a:lnTo>
                    <a:pt x="422" y="634"/>
                  </a:lnTo>
                  <a:lnTo>
                    <a:pt x="549" y="549"/>
                  </a:lnTo>
                  <a:lnTo>
                    <a:pt x="591" y="423"/>
                  </a:lnTo>
                  <a:lnTo>
                    <a:pt x="634" y="296"/>
                  </a:lnTo>
                  <a:lnTo>
                    <a:pt x="591" y="169"/>
                  </a:lnTo>
                  <a:lnTo>
                    <a:pt x="549" y="85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10"/>
          <p:cNvSpPr txBox="1">
            <a:spLocks noGrp="1"/>
          </p:cNvSpPr>
          <p:nvPr>
            <p:ph type="title"/>
          </p:nvPr>
        </p:nvSpPr>
        <p:spPr>
          <a:xfrm>
            <a:off x="2249100" y="3663697"/>
            <a:ext cx="4645800" cy="94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4"/>
          <p:cNvSpPr txBox="1">
            <a:spLocks noGrp="1"/>
          </p:cNvSpPr>
          <p:nvPr>
            <p:ph type="ctrTitle"/>
          </p:nvPr>
        </p:nvSpPr>
        <p:spPr>
          <a:xfrm>
            <a:off x="1569450" y="1533275"/>
            <a:ext cx="6005100" cy="16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MOBILE BASED ARCHIVAL AND RETRIEVAL OF MISSING OBJECTS USING IMAGE MATCHING</a:t>
            </a:r>
            <a:endParaRPr sz="3600" dirty="0"/>
          </a:p>
        </p:txBody>
      </p:sp>
      <p:sp>
        <p:nvSpPr>
          <p:cNvPr id="1155" name="Google Shape;1155;p24"/>
          <p:cNvSpPr txBox="1">
            <a:spLocks noGrp="1"/>
          </p:cNvSpPr>
          <p:nvPr>
            <p:ph type="subTitle" idx="1"/>
          </p:nvPr>
        </p:nvSpPr>
        <p:spPr>
          <a:xfrm>
            <a:off x="1569450" y="3595002"/>
            <a:ext cx="6005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accent3"/>
                </a:solidFill>
              </a:rPr>
              <a:t>REQUIREMENT ANALYSIS PHASE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6"/>
          <p:cNvSpPr/>
          <p:nvPr/>
        </p:nvSpPr>
        <p:spPr>
          <a:xfrm>
            <a:off x="3321089" y="1679195"/>
            <a:ext cx="2502300" cy="2502300"/>
          </a:xfrm>
          <a:prstGeom prst="arc">
            <a:avLst>
              <a:gd name="adj1" fmla="val 17466231"/>
              <a:gd name="adj2" fmla="val 2042100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26"/>
          <p:cNvSpPr/>
          <p:nvPr/>
        </p:nvSpPr>
        <p:spPr>
          <a:xfrm rot="5400000">
            <a:off x="3321268" y="1679195"/>
            <a:ext cx="2502300" cy="2502300"/>
          </a:xfrm>
          <a:prstGeom prst="arc">
            <a:avLst>
              <a:gd name="adj1" fmla="val 17408336"/>
              <a:gd name="adj2" fmla="val 2042100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26"/>
          <p:cNvSpPr/>
          <p:nvPr/>
        </p:nvSpPr>
        <p:spPr>
          <a:xfrm rot="10800000">
            <a:off x="3314809" y="1679392"/>
            <a:ext cx="2502300" cy="2502300"/>
          </a:xfrm>
          <a:prstGeom prst="arc">
            <a:avLst>
              <a:gd name="adj1" fmla="val 17434025"/>
              <a:gd name="adj2" fmla="val 2042100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26"/>
          <p:cNvSpPr/>
          <p:nvPr/>
        </p:nvSpPr>
        <p:spPr>
          <a:xfrm rot="-5400000">
            <a:off x="3314630" y="1679392"/>
            <a:ext cx="2502300" cy="2502300"/>
          </a:xfrm>
          <a:prstGeom prst="arc">
            <a:avLst>
              <a:gd name="adj1" fmla="val 17411768"/>
              <a:gd name="adj2" fmla="val 2042100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26"/>
          <p:cNvSpPr txBox="1">
            <a:spLocks noGrp="1"/>
          </p:cNvSpPr>
          <p:nvPr>
            <p:ph type="title"/>
          </p:nvPr>
        </p:nvSpPr>
        <p:spPr>
          <a:xfrm>
            <a:off x="441434" y="331324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Non-Functional Requirements</a:t>
            </a:r>
            <a:endParaRPr dirty="0"/>
          </a:p>
        </p:txBody>
      </p:sp>
      <p:sp>
        <p:nvSpPr>
          <p:cNvPr id="1178" name="Google Shape;1178;p26"/>
          <p:cNvSpPr txBox="1"/>
          <p:nvPr/>
        </p:nvSpPr>
        <p:spPr>
          <a:xfrm>
            <a:off x="6429897" y="1242395"/>
            <a:ext cx="2791273" cy="126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Non-Functional Requirements related to Architecture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79" name="Google Shape;1179;p26"/>
          <p:cNvSpPr txBox="1"/>
          <p:nvPr/>
        </p:nvSpPr>
        <p:spPr>
          <a:xfrm>
            <a:off x="-247674" y="1266697"/>
            <a:ext cx="2925454" cy="81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Non-Functional Requirements related to Design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80" name="Google Shape;1180;p26"/>
          <p:cNvSpPr txBox="1"/>
          <p:nvPr/>
        </p:nvSpPr>
        <p:spPr>
          <a:xfrm>
            <a:off x="6398880" y="3357818"/>
            <a:ext cx="2791272" cy="11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Non-Functional Requirements related to Business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81" name="Google Shape;1181;p26"/>
          <p:cNvSpPr txBox="1"/>
          <p:nvPr/>
        </p:nvSpPr>
        <p:spPr>
          <a:xfrm>
            <a:off x="-268941" y="3257353"/>
            <a:ext cx="2870554" cy="118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Non-Functional Requirements related to Technology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82" name="Google Shape;1182;p26"/>
          <p:cNvSpPr/>
          <p:nvPr/>
        </p:nvSpPr>
        <p:spPr>
          <a:xfrm>
            <a:off x="4178863" y="1332925"/>
            <a:ext cx="786300" cy="78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83" name="Google Shape;1183;p26"/>
          <p:cNvSpPr/>
          <p:nvPr/>
        </p:nvSpPr>
        <p:spPr>
          <a:xfrm>
            <a:off x="5382827" y="2508559"/>
            <a:ext cx="786300" cy="7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84" name="Google Shape;1184;p26"/>
          <p:cNvSpPr/>
          <p:nvPr/>
        </p:nvSpPr>
        <p:spPr>
          <a:xfrm>
            <a:off x="4178850" y="3737300"/>
            <a:ext cx="786300" cy="78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85" name="Google Shape;1185;p26"/>
          <p:cNvSpPr/>
          <p:nvPr/>
        </p:nvSpPr>
        <p:spPr>
          <a:xfrm>
            <a:off x="2974875" y="2535369"/>
            <a:ext cx="786300" cy="78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86" name="Google Shape;1186;p26"/>
          <p:cNvSpPr/>
          <p:nvPr/>
        </p:nvSpPr>
        <p:spPr>
          <a:xfrm>
            <a:off x="2622880" y="1447443"/>
            <a:ext cx="109800" cy="1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87" name="Google Shape;1187;p26"/>
          <p:cNvSpPr/>
          <p:nvPr/>
        </p:nvSpPr>
        <p:spPr>
          <a:xfrm>
            <a:off x="2622880" y="3357818"/>
            <a:ext cx="109800" cy="1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88" name="Google Shape;1188;p26"/>
          <p:cNvSpPr/>
          <p:nvPr/>
        </p:nvSpPr>
        <p:spPr>
          <a:xfrm>
            <a:off x="6374997" y="1447443"/>
            <a:ext cx="109800" cy="10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89" name="Google Shape;1189;p26"/>
          <p:cNvSpPr/>
          <p:nvPr/>
        </p:nvSpPr>
        <p:spPr>
          <a:xfrm>
            <a:off x="6374997" y="3357818"/>
            <a:ext cx="109800" cy="10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90" name="Google Shape;1190;p26"/>
          <p:cNvSpPr/>
          <p:nvPr/>
        </p:nvSpPr>
        <p:spPr>
          <a:xfrm>
            <a:off x="4179089" y="2537195"/>
            <a:ext cx="786300" cy="78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91" name="Google Shape;1191;p26"/>
          <p:cNvSpPr/>
          <p:nvPr/>
        </p:nvSpPr>
        <p:spPr>
          <a:xfrm flipH="1">
            <a:off x="4341163" y="15432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2" name="Google Shape;1192;p26"/>
          <p:cNvSpPr/>
          <p:nvPr/>
        </p:nvSpPr>
        <p:spPr>
          <a:xfrm flipH="1">
            <a:off x="5544938" y="2745669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2000" b="1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3" name="Google Shape;1193;p26"/>
          <p:cNvSpPr/>
          <p:nvPr/>
        </p:nvSpPr>
        <p:spPr>
          <a:xfrm flipH="1">
            <a:off x="4341150" y="3947600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4" name="Google Shape;1194;p26"/>
          <p:cNvSpPr/>
          <p:nvPr/>
        </p:nvSpPr>
        <p:spPr>
          <a:xfrm flipH="1">
            <a:off x="3137175" y="2745669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5" name="Google Shape;1195;p26"/>
          <p:cNvSpPr/>
          <p:nvPr/>
        </p:nvSpPr>
        <p:spPr>
          <a:xfrm>
            <a:off x="4410664" y="2768195"/>
            <a:ext cx="323150" cy="324300"/>
          </a:xfrm>
          <a:custGeom>
            <a:avLst/>
            <a:gdLst/>
            <a:ahLst/>
            <a:cxnLst/>
            <a:rect l="l" t="t" r="r" b="b"/>
            <a:pathLst>
              <a:path w="12926" h="12972" extrusionOk="0">
                <a:moveTo>
                  <a:pt x="6837" y="3794"/>
                </a:moveTo>
                <a:lnTo>
                  <a:pt x="6837" y="4590"/>
                </a:lnTo>
                <a:lnTo>
                  <a:pt x="7961" y="4590"/>
                </a:lnTo>
                <a:lnTo>
                  <a:pt x="7961" y="5339"/>
                </a:lnTo>
                <a:lnTo>
                  <a:pt x="5713" y="5339"/>
                </a:lnTo>
                <a:lnTo>
                  <a:pt x="5713" y="6088"/>
                </a:lnTo>
                <a:lnTo>
                  <a:pt x="7961" y="6088"/>
                </a:lnTo>
                <a:lnTo>
                  <a:pt x="7961" y="8383"/>
                </a:lnTo>
                <a:lnTo>
                  <a:pt x="6837" y="8383"/>
                </a:lnTo>
                <a:lnTo>
                  <a:pt x="6837" y="9132"/>
                </a:lnTo>
                <a:lnTo>
                  <a:pt x="6088" y="9132"/>
                </a:lnTo>
                <a:lnTo>
                  <a:pt x="6088" y="8383"/>
                </a:lnTo>
                <a:lnTo>
                  <a:pt x="4964" y="8383"/>
                </a:lnTo>
                <a:lnTo>
                  <a:pt x="4964" y="7587"/>
                </a:lnTo>
                <a:lnTo>
                  <a:pt x="7212" y="7587"/>
                </a:lnTo>
                <a:lnTo>
                  <a:pt x="7212" y="6837"/>
                </a:lnTo>
                <a:lnTo>
                  <a:pt x="4964" y="6837"/>
                </a:lnTo>
                <a:lnTo>
                  <a:pt x="4964" y="4590"/>
                </a:lnTo>
                <a:lnTo>
                  <a:pt x="6088" y="4590"/>
                </a:lnTo>
                <a:lnTo>
                  <a:pt x="6088" y="3794"/>
                </a:lnTo>
                <a:close/>
                <a:moveTo>
                  <a:pt x="1171" y="0"/>
                </a:moveTo>
                <a:lnTo>
                  <a:pt x="890" y="94"/>
                </a:lnTo>
                <a:lnTo>
                  <a:pt x="656" y="235"/>
                </a:lnTo>
                <a:lnTo>
                  <a:pt x="422" y="422"/>
                </a:lnTo>
                <a:lnTo>
                  <a:pt x="234" y="656"/>
                </a:lnTo>
                <a:lnTo>
                  <a:pt x="94" y="890"/>
                </a:lnTo>
                <a:lnTo>
                  <a:pt x="0" y="1218"/>
                </a:lnTo>
                <a:lnTo>
                  <a:pt x="0" y="1499"/>
                </a:lnTo>
                <a:lnTo>
                  <a:pt x="0" y="1827"/>
                </a:lnTo>
                <a:lnTo>
                  <a:pt x="94" y="2108"/>
                </a:lnTo>
                <a:lnTo>
                  <a:pt x="234" y="2342"/>
                </a:lnTo>
                <a:lnTo>
                  <a:pt x="422" y="2576"/>
                </a:lnTo>
                <a:lnTo>
                  <a:pt x="656" y="2763"/>
                </a:lnTo>
                <a:lnTo>
                  <a:pt x="890" y="2904"/>
                </a:lnTo>
                <a:lnTo>
                  <a:pt x="1171" y="2998"/>
                </a:lnTo>
                <a:lnTo>
                  <a:pt x="1499" y="3044"/>
                </a:lnTo>
                <a:lnTo>
                  <a:pt x="1686" y="2998"/>
                </a:lnTo>
                <a:lnTo>
                  <a:pt x="1920" y="2951"/>
                </a:lnTo>
                <a:lnTo>
                  <a:pt x="2248" y="2810"/>
                </a:lnTo>
                <a:lnTo>
                  <a:pt x="3232" y="3794"/>
                </a:lnTo>
                <a:lnTo>
                  <a:pt x="2857" y="4262"/>
                </a:lnTo>
                <a:lnTo>
                  <a:pt x="2576" y="4824"/>
                </a:lnTo>
                <a:lnTo>
                  <a:pt x="2389" y="5433"/>
                </a:lnTo>
                <a:lnTo>
                  <a:pt x="2295" y="6088"/>
                </a:lnTo>
                <a:lnTo>
                  <a:pt x="0" y="6088"/>
                </a:lnTo>
                <a:lnTo>
                  <a:pt x="0" y="6837"/>
                </a:lnTo>
                <a:lnTo>
                  <a:pt x="2295" y="6837"/>
                </a:lnTo>
                <a:lnTo>
                  <a:pt x="2389" y="7493"/>
                </a:lnTo>
                <a:lnTo>
                  <a:pt x="2576" y="8102"/>
                </a:lnTo>
                <a:lnTo>
                  <a:pt x="2857" y="8664"/>
                </a:lnTo>
                <a:lnTo>
                  <a:pt x="3232" y="9179"/>
                </a:lnTo>
                <a:lnTo>
                  <a:pt x="2248" y="10115"/>
                </a:lnTo>
                <a:lnTo>
                  <a:pt x="1920" y="9975"/>
                </a:lnTo>
                <a:lnTo>
                  <a:pt x="1686" y="9928"/>
                </a:lnTo>
                <a:lnTo>
                  <a:pt x="1171" y="9928"/>
                </a:lnTo>
                <a:lnTo>
                  <a:pt x="890" y="10022"/>
                </a:lnTo>
                <a:lnTo>
                  <a:pt x="656" y="10162"/>
                </a:lnTo>
                <a:lnTo>
                  <a:pt x="422" y="10350"/>
                </a:lnTo>
                <a:lnTo>
                  <a:pt x="234" y="10584"/>
                </a:lnTo>
                <a:lnTo>
                  <a:pt x="94" y="10818"/>
                </a:lnTo>
                <a:lnTo>
                  <a:pt x="0" y="11146"/>
                </a:lnTo>
                <a:lnTo>
                  <a:pt x="0" y="11427"/>
                </a:lnTo>
                <a:lnTo>
                  <a:pt x="0" y="11754"/>
                </a:lnTo>
                <a:lnTo>
                  <a:pt x="94" y="12035"/>
                </a:lnTo>
                <a:lnTo>
                  <a:pt x="234" y="12270"/>
                </a:lnTo>
                <a:lnTo>
                  <a:pt x="422" y="12504"/>
                </a:lnTo>
                <a:lnTo>
                  <a:pt x="656" y="12691"/>
                </a:lnTo>
                <a:lnTo>
                  <a:pt x="890" y="12832"/>
                </a:lnTo>
                <a:lnTo>
                  <a:pt x="1171" y="12925"/>
                </a:lnTo>
                <a:lnTo>
                  <a:pt x="1499" y="12972"/>
                </a:lnTo>
                <a:lnTo>
                  <a:pt x="1827" y="12925"/>
                </a:lnTo>
                <a:lnTo>
                  <a:pt x="2108" y="12832"/>
                </a:lnTo>
                <a:lnTo>
                  <a:pt x="2342" y="12691"/>
                </a:lnTo>
                <a:lnTo>
                  <a:pt x="2576" y="12504"/>
                </a:lnTo>
                <a:lnTo>
                  <a:pt x="2763" y="12270"/>
                </a:lnTo>
                <a:lnTo>
                  <a:pt x="2904" y="12035"/>
                </a:lnTo>
                <a:lnTo>
                  <a:pt x="2997" y="11754"/>
                </a:lnTo>
                <a:lnTo>
                  <a:pt x="2997" y="11427"/>
                </a:lnTo>
                <a:lnTo>
                  <a:pt x="2997" y="11239"/>
                </a:lnTo>
                <a:lnTo>
                  <a:pt x="2951" y="11005"/>
                </a:lnTo>
                <a:lnTo>
                  <a:pt x="2810" y="10677"/>
                </a:lnTo>
                <a:lnTo>
                  <a:pt x="3793" y="9694"/>
                </a:lnTo>
                <a:lnTo>
                  <a:pt x="4262" y="10069"/>
                </a:lnTo>
                <a:lnTo>
                  <a:pt x="4824" y="10350"/>
                </a:lnTo>
                <a:lnTo>
                  <a:pt x="5433" y="10537"/>
                </a:lnTo>
                <a:lnTo>
                  <a:pt x="6088" y="10631"/>
                </a:lnTo>
                <a:lnTo>
                  <a:pt x="6088" y="12972"/>
                </a:lnTo>
                <a:lnTo>
                  <a:pt x="6837" y="12972"/>
                </a:lnTo>
                <a:lnTo>
                  <a:pt x="6837" y="10631"/>
                </a:lnTo>
                <a:lnTo>
                  <a:pt x="7493" y="10537"/>
                </a:lnTo>
                <a:lnTo>
                  <a:pt x="8102" y="10350"/>
                </a:lnTo>
                <a:lnTo>
                  <a:pt x="8664" y="10069"/>
                </a:lnTo>
                <a:lnTo>
                  <a:pt x="9132" y="9694"/>
                </a:lnTo>
                <a:lnTo>
                  <a:pt x="10115" y="10677"/>
                </a:lnTo>
                <a:lnTo>
                  <a:pt x="9975" y="11005"/>
                </a:lnTo>
                <a:lnTo>
                  <a:pt x="9928" y="11239"/>
                </a:lnTo>
                <a:lnTo>
                  <a:pt x="9928" y="11427"/>
                </a:lnTo>
                <a:lnTo>
                  <a:pt x="9928" y="11754"/>
                </a:lnTo>
                <a:lnTo>
                  <a:pt x="10022" y="12035"/>
                </a:lnTo>
                <a:lnTo>
                  <a:pt x="10162" y="12270"/>
                </a:lnTo>
                <a:lnTo>
                  <a:pt x="10350" y="12504"/>
                </a:lnTo>
                <a:lnTo>
                  <a:pt x="10584" y="12691"/>
                </a:lnTo>
                <a:lnTo>
                  <a:pt x="10818" y="12832"/>
                </a:lnTo>
                <a:lnTo>
                  <a:pt x="11099" y="12925"/>
                </a:lnTo>
                <a:lnTo>
                  <a:pt x="11427" y="12972"/>
                </a:lnTo>
                <a:lnTo>
                  <a:pt x="11754" y="12925"/>
                </a:lnTo>
                <a:lnTo>
                  <a:pt x="12035" y="12832"/>
                </a:lnTo>
                <a:lnTo>
                  <a:pt x="12270" y="12691"/>
                </a:lnTo>
                <a:lnTo>
                  <a:pt x="12504" y="12504"/>
                </a:lnTo>
                <a:lnTo>
                  <a:pt x="12691" y="12270"/>
                </a:lnTo>
                <a:lnTo>
                  <a:pt x="12831" y="12035"/>
                </a:lnTo>
                <a:lnTo>
                  <a:pt x="12925" y="11754"/>
                </a:lnTo>
                <a:lnTo>
                  <a:pt x="12925" y="11427"/>
                </a:lnTo>
                <a:lnTo>
                  <a:pt x="12925" y="11146"/>
                </a:lnTo>
                <a:lnTo>
                  <a:pt x="12831" y="10818"/>
                </a:lnTo>
                <a:lnTo>
                  <a:pt x="12691" y="10584"/>
                </a:lnTo>
                <a:lnTo>
                  <a:pt x="12504" y="10350"/>
                </a:lnTo>
                <a:lnTo>
                  <a:pt x="12270" y="10162"/>
                </a:lnTo>
                <a:lnTo>
                  <a:pt x="12035" y="10022"/>
                </a:lnTo>
                <a:lnTo>
                  <a:pt x="11754" y="9928"/>
                </a:lnTo>
                <a:lnTo>
                  <a:pt x="11239" y="9928"/>
                </a:lnTo>
                <a:lnTo>
                  <a:pt x="11005" y="9975"/>
                </a:lnTo>
                <a:lnTo>
                  <a:pt x="10677" y="10115"/>
                </a:lnTo>
                <a:lnTo>
                  <a:pt x="9694" y="9179"/>
                </a:lnTo>
                <a:lnTo>
                  <a:pt x="10069" y="8664"/>
                </a:lnTo>
                <a:lnTo>
                  <a:pt x="10350" y="8102"/>
                </a:lnTo>
                <a:lnTo>
                  <a:pt x="10537" y="7493"/>
                </a:lnTo>
                <a:lnTo>
                  <a:pt x="10631" y="6837"/>
                </a:lnTo>
                <a:lnTo>
                  <a:pt x="12925" y="6837"/>
                </a:lnTo>
                <a:lnTo>
                  <a:pt x="12925" y="6088"/>
                </a:lnTo>
                <a:lnTo>
                  <a:pt x="10631" y="6088"/>
                </a:lnTo>
                <a:lnTo>
                  <a:pt x="10537" y="5433"/>
                </a:lnTo>
                <a:lnTo>
                  <a:pt x="10350" y="4824"/>
                </a:lnTo>
                <a:lnTo>
                  <a:pt x="10069" y="4262"/>
                </a:lnTo>
                <a:lnTo>
                  <a:pt x="9694" y="3794"/>
                </a:lnTo>
                <a:lnTo>
                  <a:pt x="10677" y="2810"/>
                </a:lnTo>
                <a:lnTo>
                  <a:pt x="11005" y="2951"/>
                </a:lnTo>
                <a:lnTo>
                  <a:pt x="11239" y="2998"/>
                </a:lnTo>
                <a:lnTo>
                  <a:pt x="11427" y="3044"/>
                </a:lnTo>
                <a:lnTo>
                  <a:pt x="11754" y="2998"/>
                </a:lnTo>
                <a:lnTo>
                  <a:pt x="12035" y="2904"/>
                </a:lnTo>
                <a:lnTo>
                  <a:pt x="12270" y="2763"/>
                </a:lnTo>
                <a:lnTo>
                  <a:pt x="12504" y="2576"/>
                </a:lnTo>
                <a:lnTo>
                  <a:pt x="12691" y="2342"/>
                </a:lnTo>
                <a:lnTo>
                  <a:pt x="12831" y="2108"/>
                </a:lnTo>
                <a:lnTo>
                  <a:pt x="12925" y="1827"/>
                </a:lnTo>
                <a:lnTo>
                  <a:pt x="12925" y="1499"/>
                </a:lnTo>
                <a:lnTo>
                  <a:pt x="12925" y="1218"/>
                </a:lnTo>
                <a:lnTo>
                  <a:pt x="12831" y="890"/>
                </a:lnTo>
                <a:lnTo>
                  <a:pt x="12691" y="656"/>
                </a:lnTo>
                <a:lnTo>
                  <a:pt x="12504" y="422"/>
                </a:lnTo>
                <a:lnTo>
                  <a:pt x="12270" y="235"/>
                </a:lnTo>
                <a:lnTo>
                  <a:pt x="12035" y="94"/>
                </a:lnTo>
                <a:lnTo>
                  <a:pt x="11754" y="0"/>
                </a:lnTo>
                <a:lnTo>
                  <a:pt x="11099" y="0"/>
                </a:lnTo>
                <a:lnTo>
                  <a:pt x="10818" y="94"/>
                </a:lnTo>
                <a:lnTo>
                  <a:pt x="10584" y="235"/>
                </a:lnTo>
                <a:lnTo>
                  <a:pt x="10350" y="422"/>
                </a:lnTo>
                <a:lnTo>
                  <a:pt x="10162" y="656"/>
                </a:lnTo>
                <a:lnTo>
                  <a:pt x="10022" y="890"/>
                </a:lnTo>
                <a:lnTo>
                  <a:pt x="9928" y="1218"/>
                </a:lnTo>
                <a:lnTo>
                  <a:pt x="9928" y="1499"/>
                </a:lnTo>
                <a:lnTo>
                  <a:pt x="9928" y="1686"/>
                </a:lnTo>
                <a:lnTo>
                  <a:pt x="9975" y="1920"/>
                </a:lnTo>
                <a:lnTo>
                  <a:pt x="10115" y="2295"/>
                </a:lnTo>
                <a:lnTo>
                  <a:pt x="9132" y="3232"/>
                </a:lnTo>
                <a:lnTo>
                  <a:pt x="8664" y="2857"/>
                </a:lnTo>
                <a:lnTo>
                  <a:pt x="8102" y="2576"/>
                </a:lnTo>
                <a:lnTo>
                  <a:pt x="7493" y="2389"/>
                </a:lnTo>
                <a:lnTo>
                  <a:pt x="6837" y="2295"/>
                </a:lnTo>
                <a:lnTo>
                  <a:pt x="6837" y="0"/>
                </a:lnTo>
                <a:lnTo>
                  <a:pt x="6088" y="0"/>
                </a:lnTo>
                <a:lnTo>
                  <a:pt x="6088" y="2295"/>
                </a:lnTo>
                <a:lnTo>
                  <a:pt x="5433" y="2389"/>
                </a:lnTo>
                <a:lnTo>
                  <a:pt x="4824" y="2576"/>
                </a:lnTo>
                <a:lnTo>
                  <a:pt x="4262" y="2857"/>
                </a:lnTo>
                <a:lnTo>
                  <a:pt x="3793" y="3232"/>
                </a:lnTo>
                <a:lnTo>
                  <a:pt x="2810" y="2295"/>
                </a:lnTo>
                <a:lnTo>
                  <a:pt x="2951" y="1920"/>
                </a:lnTo>
                <a:lnTo>
                  <a:pt x="2997" y="1686"/>
                </a:lnTo>
                <a:lnTo>
                  <a:pt x="2997" y="1499"/>
                </a:lnTo>
                <a:lnTo>
                  <a:pt x="2997" y="1218"/>
                </a:lnTo>
                <a:lnTo>
                  <a:pt x="2904" y="890"/>
                </a:lnTo>
                <a:lnTo>
                  <a:pt x="2763" y="656"/>
                </a:lnTo>
                <a:lnTo>
                  <a:pt x="2576" y="422"/>
                </a:lnTo>
                <a:lnTo>
                  <a:pt x="2342" y="235"/>
                </a:lnTo>
                <a:lnTo>
                  <a:pt x="2108" y="94"/>
                </a:lnTo>
                <a:lnTo>
                  <a:pt x="18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33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2"/>
          <p:cNvSpPr/>
          <p:nvPr/>
        </p:nvSpPr>
        <p:spPr>
          <a:xfrm>
            <a:off x="4187209" y="3809119"/>
            <a:ext cx="109800" cy="10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4" name="Google Shape;1374;p32"/>
          <p:cNvSpPr/>
          <p:nvPr/>
        </p:nvSpPr>
        <p:spPr>
          <a:xfrm>
            <a:off x="4720609" y="3809119"/>
            <a:ext cx="109800" cy="10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5" name="Google Shape;1375;p32"/>
          <p:cNvSpPr/>
          <p:nvPr/>
        </p:nvSpPr>
        <p:spPr>
          <a:xfrm>
            <a:off x="4922359" y="1719054"/>
            <a:ext cx="109800" cy="10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6" name="Google Shape;1376;p32"/>
          <p:cNvSpPr/>
          <p:nvPr/>
        </p:nvSpPr>
        <p:spPr>
          <a:xfrm>
            <a:off x="4092938" y="1719054"/>
            <a:ext cx="109800" cy="10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377" name="Google Shape;1377;p32"/>
          <p:cNvCxnSpPr>
            <a:cxnSpLocks/>
            <a:stCxn id="1378" idx="1"/>
            <a:endCxn id="1373" idx="2"/>
          </p:cNvCxnSpPr>
          <p:nvPr/>
        </p:nvCxnSpPr>
        <p:spPr>
          <a:xfrm>
            <a:off x="3254208" y="3864019"/>
            <a:ext cx="93300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79" name="Google Shape;1379;p32"/>
          <p:cNvCxnSpPr>
            <a:cxnSpLocks/>
            <a:stCxn id="1380" idx="1"/>
            <a:endCxn id="1381" idx="2"/>
          </p:cNvCxnSpPr>
          <p:nvPr/>
        </p:nvCxnSpPr>
        <p:spPr>
          <a:xfrm flipV="1">
            <a:off x="2580576" y="2810613"/>
            <a:ext cx="874574" cy="632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82" name="Google Shape;1382;p32"/>
          <p:cNvCxnSpPr>
            <a:stCxn id="1383" idx="1"/>
            <a:endCxn id="1375" idx="6"/>
          </p:cNvCxnSpPr>
          <p:nvPr/>
        </p:nvCxnSpPr>
        <p:spPr>
          <a:xfrm rot="10800000">
            <a:off x="5032092" y="1773954"/>
            <a:ext cx="857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84" name="Google Shape;1384;p32"/>
          <p:cNvCxnSpPr>
            <a:stCxn id="1385" idx="1"/>
            <a:endCxn id="1376" idx="2"/>
          </p:cNvCxnSpPr>
          <p:nvPr/>
        </p:nvCxnSpPr>
        <p:spPr>
          <a:xfrm>
            <a:off x="3254208" y="1773954"/>
            <a:ext cx="83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8" name="Google Shape;1388;p32"/>
          <p:cNvSpPr txBox="1">
            <a:spLocks noGrp="1"/>
          </p:cNvSpPr>
          <p:nvPr>
            <p:ph type="title"/>
          </p:nvPr>
        </p:nvSpPr>
        <p:spPr>
          <a:xfrm>
            <a:off x="531859" y="-286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Non-Functional Requirements</a:t>
            </a:r>
            <a:endParaRPr dirty="0"/>
          </a:p>
        </p:txBody>
      </p:sp>
      <p:grpSp>
        <p:nvGrpSpPr>
          <p:cNvPr id="1389" name="Google Shape;1389;p32"/>
          <p:cNvGrpSpPr/>
          <p:nvPr/>
        </p:nvGrpSpPr>
        <p:grpSpPr>
          <a:xfrm>
            <a:off x="2866001" y="1093894"/>
            <a:ext cx="3411999" cy="3433201"/>
            <a:chOff x="2866001" y="1093894"/>
            <a:chExt cx="3411999" cy="3433201"/>
          </a:xfrm>
        </p:grpSpPr>
        <p:grpSp>
          <p:nvGrpSpPr>
            <p:cNvPr id="1390" name="Google Shape;1390;p32"/>
            <p:cNvGrpSpPr/>
            <p:nvPr/>
          </p:nvGrpSpPr>
          <p:grpSpPr>
            <a:xfrm rot="10800000" flipH="1">
              <a:off x="3304540" y="1527818"/>
              <a:ext cx="2534918" cy="2476072"/>
              <a:chOff x="4198341" y="1975424"/>
              <a:chExt cx="4032000" cy="3938400"/>
            </a:xfrm>
          </p:grpSpPr>
          <p:sp>
            <p:nvSpPr>
              <p:cNvPr id="1391" name="Google Shape;1391;p32"/>
              <p:cNvSpPr/>
              <p:nvPr/>
            </p:nvSpPr>
            <p:spPr>
              <a:xfrm>
                <a:off x="4198341" y="1975424"/>
                <a:ext cx="4032000" cy="3938400"/>
              </a:xfrm>
              <a:prstGeom prst="pie">
                <a:avLst>
                  <a:gd name="adj1" fmla="val 12590745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392" name="Google Shape;1392;p32"/>
              <p:cNvSpPr/>
              <p:nvPr/>
            </p:nvSpPr>
            <p:spPr>
              <a:xfrm flipH="1">
                <a:off x="4198341" y="1975424"/>
                <a:ext cx="4032000" cy="3938400"/>
              </a:xfrm>
              <a:prstGeom prst="pie">
                <a:avLst>
                  <a:gd name="adj1" fmla="val 12590745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393" name="Google Shape;1393;p32"/>
            <p:cNvSpPr/>
            <p:nvPr/>
          </p:nvSpPr>
          <p:spPr>
            <a:xfrm rot="7200186">
              <a:off x="3304569" y="1572416"/>
              <a:ext cx="2534762" cy="2476155"/>
            </a:xfrm>
            <a:prstGeom prst="pie">
              <a:avLst>
                <a:gd name="adj1" fmla="val 1259074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94" name="Google Shape;1394;p32"/>
            <p:cNvSpPr/>
            <p:nvPr/>
          </p:nvSpPr>
          <p:spPr>
            <a:xfrm rot="-7200186" flipH="1">
              <a:off x="3304668" y="1572418"/>
              <a:ext cx="2534762" cy="2476155"/>
            </a:xfrm>
            <a:prstGeom prst="pie">
              <a:avLst>
                <a:gd name="adj1" fmla="val 12590745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395" name="Google Shape;1395;p32"/>
            <p:cNvGrpSpPr/>
            <p:nvPr/>
          </p:nvGrpSpPr>
          <p:grpSpPr>
            <a:xfrm>
              <a:off x="3304541" y="1573232"/>
              <a:ext cx="2534918" cy="2476072"/>
              <a:chOff x="3304541" y="1573232"/>
              <a:chExt cx="2534918" cy="2476072"/>
            </a:xfrm>
          </p:grpSpPr>
          <p:grpSp>
            <p:nvGrpSpPr>
              <p:cNvPr id="1396" name="Google Shape;1396;p32"/>
              <p:cNvGrpSpPr/>
              <p:nvPr/>
            </p:nvGrpSpPr>
            <p:grpSpPr>
              <a:xfrm>
                <a:off x="3304541" y="1573232"/>
                <a:ext cx="2534918" cy="2476072"/>
                <a:chOff x="4198341" y="1975424"/>
                <a:chExt cx="4032000" cy="3938400"/>
              </a:xfrm>
            </p:grpSpPr>
            <p:sp>
              <p:nvSpPr>
                <p:cNvPr id="1397" name="Google Shape;1397;p32"/>
                <p:cNvSpPr/>
                <p:nvPr/>
              </p:nvSpPr>
              <p:spPr>
                <a:xfrm>
                  <a:off x="4198341" y="1975424"/>
                  <a:ext cx="4032000" cy="3938400"/>
                </a:xfrm>
                <a:prstGeom prst="pie">
                  <a:avLst>
                    <a:gd name="adj1" fmla="val 12590745"/>
                    <a:gd name="adj2" fmla="val 1620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Rubik"/>
                    <a:ea typeface="Rubik"/>
                    <a:cs typeface="Rubik"/>
                    <a:sym typeface="Rubik"/>
                  </a:endParaRPr>
                </a:p>
              </p:txBody>
            </p:sp>
            <p:sp>
              <p:nvSpPr>
                <p:cNvPr id="1398" name="Google Shape;1398;p32"/>
                <p:cNvSpPr/>
                <p:nvPr/>
              </p:nvSpPr>
              <p:spPr>
                <a:xfrm flipH="1">
                  <a:off x="4198341" y="1975424"/>
                  <a:ext cx="4032000" cy="3938400"/>
                </a:xfrm>
                <a:prstGeom prst="pie">
                  <a:avLst>
                    <a:gd name="adj1" fmla="val 12590745"/>
                    <a:gd name="adj2" fmla="val 1620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Rubik"/>
                    <a:ea typeface="Rubik"/>
                    <a:cs typeface="Rubik"/>
                    <a:sym typeface="Rubik"/>
                  </a:endParaRPr>
                </a:p>
              </p:txBody>
            </p:sp>
          </p:grpSp>
          <p:sp>
            <p:nvSpPr>
              <p:cNvPr id="1399" name="Google Shape;1399;p32"/>
              <p:cNvSpPr/>
              <p:nvPr/>
            </p:nvSpPr>
            <p:spPr>
              <a:xfrm>
                <a:off x="4196159" y="2557150"/>
                <a:ext cx="375400" cy="255300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0212" extrusionOk="0">
                    <a:moveTo>
                      <a:pt x="0" y="1373"/>
                    </a:moveTo>
                    <a:lnTo>
                      <a:pt x="15016" y="10212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en-CM"/>
              </a:p>
            </p:txBody>
          </p:sp>
        </p:grpSp>
      </p:grpSp>
      <p:sp>
        <p:nvSpPr>
          <p:cNvPr id="1400" name="Google Shape;1400;p32"/>
          <p:cNvSpPr/>
          <p:nvPr/>
        </p:nvSpPr>
        <p:spPr>
          <a:xfrm>
            <a:off x="4697846" y="1784817"/>
            <a:ext cx="565800" cy="56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1" name="Google Shape;1401;p32"/>
          <p:cNvSpPr/>
          <p:nvPr/>
        </p:nvSpPr>
        <p:spPr>
          <a:xfrm>
            <a:off x="5123020" y="2527713"/>
            <a:ext cx="565800" cy="56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2" name="Google Shape;1402;p32"/>
          <p:cNvSpPr/>
          <p:nvPr/>
        </p:nvSpPr>
        <p:spPr>
          <a:xfrm>
            <a:off x="4697846" y="3223267"/>
            <a:ext cx="565800" cy="56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3" name="Google Shape;1403;p32"/>
          <p:cNvSpPr/>
          <p:nvPr/>
        </p:nvSpPr>
        <p:spPr>
          <a:xfrm>
            <a:off x="3880324" y="1784817"/>
            <a:ext cx="565800" cy="56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4" name="Google Shape;1404;p32"/>
          <p:cNvSpPr/>
          <p:nvPr/>
        </p:nvSpPr>
        <p:spPr>
          <a:xfrm>
            <a:off x="3880324" y="3223267"/>
            <a:ext cx="565800" cy="56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81" name="Google Shape;1381;p32"/>
          <p:cNvSpPr/>
          <p:nvPr/>
        </p:nvSpPr>
        <p:spPr>
          <a:xfrm>
            <a:off x="3455150" y="2527713"/>
            <a:ext cx="565800" cy="56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5" name="Google Shape;1405;p32"/>
          <p:cNvSpPr/>
          <p:nvPr/>
        </p:nvSpPr>
        <p:spPr>
          <a:xfrm flipH="1">
            <a:off x="315310" y="1810911"/>
            <a:ext cx="293889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Image Processing Scalability</a:t>
            </a:r>
          </a:p>
          <a:p>
            <a:pPr marL="171450" indent="-171450" algn="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Database Scalability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5" name="Google Shape;1385;p32"/>
          <p:cNvSpPr/>
          <p:nvPr/>
        </p:nvSpPr>
        <p:spPr>
          <a:xfrm flipH="1">
            <a:off x="1448208" y="1591104"/>
            <a:ext cx="180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Scalabilty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06" name="Google Shape;1406;p32"/>
          <p:cNvSpPr/>
          <p:nvPr/>
        </p:nvSpPr>
        <p:spPr>
          <a:xfrm flipH="1">
            <a:off x="774574" y="2853898"/>
            <a:ext cx="180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Server Redundancy</a:t>
            </a:r>
          </a:p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Disaster Recovery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0" name="Google Shape;1380;p32"/>
          <p:cNvSpPr/>
          <p:nvPr/>
        </p:nvSpPr>
        <p:spPr>
          <a:xfrm flipH="1">
            <a:off x="531859" y="2634092"/>
            <a:ext cx="2048717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Availability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07" name="Google Shape;1407;p32"/>
          <p:cNvSpPr/>
          <p:nvPr/>
        </p:nvSpPr>
        <p:spPr>
          <a:xfrm flipH="1">
            <a:off x="872359" y="3899189"/>
            <a:ext cx="238184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Modular Architecture</a:t>
            </a:r>
          </a:p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Monitoring and Logging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8" name="Google Shape;1378;p32"/>
          <p:cNvSpPr/>
          <p:nvPr/>
        </p:nvSpPr>
        <p:spPr>
          <a:xfrm flipH="1">
            <a:off x="774574" y="3681169"/>
            <a:ext cx="247963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Maintainability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08" name="Google Shape;1408;p32"/>
          <p:cNvSpPr/>
          <p:nvPr/>
        </p:nvSpPr>
        <p:spPr>
          <a:xfrm>
            <a:off x="5889794" y="1810911"/>
            <a:ext cx="24796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API Response Times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Image Delivery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3" name="Google Shape;1383;p32"/>
          <p:cNvSpPr/>
          <p:nvPr/>
        </p:nvSpPr>
        <p:spPr>
          <a:xfrm>
            <a:off x="5889792" y="1591104"/>
            <a:ext cx="180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Perfomance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09" name="Google Shape;1409;p32"/>
          <p:cNvSpPr/>
          <p:nvPr/>
        </p:nvSpPr>
        <p:spPr>
          <a:xfrm>
            <a:off x="6563426" y="2853898"/>
            <a:ext cx="180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Encryption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Access Control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0" name="Google Shape;1410;p32"/>
          <p:cNvSpPr/>
          <p:nvPr/>
        </p:nvSpPr>
        <p:spPr>
          <a:xfrm>
            <a:off x="6563424" y="2634092"/>
            <a:ext cx="180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Security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412" name="Google Shape;1412;p32"/>
          <p:cNvCxnSpPr>
            <a:stCxn id="1410" idx="1"/>
            <a:endCxn id="1401" idx="6"/>
          </p:cNvCxnSpPr>
          <p:nvPr/>
        </p:nvCxnSpPr>
        <p:spPr>
          <a:xfrm rot="10800000">
            <a:off x="5688924" y="2810642"/>
            <a:ext cx="874500" cy="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413" name="Google Shape;1413;p32"/>
          <p:cNvGrpSpPr/>
          <p:nvPr/>
        </p:nvGrpSpPr>
        <p:grpSpPr>
          <a:xfrm>
            <a:off x="4047745" y="1953417"/>
            <a:ext cx="230988" cy="228599"/>
            <a:chOff x="1734300" y="1997025"/>
            <a:chExt cx="323150" cy="324300"/>
          </a:xfrm>
        </p:grpSpPr>
        <p:sp>
          <p:nvSpPr>
            <p:cNvPr id="1414" name="Google Shape;1414;p32"/>
            <p:cNvSpPr/>
            <p:nvPr/>
          </p:nvSpPr>
          <p:spPr>
            <a:xfrm>
              <a:off x="1867750" y="2169100"/>
              <a:ext cx="56225" cy="57400"/>
            </a:xfrm>
            <a:custGeom>
              <a:avLst/>
              <a:gdLst/>
              <a:ahLst/>
              <a:cxnLst/>
              <a:rect l="l" t="t" r="r" b="b"/>
              <a:pathLst>
                <a:path w="2249" h="2296" extrusionOk="0">
                  <a:moveTo>
                    <a:pt x="891" y="1"/>
                  </a:moveTo>
                  <a:lnTo>
                    <a:pt x="703" y="94"/>
                  </a:lnTo>
                  <a:lnTo>
                    <a:pt x="469" y="188"/>
                  </a:lnTo>
                  <a:lnTo>
                    <a:pt x="329" y="329"/>
                  </a:lnTo>
                  <a:lnTo>
                    <a:pt x="188" y="516"/>
                  </a:lnTo>
                  <a:lnTo>
                    <a:pt x="95" y="703"/>
                  </a:lnTo>
                  <a:lnTo>
                    <a:pt x="1" y="891"/>
                  </a:lnTo>
                  <a:lnTo>
                    <a:pt x="1" y="1125"/>
                  </a:lnTo>
                  <a:lnTo>
                    <a:pt x="1" y="1359"/>
                  </a:lnTo>
                  <a:lnTo>
                    <a:pt x="95" y="1593"/>
                  </a:lnTo>
                  <a:lnTo>
                    <a:pt x="188" y="1780"/>
                  </a:lnTo>
                  <a:lnTo>
                    <a:pt x="329" y="1921"/>
                  </a:lnTo>
                  <a:lnTo>
                    <a:pt x="469" y="2061"/>
                  </a:lnTo>
                  <a:lnTo>
                    <a:pt x="703" y="2202"/>
                  </a:lnTo>
                  <a:lnTo>
                    <a:pt x="891" y="2249"/>
                  </a:lnTo>
                  <a:lnTo>
                    <a:pt x="1125" y="2295"/>
                  </a:lnTo>
                  <a:lnTo>
                    <a:pt x="1359" y="2249"/>
                  </a:lnTo>
                  <a:lnTo>
                    <a:pt x="1546" y="2202"/>
                  </a:lnTo>
                  <a:lnTo>
                    <a:pt x="1780" y="2061"/>
                  </a:lnTo>
                  <a:lnTo>
                    <a:pt x="1921" y="1921"/>
                  </a:lnTo>
                  <a:lnTo>
                    <a:pt x="2061" y="1780"/>
                  </a:lnTo>
                  <a:lnTo>
                    <a:pt x="2155" y="1593"/>
                  </a:lnTo>
                  <a:lnTo>
                    <a:pt x="2249" y="1359"/>
                  </a:lnTo>
                  <a:lnTo>
                    <a:pt x="2249" y="1125"/>
                  </a:lnTo>
                  <a:lnTo>
                    <a:pt x="2249" y="937"/>
                  </a:lnTo>
                  <a:lnTo>
                    <a:pt x="1312" y="1452"/>
                  </a:lnTo>
                  <a:lnTo>
                    <a:pt x="937" y="797"/>
                  </a:lnTo>
                  <a:lnTo>
                    <a:pt x="1874" y="282"/>
                  </a:lnTo>
                  <a:lnTo>
                    <a:pt x="1687" y="141"/>
                  </a:lnTo>
                  <a:lnTo>
                    <a:pt x="1546" y="48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1829125" y="2130475"/>
              <a:ext cx="133475" cy="133475"/>
            </a:xfrm>
            <a:custGeom>
              <a:avLst/>
              <a:gdLst/>
              <a:ahLst/>
              <a:cxnLst/>
              <a:rect l="l" t="t" r="r" b="b"/>
              <a:pathLst>
                <a:path w="5339" h="5339" extrusionOk="0">
                  <a:moveTo>
                    <a:pt x="2670" y="0"/>
                  </a:moveTo>
                  <a:lnTo>
                    <a:pt x="2155" y="94"/>
                  </a:lnTo>
                  <a:lnTo>
                    <a:pt x="1640" y="235"/>
                  </a:lnTo>
                  <a:lnTo>
                    <a:pt x="1171" y="469"/>
                  </a:lnTo>
                  <a:lnTo>
                    <a:pt x="797" y="797"/>
                  </a:lnTo>
                  <a:lnTo>
                    <a:pt x="469" y="1171"/>
                  </a:lnTo>
                  <a:lnTo>
                    <a:pt x="235" y="1639"/>
                  </a:lnTo>
                  <a:lnTo>
                    <a:pt x="47" y="2155"/>
                  </a:lnTo>
                  <a:lnTo>
                    <a:pt x="0" y="2670"/>
                  </a:lnTo>
                  <a:lnTo>
                    <a:pt x="47" y="3232"/>
                  </a:lnTo>
                  <a:lnTo>
                    <a:pt x="235" y="3700"/>
                  </a:lnTo>
                  <a:lnTo>
                    <a:pt x="469" y="4168"/>
                  </a:lnTo>
                  <a:lnTo>
                    <a:pt x="797" y="4543"/>
                  </a:lnTo>
                  <a:lnTo>
                    <a:pt x="1171" y="4871"/>
                  </a:lnTo>
                  <a:lnTo>
                    <a:pt x="1640" y="5152"/>
                  </a:lnTo>
                  <a:lnTo>
                    <a:pt x="2155" y="5292"/>
                  </a:lnTo>
                  <a:lnTo>
                    <a:pt x="2670" y="5339"/>
                  </a:lnTo>
                  <a:lnTo>
                    <a:pt x="3185" y="5292"/>
                  </a:lnTo>
                  <a:lnTo>
                    <a:pt x="3700" y="5152"/>
                  </a:lnTo>
                  <a:lnTo>
                    <a:pt x="4168" y="4871"/>
                  </a:lnTo>
                  <a:lnTo>
                    <a:pt x="4543" y="4543"/>
                  </a:lnTo>
                  <a:lnTo>
                    <a:pt x="4871" y="4168"/>
                  </a:lnTo>
                  <a:lnTo>
                    <a:pt x="5105" y="3700"/>
                  </a:lnTo>
                  <a:lnTo>
                    <a:pt x="5292" y="3232"/>
                  </a:lnTo>
                  <a:lnTo>
                    <a:pt x="5339" y="2670"/>
                  </a:lnTo>
                  <a:lnTo>
                    <a:pt x="5292" y="2155"/>
                  </a:lnTo>
                  <a:lnTo>
                    <a:pt x="5152" y="1686"/>
                  </a:lnTo>
                  <a:lnTo>
                    <a:pt x="4449" y="2061"/>
                  </a:lnTo>
                  <a:lnTo>
                    <a:pt x="4543" y="2389"/>
                  </a:lnTo>
                  <a:lnTo>
                    <a:pt x="4590" y="2670"/>
                  </a:lnTo>
                  <a:lnTo>
                    <a:pt x="4543" y="3044"/>
                  </a:lnTo>
                  <a:lnTo>
                    <a:pt x="4402" y="3419"/>
                  </a:lnTo>
                  <a:lnTo>
                    <a:pt x="4262" y="3747"/>
                  </a:lnTo>
                  <a:lnTo>
                    <a:pt x="4028" y="4028"/>
                  </a:lnTo>
                  <a:lnTo>
                    <a:pt x="3747" y="4262"/>
                  </a:lnTo>
                  <a:lnTo>
                    <a:pt x="3419" y="4449"/>
                  </a:lnTo>
                  <a:lnTo>
                    <a:pt x="3044" y="4543"/>
                  </a:lnTo>
                  <a:lnTo>
                    <a:pt x="2670" y="4590"/>
                  </a:lnTo>
                  <a:lnTo>
                    <a:pt x="2295" y="4543"/>
                  </a:lnTo>
                  <a:lnTo>
                    <a:pt x="1920" y="4449"/>
                  </a:lnTo>
                  <a:lnTo>
                    <a:pt x="1593" y="4262"/>
                  </a:lnTo>
                  <a:lnTo>
                    <a:pt x="1312" y="4028"/>
                  </a:lnTo>
                  <a:lnTo>
                    <a:pt x="1078" y="3747"/>
                  </a:lnTo>
                  <a:lnTo>
                    <a:pt x="937" y="3419"/>
                  </a:lnTo>
                  <a:lnTo>
                    <a:pt x="797" y="3044"/>
                  </a:lnTo>
                  <a:lnTo>
                    <a:pt x="750" y="2670"/>
                  </a:lnTo>
                  <a:lnTo>
                    <a:pt x="797" y="2295"/>
                  </a:lnTo>
                  <a:lnTo>
                    <a:pt x="937" y="1920"/>
                  </a:lnTo>
                  <a:lnTo>
                    <a:pt x="1078" y="1639"/>
                  </a:lnTo>
                  <a:lnTo>
                    <a:pt x="1312" y="1358"/>
                  </a:lnTo>
                  <a:lnTo>
                    <a:pt x="1593" y="1124"/>
                  </a:lnTo>
                  <a:lnTo>
                    <a:pt x="1920" y="937"/>
                  </a:lnTo>
                  <a:lnTo>
                    <a:pt x="2295" y="797"/>
                  </a:lnTo>
                  <a:lnTo>
                    <a:pt x="2670" y="797"/>
                  </a:lnTo>
                  <a:lnTo>
                    <a:pt x="3091" y="843"/>
                  </a:lnTo>
                  <a:lnTo>
                    <a:pt x="3466" y="937"/>
                  </a:lnTo>
                  <a:lnTo>
                    <a:pt x="3794" y="1171"/>
                  </a:lnTo>
                  <a:lnTo>
                    <a:pt x="4075" y="1405"/>
                  </a:lnTo>
                  <a:lnTo>
                    <a:pt x="4777" y="1031"/>
                  </a:lnTo>
                  <a:lnTo>
                    <a:pt x="4543" y="797"/>
                  </a:lnTo>
                  <a:lnTo>
                    <a:pt x="4356" y="609"/>
                  </a:lnTo>
                  <a:lnTo>
                    <a:pt x="4121" y="422"/>
                  </a:lnTo>
                  <a:lnTo>
                    <a:pt x="3840" y="281"/>
                  </a:lnTo>
                  <a:lnTo>
                    <a:pt x="3559" y="188"/>
                  </a:lnTo>
                  <a:lnTo>
                    <a:pt x="3279" y="94"/>
                  </a:lnTo>
                  <a:lnTo>
                    <a:pt x="2998" y="47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1734300" y="2073100"/>
              <a:ext cx="323150" cy="248225"/>
            </a:xfrm>
            <a:custGeom>
              <a:avLst/>
              <a:gdLst/>
              <a:ahLst/>
              <a:cxnLst/>
              <a:rect l="l" t="t" r="r" b="b"/>
              <a:pathLst>
                <a:path w="12926" h="9929" extrusionOk="0">
                  <a:moveTo>
                    <a:pt x="2248" y="1546"/>
                  </a:moveTo>
                  <a:lnTo>
                    <a:pt x="2248" y="2295"/>
                  </a:lnTo>
                  <a:lnTo>
                    <a:pt x="1499" y="2295"/>
                  </a:lnTo>
                  <a:lnTo>
                    <a:pt x="1499" y="1546"/>
                  </a:lnTo>
                  <a:close/>
                  <a:moveTo>
                    <a:pt x="2248" y="3092"/>
                  </a:moveTo>
                  <a:lnTo>
                    <a:pt x="2248" y="3841"/>
                  </a:lnTo>
                  <a:lnTo>
                    <a:pt x="1499" y="3841"/>
                  </a:lnTo>
                  <a:lnTo>
                    <a:pt x="1499" y="3092"/>
                  </a:lnTo>
                  <a:close/>
                  <a:moveTo>
                    <a:pt x="2248" y="4590"/>
                  </a:moveTo>
                  <a:lnTo>
                    <a:pt x="2248" y="5339"/>
                  </a:lnTo>
                  <a:lnTo>
                    <a:pt x="1499" y="5339"/>
                  </a:lnTo>
                  <a:lnTo>
                    <a:pt x="1499" y="4590"/>
                  </a:lnTo>
                  <a:close/>
                  <a:moveTo>
                    <a:pt x="2248" y="6135"/>
                  </a:moveTo>
                  <a:lnTo>
                    <a:pt x="2248" y="6885"/>
                  </a:lnTo>
                  <a:lnTo>
                    <a:pt x="1499" y="6885"/>
                  </a:lnTo>
                  <a:lnTo>
                    <a:pt x="1499" y="6135"/>
                  </a:lnTo>
                  <a:close/>
                  <a:moveTo>
                    <a:pt x="2248" y="7634"/>
                  </a:moveTo>
                  <a:lnTo>
                    <a:pt x="2248" y="8383"/>
                  </a:lnTo>
                  <a:lnTo>
                    <a:pt x="1499" y="8383"/>
                  </a:lnTo>
                  <a:lnTo>
                    <a:pt x="1499" y="7634"/>
                  </a:lnTo>
                  <a:close/>
                  <a:moveTo>
                    <a:pt x="10115" y="1312"/>
                  </a:moveTo>
                  <a:lnTo>
                    <a:pt x="10865" y="1499"/>
                  </a:lnTo>
                  <a:lnTo>
                    <a:pt x="10584" y="2623"/>
                  </a:lnTo>
                  <a:lnTo>
                    <a:pt x="11661" y="2904"/>
                  </a:lnTo>
                  <a:lnTo>
                    <a:pt x="11473" y="3653"/>
                  </a:lnTo>
                  <a:lnTo>
                    <a:pt x="10162" y="3279"/>
                  </a:lnTo>
                  <a:lnTo>
                    <a:pt x="9600" y="3607"/>
                  </a:lnTo>
                  <a:lnTo>
                    <a:pt x="9741" y="3934"/>
                  </a:lnTo>
                  <a:lnTo>
                    <a:pt x="9788" y="4262"/>
                  </a:lnTo>
                  <a:lnTo>
                    <a:pt x="9881" y="4590"/>
                  </a:lnTo>
                  <a:lnTo>
                    <a:pt x="9881" y="4965"/>
                  </a:lnTo>
                  <a:lnTo>
                    <a:pt x="9881" y="5339"/>
                  </a:lnTo>
                  <a:lnTo>
                    <a:pt x="9834" y="5667"/>
                  </a:lnTo>
                  <a:lnTo>
                    <a:pt x="9741" y="5995"/>
                  </a:lnTo>
                  <a:lnTo>
                    <a:pt x="9600" y="6323"/>
                  </a:lnTo>
                  <a:lnTo>
                    <a:pt x="9460" y="6604"/>
                  </a:lnTo>
                  <a:lnTo>
                    <a:pt x="9319" y="6885"/>
                  </a:lnTo>
                  <a:lnTo>
                    <a:pt x="9085" y="7166"/>
                  </a:lnTo>
                  <a:lnTo>
                    <a:pt x="8898" y="7400"/>
                  </a:lnTo>
                  <a:lnTo>
                    <a:pt x="8617" y="7634"/>
                  </a:lnTo>
                  <a:lnTo>
                    <a:pt x="8383" y="7821"/>
                  </a:lnTo>
                  <a:lnTo>
                    <a:pt x="8102" y="7962"/>
                  </a:lnTo>
                  <a:lnTo>
                    <a:pt x="7774" y="8102"/>
                  </a:lnTo>
                  <a:lnTo>
                    <a:pt x="7493" y="8243"/>
                  </a:lnTo>
                  <a:lnTo>
                    <a:pt x="7165" y="8336"/>
                  </a:lnTo>
                  <a:lnTo>
                    <a:pt x="6791" y="8383"/>
                  </a:lnTo>
                  <a:lnTo>
                    <a:pt x="6135" y="8383"/>
                  </a:lnTo>
                  <a:lnTo>
                    <a:pt x="5760" y="8336"/>
                  </a:lnTo>
                  <a:lnTo>
                    <a:pt x="5433" y="8243"/>
                  </a:lnTo>
                  <a:lnTo>
                    <a:pt x="5152" y="8102"/>
                  </a:lnTo>
                  <a:lnTo>
                    <a:pt x="4824" y="7962"/>
                  </a:lnTo>
                  <a:lnTo>
                    <a:pt x="4543" y="7821"/>
                  </a:lnTo>
                  <a:lnTo>
                    <a:pt x="4309" y="7634"/>
                  </a:lnTo>
                  <a:lnTo>
                    <a:pt x="4028" y="7400"/>
                  </a:lnTo>
                  <a:lnTo>
                    <a:pt x="3840" y="7166"/>
                  </a:lnTo>
                  <a:lnTo>
                    <a:pt x="3606" y="6885"/>
                  </a:lnTo>
                  <a:lnTo>
                    <a:pt x="3466" y="6604"/>
                  </a:lnTo>
                  <a:lnTo>
                    <a:pt x="3325" y="6323"/>
                  </a:lnTo>
                  <a:lnTo>
                    <a:pt x="3185" y="5995"/>
                  </a:lnTo>
                  <a:lnTo>
                    <a:pt x="3091" y="5667"/>
                  </a:lnTo>
                  <a:lnTo>
                    <a:pt x="3044" y="5339"/>
                  </a:lnTo>
                  <a:lnTo>
                    <a:pt x="3044" y="4965"/>
                  </a:lnTo>
                  <a:lnTo>
                    <a:pt x="3044" y="4637"/>
                  </a:lnTo>
                  <a:lnTo>
                    <a:pt x="3091" y="4262"/>
                  </a:lnTo>
                  <a:lnTo>
                    <a:pt x="3185" y="3981"/>
                  </a:lnTo>
                  <a:lnTo>
                    <a:pt x="3325" y="3653"/>
                  </a:lnTo>
                  <a:lnTo>
                    <a:pt x="3466" y="3326"/>
                  </a:lnTo>
                  <a:lnTo>
                    <a:pt x="3606" y="3045"/>
                  </a:lnTo>
                  <a:lnTo>
                    <a:pt x="3840" y="2811"/>
                  </a:lnTo>
                  <a:lnTo>
                    <a:pt x="4028" y="2576"/>
                  </a:lnTo>
                  <a:lnTo>
                    <a:pt x="4309" y="2342"/>
                  </a:lnTo>
                  <a:lnTo>
                    <a:pt x="4543" y="2155"/>
                  </a:lnTo>
                  <a:lnTo>
                    <a:pt x="4824" y="1968"/>
                  </a:lnTo>
                  <a:lnTo>
                    <a:pt x="5152" y="1827"/>
                  </a:lnTo>
                  <a:lnTo>
                    <a:pt x="5433" y="1687"/>
                  </a:lnTo>
                  <a:lnTo>
                    <a:pt x="5760" y="1640"/>
                  </a:lnTo>
                  <a:lnTo>
                    <a:pt x="6135" y="1593"/>
                  </a:lnTo>
                  <a:lnTo>
                    <a:pt x="6463" y="1546"/>
                  </a:lnTo>
                  <a:lnTo>
                    <a:pt x="6884" y="1593"/>
                  </a:lnTo>
                  <a:lnTo>
                    <a:pt x="7259" y="1640"/>
                  </a:lnTo>
                  <a:lnTo>
                    <a:pt x="7680" y="1780"/>
                  </a:lnTo>
                  <a:lnTo>
                    <a:pt x="8008" y="1921"/>
                  </a:lnTo>
                  <a:lnTo>
                    <a:pt x="8383" y="2155"/>
                  </a:lnTo>
                  <a:lnTo>
                    <a:pt x="8664" y="2389"/>
                  </a:lnTo>
                  <a:lnTo>
                    <a:pt x="8945" y="2623"/>
                  </a:lnTo>
                  <a:lnTo>
                    <a:pt x="9226" y="2951"/>
                  </a:lnTo>
                  <a:lnTo>
                    <a:pt x="9788" y="2623"/>
                  </a:lnTo>
                  <a:lnTo>
                    <a:pt x="10115" y="1312"/>
                  </a:lnTo>
                  <a:close/>
                  <a:moveTo>
                    <a:pt x="0" y="1"/>
                  </a:moveTo>
                  <a:lnTo>
                    <a:pt x="0" y="9929"/>
                  </a:lnTo>
                  <a:lnTo>
                    <a:pt x="12925" y="9929"/>
                  </a:lnTo>
                  <a:lnTo>
                    <a:pt x="12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1734300" y="1997025"/>
              <a:ext cx="323150" cy="56200"/>
            </a:xfrm>
            <a:custGeom>
              <a:avLst/>
              <a:gdLst/>
              <a:ahLst/>
              <a:cxnLst/>
              <a:rect l="l" t="t" r="r" b="b"/>
              <a:pathLst>
                <a:path w="12926" h="2248" extrusionOk="0">
                  <a:moveTo>
                    <a:pt x="1499" y="749"/>
                  </a:moveTo>
                  <a:lnTo>
                    <a:pt x="1499" y="1499"/>
                  </a:lnTo>
                  <a:lnTo>
                    <a:pt x="750" y="1499"/>
                  </a:lnTo>
                  <a:lnTo>
                    <a:pt x="750" y="749"/>
                  </a:lnTo>
                  <a:close/>
                  <a:moveTo>
                    <a:pt x="2997" y="749"/>
                  </a:moveTo>
                  <a:lnTo>
                    <a:pt x="2997" y="1499"/>
                  </a:lnTo>
                  <a:lnTo>
                    <a:pt x="2248" y="1499"/>
                  </a:lnTo>
                  <a:lnTo>
                    <a:pt x="2248" y="749"/>
                  </a:lnTo>
                  <a:close/>
                  <a:moveTo>
                    <a:pt x="4543" y="749"/>
                  </a:moveTo>
                  <a:lnTo>
                    <a:pt x="4543" y="1499"/>
                  </a:lnTo>
                  <a:lnTo>
                    <a:pt x="3793" y="1499"/>
                  </a:lnTo>
                  <a:lnTo>
                    <a:pt x="3793" y="749"/>
                  </a:lnTo>
                  <a:close/>
                  <a:moveTo>
                    <a:pt x="0" y="0"/>
                  </a:moveTo>
                  <a:lnTo>
                    <a:pt x="0" y="2248"/>
                  </a:lnTo>
                  <a:lnTo>
                    <a:pt x="12925" y="2248"/>
                  </a:lnTo>
                  <a:lnTo>
                    <a:pt x="12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32"/>
          <p:cNvGrpSpPr/>
          <p:nvPr/>
        </p:nvGrpSpPr>
        <p:grpSpPr>
          <a:xfrm>
            <a:off x="5275460" y="2708871"/>
            <a:ext cx="231810" cy="228599"/>
            <a:chOff x="3255075" y="1997025"/>
            <a:chExt cx="324300" cy="324300"/>
          </a:xfrm>
        </p:grpSpPr>
        <p:sp>
          <p:nvSpPr>
            <p:cNvPr id="1419" name="Google Shape;1419;p32"/>
            <p:cNvSpPr/>
            <p:nvPr/>
          </p:nvSpPr>
          <p:spPr>
            <a:xfrm>
              <a:off x="3331150" y="2073100"/>
              <a:ext cx="172125" cy="172125"/>
            </a:xfrm>
            <a:custGeom>
              <a:avLst/>
              <a:gdLst/>
              <a:ahLst/>
              <a:cxnLst/>
              <a:rect l="l" t="t" r="r" b="b"/>
              <a:pathLst>
                <a:path w="6885" h="6885" extrusionOk="0">
                  <a:moveTo>
                    <a:pt x="3841" y="750"/>
                  </a:moveTo>
                  <a:lnTo>
                    <a:pt x="3841" y="1546"/>
                  </a:lnTo>
                  <a:lnTo>
                    <a:pt x="4965" y="1546"/>
                  </a:lnTo>
                  <a:lnTo>
                    <a:pt x="4965" y="2295"/>
                  </a:lnTo>
                  <a:lnTo>
                    <a:pt x="2670" y="2295"/>
                  </a:lnTo>
                  <a:lnTo>
                    <a:pt x="2670" y="3045"/>
                  </a:lnTo>
                  <a:lnTo>
                    <a:pt x="4965" y="3045"/>
                  </a:lnTo>
                  <a:lnTo>
                    <a:pt x="4965" y="5339"/>
                  </a:lnTo>
                  <a:lnTo>
                    <a:pt x="3841" y="5339"/>
                  </a:lnTo>
                  <a:lnTo>
                    <a:pt x="3841" y="6089"/>
                  </a:lnTo>
                  <a:lnTo>
                    <a:pt x="3045" y="6089"/>
                  </a:lnTo>
                  <a:lnTo>
                    <a:pt x="3045" y="5339"/>
                  </a:lnTo>
                  <a:lnTo>
                    <a:pt x="1921" y="5339"/>
                  </a:lnTo>
                  <a:lnTo>
                    <a:pt x="1921" y="4590"/>
                  </a:lnTo>
                  <a:lnTo>
                    <a:pt x="4216" y="4590"/>
                  </a:lnTo>
                  <a:lnTo>
                    <a:pt x="4216" y="3794"/>
                  </a:lnTo>
                  <a:lnTo>
                    <a:pt x="1921" y="3794"/>
                  </a:lnTo>
                  <a:lnTo>
                    <a:pt x="1921" y="1546"/>
                  </a:lnTo>
                  <a:lnTo>
                    <a:pt x="3045" y="1546"/>
                  </a:lnTo>
                  <a:lnTo>
                    <a:pt x="3045" y="750"/>
                  </a:lnTo>
                  <a:close/>
                  <a:moveTo>
                    <a:pt x="3092" y="1"/>
                  </a:moveTo>
                  <a:lnTo>
                    <a:pt x="2764" y="48"/>
                  </a:lnTo>
                  <a:lnTo>
                    <a:pt x="2436" y="141"/>
                  </a:lnTo>
                  <a:lnTo>
                    <a:pt x="2108" y="235"/>
                  </a:lnTo>
                  <a:lnTo>
                    <a:pt x="1780" y="375"/>
                  </a:lnTo>
                  <a:lnTo>
                    <a:pt x="1500" y="563"/>
                  </a:lnTo>
                  <a:lnTo>
                    <a:pt x="1265" y="750"/>
                  </a:lnTo>
                  <a:lnTo>
                    <a:pt x="984" y="984"/>
                  </a:lnTo>
                  <a:lnTo>
                    <a:pt x="797" y="1218"/>
                  </a:lnTo>
                  <a:lnTo>
                    <a:pt x="563" y="1499"/>
                  </a:lnTo>
                  <a:lnTo>
                    <a:pt x="422" y="1780"/>
                  </a:lnTo>
                  <a:lnTo>
                    <a:pt x="282" y="2108"/>
                  </a:lnTo>
                  <a:lnTo>
                    <a:pt x="141" y="2389"/>
                  </a:lnTo>
                  <a:lnTo>
                    <a:pt x="48" y="2717"/>
                  </a:lnTo>
                  <a:lnTo>
                    <a:pt x="1" y="3092"/>
                  </a:lnTo>
                  <a:lnTo>
                    <a:pt x="1" y="3419"/>
                  </a:lnTo>
                  <a:lnTo>
                    <a:pt x="1" y="3794"/>
                  </a:lnTo>
                  <a:lnTo>
                    <a:pt x="48" y="4122"/>
                  </a:lnTo>
                  <a:lnTo>
                    <a:pt x="141" y="4450"/>
                  </a:lnTo>
                  <a:lnTo>
                    <a:pt x="282" y="4777"/>
                  </a:lnTo>
                  <a:lnTo>
                    <a:pt x="422" y="5058"/>
                  </a:lnTo>
                  <a:lnTo>
                    <a:pt x="563" y="5339"/>
                  </a:lnTo>
                  <a:lnTo>
                    <a:pt x="797" y="5620"/>
                  </a:lnTo>
                  <a:lnTo>
                    <a:pt x="984" y="5854"/>
                  </a:lnTo>
                  <a:lnTo>
                    <a:pt x="1265" y="6089"/>
                  </a:lnTo>
                  <a:lnTo>
                    <a:pt x="1500" y="6276"/>
                  </a:lnTo>
                  <a:lnTo>
                    <a:pt x="1780" y="6463"/>
                  </a:lnTo>
                  <a:lnTo>
                    <a:pt x="2108" y="6604"/>
                  </a:lnTo>
                  <a:lnTo>
                    <a:pt x="2436" y="6744"/>
                  </a:lnTo>
                  <a:lnTo>
                    <a:pt x="2764" y="6791"/>
                  </a:lnTo>
                  <a:lnTo>
                    <a:pt x="3092" y="6838"/>
                  </a:lnTo>
                  <a:lnTo>
                    <a:pt x="3466" y="6885"/>
                  </a:lnTo>
                  <a:lnTo>
                    <a:pt x="3794" y="6838"/>
                  </a:lnTo>
                  <a:lnTo>
                    <a:pt x="4122" y="6791"/>
                  </a:lnTo>
                  <a:lnTo>
                    <a:pt x="4450" y="6744"/>
                  </a:lnTo>
                  <a:lnTo>
                    <a:pt x="4778" y="6604"/>
                  </a:lnTo>
                  <a:lnTo>
                    <a:pt x="5105" y="6463"/>
                  </a:lnTo>
                  <a:lnTo>
                    <a:pt x="5386" y="6276"/>
                  </a:lnTo>
                  <a:lnTo>
                    <a:pt x="5620" y="6089"/>
                  </a:lnTo>
                  <a:lnTo>
                    <a:pt x="5901" y="5854"/>
                  </a:lnTo>
                  <a:lnTo>
                    <a:pt x="6089" y="5620"/>
                  </a:lnTo>
                  <a:lnTo>
                    <a:pt x="6323" y="5339"/>
                  </a:lnTo>
                  <a:lnTo>
                    <a:pt x="6463" y="5058"/>
                  </a:lnTo>
                  <a:lnTo>
                    <a:pt x="6604" y="4777"/>
                  </a:lnTo>
                  <a:lnTo>
                    <a:pt x="6744" y="4450"/>
                  </a:lnTo>
                  <a:lnTo>
                    <a:pt x="6838" y="4122"/>
                  </a:lnTo>
                  <a:lnTo>
                    <a:pt x="6885" y="3794"/>
                  </a:lnTo>
                  <a:lnTo>
                    <a:pt x="6885" y="3419"/>
                  </a:lnTo>
                  <a:lnTo>
                    <a:pt x="6885" y="3092"/>
                  </a:lnTo>
                  <a:lnTo>
                    <a:pt x="6838" y="2717"/>
                  </a:lnTo>
                  <a:lnTo>
                    <a:pt x="6744" y="2389"/>
                  </a:lnTo>
                  <a:lnTo>
                    <a:pt x="6604" y="2108"/>
                  </a:lnTo>
                  <a:lnTo>
                    <a:pt x="6463" y="1780"/>
                  </a:lnTo>
                  <a:lnTo>
                    <a:pt x="6323" y="1499"/>
                  </a:lnTo>
                  <a:lnTo>
                    <a:pt x="6089" y="1218"/>
                  </a:lnTo>
                  <a:lnTo>
                    <a:pt x="5901" y="984"/>
                  </a:lnTo>
                  <a:lnTo>
                    <a:pt x="5620" y="750"/>
                  </a:lnTo>
                  <a:lnTo>
                    <a:pt x="5386" y="563"/>
                  </a:lnTo>
                  <a:lnTo>
                    <a:pt x="5105" y="375"/>
                  </a:lnTo>
                  <a:lnTo>
                    <a:pt x="4778" y="235"/>
                  </a:lnTo>
                  <a:lnTo>
                    <a:pt x="4450" y="141"/>
                  </a:lnTo>
                  <a:lnTo>
                    <a:pt x="4122" y="48"/>
                  </a:lnTo>
                  <a:lnTo>
                    <a:pt x="3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308925" y="1997025"/>
              <a:ext cx="98350" cy="80800"/>
            </a:xfrm>
            <a:custGeom>
              <a:avLst/>
              <a:gdLst/>
              <a:ahLst/>
              <a:cxnLst/>
              <a:rect l="l" t="t" r="r" b="b"/>
              <a:pathLst>
                <a:path w="3934" h="3232" extrusionOk="0">
                  <a:moveTo>
                    <a:pt x="3934" y="0"/>
                  </a:moveTo>
                  <a:lnTo>
                    <a:pt x="3419" y="47"/>
                  </a:lnTo>
                  <a:lnTo>
                    <a:pt x="2857" y="140"/>
                  </a:lnTo>
                  <a:lnTo>
                    <a:pt x="2342" y="281"/>
                  </a:lnTo>
                  <a:lnTo>
                    <a:pt x="1827" y="468"/>
                  </a:lnTo>
                  <a:lnTo>
                    <a:pt x="1358" y="702"/>
                  </a:lnTo>
                  <a:lnTo>
                    <a:pt x="890" y="983"/>
                  </a:lnTo>
                  <a:lnTo>
                    <a:pt x="422" y="1264"/>
                  </a:lnTo>
                  <a:lnTo>
                    <a:pt x="0" y="1639"/>
                  </a:lnTo>
                  <a:lnTo>
                    <a:pt x="1639" y="3231"/>
                  </a:lnTo>
                  <a:lnTo>
                    <a:pt x="2154" y="2857"/>
                  </a:lnTo>
                  <a:lnTo>
                    <a:pt x="2716" y="2576"/>
                  </a:lnTo>
                  <a:lnTo>
                    <a:pt x="3325" y="2388"/>
                  </a:lnTo>
                  <a:lnTo>
                    <a:pt x="3934" y="2295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427150" y="2167925"/>
              <a:ext cx="152225" cy="153400"/>
            </a:xfrm>
            <a:custGeom>
              <a:avLst/>
              <a:gdLst/>
              <a:ahLst/>
              <a:cxnLst/>
              <a:rect l="l" t="t" r="r" b="b"/>
              <a:pathLst>
                <a:path w="6089" h="6136" extrusionOk="0">
                  <a:moveTo>
                    <a:pt x="3794" y="1"/>
                  </a:moveTo>
                  <a:lnTo>
                    <a:pt x="3747" y="376"/>
                  </a:lnTo>
                  <a:lnTo>
                    <a:pt x="3654" y="750"/>
                  </a:lnTo>
                  <a:lnTo>
                    <a:pt x="3560" y="1078"/>
                  </a:lnTo>
                  <a:lnTo>
                    <a:pt x="3419" y="1453"/>
                  </a:lnTo>
                  <a:lnTo>
                    <a:pt x="3232" y="1734"/>
                  </a:lnTo>
                  <a:lnTo>
                    <a:pt x="3045" y="2061"/>
                  </a:lnTo>
                  <a:lnTo>
                    <a:pt x="2811" y="2342"/>
                  </a:lnTo>
                  <a:lnTo>
                    <a:pt x="2577" y="2623"/>
                  </a:lnTo>
                  <a:lnTo>
                    <a:pt x="2296" y="2858"/>
                  </a:lnTo>
                  <a:lnTo>
                    <a:pt x="2015" y="3092"/>
                  </a:lnTo>
                  <a:lnTo>
                    <a:pt x="1734" y="3279"/>
                  </a:lnTo>
                  <a:lnTo>
                    <a:pt x="1406" y="3419"/>
                  </a:lnTo>
                  <a:lnTo>
                    <a:pt x="1078" y="3560"/>
                  </a:lnTo>
                  <a:lnTo>
                    <a:pt x="703" y="3700"/>
                  </a:lnTo>
                  <a:lnTo>
                    <a:pt x="376" y="3794"/>
                  </a:lnTo>
                  <a:lnTo>
                    <a:pt x="1" y="3841"/>
                  </a:lnTo>
                  <a:lnTo>
                    <a:pt x="1" y="6136"/>
                  </a:lnTo>
                  <a:lnTo>
                    <a:pt x="563" y="6042"/>
                  </a:lnTo>
                  <a:lnTo>
                    <a:pt x="1172" y="5948"/>
                  </a:lnTo>
                  <a:lnTo>
                    <a:pt x="1734" y="5761"/>
                  </a:lnTo>
                  <a:lnTo>
                    <a:pt x="2249" y="5574"/>
                  </a:lnTo>
                  <a:lnTo>
                    <a:pt x="2764" y="5293"/>
                  </a:lnTo>
                  <a:lnTo>
                    <a:pt x="3279" y="4965"/>
                  </a:lnTo>
                  <a:lnTo>
                    <a:pt x="3747" y="4637"/>
                  </a:lnTo>
                  <a:lnTo>
                    <a:pt x="4216" y="4216"/>
                  </a:lnTo>
                  <a:lnTo>
                    <a:pt x="4590" y="3794"/>
                  </a:lnTo>
                  <a:lnTo>
                    <a:pt x="4965" y="3326"/>
                  </a:lnTo>
                  <a:lnTo>
                    <a:pt x="5246" y="2811"/>
                  </a:lnTo>
                  <a:lnTo>
                    <a:pt x="5527" y="2296"/>
                  </a:lnTo>
                  <a:lnTo>
                    <a:pt x="5761" y="1734"/>
                  </a:lnTo>
                  <a:lnTo>
                    <a:pt x="5901" y="1172"/>
                  </a:lnTo>
                  <a:lnTo>
                    <a:pt x="6042" y="610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427150" y="1997025"/>
              <a:ext cx="152225" cy="152200"/>
            </a:xfrm>
            <a:custGeom>
              <a:avLst/>
              <a:gdLst/>
              <a:ahLst/>
              <a:cxnLst/>
              <a:rect l="l" t="t" r="r" b="b"/>
              <a:pathLst>
                <a:path w="6089" h="6088" extrusionOk="0">
                  <a:moveTo>
                    <a:pt x="1" y="0"/>
                  </a:moveTo>
                  <a:lnTo>
                    <a:pt x="1" y="2295"/>
                  </a:lnTo>
                  <a:lnTo>
                    <a:pt x="376" y="2341"/>
                  </a:lnTo>
                  <a:lnTo>
                    <a:pt x="703" y="2435"/>
                  </a:lnTo>
                  <a:lnTo>
                    <a:pt x="1078" y="2529"/>
                  </a:lnTo>
                  <a:lnTo>
                    <a:pt x="1406" y="2669"/>
                  </a:lnTo>
                  <a:lnTo>
                    <a:pt x="1734" y="2857"/>
                  </a:lnTo>
                  <a:lnTo>
                    <a:pt x="2015" y="3044"/>
                  </a:lnTo>
                  <a:lnTo>
                    <a:pt x="2296" y="3231"/>
                  </a:lnTo>
                  <a:lnTo>
                    <a:pt x="2577" y="3512"/>
                  </a:lnTo>
                  <a:lnTo>
                    <a:pt x="2811" y="3746"/>
                  </a:lnTo>
                  <a:lnTo>
                    <a:pt x="3045" y="4027"/>
                  </a:lnTo>
                  <a:lnTo>
                    <a:pt x="3232" y="4355"/>
                  </a:lnTo>
                  <a:lnTo>
                    <a:pt x="3419" y="4683"/>
                  </a:lnTo>
                  <a:lnTo>
                    <a:pt x="3560" y="5011"/>
                  </a:lnTo>
                  <a:lnTo>
                    <a:pt x="3654" y="5338"/>
                  </a:lnTo>
                  <a:lnTo>
                    <a:pt x="3747" y="5713"/>
                  </a:lnTo>
                  <a:lnTo>
                    <a:pt x="3794" y="6088"/>
                  </a:lnTo>
                  <a:lnTo>
                    <a:pt x="6089" y="6088"/>
                  </a:lnTo>
                  <a:lnTo>
                    <a:pt x="6042" y="5479"/>
                  </a:lnTo>
                  <a:lnTo>
                    <a:pt x="5901" y="4917"/>
                  </a:lnTo>
                  <a:lnTo>
                    <a:pt x="5761" y="4355"/>
                  </a:lnTo>
                  <a:lnTo>
                    <a:pt x="5527" y="3840"/>
                  </a:lnTo>
                  <a:lnTo>
                    <a:pt x="5246" y="3278"/>
                  </a:lnTo>
                  <a:lnTo>
                    <a:pt x="4965" y="2810"/>
                  </a:lnTo>
                  <a:lnTo>
                    <a:pt x="4590" y="2341"/>
                  </a:lnTo>
                  <a:lnTo>
                    <a:pt x="4216" y="1873"/>
                  </a:lnTo>
                  <a:lnTo>
                    <a:pt x="3747" y="1499"/>
                  </a:lnTo>
                  <a:lnTo>
                    <a:pt x="3279" y="1124"/>
                  </a:lnTo>
                  <a:lnTo>
                    <a:pt x="2764" y="796"/>
                  </a:lnTo>
                  <a:lnTo>
                    <a:pt x="2249" y="562"/>
                  </a:lnTo>
                  <a:lnTo>
                    <a:pt x="1734" y="328"/>
                  </a:lnTo>
                  <a:lnTo>
                    <a:pt x="1172" y="187"/>
                  </a:lnTo>
                  <a:lnTo>
                    <a:pt x="563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3255075" y="2050875"/>
              <a:ext cx="152200" cy="270450"/>
            </a:xfrm>
            <a:custGeom>
              <a:avLst/>
              <a:gdLst/>
              <a:ahLst/>
              <a:cxnLst/>
              <a:rect l="l" t="t" r="r" b="b"/>
              <a:pathLst>
                <a:path w="6088" h="10818" extrusionOk="0">
                  <a:moveTo>
                    <a:pt x="1639" y="0"/>
                  </a:moveTo>
                  <a:lnTo>
                    <a:pt x="1264" y="468"/>
                  </a:lnTo>
                  <a:lnTo>
                    <a:pt x="937" y="937"/>
                  </a:lnTo>
                  <a:lnTo>
                    <a:pt x="656" y="1452"/>
                  </a:lnTo>
                  <a:lnTo>
                    <a:pt x="422" y="2014"/>
                  </a:lnTo>
                  <a:lnTo>
                    <a:pt x="234" y="2576"/>
                  </a:lnTo>
                  <a:lnTo>
                    <a:pt x="94" y="3138"/>
                  </a:lnTo>
                  <a:lnTo>
                    <a:pt x="47" y="3700"/>
                  </a:lnTo>
                  <a:lnTo>
                    <a:pt x="0" y="4308"/>
                  </a:lnTo>
                  <a:lnTo>
                    <a:pt x="47" y="4964"/>
                  </a:lnTo>
                  <a:lnTo>
                    <a:pt x="141" y="5573"/>
                  </a:lnTo>
                  <a:lnTo>
                    <a:pt x="281" y="6228"/>
                  </a:lnTo>
                  <a:lnTo>
                    <a:pt x="468" y="6790"/>
                  </a:lnTo>
                  <a:lnTo>
                    <a:pt x="749" y="7352"/>
                  </a:lnTo>
                  <a:lnTo>
                    <a:pt x="1077" y="7914"/>
                  </a:lnTo>
                  <a:lnTo>
                    <a:pt x="1452" y="8429"/>
                  </a:lnTo>
                  <a:lnTo>
                    <a:pt x="1920" y="8898"/>
                  </a:lnTo>
                  <a:lnTo>
                    <a:pt x="2342" y="9319"/>
                  </a:lnTo>
                  <a:lnTo>
                    <a:pt x="2810" y="9647"/>
                  </a:lnTo>
                  <a:lnTo>
                    <a:pt x="3325" y="9975"/>
                  </a:lnTo>
                  <a:lnTo>
                    <a:pt x="3840" y="10256"/>
                  </a:lnTo>
                  <a:lnTo>
                    <a:pt x="4355" y="10443"/>
                  </a:lnTo>
                  <a:lnTo>
                    <a:pt x="4917" y="10630"/>
                  </a:lnTo>
                  <a:lnTo>
                    <a:pt x="5526" y="10724"/>
                  </a:lnTo>
                  <a:lnTo>
                    <a:pt x="6088" y="10818"/>
                  </a:lnTo>
                  <a:lnTo>
                    <a:pt x="6088" y="8523"/>
                  </a:lnTo>
                  <a:lnTo>
                    <a:pt x="5713" y="8476"/>
                  </a:lnTo>
                  <a:lnTo>
                    <a:pt x="5339" y="8382"/>
                  </a:lnTo>
                  <a:lnTo>
                    <a:pt x="4964" y="8242"/>
                  </a:lnTo>
                  <a:lnTo>
                    <a:pt x="4589" y="8101"/>
                  </a:lnTo>
                  <a:lnTo>
                    <a:pt x="4262" y="7914"/>
                  </a:lnTo>
                  <a:lnTo>
                    <a:pt x="3934" y="7680"/>
                  </a:lnTo>
                  <a:lnTo>
                    <a:pt x="3653" y="7446"/>
                  </a:lnTo>
                  <a:lnTo>
                    <a:pt x="3372" y="7165"/>
                  </a:lnTo>
                  <a:lnTo>
                    <a:pt x="3138" y="6884"/>
                  </a:lnTo>
                  <a:lnTo>
                    <a:pt x="2903" y="6556"/>
                  </a:lnTo>
                  <a:lnTo>
                    <a:pt x="2716" y="6228"/>
                  </a:lnTo>
                  <a:lnTo>
                    <a:pt x="2576" y="5854"/>
                  </a:lnTo>
                  <a:lnTo>
                    <a:pt x="2435" y="5479"/>
                  </a:lnTo>
                  <a:lnTo>
                    <a:pt x="2342" y="5104"/>
                  </a:lnTo>
                  <a:lnTo>
                    <a:pt x="2295" y="4730"/>
                  </a:lnTo>
                  <a:lnTo>
                    <a:pt x="2295" y="4308"/>
                  </a:lnTo>
                  <a:lnTo>
                    <a:pt x="2295" y="3934"/>
                  </a:lnTo>
                  <a:lnTo>
                    <a:pt x="2342" y="3559"/>
                  </a:lnTo>
                  <a:lnTo>
                    <a:pt x="2435" y="3231"/>
                  </a:lnTo>
                  <a:lnTo>
                    <a:pt x="2529" y="2857"/>
                  </a:lnTo>
                  <a:lnTo>
                    <a:pt x="2669" y="2529"/>
                  </a:lnTo>
                  <a:lnTo>
                    <a:pt x="2857" y="2201"/>
                  </a:lnTo>
                  <a:lnTo>
                    <a:pt x="3044" y="1920"/>
                  </a:lnTo>
                  <a:lnTo>
                    <a:pt x="3278" y="1639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424;p32"/>
          <p:cNvGrpSpPr/>
          <p:nvPr/>
        </p:nvGrpSpPr>
        <p:grpSpPr>
          <a:xfrm>
            <a:off x="4892896" y="1953417"/>
            <a:ext cx="231810" cy="228599"/>
            <a:chOff x="2494100" y="1997025"/>
            <a:chExt cx="324300" cy="324300"/>
          </a:xfrm>
        </p:grpSpPr>
        <p:sp>
          <p:nvSpPr>
            <p:cNvPr id="1425" name="Google Shape;1425;p32"/>
            <p:cNvSpPr/>
            <p:nvPr/>
          </p:nvSpPr>
          <p:spPr>
            <a:xfrm>
              <a:off x="2686100" y="1997025"/>
              <a:ext cx="56225" cy="94850"/>
            </a:xfrm>
            <a:custGeom>
              <a:avLst/>
              <a:gdLst/>
              <a:ahLst/>
              <a:cxnLst/>
              <a:rect l="l" t="t" r="r" b="b"/>
              <a:pathLst>
                <a:path w="2249" h="3794" extrusionOk="0">
                  <a:moveTo>
                    <a:pt x="1499" y="2248"/>
                  </a:moveTo>
                  <a:lnTo>
                    <a:pt x="1499" y="3044"/>
                  </a:lnTo>
                  <a:lnTo>
                    <a:pt x="750" y="3044"/>
                  </a:lnTo>
                  <a:lnTo>
                    <a:pt x="750" y="2248"/>
                  </a:lnTo>
                  <a:close/>
                  <a:moveTo>
                    <a:pt x="0" y="0"/>
                  </a:moveTo>
                  <a:lnTo>
                    <a:pt x="0" y="3793"/>
                  </a:lnTo>
                  <a:lnTo>
                    <a:pt x="2248" y="3793"/>
                  </a:lnTo>
                  <a:lnTo>
                    <a:pt x="2248" y="1499"/>
                  </a:lnTo>
                  <a:lnTo>
                    <a:pt x="750" y="1499"/>
                  </a:lnTo>
                  <a:lnTo>
                    <a:pt x="750" y="749"/>
                  </a:lnTo>
                  <a:lnTo>
                    <a:pt x="2248" y="7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494100" y="1997025"/>
              <a:ext cx="57375" cy="94850"/>
            </a:xfrm>
            <a:custGeom>
              <a:avLst/>
              <a:gdLst/>
              <a:ahLst/>
              <a:cxnLst/>
              <a:rect l="l" t="t" r="r" b="b"/>
              <a:pathLst>
                <a:path w="2295" h="3794" extrusionOk="0">
                  <a:moveTo>
                    <a:pt x="0" y="0"/>
                  </a:moveTo>
                  <a:lnTo>
                    <a:pt x="0" y="2248"/>
                  </a:lnTo>
                  <a:lnTo>
                    <a:pt x="1546" y="2248"/>
                  </a:lnTo>
                  <a:lnTo>
                    <a:pt x="1546" y="3044"/>
                  </a:lnTo>
                  <a:lnTo>
                    <a:pt x="0" y="3044"/>
                  </a:lnTo>
                  <a:lnTo>
                    <a:pt x="0" y="3793"/>
                  </a:lnTo>
                  <a:lnTo>
                    <a:pt x="2295" y="3793"/>
                  </a:lnTo>
                  <a:lnTo>
                    <a:pt x="2295" y="1499"/>
                  </a:lnTo>
                  <a:lnTo>
                    <a:pt x="750" y="1499"/>
                  </a:lnTo>
                  <a:lnTo>
                    <a:pt x="750" y="749"/>
                  </a:lnTo>
                  <a:lnTo>
                    <a:pt x="2295" y="749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2570200" y="1997025"/>
              <a:ext cx="57375" cy="94850"/>
            </a:xfrm>
            <a:custGeom>
              <a:avLst/>
              <a:gdLst/>
              <a:ahLst/>
              <a:cxnLst/>
              <a:rect l="l" t="t" r="r" b="b"/>
              <a:pathLst>
                <a:path w="2295" h="3794" extrusionOk="0">
                  <a:moveTo>
                    <a:pt x="1546" y="749"/>
                  </a:moveTo>
                  <a:lnTo>
                    <a:pt x="1546" y="3044"/>
                  </a:lnTo>
                  <a:lnTo>
                    <a:pt x="749" y="3044"/>
                  </a:lnTo>
                  <a:lnTo>
                    <a:pt x="749" y="749"/>
                  </a:lnTo>
                  <a:close/>
                  <a:moveTo>
                    <a:pt x="0" y="0"/>
                  </a:moveTo>
                  <a:lnTo>
                    <a:pt x="0" y="3793"/>
                  </a:lnTo>
                  <a:lnTo>
                    <a:pt x="2295" y="3793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2647450" y="2034475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1" y="1"/>
                  </a:moveTo>
                  <a:lnTo>
                    <a:pt x="1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2761025" y="1997025"/>
              <a:ext cx="57375" cy="94850"/>
            </a:xfrm>
            <a:custGeom>
              <a:avLst/>
              <a:gdLst/>
              <a:ahLst/>
              <a:cxnLst/>
              <a:rect l="l" t="t" r="r" b="b"/>
              <a:pathLst>
                <a:path w="2295" h="3794" extrusionOk="0">
                  <a:moveTo>
                    <a:pt x="0" y="0"/>
                  </a:moveTo>
                  <a:lnTo>
                    <a:pt x="0" y="2248"/>
                  </a:lnTo>
                  <a:lnTo>
                    <a:pt x="1546" y="2248"/>
                  </a:lnTo>
                  <a:lnTo>
                    <a:pt x="1546" y="3793"/>
                  </a:lnTo>
                  <a:lnTo>
                    <a:pt x="2295" y="3793"/>
                  </a:lnTo>
                  <a:lnTo>
                    <a:pt x="2295" y="0"/>
                  </a:lnTo>
                  <a:lnTo>
                    <a:pt x="1546" y="0"/>
                  </a:lnTo>
                  <a:lnTo>
                    <a:pt x="1546" y="1499"/>
                  </a:lnTo>
                  <a:lnTo>
                    <a:pt x="796" y="1499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2494100" y="2167925"/>
              <a:ext cx="96025" cy="153400"/>
            </a:xfrm>
            <a:custGeom>
              <a:avLst/>
              <a:gdLst/>
              <a:ahLst/>
              <a:cxnLst/>
              <a:rect l="l" t="t" r="r" b="b"/>
              <a:pathLst>
                <a:path w="3841" h="6136" extrusionOk="0">
                  <a:moveTo>
                    <a:pt x="1639" y="1"/>
                  </a:moveTo>
                  <a:lnTo>
                    <a:pt x="1358" y="95"/>
                  </a:lnTo>
                  <a:lnTo>
                    <a:pt x="1124" y="235"/>
                  </a:lnTo>
                  <a:lnTo>
                    <a:pt x="890" y="422"/>
                  </a:lnTo>
                  <a:lnTo>
                    <a:pt x="750" y="610"/>
                  </a:lnTo>
                  <a:lnTo>
                    <a:pt x="609" y="844"/>
                  </a:lnTo>
                  <a:lnTo>
                    <a:pt x="515" y="1125"/>
                  </a:lnTo>
                  <a:lnTo>
                    <a:pt x="469" y="1406"/>
                  </a:lnTo>
                  <a:lnTo>
                    <a:pt x="515" y="1780"/>
                  </a:lnTo>
                  <a:lnTo>
                    <a:pt x="656" y="2108"/>
                  </a:lnTo>
                  <a:lnTo>
                    <a:pt x="890" y="2389"/>
                  </a:lnTo>
                  <a:lnTo>
                    <a:pt x="1171" y="2623"/>
                  </a:lnTo>
                  <a:lnTo>
                    <a:pt x="937" y="2764"/>
                  </a:lnTo>
                  <a:lnTo>
                    <a:pt x="703" y="2904"/>
                  </a:lnTo>
                  <a:lnTo>
                    <a:pt x="515" y="3092"/>
                  </a:lnTo>
                  <a:lnTo>
                    <a:pt x="328" y="3326"/>
                  </a:lnTo>
                  <a:lnTo>
                    <a:pt x="188" y="3560"/>
                  </a:lnTo>
                  <a:lnTo>
                    <a:pt x="94" y="3841"/>
                  </a:lnTo>
                  <a:lnTo>
                    <a:pt x="47" y="4075"/>
                  </a:lnTo>
                  <a:lnTo>
                    <a:pt x="0" y="4403"/>
                  </a:lnTo>
                  <a:lnTo>
                    <a:pt x="0" y="6136"/>
                  </a:lnTo>
                  <a:lnTo>
                    <a:pt x="3840" y="6136"/>
                  </a:lnTo>
                  <a:lnTo>
                    <a:pt x="3840" y="4403"/>
                  </a:lnTo>
                  <a:lnTo>
                    <a:pt x="3793" y="4075"/>
                  </a:lnTo>
                  <a:lnTo>
                    <a:pt x="3747" y="3841"/>
                  </a:lnTo>
                  <a:lnTo>
                    <a:pt x="3653" y="3560"/>
                  </a:lnTo>
                  <a:lnTo>
                    <a:pt x="3512" y="3326"/>
                  </a:lnTo>
                  <a:lnTo>
                    <a:pt x="3325" y="3092"/>
                  </a:lnTo>
                  <a:lnTo>
                    <a:pt x="3138" y="2904"/>
                  </a:lnTo>
                  <a:lnTo>
                    <a:pt x="2904" y="2764"/>
                  </a:lnTo>
                  <a:lnTo>
                    <a:pt x="2670" y="2623"/>
                  </a:lnTo>
                  <a:lnTo>
                    <a:pt x="2951" y="2389"/>
                  </a:lnTo>
                  <a:lnTo>
                    <a:pt x="3185" y="2108"/>
                  </a:lnTo>
                  <a:lnTo>
                    <a:pt x="3325" y="1780"/>
                  </a:lnTo>
                  <a:lnTo>
                    <a:pt x="3372" y="1406"/>
                  </a:lnTo>
                  <a:lnTo>
                    <a:pt x="3325" y="1125"/>
                  </a:lnTo>
                  <a:lnTo>
                    <a:pt x="3232" y="844"/>
                  </a:lnTo>
                  <a:lnTo>
                    <a:pt x="3091" y="610"/>
                  </a:lnTo>
                  <a:lnTo>
                    <a:pt x="2951" y="422"/>
                  </a:lnTo>
                  <a:lnTo>
                    <a:pt x="2716" y="235"/>
                  </a:lnTo>
                  <a:lnTo>
                    <a:pt x="2482" y="95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2608825" y="2145700"/>
              <a:ext cx="94850" cy="175625"/>
            </a:xfrm>
            <a:custGeom>
              <a:avLst/>
              <a:gdLst/>
              <a:ahLst/>
              <a:cxnLst/>
              <a:rect l="l" t="t" r="r" b="b"/>
              <a:pathLst>
                <a:path w="3794" h="7025" extrusionOk="0">
                  <a:moveTo>
                    <a:pt x="1921" y="0"/>
                  </a:moveTo>
                  <a:lnTo>
                    <a:pt x="1640" y="47"/>
                  </a:lnTo>
                  <a:lnTo>
                    <a:pt x="1359" y="141"/>
                  </a:lnTo>
                  <a:lnTo>
                    <a:pt x="1124" y="281"/>
                  </a:lnTo>
                  <a:lnTo>
                    <a:pt x="890" y="422"/>
                  </a:lnTo>
                  <a:lnTo>
                    <a:pt x="703" y="656"/>
                  </a:lnTo>
                  <a:lnTo>
                    <a:pt x="562" y="890"/>
                  </a:lnTo>
                  <a:lnTo>
                    <a:pt x="516" y="1171"/>
                  </a:lnTo>
                  <a:lnTo>
                    <a:pt x="469" y="1452"/>
                  </a:lnTo>
                  <a:lnTo>
                    <a:pt x="516" y="1827"/>
                  </a:lnTo>
                  <a:lnTo>
                    <a:pt x="656" y="2154"/>
                  </a:lnTo>
                  <a:lnTo>
                    <a:pt x="890" y="2435"/>
                  </a:lnTo>
                  <a:lnTo>
                    <a:pt x="1124" y="2669"/>
                  </a:lnTo>
                  <a:lnTo>
                    <a:pt x="890" y="2810"/>
                  </a:lnTo>
                  <a:lnTo>
                    <a:pt x="703" y="2950"/>
                  </a:lnTo>
                  <a:lnTo>
                    <a:pt x="469" y="3138"/>
                  </a:lnTo>
                  <a:lnTo>
                    <a:pt x="328" y="3372"/>
                  </a:lnTo>
                  <a:lnTo>
                    <a:pt x="188" y="3606"/>
                  </a:lnTo>
                  <a:lnTo>
                    <a:pt x="94" y="3840"/>
                  </a:lnTo>
                  <a:lnTo>
                    <a:pt x="1" y="4121"/>
                  </a:lnTo>
                  <a:lnTo>
                    <a:pt x="1" y="4402"/>
                  </a:lnTo>
                  <a:lnTo>
                    <a:pt x="1" y="7025"/>
                  </a:lnTo>
                  <a:lnTo>
                    <a:pt x="3794" y="7025"/>
                  </a:lnTo>
                  <a:lnTo>
                    <a:pt x="3794" y="4402"/>
                  </a:lnTo>
                  <a:lnTo>
                    <a:pt x="3794" y="4121"/>
                  </a:lnTo>
                  <a:lnTo>
                    <a:pt x="3747" y="3840"/>
                  </a:lnTo>
                  <a:lnTo>
                    <a:pt x="3653" y="3606"/>
                  </a:lnTo>
                  <a:lnTo>
                    <a:pt x="3513" y="3372"/>
                  </a:lnTo>
                  <a:lnTo>
                    <a:pt x="3325" y="3138"/>
                  </a:lnTo>
                  <a:lnTo>
                    <a:pt x="3138" y="2950"/>
                  </a:lnTo>
                  <a:lnTo>
                    <a:pt x="2904" y="2810"/>
                  </a:lnTo>
                  <a:lnTo>
                    <a:pt x="2670" y="2669"/>
                  </a:lnTo>
                  <a:lnTo>
                    <a:pt x="2951" y="2435"/>
                  </a:lnTo>
                  <a:lnTo>
                    <a:pt x="3138" y="2154"/>
                  </a:lnTo>
                  <a:lnTo>
                    <a:pt x="3279" y="1827"/>
                  </a:lnTo>
                  <a:lnTo>
                    <a:pt x="3325" y="1452"/>
                  </a:lnTo>
                  <a:lnTo>
                    <a:pt x="3325" y="1171"/>
                  </a:lnTo>
                  <a:lnTo>
                    <a:pt x="3232" y="890"/>
                  </a:lnTo>
                  <a:lnTo>
                    <a:pt x="3091" y="656"/>
                  </a:lnTo>
                  <a:lnTo>
                    <a:pt x="2904" y="422"/>
                  </a:lnTo>
                  <a:lnTo>
                    <a:pt x="2717" y="281"/>
                  </a:lnTo>
                  <a:lnTo>
                    <a:pt x="2482" y="141"/>
                  </a:lnTo>
                  <a:lnTo>
                    <a:pt x="2202" y="4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2723550" y="2124625"/>
              <a:ext cx="94850" cy="196700"/>
            </a:xfrm>
            <a:custGeom>
              <a:avLst/>
              <a:gdLst/>
              <a:ahLst/>
              <a:cxnLst/>
              <a:rect l="l" t="t" r="r" b="b"/>
              <a:pathLst>
                <a:path w="3794" h="7868" extrusionOk="0">
                  <a:moveTo>
                    <a:pt x="1874" y="0"/>
                  </a:moveTo>
                  <a:lnTo>
                    <a:pt x="1593" y="47"/>
                  </a:lnTo>
                  <a:lnTo>
                    <a:pt x="1312" y="141"/>
                  </a:lnTo>
                  <a:lnTo>
                    <a:pt x="1078" y="234"/>
                  </a:lnTo>
                  <a:lnTo>
                    <a:pt x="891" y="422"/>
                  </a:lnTo>
                  <a:lnTo>
                    <a:pt x="703" y="656"/>
                  </a:lnTo>
                  <a:lnTo>
                    <a:pt x="563" y="890"/>
                  </a:lnTo>
                  <a:lnTo>
                    <a:pt x="469" y="1171"/>
                  </a:lnTo>
                  <a:lnTo>
                    <a:pt x="469" y="1452"/>
                  </a:lnTo>
                  <a:lnTo>
                    <a:pt x="516" y="1827"/>
                  </a:lnTo>
                  <a:lnTo>
                    <a:pt x="656" y="2154"/>
                  </a:lnTo>
                  <a:lnTo>
                    <a:pt x="844" y="2435"/>
                  </a:lnTo>
                  <a:lnTo>
                    <a:pt x="1125" y="2670"/>
                  </a:lnTo>
                  <a:lnTo>
                    <a:pt x="891" y="2763"/>
                  </a:lnTo>
                  <a:lnTo>
                    <a:pt x="656" y="2951"/>
                  </a:lnTo>
                  <a:lnTo>
                    <a:pt x="469" y="3138"/>
                  </a:lnTo>
                  <a:lnTo>
                    <a:pt x="329" y="3372"/>
                  </a:lnTo>
                  <a:lnTo>
                    <a:pt x="188" y="3606"/>
                  </a:lnTo>
                  <a:lnTo>
                    <a:pt x="48" y="3840"/>
                  </a:lnTo>
                  <a:lnTo>
                    <a:pt x="1" y="4121"/>
                  </a:lnTo>
                  <a:lnTo>
                    <a:pt x="1" y="4402"/>
                  </a:lnTo>
                  <a:lnTo>
                    <a:pt x="1" y="7868"/>
                  </a:lnTo>
                  <a:lnTo>
                    <a:pt x="3794" y="7868"/>
                  </a:lnTo>
                  <a:lnTo>
                    <a:pt x="3794" y="4402"/>
                  </a:lnTo>
                  <a:lnTo>
                    <a:pt x="3794" y="4121"/>
                  </a:lnTo>
                  <a:lnTo>
                    <a:pt x="3700" y="3840"/>
                  </a:lnTo>
                  <a:lnTo>
                    <a:pt x="3607" y="3606"/>
                  </a:lnTo>
                  <a:lnTo>
                    <a:pt x="3466" y="3372"/>
                  </a:lnTo>
                  <a:lnTo>
                    <a:pt x="3326" y="3138"/>
                  </a:lnTo>
                  <a:lnTo>
                    <a:pt x="3138" y="2951"/>
                  </a:lnTo>
                  <a:lnTo>
                    <a:pt x="2904" y="2763"/>
                  </a:lnTo>
                  <a:lnTo>
                    <a:pt x="2670" y="2670"/>
                  </a:lnTo>
                  <a:lnTo>
                    <a:pt x="2951" y="2435"/>
                  </a:lnTo>
                  <a:lnTo>
                    <a:pt x="3138" y="2154"/>
                  </a:lnTo>
                  <a:lnTo>
                    <a:pt x="3279" y="1827"/>
                  </a:lnTo>
                  <a:lnTo>
                    <a:pt x="3326" y="1452"/>
                  </a:lnTo>
                  <a:lnTo>
                    <a:pt x="3279" y="1171"/>
                  </a:lnTo>
                  <a:lnTo>
                    <a:pt x="3232" y="890"/>
                  </a:lnTo>
                  <a:lnTo>
                    <a:pt x="3091" y="656"/>
                  </a:lnTo>
                  <a:lnTo>
                    <a:pt x="2904" y="422"/>
                  </a:lnTo>
                  <a:lnTo>
                    <a:pt x="2717" y="234"/>
                  </a:lnTo>
                  <a:lnTo>
                    <a:pt x="2436" y="141"/>
                  </a:lnTo>
                  <a:lnTo>
                    <a:pt x="2202" y="4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32"/>
          <p:cNvGrpSpPr/>
          <p:nvPr/>
        </p:nvGrpSpPr>
        <p:grpSpPr>
          <a:xfrm>
            <a:off x="4864847" y="3391867"/>
            <a:ext cx="231828" cy="228599"/>
            <a:chOff x="4016025" y="1997025"/>
            <a:chExt cx="324325" cy="324300"/>
          </a:xfrm>
        </p:grpSpPr>
        <p:sp>
          <p:nvSpPr>
            <p:cNvPr id="1434" name="Google Shape;1434;p32"/>
            <p:cNvSpPr/>
            <p:nvPr/>
          </p:nvSpPr>
          <p:spPr>
            <a:xfrm>
              <a:off x="4067550" y="2015750"/>
              <a:ext cx="91350" cy="129975"/>
            </a:xfrm>
            <a:custGeom>
              <a:avLst/>
              <a:gdLst/>
              <a:ahLst/>
              <a:cxnLst/>
              <a:rect l="l" t="t" r="r" b="b"/>
              <a:pathLst>
                <a:path w="3654" h="5199" extrusionOk="0">
                  <a:moveTo>
                    <a:pt x="3653" y="0"/>
                  </a:moveTo>
                  <a:lnTo>
                    <a:pt x="3138" y="47"/>
                  </a:lnTo>
                  <a:lnTo>
                    <a:pt x="2623" y="188"/>
                  </a:lnTo>
                  <a:lnTo>
                    <a:pt x="2154" y="281"/>
                  </a:lnTo>
                  <a:lnTo>
                    <a:pt x="1686" y="469"/>
                  </a:lnTo>
                  <a:lnTo>
                    <a:pt x="1218" y="703"/>
                  </a:lnTo>
                  <a:lnTo>
                    <a:pt x="796" y="937"/>
                  </a:lnTo>
                  <a:lnTo>
                    <a:pt x="375" y="1218"/>
                  </a:lnTo>
                  <a:lnTo>
                    <a:pt x="0" y="1546"/>
                  </a:lnTo>
                  <a:lnTo>
                    <a:pt x="3653" y="519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177600" y="2167925"/>
              <a:ext cx="142850" cy="153400"/>
            </a:xfrm>
            <a:custGeom>
              <a:avLst/>
              <a:gdLst/>
              <a:ahLst/>
              <a:cxnLst/>
              <a:rect l="l" t="t" r="r" b="b"/>
              <a:pathLst>
                <a:path w="5714" h="6136" extrusionOk="0">
                  <a:moveTo>
                    <a:pt x="0" y="1"/>
                  </a:moveTo>
                  <a:lnTo>
                    <a:pt x="0" y="6136"/>
                  </a:lnTo>
                  <a:lnTo>
                    <a:pt x="609" y="6042"/>
                  </a:lnTo>
                  <a:lnTo>
                    <a:pt x="1171" y="5948"/>
                  </a:lnTo>
                  <a:lnTo>
                    <a:pt x="1733" y="5761"/>
                  </a:lnTo>
                  <a:lnTo>
                    <a:pt x="2248" y="5527"/>
                  </a:lnTo>
                  <a:lnTo>
                    <a:pt x="2763" y="5246"/>
                  </a:lnTo>
                  <a:lnTo>
                    <a:pt x="3231" y="4965"/>
                  </a:lnTo>
                  <a:lnTo>
                    <a:pt x="3653" y="4590"/>
                  </a:lnTo>
                  <a:lnTo>
                    <a:pt x="4074" y="4216"/>
                  </a:lnTo>
                  <a:lnTo>
                    <a:pt x="4449" y="3794"/>
                  </a:lnTo>
                  <a:lnTo>
                    <a:pt x="4777" y="3326"/>
                  </a:lnTo>
                  <a:lnTo>
                    <a:pt x="5058" y="2811"/>
                  </a:lnTo>
                  <a:lnTo>
                    <a:pt x="5292" y="2296"/>
                  </a:lnTo>
                  <a:lnTo>
                    <a:pt x="5479" y="1780"/>
                  </a:lnTo>
                  <a:lnTo>
                    <a:pt x="5620" y="1219"/>
                  </a:lnTo>
                  <a:lnTo>
                    <a:pt x="5713" y="610"/>
                  </a:lnTo>
                  <a:lnTo>
                    <a:pt x="5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016025" y="2067250"/>
              <a:ext cx="142875" cy="254075"/>
            </a:xfrm>
            <a:custGeom>
              <a:avLst/>
              <a:gdLst/>
              <a:ahLst/>
              <a:cxnLst/>
              <a:rect l="l" t="t" r="r" b="b"/>
              <a:pathLst>
                <a:path w="5715" h="10163" extrusionOk="0">
                  <a:moveTo>
                    <a:pt x="1499" y="1"/>
                  </a:moveTo>
                  <a:lnTo>
                    <a:pt x="1172" y="422"/>
                  </a:lnTo>
                  <a:lnTo>
                    <a:pt x="891" y="890"/>
                  </a:lnTo>
                  <a:lnTo>
                    <a:pt x="610" y="1359"/>
                  </a:lnTo>
                  <a:lnTo>
                    <a:pt x="376" y="1827"/>
                  </a:lnTo>
                  <a:lnTo>
                    <a:pt x="235" y="2389"/>
                  </a:lnTo>
                  <a:lnTo>
                    <a:pt x="95" y="2904"/>
                  </a:lnTo>
                  <a:lnTo>
                    <a:pt x="1" y="3466"/>
                  </a:lnTo>
                  <a:lnTo>
                    <a:pt x="1" y="4028"/>
                  </a:lnTo>
                  <a:lnTo>
                    <a:pt x="1" y="4637"/>
                  </a:lnTo>
                  <a:lnTo>
                    <a:pt x="95" y="5246"/>
                  </a:lnTo>
                  <a:lnTo>
                    <a:pt x="235" y="5807"/>
                  </a:lnTo>
                  <a:lnTo>
                    <a:pt x="422" y="6323"/>
                  </a:lnTo>
                  <a:lnTo>
                    <a:pt x="657" y="6838"/>
                  </a:lnTo>
                  <a:lnTo>
                    <a:pt x="937" y="7353"/>
                  </a:lnTo>
                  <a:lnTo>
                    <a:pt x="1265" y="7821"/>
                  </a:lnTo>
                  <a:lnTo>
                    <a:pt x="1640" y="8243"/>
                  </a:lnTo>
                  <a:lnTo>
                    <a:pt x="2061" y="8617"/>
                  </a:lnTo>
                  <a:lnTo>
                    <a:pt x="2483" y="8992"/>
                  </a:lnTo>
                  <a:lnTo>
                    <a:pt x="2951" y="9273"/>
                  </a:lnTo>
                  <a:lnTo>
                    <a:pt x="3466" y="9554"/>
                  </a:lnTo>
                  <a:lnTo>
                    <a:pt x="3981" y="9788"/>
                  </a:lnTo>
                  <a:lnTo>
                    <a:pt x="4543" y="9975"/>
                  </a:lnTo>
                  <a:lnTo>
                    <a:pt x="5105" y="10069"/>
                  </a:lnTo>
                  <a:lnTo>
                    <a:pt x="5714" y="10163"/>
                  </a:lnTo>
                  <a:lnTo>
                    <a:pt x="5714" y="4215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209200" y="1997025"/>
              <a:ext cx="131150" cy="131125"/>
            </a:xfrm>
            <a:custGeom>
              <a:avLst/>
              <a:gdLst/>
              <a:ahLst/>
              <a:cxnLst/>
              <a:rect l="l" t="t" r="r" b="b"/>
              <a:pathLst>
                <a:path w="5246" h="5245" extrusionOk="0">
                  <a:moveTo>
                    <a:pt x="1" y="0"/>
                  </a:moveTo>
                  <a:lnTo>
                    <a:pt x="1" y="5245"/>
                  </a:lnTo>
                  <a:lnTo>
                    <a:pt x="5246" y="5245"/>
                  </a:lnTo>
                  <a:lnTo>
                    <a:pt x="5152" y="4730"/>
                  </a:lnTo>
                  <a:lnTo>
                    <a:pt x="5011" y="4261"/>
                  </a:lnTo>
                  <a:lnTo>
                    <a:pt x="4824" y="3793"/>
                  </a:lnTo>
                  <a:lnTo>
                    <a:pt x="4637" y="3325"/>
                  </a:lnTo>
                  <a:lnTo>
                    <a:pt x="4403" y="2903"/>
                  </a:lnTo>
                  <a:lnTo>
                    <a:pt x="4122" y="2482"/>
                  </a:lnTo>
                  <a:lnTo>
                    <a:pt x="3841" y="2107"/>
                  </a:lnTo>
                  <a:lnTo>
                    <a:pt x="3513" y="1733"/>
                  </a:lnTo>
                  <a:lnTo>
                    <a:pt x="3138" y="1405"/>
                  </a:lnTo>
                  <a:lnTo>
                    <a:pt x="2764" y="1077"/>
                  </a:lnTo>
                  <a:lnTo>
                    <a:pt x="2342" y="843"/>
                  </a:lnTo>
                  <a:lnTo>
                    <a:pt x="1921" y="562"/>
                  </a:lnTo>
                  <a:lnTo>
                    <a:pt x="1452" y="375"/>
                  </a:lnTo>
                  <a:lnTo>
                    <a:pt x="984" y="234"/>
                  </a:lnTo>
                  <a:lnTo>
                    <a:pt x="469" y="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32"/>
          <p:cNvGrpSpPr/>
          <p:nvPr/>
        </p:nvGrpSpPr>
        <p:grpSpPr>
          <a:xfrm>
            <a:off x="4047325" y="3391867"/>
            <a:ext cx="231828" cy="228599"/>
            <a:chOff x="4775825" y="1997025"/>
            <a:chExt cx="324325" cy="324300"/>
          </a:xfrm>
        </p:grpSpPr>
        <p:sp>
          <p:nvSpPr>
            <p:cNvPr id="1439" name="Google Shape;1439;p32"/>
            <p:cNvSpPr/>
            <p:nvPr/>
          </p:nvSpPr>
          <p:spPr>
            <a:xfrm>
              <a:off x="4947925" y="2201900"/>
              <a:ext cx="51550" cy="51525"/>
            </a:xfrm>
            <a:custGeom>
              <a:avLst/>
              <a:gdLst/>
              <a:ahLst/>
              <a:cxnLst/>
              <a:rect l="l" t="t" r="r" b="b"/>
              <a:pathLst>
                <a:path w="2062" h="2061" extrusionOk="0">
                  <a:moveTo>
                    <a:pt x="1265" y="0"/>
                  </a:moveTo>
                  <a:lnTo>
                    <a:pt x="1218" y="234"/>
                  </a:lnTo>
                  <a:lnTo>
                    <a:pt x="1125" y="468"/>
                  </a:lnTo>
                  <a:lnTo>
                    <a:pt x="984" y="656"/>
                  </a:lnTo>
                  <a:lnTo>
                    <a:pt x="844" y="843"/>
                  </a:lnTo>
                  <a:lnTo>
                    <a:pt x="656" y="983"/>
                  </a:lnTo>
                  <a:lnTo>
                    <a:pt x="469" y="1124"/>
                  </a:lnTo>
                  <a:lnTo>
                    <a:pt x="235" y="1218"/>
                  </a:lnTo>
                  <a:lnTo>
                    <a:pt x="1" y="1311"/>
                  </a:lnTo>
                  <a:lnTo>
                    <a:pt x="1" y="2060"/>
                  </a:lnTo>
                  <a:lnTo>
                    <a:pt x="375" y="1967"/>
                  </a:lnTo>
                  <a:lnTo>
                    <a:pt x="750" y="1826"/>
                  </a:lnTo>
                  <a:lnTo>
                    <a:pt x="1078" y="1639"/>
                  </a:lnTo>
                  <a:lnTo>
                    <a:pt x="1359" y="1405"/>
                  </a:lnTo>
                  <a:lnTo>
                    <a:pt x="1593" y="1077"/>
                  </a:lnTo>
                  <a:lnTo>
                    <a:pt x="1827" y="749"/>
                  </a:lnTo>
                  <a:lnTo>
                    <a:pt x="1968" y="421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4947925" y="2131650"/>
              <a:ext cx="51550" cy="51525"/>
            </a:xfrm>
            <a:custGeom>
              <a:avLst/>
              <a:gdLst/>
              <a:ahLst/>
              <a:cxnLst/>
              <a:rect l="l" t="t" r="r" b="b"/>
              <a:pathLst>
                <a:path w="2062" h="2061" extrusionOk="0">
                  <a:moveTo>
                    <a:pt x="1" y="0"/>
                  </a:moveTo>
                  <a:lnTo>
                    <a:pt x="1" y="796"/>
                  </a:lnTo>
                  <a:lnTo>
                    <a:pt x="235" y="843"/>
                  </a:lnTo>
                  <a:lnTo>
                    <a:pt x="469" y="937"/>
                  </a:lnTo>
                  <a:lnTo>
                    <a:pt x="656" y="1077"/>
                  </a:lnTo>
                  <a:lnTo>
                    <a:pt x="844" y="1218"/>
                  </a:lnTo>
                  <a:lnTo>
                    <a:pt x="984" y="1405"/>
                  </a:lnTo>
                  <a:lnTo>
                    <a:pt x="1125" y="1639"/>
                  </a:lnTo>
                  <a:lnTo>
                    <a:pt x="1218" y="1827"/>
                  </a:lnTo>
                  <a:lnTo>
                    <a:pt x="1265" y="2061"/>
                  </a:lnTo>
                  <a:lnTo>
                    <a:pt x="2061" y="2061"/>
                  </a:lnTo>
                  <a:lnTo>
                    <a:pt x="1968" y="1686"/>
                  </a:lnTo>
                  <a:lnTo>
                    <a:pt x="1827" y="1311"/>
                  </a:lnTo>
                  <a:lnTo>
                    <a:pt x="1593" y="984"/>
                  </a:lnTo>
                  <a:lnTo>
                    <a:pt x="1359" y="703"/>
                  </a:lnTo>
                  <a:lnTo>
                    <a:pt x="1078" y="469"/>
                  </a:lnTo>
                  <a:lnTo>
                    <a:pt x="750" y="234"/>
                  </a:lnTo>
                  <a:lnTo>
                    <a:pt x="375" y="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877675" y="2201900"/>
              <a:ext cx="51550" cy="51525"/>
            </a:xfrm>
            <a:custGeom>
              <a:avLst/>
              <a:gdLst/>
              <a:ahLst/>
              <a:cxnLst/>
              <a:rect l="l" t="t" r="r" b="b"/>
              <a:pathLst>
                <a:path w="2062" h="2061" extrusionOk="0">
                  <a:moveTo>
                    <a:pt x="1" y="0"/>
                  </a:moveTo>
                  <a:lnTo>
                    <a:pt x="95" y="421"/>
                  </a:lnTo>
                  <a:lnTo>
                    <a:pt x="235" y="749"/>
                  </a:lnTo>
                  <a:lnTo>
                    <a:pt x="422" y="1077"/>
                  </a:lnTo>
                  <a:lnTo>
                    <a:pt x="703" y="1405"/>
                  </a:lnTo>
                  <a:lnTo>
                    <a:pt x="984" y="1639"/>
                  </a:lnTo>
                  <a:lnTo>
                    <a:pt x="1312" y="1826"/>
                  </a:lnTo>
                  <a:lnTo>
                    <a:pt x="1640" y="1967"/>
                  </a:lnTo>
                  <a:lnTo>
                    <a:pt x="2061" y="2060"/>
                  </a:lnTo>
                  <a:lnTo>
                    <a:pt x="2061" y="1311"/>
                  </a:lnTo>
                  <a:lnTo>
                    <a:pt x="1827" y="1218"/>
                  </a:lnTo>
                  <a:lnTo>
                    <a:pt x="1593" y="1124"/>
                  </a:lnTo>
                  <a:lnTo>
                    <a:pt x="1406" y="983"/>
                  </a:lnTo>
                  <a:lnTo>
                    <a:pt x="1219" y="843"/>
                  </a:lnTo>
                  <a:lnTo>
                    <a:pt x="1078" y="656"/>
                  </a:lnTo>
                  <a:lnTo>
                    <a:pt x="938" y="468"/>
                  </a:lnTo>
                  <a:lnTo>
                    <a:pt x="844" y="234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915150" y="2169100"/>
              <a:ext cx="46850" cy="48025"/>
            </a:xfrm>
            <a:custGeom>
              <a:avLst/>
              <a:gdLst/>
              <a:ahLst/>
              <a:cxnLst/>
              <a:rect l="l" t="t" r="r" b="b"/>
              <a:pathLst>
                <a:path w="1874" h="1921" extrusionOk="0">
                  <a:moveTo>
                    <a:pt x="750" y="1"/>
                  </a:moveTo>
                  <a:lnTo>
                    <a:pt x="562" y="94"/>
                  </a:lnTo>
                  <a:lnTo>
                    <a:pt x="422" y="141"/>
                  </a:lnTo>
                  <a:lnTo>
                    <a:pt x="281" y="282"/>
                  </a:lnTo>
                  <a:lnTo>
                    <a:pt x="141" y="422"/>
                  </a:lnTo>
                  <a:lnTo>
                    <a:pt x="47" y="610"/>
                  </a:lnTo>
                  <a:lnTo>
                    <a:pt x="0" y="750"/>
                  </a:lnTo>
                  <a:lnTo>
                    <a:pt x="0" y="937"/>
                  </a:lnTo>
                  <a:lnTo>
                    <a:pt x="0" y="1125"/>
                  </a:lnTo>
                  <a:lnTo>
                    <a:pt x="47" y="1312"/>
                  </a:lnTo>
                  <a:lnTo>
                    <a:pt x="141" y="1452"/>
                  </a:lnTo>
                  <a:lnTo>
                    <a:pt x="235" y="1640"/>
                  </a:lnTo>
                  <a:lnTo>
                    <a:pt x="375" y="1733"/>
                  </a:lnTo>
                  <a:lnTo>
                    <a:pt x="562" y="1827"/>
                  </a:lnTo>
                  <a:lnTo>
                    <a:pt x="750" y="1874"/>
                  </a:lnTo>
                  <a:lnTo>
                    <a:pt x="937" y="1921"/>
                  </a:lnTo>
                  <a:lnTo>
                    <a:pt x="1124" y="1874"/>
                  </a:lnTo>
                  <a:lnTo>
                    <a:pt x="1312" y="1827"/>
                  </a:lnTo>
                  <a:lnTo>
                    <a:pt x="1452" y="1733"/>
                  </a:lnTo>
                  <a:lnTo>
                    <a:pt x="1593" y="1640"/>
                  </a:lnTo>
                  <a:lnTo>
                    <a:pt x="1733" y="1499"/>
                  </a:lnTo>
                  <a:lnTo>
                    <a:pt x="1827" y="1312"/>
                  </a:lnTo>
                  <a:lnTo>
                    <a:pt x="1874" y="1125"/>
                  </a:lnTo>
                  <a:lnTo>
                    <a:pt x="1874" y="937"/>
                  </a:lnTo>
                  <a:lnTo>
                    <a:pt x="1874" y="750"/>
                  </a:lnTo>
                  <a:lnTo>
                    <a:pt x="1827" y="610"/>
                  </a:lnTo>
                  <a:lnTo>
                    <a:pt x="1733" y="422"/>
                  </a:lnTo>
                  <a:lnTo>
                    <a:pt x="1593" y="282"/>
                  </a:lnTo>
                  <a:lnTo>
                    <a:pt x="1452" y="141"/>
                  </a:lnTo>
                  <a:lnTo>
                    <a:pt x="1312" y="9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877675" y="2131650"/>
              <a:ext cx="51550" cy="51525"/>
            </a:xfrm>
            <a:custGeom>
              <a:avLst/>
              <a:gdLst/>
              <a:ahLst/>
              <a:cxnLst/>
              <a:rect l="l" t="t" r="r" b="b"/>
              <a:pathLst>
                <a:path w="2062" h="2061" extrusionOk="0">
                  <a:moveTo>
                    <a:pt x="2061" y="0"/>
                  </a:moveTo>
                  <a:lnTo>
                    <a:pt x="1640" y="94"/>
                  </a:lnTo>
                  <a:lnTo>
                    <a:pt x="1312" y="234"/>
                  </a:lnTo>
                  <a:lnTo>
                    <a:pt x="984" y="469"/>
                  </a:lnTo>
                  <a:lnTo>
                    <a:pt x="703" y="703"/>
                  </a:lnTo>
                  <a:lnTo>
                    <a:pt x="422" y="984"/>
                  </a:lnTo>
                  <a:lnTo>
                    <a:pt x="235" y="1311"/>
                  </a:lnTo>
                  <a:lnTo>
                    <a:pt x="95" y="1686"/>
                  </a:lnTo>
                  <a:lnTo>
                    <a:pt x="1" y="2061"/>
                  </a:lnTo>
                  <a:lnTo>
                    <a:pt x="750" y="2061"/>
                  </a:lnTo>
                  <a:lnTo>
                    <a:pt x="844" y="1827"/>
                  </a:lnTo>
                  <a:lnTo>
                    <a:pt x="938" y="1639"/>
                  </a:lnTo>
                  <a:lnTo>
                    <a:pt x="1078" y="1405"/>
                  </a:lnTo>
                  <a:lnTo>
                    <a:pt x="1219" y="1218"/>
                  </a:lnTo>
                  <a:lnTo>
                    <a:pt x="1406" y="1077"/>
                  </a:lnTo>
                  <a:lnTo>
                    <a:pt x="1593" y="937"/>
                  </a:lnTo>
                  <a:lnTo>
                    <a:pt x="1827" y="843"/>
                  </a:lnTo>
                  <a:lnTo>
                    <a:pt x="2061" y="796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4775825" y="2057900"/>
              <a:ext cx="324325" cy="263425"/>
            </a:xfrm>
            <a:custGeom>
              <a:avLst/>
              <a:gdLst/>
              <a:ahLst/>
              <a:cxnLst/>
              <a:rect l="l" t="t" r="r" b="b"/>
              <a:pathLst>
                <a:path w="12973" h="10537" extrusionOk="0">
                  <a:moveTo>
                    <a:pt x="6885" y="1405"/>
                  </a:moveTo>
                  <a:lnTo>
                    <a:pt x="6885" y="2201"/>
                  </a:lnTo>
                  <a:lnTo>
                    <a:pt x="7400" y="2295"/>
                  </a:lnTo>
                  <a:lnTo>
                    <a:pt x="7915" y="2482"/>
                  </a:lnTo>
                  <a:lnTo>
                    <a:pt x="8383" y="2763"/>
                  </a:lnTo>
                  <a:lnTo>
                    <a:pt x="8805" y="3138"/>
                  </a:lnTo>
                  <a:lnTo>
                    <a:pt x="9132" y="3512"/>
                  </a:lnTo>
                  <a:lnTo>
                    <a:pt x="9413" y="3981"/>
                  </a:lnTo>
                  <a:lnTo>
                    <a:pt x="9601" y="4496"/>
                  </a:lnTo>
                  <a:lnTo>
                    <a:pt x="9694" y="5011"/>
                  </a:lnTo>
                  <a:lnTo>
                    <a:pt x="10491" y="5011"/>
                  </a:lnTo>
                  <a:lnTo>
                    <a:pt x="10491" y="5760"/>
                  </a:lnTo>
                  <a:lnTo>
                    <a:pt x="9694" y="5760"/>
                  </a:lnTo>
                  <a:lnTo>
                    <a:pt x="9601" y="6322"/>
                  </a:lnTo>
                  <a:lnTo>
                    <a:pt x="9413" y="6837"/>
                  </a:lnTo>
                  <a:lnTo>
                    <a:pt x="9132" y="7259"/>
                  </a:lnTo>
                  <a:lnTo>
                    <a:pt x="8805" y="7680"/>
                  </a:lnTo>
                  <a:lnTo>
                    <a:pt x="8383" y="8008"/>
                  </a:lnTo>
                  <a:lnTo>
                    <a:pt x="7915" y="8289"/>
                  </a:lnTo>
                  <a:lnTo>
                    <a:pt x="7400" y="8476"/>
                  </a:lnTo>
                  <a:lnTo>
                    <a:pt x="6885" y="8617"/>
                  </a:lnTo>
                  <a:lnTo>
                    <a:pt x="6885" y="9366"/>
                  </a:lnTo>
                  <a:lnTo>
                    <a:pt x="6135" y="9366"/>
                  </a:lnTo>
                  <a:lnTo>
                    <a:pt x="6135" y="8617"/>
                  </a:lnTo>
                  <a:lnTo>
                    <a:pt x="5573" y="8476"/>
                  </a:lnTo>
                  <a:lnTo>
                    <a:pt x="5058" y="8289"/>
                  </a:lnTo>
                  <a:lnTo>
                    <a:pt x="4637" y="8008"/>
                  </a:lnTo>
                  <a:lnTo>
                    <a:pt x="4215" y="7680"/>
                  </a:lnTo>
                  <a:lnTo>
                    <a:pt x="3888" y="7259"/>
                  </a:lnTo>
                  <a:lnTo>
                    <a:pt x="3607" y="6837"/>
                  </a:lnTo>
                  <a:lnTo>
                    <a:pt x="3419" y="6322"/>
                  </a:lnTo>
                  <a:lnTo>
                    <a:pt x="3279" y="5760"/>
                  </a:lnTo>
                  <a:lnTo>
                    <a:pt x="2530" y="5760"/>
                  </a:lnTo>
                  <a:lnTo>
                    <a:pt x="2530" y="5011"/>
                  </a:lnTo>
                  <a:lnTo>
                    <a:pt x="3279" y="5011"/>
                  </a:lnTo>
                  <a:lnTo>
                    <a:pt x="3419" y="4496"/>
                  </a:lnTo>
                  <a:lnTo>
                    <a:pt x="3607" y="3981"/>
                  </a:lnTo>
                  <a:lnTo>
                    <a:pt x="3888" y="3512"/>
                  </a:lnTo>
                  <a:lnTo>
                    <a:pt x="4215" y="3138"/>
                  </a:lnTo>
                  <a:lnTo>
                    <a:pt x="4637" y="2763"/>
                  </a:lnTo>
                  <a:lnTo>
                    <a:pt x="5058" y="2482"/>
                  </a:lnTo>
                  <a:lnTo>
                    <a:pt x="5573" y="2295"/>
                  </a:lnTo>
                  <a:lnTo>
                    <a:pt x="6135" y="2201"/>
                  </a:lnTo>
                  <a:lnTo>
                    <a:pt x="6135" y="1405"/>
                  </a:lnTo>
                  <a:close/>
                  <a:moveTo>
                    <a:pt x="6510" y="0"/>
                  </a:moveTo>
                  <a:lnTo>
                    <a:pt x="1" y="2388"/>
                  </a:lnTo>
                  <a:lnTo>
                    <a:pt x="1" y="10537"/>
                  </a:lnTo>
                  <a:lnTo>
                    <a:pt x="12972" y="10537"/>
                  </a:lnTo>
                  <a:lnTo>
                    <a:pt x="12972" y="2388"/>
                  </a:lnTo>
                  <a:lnTo>
                    <a:pt x="65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775825" y="1997025"/>
              <a:ext cx="324325" cy="100700"/>
            </a:xfrm>
            <a:custGeom>
              <a:avLst/>
              <a:gdLst/>
              <a:ahLst/>
              <a:cxnLst/>
              <a:rect l="l" t="t" r="r" b="b"/>
              <a:pathLst>
                <a:path w="12973" h="4028" extrusionOk="0">
                  <a:moveTo>
                    <a:pt x="6510" y="0"/>
                  </a:moveTo>
                  <a:lnTo>
                    <a:pt x="1" y="2388"/>
                  </a:lnTo>
                  <a:lnTo>
                    <a:pt x="1" y="4027"/>
                  </a:lnTo>
                  <a:lnTo>
                    <a:pt x="6510" y="1592"/>
                  </a:lnTo>
                  <a:lnTo>
                    <a:pt x="12972" y="4027"/>
                  </a:lnTo>
                  <a:lnTo>
                    <a:pt x="12972" y="2388"/>
                  </a:lnTo>
                  <a:lnTo>
                    <a:pt x="65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6" name="Google Shape;1446;p32"/>
          <p:cNvSpPr/>
          <p:nvPr/>
        </p:nvSpPr>
        <p:spPr>
          <a:xfrm>
            <a:off x="3652374" y="2736098"/>
            <a:ext cx="231828" cy="201372"/>
          </a:xfrm>
          <a:custGeom>
            <a:avLst/>
            <a:gdLst/>
            <a:ahLst/>
            <a:cxnLst/>
            <a:rect l="l" t="t" r="r" b="b"/>
            <a:pathLst>
              <a:path w="12973" h="11427" extrusionOk="0">
                <a:moveTo>
                  <a:pt x="4871" y="3231"/>
                </a:moveTo>
                <a:lnTo>
                  <a:pt x="5386" y="3747"/>
                </a:lnTo>
                <a:lnTo>
                  <a:pt x="4590" y="4543"/>
                </a:lnTo>
                <a:lnTo>
                  <a:pt x="5386" y="5386"/>
                </a:lnTo>
                <a:lnTo>
                  <a:pt x="4871" y="5901"/>
                </a:lnTo>
                <a:lnTo>
                  <a:pt x="3513" y="4543"/>
                </a:lnTo>
                <a:lnTo>
                  <a:pt x="4871" y="3231"/>
                </a:lnTo>
                <a:close/>
                <a:moveTo>
                  <a:pt x="8430" y="2669"/>
                </a:moveTo>
                <a:lnTo>
                  <a:pt x="8430" y="4917"/>
                </a:lnTo>
                <a:lnTo>
                  <a:pt x="6884" y="4917"/>
                </a:lnTo>
                <a:lnTo>
                  <a:pt x="6884" y="5713"/>
                </a:lnTo>
                <a:lnTo>
                  <a:pt x="8430" y="5713"/>
                </a:lnTo>
                <a:lnTo>
                  <a:pt x="8430" y="6463"/>
                </a:lnTo>
                <a:lnTo>
                  <a:pt x="6135" y="6463"/>
                </a:lnTo>
                <a:lnTo>
                  <a:pt x="6135" y="4168"/>
                </a:lnTo>
                <a:lnTo>
                  <a:pt x="7634" y="4168"/>
                </a:lnTo>
                <a:lnTo>
                  <a:pt x="7634" y="3419"/>
                </a:lnTo>
                <a:lnTo>
                  <a:pt x="6135" y="3419"/>
                </a:lnTo>
                <a:lnTo>
                  <a:pt x="6135" y="2669"/>
                </a:lnTo>
                <a:close/>
                <a:moveTo>
                  <a:pt x="11474" y="2669"/>
                </a:moveTo>
                <a:lnTo>
                  <a:pt x="11474" y="3419"/>
                </a:lnTo>
                <a:lnTo>
                  <a:pt x="9928" y="3419"/>
                </a:lnTo>
                <a:lnTo>
                  <a:pt x="9928" y="4168"/>
                </a:lnTo>
                <a:lnTo>
                  <a:pt x="11474" y="4168"/>
                </a:lnTo>
                <a:lnTo>
                  <a:pt x="11474" y="6463"/>
                </a:lnTo>
                <a:lnTo>
                  <a:pt x="9179" y="6463"/>
                </a:lnTo>
                <a:lnTo>
                  <a:pt x="9179" y="2669"/>
                </a:lnTo>
                <a:close/>
                <a:moveTo>
                  <a:pt x="1" y="0"/>
                </a:moveTo>
                <a:lnTo>
                  <a:pt x="1" y="750"/>
                </a:lnTo>
                <a:lnTo>
                  <a:pt x="1218" y="750"/>
                </a:lnTo>
                <a:lnTo>
                  <a:pt x="2576" y="7306"/>
                </a:lnTo>
                <a:lnTo>
                  <a:pt x="1733" y="7493"/>
                </a:lnTo>
                <a:lnTo>
                  <a:pt x="1499" y="7586"/>
                </a:lnTo>
                <a:lnTo>
                  <a:pt x="1312" y="7680"/>
                </a:lnTo>
                <a:lnTo>
                  <a:pt x="1171" y="7774"/>
                </a:lnTo>
                <a:lnTo>
                  <a:pt x="1031" y="7914"/>
                </a:lnTo>
                <a:lnTo>
                  <a:pt x="937" y="8102"/>
                </a:lnTo>
                <a:lnTo>
                  <a:pt x="844" y="8289"/>
                </a:lnTo>
                <a:lnTo>
                  <a:pt x="797" y="8476"/>
                </a:lnTo>
                <a:lnTo>
                  <a:pt x="750" y="8710"/>
                </a:lnTo>
                <a:lnTo>
                  <a:pt x="797" y="8945"/>
                </a:lnTo>
                <a:lnTo>
                  <a:pt x="844" y="9179"/>
                </a:lnTo>
                <a:lnTo>
                  <a:pt x="984" y="9366"/>
                </a:lnTo>
                <a:lnTo>
                  <a:pt x="1125" y="9553"/>
                </a:lnTo>
                <a:lnTo>
                  <a:pt x="1312" y="9741"/>
                </a:lnTo>
                <a:lnTo>
                  <a:pt x="1499" y="9834"/>
                </a:lnTo>
                <a:lnTo>
                  <a:pt x="1733" y="9881"/>
                </a:lnTo>
                <a:lnTo>
                  <a:pt x="1967" y="9928"/>
                </a:lnTo>
                <a:lnTo>
                  <a:pt x="2389" y="9928"/>
                </a:lnTo>
                <a:lnTo>
                  <a:pt x="2342" y="10115"/>
                </a:lnTo>
                <a:lnTo>
                  <a:pt x="2342" y="10303"/>
                </a:lnTo>
                <a:lnTo>
                  <a:pt x="2342" y="10537"/>
                </a:lnTo>
                <a:lnTo>
                  <a:pt x="2436" y="10771"/>
                </a:lnTo>
                <a:lnTo>
                  <a:pt x="2529" y="10958"/>
                </a:lnTo>
                <a:lnTo>
                  <a:pt x="2670" y="11099"/>
                </a:lnTo>
                <a:lnTo>
                  <a:pt x="2857" y="11239"/>
                </a:lnTo>
                <a:lnTo>
                  <a:pt x="3045" y="11380"/>
                </a:lnTo>
                <a:lnTo>
                  <a:pt x="3232" y="11426"/>
                </a:lnTo>
                <a:lnTo>
                  <a:pt x="3700" y="11426"/>
                </a:lnTo>
                <a:lnTo>
                  <a:pt x="3934" y="11380"/>
                </a:lnTo>
                <a:lnTo>
                  <a:pt x="4122" y="11239"/>
                </a:lnTo>
                <a:lnTo>
                  <a:pt x="4262" y="11099"/>
                </a:lnTo>
                <a:lnTo>
                  <a:pt x="4403" y="10958"/>
                </a:lnTo>
                <a:lnTo>
                  <a:pt x="4543" y="10771"/>
                </a:lnTo>
                <a:lnTo>
                  <a:pt x="4590" y="10537"/>
                </a:lnTo>
                <a:lnTo>
                  <a:pt x="4590" y="10303"/>
                </a:lnTo>
                <a:lnTo>
                  <a:pt x="4590" y="10115"/>
                </a:lnTo>
                <a:lnTo>
                  <a:pt x="4543" y="9928"/>
                </a:lnTo>
                <a:lnTo>
                  <a:pt x="9975" y="9928"/>
                </a:lnTo>
                <a:lnTo>
                  <a:pt x="9928" y="10115"/>
                </a:lnTo>
                <a:lnTo>
                  <a:pt x="9928" y="10303"/>
                </a:lnTo>
                <a:lnTo>
                  <a:pt x="9975" y="10537"/>
                </a:lnTo>
                <a:lnTo>
                  <a:pt x="10022" y="10771"/>
                </a:lnTo>
                <a:lnTo>
                  <a:pt x="10116" y="10958"/>
                </a:lnTo>
                <a:lnTo>
                  <a:pt x="10256" y="11099"/>
                </a:lnTo>
                <a:lnTo>
                  <a:pt x="10443" y="11239"/>
                </a:lnTo>
                <a:lnTo>
                  <a:pt x="10631" y="11380"/>
                </a:lnTo>
                <a:lnTo>
                  <a:pt x="10818" y="11426"/>
                </a:lnTo>
                <a:lnTo>
                  <a:pt x="11286" y="11426"/>
                </a:lnTo>
                <a:lnTo>
                  <a:pt x="11521" y="11380"/>
                </a:lnTo>
                <a:lnTo>
                  <a:pt x="11708" y="11239"/>
                </a:lnTo>
                <a:lnTo>
                  <a:pt x="11895" y="11099"/>
                </a:lnTo>
                <a:lnTo>
                  <a:pt x="12036" y="10958"/>
                </a:lnTo>
                <a:lnTo>
                  <a:pt x="12129" y="10771"/>
                </a:lnTo>
                <a:lnTo>
                  <a:pt x="12176" y="10537"/>
                </a:lnTo>
                <a:lnTo>
                  <a:pt x="12223" y="10303"/>
                </a:lnTo>
                <a:lnTo>
                  <a:pt x="12176" y="10115"/>
                </a:lnTo>
                <a:lnTo>
                  <a:pt x="12129" y="9928"/>
                </a:lnTo>
                <a:lnTo>
                  <a:pt x="12972" y="9928"/>
                </a:lnTo>
                <a:lnTo>
                  <a:pt x="12972" y="9179"/>
                </a:lnTo>
                <a:lnTo>
                  <a:pt x="1967" y="9179"/>
                </a:lnTo>
                <a:lnTo>
                  <a:pt x="1827" y="9132"/>
                </a:lnTo>
                <a:lnTo>
                  <a:pt x="1640" y="9038"/>
                </a:lnTo>
                <a:lnTo>
                  <a:pt x="1546" y="8898"/>
                </a:lnTo>
                <a:lnTo>
                  <a:pt x="1499" y="8710"/>
                </a:lnTo>
                <a:lnTo>
                  <a:pt x="1546" y="8523"/>
                </a:lnTo>
                <a:lnTo>
                  <a:pt x="1640" y="8429"/>
                </a:lnTo>
                <a:lnTo>
                  <a:pt x="1733" y="8289"/>
                </a:lnTo>
                <a:lnTo>
                  <a:pt x="1874" y="8242"/>
                </a:lnTo>
                <a:lnTo>
                  <a:pt x="3091" y="7961"/>
                </a:lnTo>
                <a:lnTo>
                  <a:pt x="12972" y="7961"/>
                </a:lnTo>
                <a:lnTo>
                  <a:pt x="12972" y="1124"/>
                </a:lnTo>
                <a:lnTo>
                  <a:pt x="2061" y="1124"/>
                </a:lnTo>
                <a:lnTo>
                  <a:pt x="18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32"/>
          <p:cNvSpPr/>
          <p:nvPr/>
        </p:nvSpPr>
        <p:spPr>
          <a:xfrm>
            <a:off x="3821307" y="2804957"/>
            <a:ext cx="13403" cy="14045"/>
          </a:xfrm>
          <a:custGeom>
            <a:avLst/>
            <a:gdLst/>
            <a:ahLst/>
            <a:cxnLst/>
            <a:rect l="l" t="t" r="r" b="b"/>
            <a:pathLst>
              <a:path w="750" h="797" extrusionOk="0">
                <a:moveTo>
                  <a:pt x="0" y="0"/>
                </a:moveTo>
                <a:lnTo>
                  <a:pt x="0" y="796"/>
                </a:lnTo>
                <a:lnTo>
                  <a:pt x="750" y="796"/>
                </a:lnTo>
                <a:lnTo>
                  <a:pt x="7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85;p32">
            <a:extLst>
              <a:ext uri="{FF2B5EF4-FFF2-40B4-BE49-F238E27FC236}">
                <a16:creationId xmlns:a16="http://schemas.microsoft.com/office/drawing/2014/main" id="{8AD24931-2F31-1BEB-2FDB-26AE7FCBB66A}"/>
              </a:ext>
            </a:extLst>
          </p:cNvPr>
          <p:cNvSpPr/>
          <p:nvPr/>
        </p:nvSpPr>
        <p:spPr>
          <a:xfrm flipH="1">
            <a:off x="2214950" y="662367"/>
            <a:ext cx="3624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Related to Design</a:t>
            </a:r>
            <a:endParaRPr sz="24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29"/>
          <p:cNvGrpSpPr/>
          <p:nvPr/>
        </p:nvGrpSpPr>
        <p:grpSpPr>
          <a:xfrm>
            <a:off x="3142707" y="1324650"/>
            <a:ext cx="2858586" cy="2844202"/>
            <a:chOff x="3232919" y="1324650"/>
            <a:chExt cx="2858586" cy="2844202"/>
          </a:xfrm>
        </p:grpSpPr>
        <p:sp>
          <p:nvSpPr>
            <p:cNvPr id="1287" name="Google Shape;1287;p29"/>
            <p:cNvSpPr/>
            <p:nvPr/>
          </p:nvSpPr>
          <p:spPr>
            <a:xfrm>
              <a:off x="3638162" y="1722701"/>
              <a:ext cx="2048100" cy="204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grpSp>
          <p:nvGrpSpPr>
            <p:cNvPr id="1288" name="Google Shape;1288;p29"/>
            <p:cNvGrpSpPr/>
            <p:nvPr/>
          </p:nvGrpSpPr>
          <p:grpSpPr>
            <a:xfrm>
              <a:off x="3232919" y="1324650"/>
              <a:ext cx="2858586" cy="2844202"/>
              <a:chOff x="3148881" y="1324650"/>
              <a:chExt cx="2858586" cy="2844202"/>
            </a:xfrm>
          </p:grpSpPr>
          <p:sp>
            <p:nvSpPr>
              <p:cNvPr id="1289" name="Google Shape;1289;p29"/>
              <p:cNvSpPr/>
              <p:nvPr/>
            </p:nvSpPr>
            <p:spPr>
              <a:xfrm>
                <a:off x="3340221" y="1324650"/>
                <a:ext cx="2475904" cy="867504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741" extrusionOk="0">
                    <a:moveTo>
                      <a:pt x="232" y="741"/>
                    </a:moveTo>
                    <a:cubicBezTo>
                      <a:pt x="1" y="607"/>
                      <a:pt x="1" y="607"/>
                      <a:pt x="1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210" y="244"/>
                      <a:pt x="602" y="0"/>
                      <a:pt x="1052" y="0"/>
                    </a:cubicBezTo>
                    <a:cubicBezTo>
                      <a:pt x="1501" y="0"/>
                      <a:pt x="1893" y="244"/>
                      <a:pt x="2103" y="607"/>
                    </a:cubicBezTo>
                    <a:cubicBezTo>
                      <a:pt x="2103" y="607"/>
                      <a:pt x="2103" y="607"/>
                      <a:pt x="2103" y="607"/>
                    </a:cubicBezTo>
                    <a:cubicBezTo>
                      <a:pt x="1871" y="741"/>
                      <a:pt x="1871" y="741"/>
                      <a:pt x="1871" y="741"/>
                    </a:cubicBezTo>
                    <a:cubicBezTo>
                      <a:pt x="1708" y="458"/>
                      <a:pt x="1402" y="268"/>
                      <a:pt x="1052" y="268"/>
                    </a:cubicBezTo>
                    <a:cubicBezTo>
                      <a:pt x="1052" y="268"/>
                      <a:pt x="1052" y="268"/>
                      <a:pt x="1052" y="268"/>
                    </a:cubicBezTo>
                    <a:cubicBezTo>
                      <a:pt x="701" y="268"/>
                      <a:pt x="396" y="458"/>
                      <a:pt x="232" y="7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3148881" y="2035341"/>
                <a:ext cx="1430010" cy="213351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821" extrusionOk="0">
                    <a:moveTo>
                      <a:pt x="163" y="0"/>
                    </a:moveTo>
                    <a:cubicBezTo>
                      <a:pt x="394" y="134"/>
                      <a:pt x="394" y="134"/>
                      <a:pt x="394" y="134"/>
                    </a:cubicBezTo>
                    <a:cubicBezTo>
                      <a:pt x="314" y="273"/>
                      <a:pt x="268" y="434"/>
                      <a:pt x="268" y="607"/>
                    </a:cubicBezTo>
                    <a:cubicBezTo>
                      <a:pt x="268" y="779"/>
                      <a:pt x="314" y="941"/>
                      <a:pt x="394" y="1080"/>
                    </a:cubicBezTo>
                    <a:cubicBezTo>
                      <a:pt x="558" y="1363"/>
                      <a:pt x="863" y="1553"/>
                      <a:pt x="1214" y="1553"/>
                    </a:cubicBezTo>
                    <a:cubicBezTo>
                      <a:pt x="1214" y="1821"/>
                      <a:pt x="1214" y="1821"/>
                      <a:pt x="1214" y="1821"/>
                    </a:cubicBezTo>
                    <a:cubicBezTo>
                      <a:pt x="764" y="1821"/>
                      <a:pt x="372" y="1577"/>
                      <a:pt x="162" y="1214"/>
                    </a:cubicBezTo>
                    <a:cubicBezTo>
                      <a:pt x="59" y="1035"/>
                      <a:pt x="0" y="828"/>
                      <a:pt x="0" y="607"/>
                    </a:cubicBezTo>
                    <a:cubicBezTo>
                      <a:pt x="0" y="386"/>
                      <a:pt x="59" y="178"/>
                      <a:pt x="162" y="0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1" name="Google Shape;1291;p29"/>
              <p:cNvSpPr/>
              <p:nvPr/>
            </p:nvSpPr>
            <p:spPr>
              <a:xfrm>
                <a:off x="4578892" y="2035341"/>
                <a:ext cx="1428574" cy="2133511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21" extrusionOk="0">
                    <a:moveTo>
                      <a:pt x="819" y="134"/>
                    </a:moveTo>
                    <a:cubicBezTo>
                      <a:pt x="1051" y="0"/>
                      <a:pt x="1051" y="0"/>
                      <a:pt x="1051" y="0"/>
                    </a:cubicBezTo>
                    <a:cubicBezTo>
                      <a:pt x="1051" y="0"/>
                      <a:pt x="1051" y="0"/>
                      <a:pt x="1051" y="0"/>
                    </a:cubicBezTo>
                    <a:cubicBezTo>
                      <a:pt x="1154" y="178"/>
                      <a:pt x="1213" y="386"/>
                      <a:pt x="1213" y="607"/>
                    </a:cubicBezTo>
                    <a:cubicBezTo>
                      <a:pt x="1213" y="828"/>
                      <a:pt x="1154" y="1035"/>
                      <a:pt x="1051" y="1214"/>
                    </a:cubicBezTo>
                    <a:cubicBezTo>
                      <a:pt x="841" y="1577"/>
                      <a:pt x="449" y="1821"/>
                      <a:pt x="0" y="1821"/>
                    </a:cubicBezTo>
                    <a:cubicBezTo>
                      <a:pt x="0" y="1553"/>
                      <a:pt x="0" y="1553"/>
                      <a:pt x="0" y="1553"/>
                    </a:cubicBezTo>
                    <a:cubicBezTo>
                      <a:pt x="0" y="1553"/>
                      <a:pt x="0" y="1553"/>
                      <a:pt x="0" y="1553"/>
                    </a:cubicBezTo>
                    <a:cubicBezTo>
                      <a:pt x="350" y="1553"/>
                      <a:pt x="656" y="1363"/>
                      <a:pt x="819" y="1080"/>
                    </a:cubicBezTo>
                    <a:cubicBezTo>
                      <a:pt x="819" y="1080"/>
                      <a:pt x="819" y="1080"/>
                      <a:pt x="819" y="1080"/>
                    </a:cubicBezTo>
                    <a:cubicBezTo>
                      <a:pt x="899" y="941"/>
                      <a:pt x="945" y="779"/>
                      <a:pt x="945" y="607"/>
                    </a:cubicBezTo>
                    <a:cubicBezTo>
                      <a:pt x="945" y="434"/>
                      <a:pt x="899" y="273"/>
                      <a:pt x="819" y="1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6262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292" name="Google Shape;1292;p29"/>
          <p:cNvSpPr txBox="1">
            <a:spLocks noGrp="1"/>
          </p:cNvSpPr>
          <p:nvPr>
            <p:ph type="title"/>
          </p:nvPr>
        </p:nvSpPr>
        <p:spPr>
          <a:xfrm>
            <a:off x="719999" y="1495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Non-Functional Requirements</a:t>
            </a:r>
            <a:endParaRPr dirty="0"/>
          </a:p>
        </p:txBody>
      </p:sp>
      <p:sp>
        <p:nvSpPr>
          <p:cNvPr id="1293" name="Google Shape;1293;p29"/>
          <p:cNvSpPr/>
          <p:nvPr/>
        </p:nvSpPr>
        <p:spPr>
          <a:xfrm>
            <a:off x="6345940" y="2627806"/>
            <a:ext cx="272448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Framework: Node.js with Express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Library: Tensor Flow.js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Cloud Infrastructure: Cloud Platform (AWS):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4" name="Google Shape;1294;p29"/>
          <p:cNvSpPr/>
          <p:nvPr/>
        </p:nvSpPr>
        <p:spPr>
          <a:xfrm>
            <a:off x="6345941" y="2409293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BackEnd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95" name="Google Shape;1295;p29"/>
          <p:cNvSpPr/>
          <p:nvPr/>
        </p:nvSpPr>
        <p:spPr>
          <a:xfrm>
            <a:off x="6234693" y="2493698"/>
            <a:ext cx="109800" cy="1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96" name="Google Shape;1296;p29"/>
          <p:cNvSpPr/>
          <p:nvPr/>
        </p:nvSpPr>
        <p:spPr>
          <a:xfrm>
            <a:off x="-304800" y="1752789"/>
            <a:ext cx="3508101" cy="94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Language: </a:t>
            </a:r>
            <a:r>
              <a:rPr lang="en-US" sz="12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Javascript</a:t>
            </a: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Framework: React-Native</a:t>
            </a:r>
          </a:p>
          <a:p>
            <a:pPr marL="171450" lvl="0" indent="-17145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Library:  Redux, React Navigation, Glide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7" name="Google Shape;1297;p29"/>
          <p:cNvSpPr/>
          <p:nvPr/>
        </p:nvSpPr>
        <p:spPr>
          <a:xfrm>
            <a:off x="427818" y="1439400"/>
            <a:ext cx="247590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Front End Tools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98" name="Google Shape;1298;p29"/>
          <p:cNvSpPr/>
          <p:nvPr/>
        </p:nvSpPr>
        <p:spPr>
          <a:xfrm>
            <a:off x="2877340" y="1517031"/>
            <a:ext cx="109800" cy="1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99" name="Google Shape;1299;p29"/>
          <p:cNvSpPr/>
          <p:nvPr/>
        </p:nvSpPr>
        <p:spPr>
          <a:xfrm>
            <a:off x="635959" y="3597731"/>
            <a:ext cx="2162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MongoDB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0" name="Google Shape;1300;p29"/>
          <p:cNvSpPr/>
          <p:nvPr/>
        </p:nvSpPr>
        <p:spPr>
          <a:xfrm>
            <a:off x="635959" y="3379218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Database</a:t>
            </a:r>
            <a:endParaRPr sz="1800" b="1" dirty="0">
              <a:solidFill>
                <a:schemeClr val="tx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01" name="Google Shape;1301;p29"/>
          <p:cNvSpPr/>
          <p:nvPr/>
        </p:nvSpPr>
        <p:spPr>
          <a:xfrm>
            <a:off x="2767478" y="3463623"/>
            <a:ext cx="109800" cy="10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02" name="Google Shape;1302;p29"/>
          <p:cNvSpPr/>
          <p:nvPr/>
        </p:nvSpPr>
        <p:spPr>
          <a:xfrm>
            <a:off x="4178850" y="2353601"/>
            <a:ext cx="786300" cy="7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grpSp>
        <p:nvGrpSpPr>
          <p:cNvPr id="1303" name="Google Shape;1303;p29"/>
          <p:cNvGrpSpPr/>
          <p:nvPr/>
        </p:nvGrpSpPr>
        <p:grpSpPr>
          <a:xfrm>
            <a:off x="4420190" y="2613578"/>
            <a:ext cx="303621" cy="266346"/>
            <a:chOff x="5500100" y="1081325"/>
            <a:chExt cx="449875" cy="398125"/>
          </a:xfrm>
        </p:grpSpPr>
        <p:sp>
          <p:nvSpPr>
            <p:cNvPr id="1304" name="Google Shape;1304;p29"/>
            <p:cNvSpPr/>
            <p:nvPr/>
          </p:nvSpPr>
          <p:spPr>
            <a:xfrm>
              <a:off x="5595125" y="1160525"/>
              <a:ext cx="47550" cy="47550"/>
            </a:xfrm>
            <a:custGeom>
              <a:avLst/>
              <a:gdLst/>
              <a:ahLst/>
              <a:cxnLst/>
              <a:rect l="l" t="t" r="r" b="b"/>
              <a:pathLst>
                <a:path w="1902" h="1902" extrusionOk="0">
                  <a:moveTo>
                    <a:pt x="930" y="0"/>
                  </a:moveTo>
                  <a:lnTo>
                    <a:pt x="761" y="43"/>
                  </a:lnTo>
                  <a:lnTo>
                    <a:pt x="592" y="85"/>
                  </a:lnTo>
                  <a:lnTo>
                    <a:pt x="423" y="169"/>
                  </a:lnTo>
                  <a:lnTo>
                    <a:pt x="297" y="296"/>
                  </a:lnTo>
                  <a:lnTo>
                    <a:pt x="170" y="423"/>
                  </a:lnTo>
                  <a:lnTo>
                    <a:pt x="85" y="592"/>
                  </a:lnTo>
                  <a:lnTo>
                    <a:pt x="43" y="761"/>
                  </a:lnTo>
                  <a:lnTo>
                    <a:pt x="1" y="930"/>
                  </a:lnTo>
                  <a:lnTo>
                    <a:pt x="43" y="1141"/>
                  </a:lnTo>
                  <a:lnTo>
                    <a:pt x="85" y="1310"/>
                  </a:lnTo>
                  <a:lnTo>
                    <a:pt x="170" y="1479"/>
                  </a:lnTo>
                  <a:lnTo>
                    <a:pt x="297" y="1606"/>
                  </a:lnTo>
                  <a:lnTo>
                    <a:pt x="423" y="1732"/>
                  </a:lnTo>
                  <a:lnTo>
                    <a:pt x="592" y="1817"/>
                  </a:lnTo>
                  <a:lnTo>
                    <a:pt x="761" y="1859"/>
                  </a:lnTo>
                  <a:lnTo>
                    <a:pt x="930" y="1901"/>
                  </a:lnTo>
                  <a:lnTo>
                    <a:pt x="1141" y="1859"/>
                  </a:lnTo>
                  <a:lnTo>
                    <a:pt x="1310" y="1817"/>
                  </a:lnTo>
                  <a:lnTo>
                    <a:pt x="1479" y="1732"/>
                  </a:lnTo>
                  <a:lnTo>
                    <a:pt x="1606" y="1606"/>
                  </a:lnTo>
                  <a:lnTo>
                    <a:pt x="1733" y="1479"/>
                  </a:lnTo>
                  <a:lnTo>
                    <a:pt x="1817" y="1310"/>
                  </a:lnTo>
                  <a:lnTo>
                    <a:pt x="1859" y="1141"/>
                  </a:lnTo>
                  <a:lnTo>
                    <a:pt x="1902" y="930"/>
                  </a:lnTo>
                  <a:lnTo>
                    <a:pt x="1859" y="761"/>
                  </a:lnTo>
                  <a:lnTo>
                    <a:pt x="1817" y="592"/>
                  </a:lnTo>
                  <a:lnTo>
                    <a:pt x="1733" y="423"/>
                  </a:lnTo>
                  <a:lnTo>
                    <a:pt x="1606" y="296"/>
                  </a:lnTo>
                  <a:lnTo>
                    <a:pt x="1479" y="169"/>
                  </a:lnTo>
                  <a:lnTo>
                    <a:pt x="1310" y="85"/>
                  </a:lnTo>
                  <a:lnTo>
                    <a:pt x="1141" y="43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5579300" y="1234450"/>
              <a:ext cx="79225" cy="84500"/>
            </a:xfrm>
            <a:custGeom>
              <a:avLst/>
              <a:gdLst/>
              <a:ahLst/>
              <a:cxnLst/>
              <a:rect l="l" t="t" r="r" b="b"/>
              <a:pathLst>
                <a:path w="3169" h="3380" extrusionOk="0">
                  <a:moveTo>
                    <a:pt x="1267" y="0"/>
                  </a:moveTo>
                  <a:lnTo>
                    <a:pt x="972" y="127"/>
                  </a:lnTo>
                  <a:lnTo>
                    <a:pt x="676" y="254"/>
                  </a:lnTo>
                  <a:lnTo>
                    <a:pt x="465" y="465"/>
                  </a:lnTo>
                  <a:lnTo>
                    <a:pt x="254" y="676"/>
                  </a:lnTo>
                  <a:lnTo>
                    <a:pt x="127" y="972"/>
                  </a:lnTo>
                  <a:lnTo>
                    <a:pt x="0" y="1267"/>
                  </a:lnTo>
                  <a:lnTo>
                    <a:pt x="0" y="1563"/>
                  </a:lnTo>
                  <a:lnTo>
                    <a:pt x="0" y="3379"/>
                  </a:lnTo>
                  <a:lnTo>
                    <a:pt x="3168" y="3379"/>
                  </a:lnTo>
                  <a:lnTo>
                    <a:pt x="3168" y="1563"/>
                  </a:lnTo>
                  <a:lnTo>
                    <a:pt x="3126" y="1267"/>
                  </a:lnTo>
                  <a:lnTo>
                    <a:pt x="3041" y="972"/>
                  </a:lnTo>
                  <a:lnTo>
                    <a:pt x="2915" y="676"/>
                  </a:lnTo>
                  <a:lnTo>
                    <a:pt x="2704" y="465"/>
                  </a:lnTo>
                  <a:lnTo>
                    <a:pt x="2492" y="254"/>
                  </a:lnTo>
                  <a:lnTo>
                    <a:pt x="2197" y="127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5500100" y="1081325"/>
              <a:ext cx="449875" cy="398125"/>
            </a:xfrm>
            <a:custGeom>
              <a:avLst/>
              <a:gdLst/>
              <a:ahLst/>
              <a:cxnLst/>
              <a:rect l="l" t="t" r="r" b="b"/>
              <a:pathLst>
                <a:path w="17995" h="15925" extrusionOk="0">
                  <a:moveTo>
                    <a:pt x="10053" y="4224"/>
                  </a:moveTo>
                  <a:lnTo>
                    <a:pt x="10053" y="6336"/>
                  </a:lnTo>
                  <a:lnTo>
                    <a:pt x="8997" y="6336"/>
                  </a:lnTo>
                  <a:lnTo>
                    <a:pt x="8997" y="4224"/>
                  </a:lnTo>
                  <a:close/>
                  <a:moveTo>
                    <a:pt x="12165" y="3168"/>
                  </a:moveTo>
                  <a:lnTo>
                    <a:pt x="12165" y="6336"/>
                  </a:lnTo>
                  <a:lnTo>
                    <a:pt x="11109" y="6336"/>
                  </a:lnTo>
                  <a:lnTo>
                    <a:pt x="11109" y="3168"/>
                  </a:lnTo>
                  <a:close/>
                  <a:moveTo>
                    <a:pt x="14277" y="2112"/>
                  </a:moveTo>
                  <a:lnTo>
                    <a:pt x="14277" y="6336"/>
                  </a:lnTo>
                  <a:lnTo>
                    <a:pt x="13221" y="6336"/>
                  </a:lnTo>
                  <a:lnTo>
                    <a:pt x="13221" y="2112"/>
                  </a:lnTo>
                  <a:close/>
                  <a:moveTo>
                    <a:pt x="15882" y="7392"/>
                  </a:moveTo>
                  <a:lnTo>
                    <a:pt x="15882" y="8448"/>
                  </a:lnTo>
                  <a:lnTo>
                    <a:pt x="8997" y="8448"/>
                  </a:lnTo>
                  <a:lnTo>
                    <a:pt x="8997" y="7392"/>
                  </a:lnTo>
                  <a:close/>
                  <a:moveTo>
                    <a:pt x="4731" y="2112"/>
                  </a:moveTo>
                  <a:lnTo>
                    <a:pt x="5153" y="2155"/>
                  </a:lnTo>
                  <a:lnTo>
                    <a:pt x="5534" y="2281"/>
                  </a:lnTo>
                  <a:lnTo>
                    <a:pt x="5872" y="2450"/>
                  </a:lnTo>
                  <a:lnTo>
                    <a:pt x="6167" y="2704"/>
                  </a:lnTo>
                  <a:lnTo>
                    <a:pt x="6421" y="3000"/>
                  </a:lnTo>
                  <a:lnTo>
                    <a:pt x="6590" y="3337"/>
                  </a:lnTo>
                  <a:lnTo>
                    <a:pt x="6716" y="3718"/>
                  </a:lnTo>
                  <a:lnTo>
                    <a:pt x="6759" y="4098"/>
                  </a:lnTo>
                  <a:lnTo>
                    <a:pt x="6716" y="4520"/>
                  </a:lnTo>
                  <a:lnTo>
                    <a:pt x="6590" y="4858"/>
                  </a:lnTo>
                  <a:lnTo>
                    <a:pt x="6421" y="5196"/>
                  </a:lnTo>
                  <a:lnTo>
                    <a:pt x="6209" y="5492"/>
                  </a:lnTo>
                  <a:lnTo>
                    <a:pt x="6463" y="5661"/>
                  </a:lnTo>
                  <a:lnTo>
                    <a:pt x="6674" y="5914"/>
                  </a:lnTo>
                  <a:lnTo>
                    <a:pt x="6885" y="6167"/>
                  </a:lnTo>
                  <a:lnTo>
                    <a:pt x="7054" y="6421"/>
                  </a:lnTo>
                  <a:lnTo>
                    <a:pt x="7223" y="6717"/>
                  </a:lnTo>
                  <a:lnTo>
                    <a:pt x="7308" y="7012"/>
                  </a:lnTo>
                  <a:lnTo>
                    <a:pt x="7392" y="7350"/>
                  </a:lnTo>
                  <a:lnTo>
                    <a:pt x="7392" y="7688"/>
                  </a:lnTo>
                  <a:lnTo>
                    <a:pt x="7392" y="10560"/>
                  </a:lnTo>
                  <a:lnTo>
                    <a:pt x="2112" y="10560"/>
                  </a:lnTo>
                  <a:lnTo>
                    <a:pt x="2112" y="7688"/>
                  </a:lnTo>
                  <a:lnTo>
                    <a:pt x="2112" y="7350"/>
                  </a:lnTo>
                  <a:lnTo>
                    <a:pt x="2197" y="7012"/>
                  </a:lnTo>
                  <a:lnTo>
                    <a:pt x="2281" y="6717"/>
                  </a:lnTo>
                  <a:lnTo>
                    <a:pt x="2408" y="6421"/>
                  </a:lnTo>
                  <a:lnTo>
                    <a:pt x="2619" y="6167"/>
                  </a:lnTo>
                  <a:lnTo>
                    <a:pt x="2788" y="5914"/>
                  </a:lnTo>
                  <a:lnTo>
                    <a:pt x="3042" y="5661"/>
                  </a:lnTo>
                  <a:lnTo>
                    <a:pt x="3295" y="5492"/>
                  </a:lnTo>
                  <a:lnTo>
                    <a:pt x="3084" y="5196"/>
                  </a:lnTo>
                  <a:lnTo>
                    <a:pt x="2915" y="4858"/>
                  </a:lnTo>
                  <a:lnTo>
                    <a:pt x="2788" y="4520"/>
                  </a:lnTo>
                  <a:lnTo>
                    <a:pt x="2746" y="4098"/>
                  </a:lnTo>
                  <a:lnTo>
                    <a:pt x="2788" y="3718"/>
                  </a:lnTo>
                  <a:lnTo>
                    <a:pt x="2915" y="3337"/>
                  </a:lnTo>
                  <a:lnTo>
                    <a:pt x="3084" y="3000"/>
                  </a:lnTo>
                  <a:lnTo>
                    <a:pt x="3337" y="2704"/>
                  </a:lnTo>
                  <a:lnTo>
                    <a:pt x="3633" y="2450"/>
                  </a:lnTo>
                  <a:lnTo>
                    <a:pt x="3971" y="2281"/>
                  </a:lnTo>
                  <a:lnTo>
                    <a:pt x="4351" y="2155"/>
                  </a:lnTo>
                  <a:lnTo>
                    <a:pt x="4731" y="2112"/>
                  </a:lnTo>
                  <a:close/>
                  <a:moveTo>
                    <a:pt x="13263" y="9504"/>
                  </a:moveTo>
                  <a:lnTo>
                    <a:pt x="13263" y="10560"/>
                  </a:lnTo>
                  <a:lnTo>
                    <a:pt x="8997" y="10560"/>
                  </a:lnTo>
                  <a:lnTo>
                    <a:pt x="8997" y="9504"/>
                  </a:lnTo>
                  <a:close/>
                  <a:moveTo>
                    <a:pt x="15882" y="9504"/>
                  </a:moveTo>
                  <a:lnTo>
                    <a:pt x="15882" y="10560"/>
                  </a:lnTo>
                  <a:lnTo>
                    <a:pt x="14319" y="10560"/>
                  </a:lnTo>
                  <a:lnTo>
                    <a:pt x="14319" y="9504"/>
                  </a:lnTo>
                  <a:close/>
                  <a:moveTo>
                    <a:pt x="0" y="1"/>
                  </a:moveTo>
                  <a:lnTo>
                    <a:pt x="0" y="12757"/>
                  </a:lnTo>
                  <a:lnTo>
                    <a:pt x="7139" y="12757"/>
                  </a:lnTo>
                  <a:lnTo>
                    <a:pt x="7139" y="14869"/>
                  </a:lnTo>
                  <a:lnTo>
                    <a:pt x="3717" y="14869"/>
                  </a:lnTo>
                  <a:lnTo>
                    <a:pt x="3717" y="15925"/>
                  </a:lnTo>
                  <a:lnTo>
                    <a:pt x="14277" y="15925"/>
                  </a:lnTo>
                  <a:lnTo>
                    <a:pt x="14277" y="14869"/>
                  </a:lnTo>
                  <a:lnTo>
                    <a:pt x="10856" y="14869"/>
                  </a:lnTo>
                  <a:lnTo>
                    <a:pt x="10856" y="12757"/>
                  </a:lnTo>
                  <a:lnTo>
                    <a:pt x="17994" y="12757"/>
                  </a:lnTo>
                  <a:lnTo>
                    <a:pt x="17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85;p32">
            <a:extLst>
              <a:ext uri="{FF2B5EF4-FFF2-40B4-BE49-F238E27FC236}">
                <a16:creationId xmlns:a16="http://schemas.microsoft.com/office/drawing/2014/main" id="{DB28F917-CF2E-3AEB-E1B1-B91347BA4B7A}"/>
              </a:ext>
            </a:extLst>
          </p:cNvPr>
          <p:cNvSpPr/>
          <p:nvPr/>
        </p:nvSpPr>
        <p:spPr>
          <a:xfrm flipH="1">
            <a:off x="2278012" y="780681"/>
            <a:ext cx="3624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Related to Design</a:t>
            </a:r>
            <a:endParaRPr sz="24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36"/>
          <p:cNvSpPr txBox="1">
            <a:spLocks noGrp="1"/>
          </p:cNvSpPr>
          <p:nvPr>
            <p:ph type="title"/>
          </p:nvPr>
        </p:nvSpPr>
        <p:spPr>
          <a:xfrm>
            <a:off x="823952" y="549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Non-Functional Requirements</a:t>
            </a:r>
            <a:endParaRPr dirty="0"/>
          </a:p>
        </p:txBody>
      </p:sp>
      <p:grpSp>
        <p:nvGrpSpPr>
          <p:cNvPr id="1635" name="Google Shape;1635;p36"/>
          <p:cNvGrpSpPr/>
          <p:nvPr/>
        </p:nvGrpSpPr>
        <p:grpSpPr>
          <a:xfrm>
            <a:off x="3178413" y="1819876"/>
            <a:ext cx="2787181" cy="2722164"/>
            <a:chOff x="2917899" y="1286500"/>
            <a:chExt cx="3304305" cy="3227225"/>
          </a:xfrm>
        </p:grpSpPr>
        <p:sp>
          <p:nvSpPr>
            <p:cNvPr id="1636" name="Google Shape;1636;p36"/>
            <p:cNvSpPr/>
            <p:nvPr/>
          </p:nvSpPr>
          <p:spPr>
            <a:xfrm>
              <a:off x="3945479" y="3480496"/>
              <a:ext cx="1143392" cy="917635"/>
            </a:xfrm>
            <a:custGeom>
              <a:avLst/>
              <a:gdLst/>
              <a:ahLst/>
              <a:cxnLst/>
              <a:rect l="l" t="t" r="r" b="b"/>
              <a:pathLst>
                <a:path w="5460" h="4382" extrusionOk="0">
                  <a:moveTo>
                    <a:pt x="1336" y="0"/>
                  </a:moveTo>
                  <a:lnTo>
                    <a:pt x="306" y="111"/>
                  </a:lnTo>
                  <a:lnTo>
                    <a:pt x="0" y="4118"/>
                  </a:lnTo>
                  <a:lnTo>
                    <a:pt x="1405" y="4297"/>
                  </a:lnTo>
                  <a:cubicBezTo>
                    <a:pt x="1861" y="3989"/>
                    <a:pt x="2419" y="3830"/>
                    <a:pt x="2984" y="3830"/>
                  </a:cubicBezTo>
                  <a:cubicBezTo>
                    <a:pt x="3585" y="3830"/>
                    <a:pt x="4193" y="4010"/>
                    <a:pt x="4692" y="4381"/>
                  </a:cubicBezTo>
                  <a:lnTo>
                    <a:pt x="5391" y="4318"/>
                  </a:lnTo>
                  <a:lnTo>
                    <a:pt x="5460" y="42"/>
                  </a:lnTo>
                  <a:lnTo>
                    <a:pt x="4671" y="0"/>
                  </a:lnTo>
                  <a:cubicBezTo>
                    <a:pt x="4179" y="345"/>
                    <a:pt x="3586" y="527"/>
                    <a:pt x="2990" y="527"/>
                  </a:cubicBezTo>
                  <a:cubicBezTo>
                    <a:pt x="2413" y="527"/>
                    <a:pt x="1833" y="357"/>
                    <a:pt x="1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4877148" y="2673008"/>
              <a:ext cx="1193023" cy="1284521"/>
            </a:xfrm>
            <a:custGeom>
              <a:avLst/>
              <a:gdLst/>
              <a:ahLst/>
              <a:cxnLst/>
              <a:rect l="l" t="t" r="r" b="b"/>
              <a:pathLst>
                <a:path w="5697" h="6134" extrusionOk="0">
                  <a:moveTo>
                    <a:pt x="1405" y="1"/>
                  </a:moveTo>
                  <a:lnTo>
                    <a:pt x="1095" y="743"/>
                  </a:lnTo>
                  <a:lnTo>
                    <a:pt x="1053" y="853"/>
                  </a:lnTo>
                  <a:cubicBezTo>
                    <a:pt x="1405" y="1994"/>
                    <a:pt x="1074" y="3178"/>
                    <a:pt x="174" y="3877"/>
                  </a:cubicBezTo>
                  <a:lnTo>
                    <a:pt x="1" y="5192"/>
                  </a:lnTo>
                  <a:lnTo>
                    <a:pt x="4098" y="6133"/>
                  </a:lnTo>
                  <a:lnTo>
                    <a:pt x="4514" y="5213"/>
                  </a:lnTo>
                  <a:lnTo>
                    <a:pt x="4514" y="5192"/>
                  </a:lnTo>
                  <a:cubicBezTo>
                    <a:pt x="4077" y="4009"/>
                    <a:pt x="4514" y="2715"/>
                    <a:pt x="5481" y="2015"/>
                  </a:cubicBezTo>
                  <a:lnTo>
                    <a:pt x="5697" y="1247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3078727" y="2673008"/>
              <a:ext cx="1188625" cy="1284521"/>
            </a:xfrm>
            <a:custGeom>
              <a:avLst/>
              <a:gdLst/>
              <a:ahLst/>
              <a:cxnLst/>
              <a:rect l="l" t="t" r="r" b="b"/>
              <a:pathLst>
                <a:path w="5676" h="6134" extrusionOk="0">
                  <a:moveTo>
                    <a:pt x="4292" y="1"/>
                  </a:moveTo>
                  <a:lnTo>
                    <a:pt x="0" y="1247"/>
                  </a:lnTo>
                  <a:lnTo>
                    <a:pt x="216" y="2015"/>
                  </a:lnTo>
                  <a:cubicBezTo>
                    <a:pt x="1184" y="2715"/>
                    <a:pt x="1599" y="4009"/>
                    <a:pt x="1184" y="5192"/>
                  </a:cubicBezTo>
                  <a:lnTo>
                    <a:pt x="1157" y="5213"/>
                  </a:lnTo>
                  <a:lnTo>
                    <a:pt x="1578" y="6133"/>
                  </a:lnTo>
                  <a:lnTo>
                    <a:pt x="5675" y="5192"/>
                  </a:lnTo>
                  <a:lnTo>
                    <a:pt x="5475" y="3877"/>
                  </a:lnTo>
                  <a:cubicBezTo>
                    <a:pt x="4555" y="3157"/>
                    <a:pt x="4250" y="1926"/>
                    <a:pt x="4602" y="790"/>
                  </a:cubicBezTo>
                  <a:lnTo>
                    <a:pt x="4602" y="743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3316617" y="1571717"/>
              <a:ext cx="1404530" cy="1404513"/>
            </a:xfrm>
            <a:custGeom>
              <a:avLst/>
              <a:gdLst/>
              <a:ahLst/>
              <a:cxnLst/>
              <a:rect l="l" t="t" r="r" b="b"/>
              <a:pathLst>
                <a:path w="6707" h="6707" extrusionOk="0">
                  <a:moveTo>
                    <a:pt x="4034" y="1"/>
                  </a:moveTo>
                  <a:lnTo>
                    <a:pt x="3398" y="479"/>
                  </a:lnTo>
                  <a:cubicBezTo>
                    <a:pt x="3072" y="1620"/>
                    <a:pt x="2020" y="2478"/>
                    <a:pt x="747" y="2478"/>
                  </a:cubicBezTo>
                  <a:lnTo>
                    <a:pt x="0" y="3177"/>
                  </a:lnTo>
                  <a:lnTo>
                    <a:pt x="2304" y="6706"/>
                  </a:lnTo>
                  <a:lnTo>
                    <a:pt x="3466" y="6049"/>
                  </a:lnTo>
                  <a:cubicBezTo>
                    <a:pt x="3834" y="4950"/>
                    <a:pt x="4865" y="4140"/>
                    <a:pt x="6096" y="4140"/>
                  </a:cubicBezTo>
                  <a:lnTo>
                    <a:pt x="6117" y="4140"/>
                  </a:lnTo>
                  <a:lnTo>
                    <a:pt x="6706" y="3614"/>
                  </a:lnTo>
                  <a:lnTo>
                    <a:pt x="4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4427962" y="1576115"/>
              <a:ext cx="1398875" cy="1400115"/>
            </a:xfrm>
            <a:custGeom>
              <a:avLst/>
              <a:gdLst/>
              <a:ahLst/>
              <a:cxnLst/>
              <a:rect l="l" t="t" r="r" b="b"/>
              <a:pathLst>
                <a:path w="6680" h="6686" extrusionOk="0">
                  <a:moveTo>
                    <a:pt x="2651" y="1"/>
                  </a:moveTo>
                  <a:lnTo>
                    <a:pt x="0" y="3593"/>
                  </a:lnTo>
                  <a:lnTo>
                    <a:pt x="589" y="4140"/>
                  </a:lnTo>
                  <a:lnTo>
                    <a:pt x="610" y="4140"/>
                  </a:lnTo>
                  <a:cubicBezTo>
                    <a:pt x="1815" y="4140"/>
                    <a:pt x="2824" y="4955"/>
                    <a:pt x="3177" y="6049"/>
                  </a:cubicBezTo>
                  <a:lnTo>
                    <a:pt x="4381" y="6685"/>
                  </a:lnTo>
                  <a:lnTo>
                    <a:pt x="6680" y="3177"/>
                  </a:lnTo>
                  <a:lnTo>
                    <a:pt x="5959" y="2457"/>
                  </a:lnTo>
                  <a:lnTo>
                    <a:pt x="5938" y="2457"/>
                  </a:lnTo>
                  <a:cubicBezTo>
                    <a:pt x="4686" y="2457"/>
                    <a:pt x="3613" y="1620"/>
                    <a:pt x="3287" y="458"/>
                  </a:cubicBezTo>
                  <a:lnTo>
                    <a:pt x="2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3835329" y="2277641"/>
              <a:ext cx="1478243" cy="147822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3530" y="1"/>
                  </a:moveTo>
                  <a:cubicBezTo>
                    <a:pt x="1578" y="1"/>
                    <a:pt x="1" y="1579"/>
                    <a:pt x="1" y="3530"/>
                  </a:cubicBezTo>
                  <a:cubicBezTo>
                    <a:pt x="1" y="5481"/>
                    <a:pt x="1578" y="7059"/>
                    <a:pt x="3530" y="7059"/>
                  </a:cubicBezTo>
                  <a:cubicBezTo>
                    <a:pt x="5481" y="7059"/>
                    <a:pt x="7059" y="5481"/>
                    <a:pt x="7059" y="3530"/>
                  </a:cubicBezTo>
                  <a:cubicBezTo>
                    <a:pt x="7059" y="1579"/>
                    <a:pt x="5481" y="1"/>
                    <a:pt x="3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4693286" y="3357153"/>
              <a:ext cx="1156585" cy="115657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1" y="0"/>
                    <a:pt x="1" y="1226"/>
                    <a:pt x="1" y="2761"/>
                  </a:cubicBezTo>
                  <a:cubicBezTo>
                    <a:pt x="1" y="4271"/>
                    <a:pt x="1231" y="5522"/>
                    <a:pt x="2762" y="5522"/>
                  </a:cubicBezTo>
                  <a:cubicBezTo>
                    <a:pt x="4277" y="5522"/>
                    <a:pt x="5523" y="4271"/>
                    <a:pt x="5523" y="2761"/>
                  </a:cubicBezTo>
                  <a:cubicBezTo>
                    <a:pt x="5523" y="1226"/>
                    <a:pt x="4277" y="0"/>
                    <a:pt x="2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3299027" y="3357153"/>
              <a:ext cx="1151141" cy="1156571"/>
            </a:xfrm>
            <a:custGeom>
              <a:avLst/>
              <a:gdLst/>
              <a:ahLst/>
              <a:cxnLst/>
              <a:rect l="l" t="t" r="r" b="b"/>
              <a:pathLst>
                <a:path w="5497" h="5523" extrusionOk="0">
                  <a:moveTo>
                    <a:pt x="2761" y="0"/>
                  </a:moveTo>
                  <a:cubicBezTo>
                    <a:pt x="1226" y="0"/>
                    <a:pt x="0" y="1226"/>
                    <a:pt x="0" y="2761"/>
                  </a:cubicBezTo>
                  <a:cubicBezTo>
                    <a:pt x="0" y="4271"/>
                    <a:pt x="1226" y="5522"/>
                    <a:pt x="2761" y="5522"/>
                  </a:cubicBezTo>
                  <a:cubicBezTo>
                    <a:pt x="4271" y="5522"/>
                    <a:pt x="5496" y="4271"/>
                    <a:pt x="5496" y="2761"/>
                  </a:cubicBezTo>
                  <a:cubicBezTo>
                    <a:pt x="5496" y="1226"/>
                    <a:pt x="4271" y="0"/>
                    <a:pt x="2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3996156" y="1286500"/>
              <a:ext cx="1156585" cy="115657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26" y="0"/>
                    <a:pt x="0" y="1252"/>
                    <a:pt x="0" y="2762"/>
                  </a:cubicBezTo>
                  <a:cubicBezTo>
                    <a:pt x="0" y="4297"/>
                    <a:pt x="1226" y="5523"/>
                    <a:pt x="2762" y="5523"/>
                  </a:cubicBezTo>
                  <a:cubicBezTo>
                    <a:pt x="4271" y="5523"/>
                    <a:pt x="5523" y="4297"/>
                    <a:pt x="5523" y="2762"/>
                  </a:cubicBezTo>
                  <a:cubicBezTo>
                    <a:pt x="5523" y="1252"/>
                    <a:pt x="4271" y="0"/>
                    <a:pt x="2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5065618" y="2084983"/>
              <a:ext cx="1156585" cy="115657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1" y="0"/>
                  </a:moveTo>
                  <a:cubicBezTo>
                    <a:pt x="1247" y="0"/>
                    <a:pt x="0" y="1252"/>
                    <a:pt x="0" y="2762"/>
                  </a:cubicBezTo>
                  <a:cubicBezTo>
                    <a:pt x="0" y="4297"/>
                    <a:pt x="1247" y="5523"/>
                    <a:pt x="2761" y="5523"/>
                  </a:cubicBezTo>
                  <a:cubicBezTo>
                    <a:pt x="4292" y="5523"/>
                    <a:pt x="5523" y="4297"/>
                    <a:pt x="5523" y="2762"/>
                  </a:cubicBezTo>
                  <a:cubicBezTo>
                    <a:pt x="5523" y="1252"/>
                    <a:pt x="4292" y="0"/>
                    <a:pt x="2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2917899" y="2084983"/>
              <a:ext cx="1152188" cy="1156571"/>
            </a:xfrm>
            <a:custGeom>
              <a:avLst/>
              <a:gdLst/>
              <a:ahLst/>
              <a:cxnLst/>
              <a:rect l="l" t="t" r="r" b="b"/>
              <a:pathLst>
                <a:path w="5502" h="5523" extrusionOk="0">
                  <a:moveTo>
                    <a:pt x="2762" y="0"/>
                  </a:moveTo>
                  <a:cubicBezTo>
                    <a:pt x="1226" y="0"/>
                    <a:pt x="0" y="1252"/>
                    <a:pt x="0" y="2762"/>
                  </a:cubicBezTo>
                  <a:cubicBezTo>
                    <a:pt x="0" y="4297"/>
                    <a:pt x="1226" y="5523"/>
                    <a:pt x="2762" y="5523"/>
                  </a:cubicBezTo>
                  <a:cubicBezTo>
                    <a:pt x="4271" y="5523"/>
                    <a:pt x="5502" y="4297"/>
                    <a:pt x="5502" y="2762"/>
                  </a:cubicBezTo>
                  <a:cubicBezTo>
                    <a:pt x="5502" y="1252"/>
                    <a:pt x="4271" y="0"/>
                    <a:pt x="2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6"/>
          <p:cNvSpPr/>
          <p:nvPr/>
        </p:nvSpPr>
        <p:spPr>
          <a:xfrm flipH="1">
            <a:off x="3411908" y="1422884"/>
            <a:ext cx="229659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Monetization Strategy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50" name="Google Shape;1650;p36"/>
          <p:cNvSpPr/>
          <p:nvPr/>
        </p:nvSpPr>
        <p:spPr>
          <a:xfrm flipH="1">
            <a:off x="441434" y="2631817"/>
            <a:ext cx="258457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Marketing and User Acquisition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52" name="Google Shape;1652;p36"/>
          <p:cNvSpPr/>
          <p:nvPr/>
        </p:nvSpPr>
        <p:spPr>
          <a:xfrm flipH="1">
            <a:off x="1540862" y="3719688"/>
            <a:ext cx="180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Community Building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54" name="Google Shape;1654;p36"/>
          <p:cNvSpPr/>
          <p:nvPr/>
        </p:nvSpPr>
        <p:spPr>
          <a:xfrm>
            <a:off x="6117995" y="2631819"/>
            <a:ext cx="2500487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Data Management and Analytics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56" name="Google Shape;1656;p36"/>
          <p:cNvSpPr/>
          <p:nvPr/>
        </p:nvSpPr>
        <p:spPr>
          <a:xfrm>
            <a:off x="5804021" y="3719688"/>
            <a:ext cx="250048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Scalability and Sustainability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57" name="Google Shape;1657;p36"/>
          <p:cNvSpPr/>
          <p:nvPr/>
        </p:nvSpPr>
        <p:spPr>
          <a:xfrm>
            <a:off x="4285653" y="1998724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8" name="Google Shape;1658;p36"/>
          <p:cNvSpPr/>
          <p:nvPr/>
        </p:nvSpPr>
        <p:spPr>
          <a:xfrm>
            <a:off x="5248107" y="2668114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9" name="Google Shape;1659;p36"/>
          <p:cNvSpPr/>
          <p:nvPr/>
        </p:nvSpPr>
        <p:spPr>
          <a:xfrm>
            <a:off x="3341653" y="2683974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60" name="Google Shape;1660;p36"/>
          <p:cNvSpPr/>
          <p:nvPr/>
        </p:nvSpPr>
        <p:spPr>
          <a:xfrm>
            <a:off x="3712953" y="3770949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61" name="Google Shape;1661;p36"/>
          <p:cNvSpPr/>
          <p:nvPr/>
        </p:nvSpPr>
        <p:spPr>
          <a:xfrm>
            <a:off x="4872059" y="3770949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662" name="Google Shape;1662;p36"/>
          <p:cNvGrpSpPr/>
          <p:nvPr/>
        </p:nvGrpSpPr>
        <p:grpSpPr>
          <a:xfrm>
            <a:off x="3489165" y="2833161"/>
            <a:ext cx="277655" cy="274325"/>
            <a:chOff x="4016025" y="3393675"/>
            <a:chExt cx="324325" cy="324300"/>
          </a:xfrm>
        </p:grpSpPr>
        <p:sp>
          <p:nvSpPr>
            <p:cNvPr id="1663" name="Google Shape;1663;p36"/>
            <p:cNvSpPr/>
            <p:nvPr/>
          </p:nvSpPr>
          <p:spPr>
            <a:xfrm>
              <a:off x="4244325" y="3564600"/>
              <a:ext cx="18750" cy="96025"/>
            </a:xfrm>
            <a:custGeom>
              <a:avLst/>
              <a:gdLst/>
              <a:ahLst/>
              <a:cxnLst/>
              <a:rect l="l" t="t" r="r" b="b"/>
              <a:pathLst>
                <a:path w="750" h="3841" extrusionOk="0">
                  <a:moveTo>
                    <a:pt x="235" y="0"/>
                  </a:moveTo>
                  <a:lnTo>
                    <a:pt x="94" y="94"/>
                  </a:lnTo>
                  <a:lnTo>
                    <a:pt x="47" y="235"/>
                  </a:lnTo>
                  <a:lnTo>
                    <a:pt x="1" y="375"/>
                  </a:lnTo>
                  <a:lnTo>
                    <a:pt x="1" y="3840"/>
                  </a:lnTo>
                  <a:lnTo>
                    <a:pt x="750" y="3840"/>
                  </a:lnTo>
                  <a:lnTo>
                    <a:pt x="750" y="375"/>
                  </a:lnTo>
                  <a:lnTo>
                    <a:pt x="703" y="235"/>
                  </a:lnTo>
                  <a:lnTo>
                    <a:pt x="656" y="9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4244325" y="352597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5" y="0"/>
                  </a:moveTo>
                  <a:lnTo>
                    <a:pt x="235" y="47"/>
                  </a:lnTo>
                  <a:lnTo>
                    <a:pt x="94" y="141"/>
                  </a:lnTo>
                  <a:lnTo>
                    <a:pt x="47" y="234"/>
                  </a:lnTo>
                  <a:lnTo>
                    <a:pt x="1" y="375"/>
                  </a:lnTo>
                  <a:lnTo>
                    <a:pt x="47" y="515"/>
                  </a:lnTo>
                  <a:lnTo>
                    <a:pt x="94" y="656"/>
                  </a:lnTo>
                  <a:lnTo>
                    <a:pt x="235" y="749"/>
                  </a:lnTo>
                  <a:lnTo>
                    <a:pt x="516" y="749"/>
                  </a:lnTo>
                  <a:lnTo>
                    <a:pt x="656" y="656"/>
                  </a:lnTo>
                  <a:lnTo>
                    <a:pt x="703" y="515"/>
                  </a:lnTo>
                  <a:lnTo>
                    <a:pt x="750" y="375"/>
                  </a:lnTo>
                  <a:lnTo>
                    <a:pt x="703" y="234"/>
                  </a:lnTo>
                  <a:lnTo>
                    <a:pt x="656" y="141"/>
                  </a:lnTo>
                  <a:lnTo>
                    <a:pt x="516" y="4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4168225" y="3583325"/>
              <a:ext cx="18750" cy="77300"/>
            </a:xfrm>
            <a:custGeom>
              <a:avLst/>
              <a:gdLst/>
              <a:ahLst/>
              <a:cxnLst/>
              <a:rect l="l" t="t" r="r" b="b"/>
              <a:pathLst>
                <a:path w="750" h="3092" extrusionOk="0">
                  <a:moveTo>
                    <a:pt x="375" y="1"/>
                  </a:moveTo>
                  <a:lnTo>
                    <a:pt x="235" y="48"/>
                  </a:lnTo>
                  <a:lnTo>
                    <a:pt x="94" y="94"/>
                  </a:lnTo>
                  <a:lnTo>
                    <a:pt x="47" y="235"/>
                  </a:lnTo>
                  <a:lnTo>
                    <a:pt x="1" y="375"/>
                  </a:lnTo>
                  <a:lnTo>
                    <a:pt x="1" y="3091"/>
                  </a:lnTo>
                  <a:lnTo>
                    <a:pt x="750" y="3091"/>
                  </a:lnTo>
                  <a:lnTo>
                    <a:pt x="750" y="375"/>
                  </a:lnTo>
                  <a:lnTo>
                    <a:pt x="750" y="235"/>
                  </a:lnTo>
                  <a:lnTo>
                    <a:pt x="656" y="94"/>
                  </a:lnTo>
                  <a:lnTo>
                    <a:pt x="516" y="48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4168225" y="3544700"/>
              <a:ext cx="18750" cy="19925"/>
            </a:xfrm>
            <a:custGeom>
              <a:avLst/>
              <a:gdLst/>
              <a:ahLst/>
              <a:cxnLst/>
              <a:rect l="l" t="t" r="r" b="b"/>
              <a:pathLst>
                <a:path w="750" h="797" extrusionOk="0">
                  <a:moveTo>
                    <a:pt x="375" y="0"/>
                  </a:moveTo>
                  <a:lnTo>
                    <a:pt x="235" y="47"/>
                  </a:lnTo>
                  <a:lnTo>
                    <a:pt x="94" y="141"/>
                  </a:lnTo>
                  <a:lnTo>
                    <a:pt x="47" y="235"/>
                  </a:lnTo>
                  <a:lnTo>
                    <a:pt x="1" y="422"/>
                  </a:lnTo>
                  <a:lnTo>
                    <a:pt x="47" y="562"/>
                  </a:lnTo>
                  <a:lnTo>
                    <a:pt x="94" y="656"/>
                  </a:lnTo>
                  <a:lnTo>
                    <a:pt x="235" y="750"/>
                  </a:lnTo>
                  <a:lnTo>
                    <a:pt x="375" y="796"/>
                  </a:lnTo>
                  <a:lnTo>
                    <a:pt x="516" y="750"/>
                  </a:lnTo>
                  <a:lnTo>
                    <a:pt x="656" y="656"/>
                  </a:lnTo>
                  <a:lnTo>
                    <a:pt x="750" y="562"/>
                  </a:lnTo>
                  <a:lnTo>
                    <a:pt x="750" y="422"/>
                  </a:lnTo>
                  <a:lnTo>
                    <a:pt x="750" y="235"/>
                  </a:lnTo>
                  <a:lnTo>
                    <a:pt x="656" y="141"/>
                  </a:lnTo>
                  <a:lnTo>
                    <a:pt x="516" y="4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4092125" y="3564600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235" y="0"/>
                  </a:moveTo>
                  <a:lnTo>
                    <a:pt x="94" y="94"/>
                  </a:lnTo>
                  <a:lnTo>
                    <a:pt x="48" y="235"/>
                  </a:lnTo>
                  <a:lnTo>
                    <a:pt x="1" y="375"/>
                  </a:lnTo>
                  <a:lnTo>
                    <a:pt x="48" y="516"/>
                  </a:lnTo>
                  <a:lnTo>
                    <a:pt x="94" y="609"/>
                  </a:lnTo>
                  <a:lnTo>
                    <a:pt x="235" y="703"/>
                  </a:lnTo>
                  <a:lnTo>
                    <a:pt x="375" y="750"/>
                  </a:lnTo>
                  <a:lnTo>
                    <a:pt x="516" y="703"/>
                  </a:lnTo>
                  <a:lnTo>
                    <a:pt x="656" y="609"/>
                  </a:lnTo>
                  <a:lnTo>
                    <a:pt x="750" y="516"/>
                  </a:lnTo>
                  <a:lnTo>
                    <a:pt x="750" y="375"/>
                  </a:lnTo>
                  <a:lnTo>
                    <a:pt x="750" y="235"/>
                  </a:lnTo>
                  <a:lnTo>
                    <a:pt x="656" y="9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4092125" y="3602050"/>
              <a:ext cx="18775" cy="58575"/>
            </a:xfrm>
            <a:custGeom>
              <a:avLst/>
              <a:gdLst/>
              <a:ahLst/>
              <a:cxnLst/>
              <a:rect l="l" t="t" r="r" b="b"/>
              <a:pathLst>
                <a:path w="751" h="2343" extrusionOk="0">
                  <a:moveTo>
                    <a:pt x="375" y="1"/>
                  </a:moveTo>
                  <a:lnTo>
                    <a:pt x="235" y="48"/>
                  </a:lnTo>
                  <a:lnTo>
                    <a:pt x="94" y="95"/>
                  </a:lnTo>
                  <a:lnTo>
                    <a:pt x="48" y="235"/>
                  </a:lnTo>
                  <a:lnTo>
                    <a:pt x="1" y="376"/>
                  </a:lnTo>
                  <a:lnTo>
                    <a:pt x="1" y="2342"/>
                  </a:lnTo>
                  <a:lnTo>
                    <a:pt x="750" y="2342"/>
                  </a:lnTo>
                  <a:lnTo>
                    <a:pt x="750" y="376"/>
                  </a:lnTo>
                  <a:lnTo>
                    <a:pt x="750" y="235"/>
                  </a:lnTo>
                  <a:lnTo>
                    <a:pt x="656" y="95"/>
                  </a:lnTo>
                  <a:lnTo>
                    <a:pt x="516" y="48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4016025" y="3393675"/>
              <a:ext cx="324325" cy="56225"/>
            </a:xfrm>
            <a:custGeom>
              <a:avLst/>
              <a:gdLst/>
              <a:ahLst/>
              <a:cxnLst/>
              <a:rect l="l" t="t" r="r" b="b"/>
              <a:pathLst>
                <a:path w="12973" h="2249" extrusionOk="0">
                  <a:moveTo>
                    <a:pt x="1499" y="750"/>
                  </a:moveTo>
                  <a:lnTo>
                    <a:pt x="1499" y="1499"/>
                  </a:lnTo>
                  <a:lnTo>
                    <a:pt x="750" y="1499"/>
                  </a:lnTo>
                  <a:lnTo>
                    <a:pt x="750" y="750"/>
                  </a:lnTo>
                  <a:close/>
                  <a:moveTo>
                    <a:pt x="3045" y="750"/>
                  </a:moveTo>
                  <a:lnTo>
                    <a:pt x="3045" y="1499"/>
                  </a:lnTo>
                  <a:lnTo>
                    <a:pt x="2249" y="1499"/>
                  </a:lnTo>
                  <a:lnTo>
                    <a:pt x="2249" y="750"/>
                  </a:lnTo>
                  <a:close/>
                  <a:moveTo>
                    <a:pt x="4543" y="750"/>
                  </a:moveTo>
                  <a:lnTo>
                    <a:pt x="4543" y="1499"/>
                  </a:lnTo>
                  <a:lnTo>
                    <a:pt x="3794" y="1499"/>
                  </a:lnTo>
                  <a:lnTo>
                    <a:pt x="3794" y="750"/>
                  </a:lnTo>
                  <a:close/>
                  <a:moveTo>
                    <a:pt x="1" y="0"/>
                  </a:moveTo>
                  <a:lnTo>
                    <a:pt x="1" y="2248"/>
                  </a:lnTo>
                  <a:lnTo>
                    <a:pt x="12973" y="2248"/>
                  </a:lnTo>
                  <a:lnTo>
                    <a:pt x="1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4016025" y="3469775"/>
              <a:ext cx="324325" cy="248200"/>
            </a:xfrm>
            <a:custGeom>
              <a:avLst/>
              <a:gdLst/>
              <a:ahLst/>
              <a:cxnLst/>
              <a:rect l="l" t="t" r="r" b="b"/>
              <a:pathLst>
                <a:path w="12973" h="9928" extrusionOk="0">
                  <a:moveTo>
                    <a:pt x="9741" y="1499"/>
                  </a:moveTo>
                  <a:lnTo>
                    <a:pt x="9929" y="1593"/>
                  </a:lnTo>
                  <a:lnTo>
                    <a:pt x="10163" y="1686"/>
                  </a:lnTo>
                  <a:lnTo>
                    <a:pt x="10303" y="1827"/>
                  </a:lnTo>
                  <a:lnTo>
                    <a:pt x="10444" y="2014"/>
                  </a:lnTo>
                  <a:lnTo>
                    <a:pt x="10537" y="2201"/>
                  </a:lnTo>
                  <a:lnTo>
                    <a:pt x="10631" y="2389"/>
                  </a:lnTo>
                  <a:lnTo>
                    <a:pt x="10631" y="2623"/>
                  </a:lnTo>
                  <a:lnTo>
                    <a:pt x="10631" y="2857"/>
                  </a:lnTo>
                  <a:lnTo>
                    <a:pt x="10584" y="3044"/>
                  </a:lnTo>
                  <a:lnTo>
                    <a:pt x="10491" y="3232"/>
                  </a:lnTo>
                  <a:lnTo>
                    <a:pt x="10350" y="3419"/>
                  </a:lnTo>
                  <a:lnTo>
                    <a:pt x="10491" y="3559"/>
                  </a:lnTo>
                  <a:lnTo>
                    <a:pt x="10584" y="3747"/>
                  </a:lnTo>
                  <a:lnTo>
                    <a:pt x="10631" y="3934"/>
                  </a:lnTo>
                  <a:lnTo>
                    <a:pt x="10631" y="4168"/>
                  </a:lnTo>
                  <a:lnTo>
                    <a:pt x="10631" y="7633"/>
                  </a:lnTo>
                  <a:lnTo>
                    <a:pt x="11427" y="7633"/>
                  </a:lnTo>
                  <a:lnTo>
                    <a:pt x="11427" y="8383"/>
                  </a:lnTo>
                  <a:lnTo>
                    <a:pt x="1499" y="8383"/>
                  </a:lnTo>
                  <a:lnTo>
                    <a:pt x="1499" y="7633"/>
                  </a:lnTo>
                  <a:lnTo>
                    <a:pt x="2296" y="7633"/>
                  </a:lnTo>
                  <a:lnTo>
                    <a:pt x="2296" y="5667"/>
                  </a:lnTo>
                  <a:lnTo>
                    <a:pt x="2296" y="5479"/>
                  </a:lnTo>
                  <a:lnTo>
                    <a:pt x="2389" y="5245"/>
                  </a:lnTo>
                  <a:lnTo>
                    <a:pt x="2436" y="5058"/>
                  </a:lnTo>
                  <a:lnTo>
                    <a:pt x="2576" y="4917"/>
                  </a:lnTo>
                  <a:lnTo>
                    <a:pt x="2436" y="4777"/>
                  </a:lnTo>
                  <a:lnTo>
                    <a:pt x="2389" y="4590"/>
                  </a:lnTo>
                  <a:lnTo>
                    <a:pt x="2296" y="4355"/>
                  </a:lnTo>
                  <a:lnTo>
                    <a:pt x="2296" y="4168"/>
                  </a:lnTo>
                  <a:lnTo>
                    <a:pt x="2296" y="3934"/>
                  </a:lnTo>
                  <a:lnTo>
                    <a:pt x="2389" y="3700"/>
                  </a:lnTo>
                  <a:lnTo>
                    <a:pt x="2483" y="3512"/>
                  </a:lnTo>
                  <a:lnTo>
                    <a:pt x="2623" y="3372"/>
                  </a:lnTo>
                  <a:lnTo>
                    <a:pt x="2811" y="3232"/>
                  </a:lnTo>
                  <a:lnTo>
                    <a:pt x="2998" y="3091"/>
                  </a:lnTo>
                  <a:lnTo>
                    <a:pt x="3185" y="3044"/>
                  </a:lnTo>
                  <a:lnTo>
                    <a:pt x="3419" y="2997"/>
                  </a:lnTo>
                  <a:lnTo>
                    <a:pt x="3654" y="3044"/>
                  </a:lnTo>
                  <a:lnTo>
                    <a:pt x="3888" y="3091"/>
                  </a:lnTo>
                  <a:lnTo>
                    <a:pt x="4075" y="3232"/>
                  </a:lnTo>
                  <a:lnTo>
                    <a:pt x="4215" y="3372"/>
                  </a:lnTo>
                  <a:lnTo>
                    <a:pt x="4356" y="3512"/>
                  </a:lnTo>
                  <a:lnTo>
                    <a:pt x="4496" y="3700"/>
                  </a:lnTo>
                  <a:lnTo>
                    <a:pt x="4543" y="3934"/>
                  </a:lnTo>
                  <a:lnTo>
                    <a:pt x="4590" y="4168"/>
                  </a:lnTo>
                  <a:lnTo>
                    <a:pt x="4543" y="4355"/>
                  </a:lnTo>
                  <a:lnTo>
                    <a:pt x="4496" y="4590"/>
                  </a:lnTo>
                  <a:lnTo>
                    <a:pt x="4403" y="4777"/>
                  </a:lnTo>
                  <a:lnTo>
                    <a:pt x="4262" y="4917"/>
                  </a:lnTo>
                  <a:lnTo>
                    <a:pt x="4403" y="5058"/>
                  </a:lnTo>
                  <a:lnTo>
                    <a:pt x="4496" y="5245"/>
                  </a:lnTo>
                  <a:lnTo>
                    <a:pt x="4543" y="5479"/>
                  </a:lnTo>
                  <a:lnTo>
                    <a:pt x="4590" y="5667"/>
                  </a:lnTo>
                  <a:lnTo>
                    <a:pt x="4590" y="7633"/>
                  </a:lnTo>
                  <a:lnTo>
                    <a:pt x="5339" y="7633"/>
                  </a:lnTo>
                  <a:lnTo>
                    <a:pt x="5339" y="4917"/>
                  </a:lnTo>
                  <a:lnTo>
                    <a:pt x="5339" y="4683"/>
                  </a:lnTo>
                  <a:lnTo>
                    <a:pt x="5386" y="4496"/>
                  </a:lnTo>
                  <a:lnTo>
                    <a:pt x="5480" y="4309"/>
                  </a:lnTo>
                  <a:lnTo>
                    <a:pt x="5620" y="4168"/>
                  </a:lnTo>
                  <a:lnTo>
                    <a:pt x="5480" y="3981"/>
                  </a:lnTo>
                  <a:lnTo>
                    <a:pt x="5386" y="3793"/>
                  </a:lnTo>
                  <a:lnTo>
                    <a:pt x="5339" y="3606"/>
                  </a:lnTo>
                  <a:lnTo>
                    <a:pt x="5339" y="3419"/>
                  </a:lnTo>
                  <a:lnTo>
                    <a:pt x="5339" y="3185"/>
                  </a:lnTo>
                  <a:lnTo>
                    <a:pt x="5433" y="2951"/>
                  </a:lnTo>
                  <a:lnTo>
                    <a:pt x="5527" y="2763"/>
                  </a:lnTo>
                  <a:lnTo>
                    <a:pt x="5667" y="2576"/>
                  </a:lnTo>
                  <a:lnTo>
                    <a:pt x="5855" y="2435"/>
                  </a:lnTo>
                  <a:lnTo>
                    <a:pt x="6042" y="2342"/>
                  </a:lnTo>
                  <a:lnTo>
                    <a:pt x="6229" y="2295"/>
                  </a:lnTo>
                  <a:lnTo>
                    <a:pt x="6463" y="2248"/>
                  </a:lnTo>
                  <a:lnTo>
                    <a:pt x="6697" y="2295"/>
                  </a:lnTo>
                  <a:lnTo>
                    <a:pt x="6932" y="2342"/>
                  </a:lnTo>
                  <a:lnTo>
                    <a:pt x="7119" y="2435"/>
                  </a:lnTo>
                  <a:lnTo>
                    <a:pt x="7259" y="2576"/>
                  </a:lnTo>
                  <a:lnTo>
                    <a:pt x="7400" y="2763"/>
                  </a:lnTo>
                  <a:lnTo>
                    <a:pt x="7540" y="2951"/>
                  </a:lnTo>
                  <a:lnTo>
                    <a:pt x="7587" y="3185"/>
                  </a:lnTo>
                  <a:lnTo>
                    <a:pt x="7587" y="3419"/>
                  </a:lnTo>
                  <a:lnTo>
                    <a:pt x="7587" y="3606"/>
                  </a:lnTo>
                  <a:lnTo>
                    <a:pt x="7540" y="3793"/>
                  </a:lnTo>
                  <a:lnTo>
                    <a:pt x="7447" y="3981"/>
                  </a:lnTo>
                  <a:lnTo>
                    <a:pt x="7306" y="4168"/>
                  </a:lnTo>
                  <a:lnTo>
                    <a:pt x="7447" y="4309"/>
                  </a:lnTo>
                  <a:lnTo>
                    <a:pt x="7540" y="4496"/>
                  </a:lnTo>
                  <a:lnTo>
                    <a:pt x="7587" y="4683"/>
                  </a:lnTo>
                  <a:lnTo>
                    <a:pt x="7587" y="4917"/>
                  </a:lnTo>
                  <a:lnTo>
                    <a:pt x="7587" y="7633"/>
                  </a:lnTo>
                  <a:lnTo>
                    <a:pt x="8383" y="7633"/>
                  </a:lnTo>
                  <a:lnTo>
                    <a:pt x="8383" y="4168"/>
                  </a:lnTo>
                  <a:lnTo>
                    <a:pt x="8383" y="3934"/>
                  </a:lnTo>
                  <a:lnTo>
                    <a:pt x="8430" y="3747"/>
                  </a:lnTo>
                  <a:lnTo>
                    <a:pt x="8524" y="3559"/>
                  </a:lnTo>
                  <a:lnTo>
                    <a:pt x="8664" y="3419"/>
                  </a:lnTo>
                  <a:lnTo>
                    <a:pt x="8524" y="3232"/>
                  </a:lnTo>
                  <a:lnTo>
                    <a:pt x="8430" y="3044"/>
                  </a:lnTo>
                  <a:lnTo>
                    <a:pt x="8383" y="2857"/>
                  </a:lnTo>
                  <a:lnTo>
                    <a:pt x="8383" y="2623"/>
                  </a:lnTo>
                  <a:lnTo>
                    <a:pt x="8383" y="2389"/>
                  </a:lnTo>
                  <a:lnTo>
                    <a:pt x="8477" y="2201"/>
                  </a:lnTo>
                  <a:lnTo>
                    <a:pt x="8571" y="2014"/>
                  </a:lnTo>
                  <a:lnTo>
                    <a:pt x="8711" y="1827"/>
                  </a:lnTo>
                  <a:lnTo>
                    <a:pt x="8852" y="1686"/>
                  </a:lnTo>
                  <a:lnTo>
                    <a:pt x="9086" y="1593"/>
                  </a:lnTo>
                  <a:lnTo>
                    <a:pt x="9273" y="1499"/>
                  </a:lnTo>
                  <a:close/>
                  <a:moveTo>
                    <a:pt x="1" y="0"/>
                  </a:moveTo>
                  <a:lnTo>
                    <a:pt x="1" y="9928"/>
                  </a:lnTo>
                  <a:lnTo>
                    <a:pt x="12973" y="9928"/>
                  </a:lnTo>
                  <a:lnTo>
                    <a:pt x="1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36"/>
          <p:cNvGrpSpPr/>
          <p:nvPr/>
        </p:nvGrpSpPr>
        <p:grpSpPr>
          <a:xfrm>
            <a:off x="3860480" y="3920136"/>
            <a:ext cx="277655" cy="274325"/>
            <a:chOff x="4775825" y="3393675"/>
            <a:chExt cx="324325" cy="324300"/>
          </a:xfrm>
        </p:grpSpPr>
        <p:sp>
          <p:nvSpPr>
            <p:cNvPr id="1672" name="Google Shape;1672;p36"/>
            <p:cNvSpPr/>
            <p:nvPr/>
          </p:nvSpPr>
          <p:spPr>
            <a:xfrm>
              <a:off x="4888225" y="3488500"/>
              <a:ext cx="33975" cy="33975"/>
            </a:xfrm>
            <a:custGeom>
              <a:avLst/>
              <a:gdLst/>
              <a:ahLst/>
              <a:cxnLst/>
              <a:rect l="l" t="t" r="r" b="b"/>
              <a:pathLst>
                <a:path w="1359" h="1359" extrusionOk="0">
                  <a:moveTo>
                    <a:pt x="656" y="1"/>
                  </a:moveTo>
                  <a:lnTo>
                    <a:pt x="422" y="47"/>
                  </a:lnTo>
                  <a:lnTo>
                    <a:pt x="188" y="188"/>
                  </a:lnTo>
                  <a:lnTo>
                    <a:pt x="47" y="422"/>
                  </a:lnTo>
                  <a:lnTo>
                    <a:pt x="0" y="656"/>
                  </a:lnTo>
                  <a:lnTo>
                    <a:pt x="47" y="937"/>
                  </a:lnTo>
                  <a:lnTo>
                    <a:pt x="188" y="1124"/>
                  </a:lnTo>
                  <a:lnTo>
                    <a:pt x="422" y="1265"/>
                  </a:lnTo>
                  <a:lnTo>
                    <a:pt x="656" y="1359"/>
                  </a:lnTo>
                  <a:lnTo>
                    <a:pt x="937" y="1265"/>
                  </a:lnTo>
                  <a:lnTo>
                    <a:pt x="1171" y="1124"/>
                  </a:lnTo>
                  <a:lnTo>
                    <a:pt x="1312" y="937"/>
                  </a:lnTo>
                  <a:lnTo>
                    <a:pt x="1358" y="656"/>
                  </a:lnTo>
                  <a:lnTo>
                    <a:pt x="1312" y="422"/>
                  </a:lnTo>
                  <a:lnTo>
                    <a:pt x="1171" y="188"/>
                  </a:lnTo>
                  <a:lnTo>
                    <a:pt x="937" y="47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4833200" y="3449875"/>
              <a:ext cx="144025" cy="126450"/>
            </a:xfrm>
            <a:custGeom>
              <a:avLst/>
              <a:gdLst/>
              <a:ahLst/>
              <a:cxnLst/>
              <a:rect l="l" t="t" r="r" b="b"/>
              <a:pathLst>
                <a:path w="5761" h="5058" extrusionOk="0">
                  <a:moveTo>
                    <a:pt x="2857" y="0"/>
                  </a:moveTo>
                  <a:lnTo>
                    <a:pt x="2576" y="47"/>
                  </a:lnTo>
                  <a:lnTo>
                    <a:pt x="2295" y="94"/>
                  </a:lnTo>
                  <a:lnTo>
                    <a:pt x="2014" y="141"/>
                  </a:lnTo>
                  <a:lnTo>
                    <a:pt x="1780" y="234"/>
                  </a:lnTo>
                  <a:lnTo>
                    <a:pt x="1265" y="515"/>
                  </a:lnTo>
                  <a:lnTo>
                    <a:pt x="843" y="843"/>
                  </a:lnTo>
                  <a:lnTo>
                    <a:pt x="516" y="1265"/>
                  </a:lnTo>
                  <a:lnTo>
                    <a:pt x="235" y="1780"/>
                  </a:lnTo>
                  <a:lnTo>
                    <a:pt x="141" y="2014"/>
                  </a:lnTo>
                  <a:lnTo>
                    <a:pt x="47" y="2295"/>
                  </a:lnTo>
                  <a:lnTo>
                    <a:pt x="0" y="2576"/>
                  </a:lnTo>
                  <a:lnTo>
                    <a:pt x="0" y="2904"/>
                  </a:lnTo>
                  <a:lnTo>
                    <a:pt x="0" y="3185"/>
                  </a:lnTo>
                  <a:lnTo>
                    <a:pt x="47" y="3512"/>
                  </a:lnTo>
                  <a:lnTo>
                    <a:pt x="141" y="3793"/>
                  </a:lnTo>
                  <a:lnTo>
                    <a:pt x="281" y="4074"/>
                  </a:lnTo>
                  <a:lnTo>
                    <a:pt x="422" y="4355"/>
                  </a:lnTo>
                  <a:lnTo>
                    <a:pt x="562" y="4589"/>
                  </a:lnTo>
                  <a:lnTo>
                    <a:pt x="750" y="4824"/>
                  </a:lnTo>
                  <a:lnTo>
                    <a:pt x="984" y="5058"/>
                  </a:lnTo>
                  <a:lnTo>
                    <a:pt x="984" y="4777"/>
                  </a:lnTo>
                  <a:lnTo>
                    <a:pt x="984" y="4543"/>
                  </a:lnTo>
                  <a:lnTo>
                    <a:pt x="1031" y="4308"/>
                  </a:lnTo>
                  <a:lnTo>
                    <a:pt x="1124" y="4074"/>
                  </a:lnTo>
                  <a:lnTo>
                    <a:pt x="1218" y="3887"/>
                  </a:lnTo>
                  <a:lnTo>
                    <a:pt x="1312" y="3653"/>
                  </a:lnTo>
                  <a:lnTo>
                    <a:pt x="1499" y="3512"/>
                  </a:lnTo>
                  <a:lnTo>
                    <a:pt x="1639" y="3325"/>
                  </a:lnTo>
                  <a:lnTo>
                    <a:pt x="1827" y="3185"/>
                  </a:lnTo>
                  <a:lnTo>
                    <a:pt x="1686" y="2997"/>
                  </a:lnTo>
                  <a:lnTo>
                    <a:pt x="1546" y="2763"/>
                  </a:lnTo>
                  <a:lnTo>
                    <a:pt x="1452" y="2482"/>
                  </a:lnTo>
                  <a:lnTo>
                    <a:pt x="1452" y="2201"/>
                  </a:lnTo>
                  <a:lnTo>
                    <a:pt x="1452" y="1920"/>
                  </a:lnTo>
                  <a:lnTo>
                    <a:pt x="1546" y="1639"/>
                  </a:lnTo>
                  <a:lnTo>
                    <a:pt x="1686" y="1405"/>
                  </a:lnTo>
                  <a:lnTo>
                    <a:pt x="1874" y="1171"/>
                  </a:lnTo>
                  <a:lnTo>
                    <a:pt x="2061" y="1030"/>
                  </a:lnTo>
                  <a:lnTo>
                    <a:pt x="2342" y="890"/>
                  </a:lnTo>
                  <a:lnTo>
                    <a:pt x="2576" y="796"/>
                  </a:lnTo>
                  <a:lnTo>
                    <a:pt x="3185" y="796"/>
                  </a:lnTo>
                  <a:lnTo>
                    <a:pt x="3419" y="890"/>
                  </a:lnTo>
                  <a:lnTo>
                    <a:pt x="3700" y="1030"/>
                  </a:lnTo>
                  <a:lnTo>
                    <a:pt x="3887" y="1171"/>
                  </a:lnTo>
                  <a:lnTo>
                    <a:pt x="4075" y="1405"/>
                  </a:lnTo>
                  <a:lnTo>
                    <a:pt x="4215" y="1639"/>
                  </a:lnTo>
                  <a:lnTo>
                    <a:pt x="4262" y="1920"/>
                  </a:lnTo>
                  <a:lnTo>
                    <a:pt x="4309" y="2201"/>
                  </a:lnTo>
                  <a:lnTo>
                    <a:pt x="4262" y="2482"/>
                  </a:lnTo>
                  <a:lnTo>
                    <a:pt x="4215" y="2763"/>
                  </a:lnTo>
                  <a:lnTo>
                    <a:pt x="4075" y="2997"/>
                  </a:lnTo>
                  <a:lnTo>
                    <a:pt x="3934" y="3185"/>
                  </a:lnTo>
                  <a:lnTo>
                    <a:pt x="4121" y="3325"/>
                  </a:lnTo>
                  <a:lnTo>
                    <a:pt x="4262" y="3512"/>
                  </a:lnTo>
                  <a:lnTo>
                    <a:pt x="4402" y="3653"/>
                  </a:lnTo>
                  <a:lnTo>
                    <a:pt x="4543" y="3887"/>
                  </a:lnTo>
                  <a:lnTo>
                    <a:pt x="4637" y="4074"/>
                  </a:lnTo>
                  <a:lnTo>
                    <a:pt x="4730" y="4308"/>
                  </a:lnTo>
                  <a:lnTo>
                    <a:pt x="4777" y="4543"/>
                  </a:lnTo>
                  <a:lnTo>
                    <a:pt x="4777" y="4777"/>
                  </a:lnTo>
                  <a:lnTo>
                    <a:pt x="4777" y="5058"/>
                  </a:lnTo>
                  <a:lnTo>
                    <a:pt x="5011" y="4824"/>
                  </a:lnTo>
                  <a:lnTo>
                    <a:pt x="5198" y="4589"/>
                  </a:lnTo>
                  <a:lnTo>
                    <a:pt x="5339" y="4355"/>
                  </a:lnTo>
                  <a:lnTo>
                    <a:pt x="5479" y="4074"/>
                  </a:lnTo>
                  <a:lnTo>
                    <a:pt x="5620" y="3793"/>
                  </a:lnTo>
                  <a:lnTo>
                    <a:pt x="5667" y="3512"/>
                  </a:lnTo>
                  <a:lnTo>
                    <a:pt x="5714" y="3185"/>
                  </a:lnTo>
                  <a:lnTo>
                    <a:pt x="5760" y="2904"/>
                  </a:lnTo>
                  <a:lnTo>
                    <a:pt x="5714" y="2576"/>
                  </a:lnTo>
                  <a:lnTo>
                    <a:pt x="5714" y="2295"/>
                  </a:lnTo>
                  <a:lnTo>
                    <a:pt x="5620" y="2014"/>
                  </a:lnTo>
                  <a:lnTo>
                    <a:pt x="5526" y="1780"/>
                  </a:lnTo>
                  <a:lnTo>
                    <a:pt x="5245" y="1265"/>
                  </a:lnTo>
                  <a:lnTo>
                    <a:pt x="4918" y="843"/>
                  </a:lnTo>
                  <a:lnTo>
                    <a:pt x="4496" y="515"/>
                  </a:lnTo>
                  <a:lnTo>
                    <a:pt x="3981" y="234"/>
                  </a:lnTo>
                  <a:lnTo>
                    <a:pt x="3747" y="141"/>
                  </a:lnTo>
                  <a:lnTo>
                    <a:pt x="3466" y="94"/>
                  </a:lnTo>
                  <a:lnTo>
                    <a:pt x="3185" y="47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4876525" y="3541175"/>
              <a:ext cx="57375" cy="52725"/>
            </a:xfrm>
            <a:custGeom>
              <a:avLst/>
              <a:gdLst/>
              <a:ahLst/>
              <a:cxnLst/>
              <a:rect l="l" t="t" r="r" b="b"/>
              <a:pathLst>
                <a:path w="2295" h="2109" extrusionOk="0">
                  <a:moveTo>
                    <a:pt x="890" y="1"/>
                  </a:moveTo>
                  <a:lnTo>
                    <a:pt x="703" y="95"/>
                  </a:lnTo>
                  <a:lnTo>
                    <a:pt x="515" y="188"/>
                  </a:lnTo>
                  <a:lnTo>
                    <a:pt x="328" y="329"/>
                  </a:lnTo>
                  <a:lnTo>
                    <a:pt x="187" y="516"/>
                  </a:lnTo>
                  <a:lnTo>
                    <a:pt x="94" y="703"/>
                  </a:lnTo>
                  <a:lnTo>
                    <a:pt x="0" y="891"/>
                  </a:lnTo>
                  <a:lnTo>
                    <a:pt x="0" y="1125"/>
                  </a:lnTo>
                  <a:lnTo>
                    <a:pt x="0" y="1874"/>
                  </a:lnTo>
                  <a:lnTo>
                    <a:pt x="281" y="1968"/>
                  </a:lnTo>
                  <a:lnTo>
                    <a:pt x="562" y="2061"/>
                  </a:lnTo>
                  <a:lnTo>
                    <a:pt x="843" y="2108"/>
                  </a:lnTo>
                  <a:lnTo>
                    <a:pt x="1452" y="2108"/>
                  </a:lnTo>
                  <a:lnTo>
                    <a:pt x="1733" y="2061"/>
                  </a:lnTo>
                  <a:lnTo>
                    <a:pt x="2014" y="1968"/>
                  </a:lnTo>
                  <a:lnTo>
                    <a:pt x="2295" y="1874"/>
                  </a:lnTo>
                  <a:lnTo>
                    <a:pt x="2295" y="1125"/>
                  </a:lnTo>
                  <a:lnTo>
                    <a:pt x="2248" y="891"/>
                  </a:lnTo>
                  <a:lnTo>
                    <a:pt x="2201" y="703"/>
                  </a:lnTo>
                  <a:lnTo>
                    <a:pt x="2107" y="516"/>
                  </a:lnTo>
                  <a:lnTo>
                    <a:pt x="1967" y="329"/>
                  </a:lnTo>
                  <a:lnTo>
                    <a:pt x="1780" y="188"/>
                  </a:lnTo>
                  <a:lnTo>
                    <a:pt x="1592" y="95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5002950" y="3619625"/>
              <a:ext cx="97200" cy="98350"/>
            </a:xfrm>
            <a:custGeom>
              <a:avLst/>
              <a:gdLst/>
              <a:ahLst/>
              <a:cxnLst/>
              <a:rect l="l" t="t" r="r" b="b"/>
              <a:pathLst>
                <a:path w="3888" h="3934" extrusionOk="0">
                  <a:moveTo>
                    <a:pt x="1593" y="0"/>
                  </a:moveTo>
                  <a:lnTo>
                    <a:pt x="1" y="1639"/>
                  </a:lnTo>
                  <a:lnTo>
                    <a:pt x="2295" y="3934"/>
                  </a:lnTo>
                  <a:lnTo>
                    <a:pt x="3887" y="2295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4775825" y="3393675"/>
              <a:ext cx="257600" cy="257575"/>
            </a:xfrm>
            <a:custGeom>
              <a:avLst/>
              <a:gdLst/>
              <a:ahLst/>
              <a:cxnLst/>
              <a:rect l="l" t="t" r="r" b="b"/>
              <a:pathLst>
                <a:path w="10304" h="10303" extrusionOk="0">
                  <a:moveTo>
                    <a:pt x="5527" y="1499"/>
                  </a:moveTo>
                  <a:lnTo>
                    <a:pt x="5901" y="1593"/>
                  </a:lnTo>
                  <a:lnTo>
                    <a:pt x="6229" y="1686"/>
                  </a:lnTo>
                  <a:lnTo>
                    <a:pt x="6604" y="1780"/>
                  </a:lnTo>
                  <a:lnTo>
                    <a:pt x="6885" y="1920"/>
                  </a:lnTo>
                  <a:lnTo>
                    <a:pt x="7213" y="2108"/>
                  </a:lnTo>
                  <a:lnTo>
                    <a:pt x="7493" y="2342"/>
                  </a:lnTo>
                  <a:lnTo>
                    <a:pt x="7728" y="2576"/>
                  </a:lnTo>
                  <a:lnTo>
                    <a:pt x="7962" y="2810"/>
                  </a:lnTo>
                  <a:lnTo>
                    <a:pt x="8196" y="3091"/>
                  </a:lnTo>
                  <a:lnTo>
                    <a:pt x="8383" y="3419"/>
                  </a:lnTo>
                  <a:lnTo>
                    <a:pt x="8524" y="3747"/>
                  </a:lnTo>
                  <a:lnTo>
                    <a:pt x="8664" y="4075"/>
                  </a:lnTo>
                  <a:lnTo>
                    <a:pt x="8711" y="4402"/>
                  </a:lnTo>
                  <a:lnTo>
                    <a:pt x="8805" y="4777"/>
                  </a:lnTo>
                  <a:lnTo>
                    <a:pt x="8805" y="5152"/>
                  </a:lnTo>
                  <a:lnTo>
                    <a:pt x="8805" y="5526"/>
                  </a:lnTo>
                  <a:lnTo>
                    <a:pt x="8711" y="5854"/>
                  </a:lnTo>
                  <a:lnTo>
                    <a:pt x="8664" y="6229"/>
                  </a:lnTo>
                  <a:lnTo>
                    <a:pt x="8524" y="6556"/>
                  </a:lnTo>
                  <a:lnTo>
                    <a:pt x="8383" y="6884"/>
                  </a:lnTo>
                  <a:lnTo>
                    <a:pt x="8196" y="7165"/>
                  </a:lnTo>
                  <a:lnTo>
                    <a:pt x="7962" y="7446"/>
                  </a:lnTo>
                  <a:lnTo>
                    <a:pt x="7728" y="7727"/>
                  </a:lnTo>
                  <a:lnTo>
                    <a:pt x="7493" y="7961"/>
                  </a:lnTo>
                  <a:lnTo>
                    <a:pt x="7213" y="8149"/>
                  </a:lnTo>
                  <a:lnTo>
                    <a:pt x="6885" y="8336"/>
                  </a:lnTo>
                  <a:lnTo>
                    <a:pt x="6604" y="8476"/>
                  </a:lnTo>
                  <a:lnTo>
                    <a:pt x="6229" y="8617"/>
                  </a:lnTo>
                  <a:lnTo>
                    <a:pt x="5901" y="8711"/>
                  </a:lnTo>
                  <a:lnTo>
                    <a:pt x="5527" y="8757"/>
                  </a:lnTo>
                  <a:lnTo>
                    <a:pt x="4824" y="8757"/>
                  </a:lnTo>
                  <a:lnTo>
                    <a:pt x="4450" y="8711"/>
                  </a:lnTo>
                  <a:lnTo>
                    <a:pt x="4075" y="8617"/>
                  </a:lnTo>
                  <a:lnTo>
                    <a:pt x="3747" y="8476"/>
                  </a:lnTo>
                  <a:lnTo>
                    <a:pt x="3419" y="8336"/>
                  </a:lnTo>
                  <a:lnTo>
                    <a:pt x="3138" y="8149"/>
                  </a:lnTo>
                  <a:lnTo>
                    <a:pt x="2857" y="7961"/>
                  </a:lnTo>
                  <a:lnTo>
                    <a:pt x="2623" y="7727"/>
                  </a:lnTo>
                  <a:lnTo>
                    <a:pt x="2389" y="7446"/>
                  </a:lnTo>
                  <a:lnTo>
                    <a:pt x="2155" y="7165"/>
                  </a:lnTo>
                  <a:lnTo>
                    <a:pt x="1968" y="6884"/>
                  </a:lnTo>
                  <a:lnTo>
                    <a:pt x="1827" y="6556"/>
                  </a:lnTo>
                  <a:lnTo>
                    <a:pt x="1687" y="6229"/>
                  </a:lnTo>
                  <a:lnTo>
                    <a:pt x="1593" y="5854"/>
                  </a:lnTo>
                  <a:lnTo>
                    <a:pt x="1546" y="5526"/>
                  </a:lnTo>
                  <a:lnTo>
                    <a:pt x="1546" y="5152"/>
                  </a:lnTo>
                  <a:lnTo>
                    <a:pt x="1546" y="4777"/>
                  </a:lnTo>
                  <a:lnTo>
                    <a:pt x="1593" y="4402"/>
                  </a:lnTo>
                  <a:lnTo>
                    <a:pt x="1687" y="4075"/>
                  </a:lnTo>
                  <a:lnTo>
                    <a:pt x="1827" y="3747"/>
                  </a:lnTo>
                  <a:lnTo>
                    <a:pt x="1968" y="3419"/>
                  </a:lnTo>
                  <a:lnTo>
                    <a:pt x="2155" y="3091"/>
                  </a:lnTo>
                  <a:lnTo>
                    <a:pt x="2389" y="2810"/>
                  </a:lnTo>
                  <a:lnTo>
                    <a:pt x="2623" y="2576"/>
                  </a:lnTo>
                  <a:lnTo>
                    <a:pt x="2857" y="2342"/>
                  </a:lnTo>
                  <a:lnTo>
                    <a:pt x="3138" y="2108"/>
                  </a:lnTo>
                  <a:lnTo>
                    <a:pt x="3419" y="1920"/>
                  </a:lnTo>
                  <a:lnTo>
                    <a:pt x="3747" y="1780"/>
                  </a:lnTo>
                  <a:lnTo>
                    <a:pt x="4075" y="1686"/>
                  </a:lnTo>
                  <a:lnTo>
                    <a:pt x="4450" y="1593"/>
                  </a:lnTo>
                  <a:lnTo>
                    <a:pt x="4824" y="1499"/>
                  </a:lnTo>
                  <a:close/>
                  <a:moveTo>
                    <a:pt x="4637" y="0"/>
                  </a:moveTo>
                  <a:lnTo>
                    <a:pt x="4122" y="94"/>
                  </a:lnTo>
                  <a:lnTo>
                    <a:pt x="3654" y="235"/>
                  </a:lnTo>
                  <a:lnTo>
                    <a:pt x="3185" y="375"/>
                  </a:lnTo>
                  <a:lnTo>
                    <a:pt x="2717" y="609"/>
                  </a:lnTo>
                  <a:lnTo>
                    <a:pt x="2295" y="843"/>
                  </a:lnTo>
                  <a:lnTo>
                    <a:pt x="1874" y="1171"/>
                  </a:lnTo>
                  <a:lnTo>
                    <a:pt x="1546" y="1499"/>
                  </a:lnTo>
                  <a:lnTo>
                    <a:pt x="1218" y="1874"/>
                  </a:lnTo>
                  <a:lnTo>
                    <a:pt x="891" y="2248"/>
                  </a:lnTo>
                  <a:lnTo>
                    <a:pt x="656" y="2670"/>
                  </a:lnTo>
                  <a:lnTo>
                    <a:pt x="422" y="3138"/>
                  </a:lnTo>
                  <a:lnTo>
                    <a:pt x="235" y="3606"/>
                  </a:lnTo>
                  <a:lnTo>
                    <a:pt x="141" y="4121"/>
                  </a:lnTo>
                  <a:lnTo>
                    <a:pt x="48" y="4590"/>
                  </a:lnTo>
                  <a:lnTo>
                    <a:pt x="1" y="5152"/>
                  </a:lnTo>
                  <a:lnTo>
                    <a:pt x="48" y="5667"/>
                  </a:lnTo>
                  <a:lnTo>
                    <a:pt x="141" y="6182"/>
                  </a:lnTo>
                  <a:lnTo>
                    <a:pt x="235" y="6650"/>
                  </a:lnTo>
                  <a:lnTo>
                    <a:pt x="422" y="7118"/>
                  </a:lnTo>
                  <a:lnTo>
                    <a:pt x="656" y="7587"/>
                  </a:lnTo>
                  <a:lnTo>
                    <a:pt x="891" y="8008"/>
                  </a:lnTo>
                  <a:lnTo>
                    <a:pt x="1218" y="8430"/>
                  </a:lnTo>
                  <a:lnTo>
                    <a:pt x="1546" y="8757"/>
                  </a:lnTo>
                  <a:lnTo>
                    <a:pt x="1874" y="9132"/>
                  </a:lnTo>
                  <a:lnTo>
                    <a:pt x="2295" y="9413"/>
                  </a:lnTo>
                  <a:lnTo>
                    <a:pt x="2717" y="9647"/>
                  </a:lnTo>
                  <a:lnTo>
                    <a:pt x="3185" y="9881"/>
                  </a:lnTo>
                  <a:lnTo>
                    <a:pt x="3654" y="10069"/>
                  </a:lnTo>
                  <a:lnTo>
                    <a:pt x="4122" y="10209"/>
                  </a:lnTo>
                  <a:lnTo>
                    <a:pt x="4637" y="10256"/>
                  </a:lnTo>
                  <a:lnTo>
                    <a:pt x="5152" y="10303"/>
                  </a:lnTo>
                  <a:lnTo>
                    <a:pt x="5901" y="10256"/>
                  </a:lnTo>
                  <a:lnTo>
                    <a:pt x="6604" y="10069"/>
                  </a:lnTo>
                  <a:lnTo>
                    <a:pt x="7306" y="9834"/>
                  </a:lnTo>
                  <a:lnTo>
                    <a:pt x="7915" y="9507"/>
                  </a:lnTo>
                  <a:lnTo>
                    <a:pt x="8571" y="10115"/>
                  </a:lnTo>
                  <a:lnTo>
                    <a:pt x="10163" y="8523"/>
                  </a:lnTo>
                  <a:lnTo>
                    <a:pt x="9554" y="7868"/>
                  </a:lnTo>
                  <a:lnTo>
                    <a:pt x="9882" y="7259"/>
                  </a:lnTo>
                  <a:lnTo>
                    <a:pt x="10116" y="6603"/>
                  </a:lnTo>
                  <a:lnTo>
                    <a:pt x="10256" y="5901"/>
                  </a:lnTo>
                  <a:lnTo>
                    <a:pt x="10303" y="5152"/>
                  </a:lnTo>
                  <a:lnTo>
                    <a:pt x="10303" y="4590"/>
                  </a:lnTo>
                  <a:lnTo>
                    <a:pt x="10210" y="4121"/>
                  </a:lnTo>
                  <a:lnTo>
                    <a:pt x="10116" y="3606"/>
                  </a:lnTo>
                  <a:lnTo>
                    <a:pt x="9929" y="3138"/>
                  </a:lnTo>
                  <a:lnTo>
                    <a:pt x="9694" y="2670"/>
                  </a:lnTo>
                  <a:lnTo>
                    <a:pt x="9460" y="2248"/>
                  </a:lnTo>
                  <a:lnTo>
                    <a:pt x="9132" y="1874"/>
                  </a:lnTo>
                  <a:lnTo>
                    <a:pt x="8805" y="1499"/>
                  </a:lnTo>
                  <a:lnTo>
                    <a:pt x="8430" y="1171"/>
                  </a:lnTo>
                  <a:lnTo>
                    <a:pt x="8055" y="843"/>
                  </a:lnTo>
                  <a:lnTo>
                    <a:pt x="7634" y="609"/>
                  </a:lnTo>
                  <a:lnTo>
                    <a:pt x="7166" y="375"/>
                  </a:lnTo>
                  <a:lnTo>
                    <a:pt x="6697" y="235"/>
                  </a:lnTo>
                  <a:lnTo>
                    <a:pt x="6229" y="94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36"/>
          <p:cNvGrpSpPr/>
          <p:nvPr/>
        </p:nvGrpSpPr>
        <p:grpSpPr>
          <a:xfrm>
            <a:off x="5370351" y="2849488"/>
            <a:ext cx="277655" cy="241652"/>
            <a:chOff x="5536800" y="3412400"/>
            <a:chExt cx="324325" cy="285675"/>
          </a:xfrm>
        </p:grpSpPr>
        <p:sp>
          <p:nvSpPr>
            <p:cNvPr id="1678" name="Google Shape;1678;p36"/>
            <p:cNvSpPr/>
            <p:nvPr/>
          </p:nvSpPr>
          <p:spPr>
            <a:xfrm>
              <a:off x="5672600" y="3536500"/>
              <a:ext cx="73800" cy="38650"/>
            </a:xfrm>
            <a:custGeom>
              <a:avLst/>
              <a:gdLst/>
              <a:ahLst/>
              <a:cxnLst/>
              <a:rect l="l" t="t" r="r" b="b"/>
              <a:pathLst>
                <a:path w="2952" h="1546" extrusionOk="0">
                  <a:moveTo>
                    <a:pt x="2155" y="1"/>
                  </a:moveTo>
                  <a:lnTo>
                    <a:pt x="1968" y="328"/>
                  </a:lnTo>
                  <a:lnTo>
                    <a:pt x="1733" y="563"/>
                  </a:lnTo>
                  <a:lnTo>
                    <a:pt x="1406" y="703"/>
                  </a:lnTo>
                  <a:lnTo>
                    <a:pt x="1218" y="750"/>
                  </a:lnTo>
                  <a:lnTo>
                    <a:pt x="1031" y="797"/>
                  </a:lnTo>
                  <a:lnTo>
                    <a:pt x="797" y="750"/>
                  </a:lnTo>
                  <a:lnTo>
                    <a:pt x="563" y="656"/>
                  </a:lnTo>
                  <a:lnTo>
                    <a:pt x="1" y="1218"/>
                  </a:lnTo>
                  <a:lnTo>
                    <a:pt x="235" y="1359"/>
                  </a:lnTo>
                  <a:lnTo>
                    <a:pt x="469" y="1452"/>
                  </a:lnTo>
                  <a:lnTo>
                    <a:pt x="750" y="1499"/>
                  </a:lnTo>
                  <a:lnTo>
                    <a:pt x="1031" y="1546"/>
                  </a:lnTo>
                  <a:lnTo>
                    <a:pt x="1406" y="1499"/>
                  </a:lnTo>
                  <a:lnTo>
                    <a:pt x="1733" y="1405"/>
                  </a:lnTo>
                  <a:lnTo>
                    <a:pt x="2014" y="1265"/>
                  </a:lnTo>
                  <a:lnTo>
                    <a:pt x="2295" y="1078"/>
                  </a:lnTo>
                  <a:lnTo>
                    <a:pt x="2530" y="890"/>
                  </a:lnTo>
                  <a:lnTo>
                    <a:pt x="2717" y="609"/>
                  </a:lnTo>
                  <a:lnTo>
                    <a:pt x="2857" y="328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5689000" y="3516600"/>
              <a:ext cx="19925" cy="19925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75" y="0"/>
                  </a:moveTo>
                  <a:lnTo>
                    <a:pt x="235" y="47"/>
                  </a:lnTo>
                  <a:lnTo>
                    <a:pt x="94" y="141"/>
                  </a:lnTo>
                  <a:lnTo>
                    <a:pt x="47" y="235"/>
                  </a:lnTo>
                  <a:lnTo>
                    <a:pt x="0" y="422"/>
                  </a:lnTo>
                  <a:lnTo>
                    <a:pt x="47" y="562"/>
                  </a:lnTo>
                  <a:lnTo>
                    <a:pt x="94" y="703"/>
                  </a:lnTo>
                  <a:lnTo>
                    <a:pt x="235" y="797"/>
                  </a:lnTo>
                  <a:lnTo>
                    <a:pt x="562" y="797"/>
                  </a:lnTo>
                  <a:lnTo>
                    <a:pt x="703" y="703"/>
                  </a:lnTo>
                  <a:lnTo>
                    <a:pt x="750" y="562"/>
                  </a:lnTo>
                  <a:lnTo>
                    <a:pt x="796" y="422"/>
                  </a:lnTo>
                  <a:lnTo>
                    <a:pt x="750" y="235"/>
                  </a:lnTo>
                  <a:lnTo>
                    <a:pt x="703" y="141"/>
                  </a:lnTo>
                  <a:lnTo>
                    <a:pt x="562" y="4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5650375" y="3479125"/>
              <a:ext cx="38650" cy="73800"/>
            </a:xfrm>
            <a:custGeom>
              <a:avLst/>
              <a:gdLst/>
              <a:ahLst/>
              <a:cxnLst/>
              <a:rect l="l" t="t" r="r" b="b"/>
              <a:pathLst>
                <a:path w="1546" h="2952" extrusionOk="0">
                  <a:moveTo>
                    <a:pt x="1545" y="1"/>
                  </a:moveTo>
                  <a:lnTo>
                    <a:pt x="1264" y="95"/>
                  </a:lnTo>
                  <a:lnTo>
                    <a:pt x="937" y="282"/>
                  </a:lnTo>
                  <a:lnTo>
                    <a:pt x="702" y="469"/>
                  </a:lnTo>
                  <a:lnTo>
                    <a:pt x="468" y="703"/>
                  </a:lnTo>
                  <a:lnTo>
                    <a:pt x="281" y="938"/>
                  </a:lnTo>
                  <a:lnTo>
                    <a:pt x="141" y="1265"/>
                  </a:lnTo>
                  <a:lnTo>
                    <a:pt x="47" y="1546"/>
                  </a:lnTo>
                  <a:lnTo>
                    <a:pt x="0" y="1921"/>
                  </a:lnTo>
                  <a:lnTo>
                    <a:pt x="47" y="2202"/>
                  </a:lnTo>
                  <a:lnTo>
                    <a:pt x="94" y="2483"/>
                  </a:lnTo>
                  <a:lnTo>
                    <a:pt x="187" y="2717"/>
                  </a:lnTo>
                  <a:lnTo>
                    <a:pt x="328" y="2951"/>
                  </a:lnTo>
                  <a:lnTo>
                    <a:pt x="890" y="2436"/>
                  </a:lnTo>
                  <a:lnTo>
                    <a:pt x="796" y="2155"/>
                  </a:lnTo>
                  <a:lnTo>
                    <a:pt x="796" y="1921"/>
                  </a:lnTo>
                  <a:lnTo>
                    <a:pt x="796" y="1734"/>
                  </a:lnTo>
                  <a:lnTo>
                    <a:pt x="843" y="1546"/>
                  </a:lnTo>
                  <a:lnTo>
                    <a:pt x="983" y="1219"/>
                  </a:lnTo>
                  <a:lnTo>
                    <a:pt x="1264" y="984"/>
                  </a:lnTo>
                  <a:lnTo>
                    <a:pt x="1545" y="797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5708900" y="3479125"/>
              <a:ext cx="37500" cy="38675"/>
            </a:xfrm>
            <a:custGeom>
              <a:avLst/>
              <a:gdLst/>
              <a:ahLst/>
              <a:cxnLst/>
              <a:rect l="l" t="t" r="r" b="b"/>
              <a:pathLst>
                <a:path w="1500" h="1547" extrusionOk="0">
                  <a:moveTo>
                    <a:pt x="0" y="1"/>
                  </a:moveTo>
                  <a:lnTo>
                    <a:pt x="0" y="797"/>
                  </a:lnTo>
                  <a:lnTo>
                    <a:pt x="235" y="938"/>
                  </a:lnTo>
                  <a:lnTo>
                    <a:pt x="422" y="1078"/>
                  </a:lnTo>
                  <a:lnTo>
                    <a:pt x="609" y="1312"/>
                  </a:lnTo>
                  <a:lnTo>
                    <a:pt x="703" y="1546"/>
                  </a:lnTo>
                  <a:lnTo>
                    <a:pt x="1499" y="1546"/>
                  </a:lnTo>
                  <a:lnTo>
                    <a:pt x="1405" y="1265"/>
                  </a:lnTo>
                  <a:lnTo>
                    <a:pt x="1312" y="984"/>
                  </a:lnTo>
                  <a:lnTo>
                    <a:pt x="1124" y="750"/>
                  </a:lnTo>
                  <a:lnTo>
                    <a:pt x="984" y="563"/>
                  </a:lnTo>
                  <a:lnTo>
                    <a:pt x="750" y="376"/>
                  </a:lnTo>
                  <a:lnTo>
                    <a:pt x="516" y="235"/>
                  </a:lnTo>
                  <a:lnTo>
                    <a:pt x="281" y="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5536800" y="3412400"/>
              <a:ext cx="324325" cy="285675"/>
            </a:xfrm>
            <a:custGeom>
              <a:avLst/>
              <a:gdLst/>
              <a:ahLst/>
              <a:cxnLst/>
              <a:rect l="l" t="t" r="r" b="b"/>
              <a:pathLst>
                <a:path w="12973" h="11427" extrusionOk="0">
                  <a:moveTo>
                    <a:pt x="3045" y="2670"/>
                  </a:moveTo>
                  <a:lnTo>
                    <a:pt x="3045" y="3419"/>
                  </a:lnTo>
                  <a:lnTo>
                    <a:pt x="1499" y="3419"/>
                  </a:lnTo>
                  <a:lnTo>
                    <a:pt x="1499" y="2670"/>
                  </a:lnTo>
                  <a:close/>
                  <a:moveTo>
                    <a:pt x="11474" y="2670"/>
                  </a:moveTo>
                  <a:lnTo>
                    <a:pt x="11474" y="3419"/>
                  </a:lnTo>
                  <a:lnTo>
                    <a:pt x="9928" y="3419"/>
                  </a:lnTo>
                  <a:lnTo>
                    <a:pt x="9928" y="2670"/>
                  </a:lnTo>
                  <a:close/>
                  <a:moveTo>
                    <a:pt x="3045" y="4215"/>
                  </a:moveTo>
                  <a:lnTo>
                    <a:pt x="3045" y="4965"/>
                  </a:lnTo>
                  <a:lnTo>
                    <a:pt x="1499" y="4965"/>
                  </a:lnTo>
                  <a:lnTo>
                    <a:pt x="1499" y="4215"/>
                  </a:lnTo>
                  <a:close/>
                  <a:moveTo>
                    <a:pt x="11474" y="4215"/>
                  </a:moveTo>
                  <a:lnTo>
                    <a:pt x="11474" y="4965"/>
                  </a:lnTo>
                  <a:lnTo>
                    <a:pt x="9928" y="4965"/>
                  </a:lnTo>
                  <a:lnTo>
                    <a:pt x="9928" y="4215"/>
                  </a:lnTo>
                  <a:close/>
                  <a:moveTo>
                    <a:pt x="3045" y="5714"/>
                  </a:moveTo>
                  <a:lnTo>
                    <a:pt x="3045" y="6463"/>
                  </a:lnTo>
                  <a:lnTo>
                    <a:pt x="1499" y="6463"/>
                  </a:lnTo>
                  <a:lnTo>
                    <a:pt x="1499" y="5714"/>
                  </a:lnTo>
                  <a:close/>
                  <a:moveTo>
                    <a:pt x="11474" y="5714"/>
                  </a:moveTo>
                  <a:lnTo>
                    <a:pt x="11474" y="6463"/>
                  </a:lnTo>
                  <a:lnTo>
                    <a:pt x="9928" y="6463"/>
                  </a:lnTo>
                  <a:lnTo>
                    <a:pt x="9928" y="5714"/>
                  </a:lnTo>
                  <a:close/>
                  <a:moveTo>
                    <a:pt x="6463" y="1874"/>
                  </a:moveTo>
                  <a:lnTo>
                    <a:pt x="7025" y="1968"/>
                  </a:lnTo>
                  <a:lnTo>
                    <a:pt x="7540" y="2108"/>
                  </a:lnTo>
                  <a:lnTo>
                    <a:pt x="8008" y="2342"/>
                  </a:lnTo>
                  <a:lnTo>
                    <a:pt x="8383" y="2670"/>
                  </a:lnTo>
                  <a:lnTo>
                    <a:pt x="8711" y="3091"/>
                  </a:lnTo>
                  <a:lnTo>
                    <a:pt x="8945" y="3513"/>
                  </a:lnTo>
                  <a:lnTo>
                    <a:pt x="9132" y="4028"/>
                  </a:lnTo>
                  <a:lnTo>
                    <a:pt x="9179" y="4590"/>
                  </a:lnTo>
                  <a:lnTo>
                    <a:pt x="9132" y="5105"/>
                  </a:lnTo>
                  <a:lnTo>
                    <a:pt x="8945" y="5620"/>
                  </a:lnTo>
                  <a:lnTo>
                    <a:pt x="8711" y="6088"/>
                  </a:lnTo>
                  <a:lnTo>
                    <a:pt x="8383" y="6463"/>
                  </a:lnTo>
                  <a:lnTo>
                    <a:pt x="8008" y="6791"/>
                  </a:lnTo>
                  <a:lnTo>
                    <a:pt x="7540" y="7072"/>
                  </a:lnTo>
                  <a:lnTo>
                    <a:pt x="7025" y="7212"/>
                  </a:lnTo>
                  <a:lnTo>
                    <a:pt x="6463" y="7259"/>
                  </a:lnTo>
                  <a:lnTo>
                    <a:pt x="5948" y="7212"/>
                  </a:lnTo>
                  <a:lnTo>
                    <a:pt x="5433" y="7072"/>
                  </a:lnTo>
                  <a:lnTo>
                    <a:pt x="4965" y="6791"/>
                  </a:lnTo>
                  <a:lnTo>
                    <a:pt x="4590" y="6463"/>
                  </a:lnTo>
                  <a:lnTo>
                    <a:pt x="4262" y="6088"/>
                  </a:lnTo>
                  <a:lnTo>
                    <a:pt x="4028" y="5620"/>
                  </a:lnTo>
                  <a:lnTo>
                    <a:pt x="3841" y="5105"/>
                  </a:lnTo>
                  <a:lnTo>
                    <a:pt x="3794" y="4590"/>
                  </a:lnTo>
                  <a:lnTo>
                    <a:pt x="3841" y="4028"/>
                  </a:lnTo>
                  <a:lnTo>
                    <a:pt x="4028" y="3513"/>
                  </a:lnTo>
                  <a:lnTo>
                    <a:pt x="4262" y="3091"/>
                  </a:lnTo>
                  <a:lnTo>
                    <a:pt x="4590" y="2670"/>
                  </a:lnTo>
                  <a:lnTo>
                    <a:pt x="4965" y="2342"/>
                  </a:lnTo>
                  <a:lnTo>
                    <a:pt x="5433" y="2108"/>
                  </a:lnTo>
                  <a:lnTo>
                    <a:pt x="5948" y="1968"/>
                  </a:lnTo>
                  <a:lnTo>
                    <a:pt x="6463" y="1874"/>
                  </a:lnTo>
                  <a:close/>
                  <a:moveTo>
                    <a:pt x="1" y="1"/>
                  </a:moveTo>
                  <a:lnTo>
                    <a:pt x="1" y="9179"/>
                  </a:lnTo>
                  <a:lnTo>
                    <a:pt x="5152" y="9179"/>
                  </a:lnTo>
                  <a:lnTo>
                    <a:pt x="5152" y="10678"/>
                  </a:lnTo>
                  <a:lnTo>
                    <a:pt x="2670" y="10678"/>
                  </a:lnTo>
                  <a:lnTo>
                    <a:pt x="2670" y="11427"/>
                  </a:lnTo>
                  <a:lnTo>
                    <a:pt x="10303" y="11427"/>
                  </a:lnTo>
                  <a:lnTo>
                    <a:pt x="10303" y="10678"/>
                  </a:lnTo>
                  <a:lnTo>
                    <a:pt x="7821" y="10678"/>
                  </a:lnTo>
                  <a:lnTo>
                    <a:pt x="7821" y="9179"/>
                  </a:lnTo>
                  <a:lnTo>
                    <a:pt x="12972" y="9179"/>
                  </a:lnTo>
                  <a:lnTo>
                    <a:pt x="12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36"/>
          <p:cNvGrpSpPr/>
          <p:nvPr/>
        </p:nvGrpSpPr>
        <p:grpSpPr>
          <a:xfrm>
            <a:off x="5019571" y="3920136"/>
            <a:ext cx="277655" cy="274325"/>
            <a:chOff x="6297775" y="3393675"/>
            <a:chExt cx="324325" cy="324300"/>
          </a:xfrm>
        </p:grpSpPr>
        <p:sp>
          <p:nvSpPr>
            <p:cNvPr id="1684" name="Google Shape;1684;p36"/>
            <p:cNvSpPr/>
            <p:nvPr/>
          </p:nvSpPr>
          <p:spPr>
            <a:xfrm>
              <a:off x="6442950" y="3507225"/>
              <a:ext cx="33975" cy="33975"/>
            </a:xfrm>
            <a:custGeom>
              <a:avLst/>
              <a:gdLst/>
              <a:ahLst/>
              <a:cxnLst/>
              <a:rect l="l" t="t" r="r" b="b"/>
              <a:pathLst>
                <a:path w="1359" h="1359" extrusionOk="0">
                  <a:moveTo>
                    <a:pt x="656" y="1"/>
                  </a:moveTo>
                  <a:lnTo>
                    <a:pt x="422" y="48"/>
                  </a:lnTo>
                  <a:lnTo>
                    <a:pt x="188" y="188"/>
                  </a:lnTo>
                  <a:lnTo>
                    <a:pt x="47" y="422"/>
                  </a:lnTo>
                  <a:lnTo>
                    <a:pt x="0" y="656"/>
                  </a:lnTo>
                  <a:lnTo>
                    <a:pt x="47" y="937"/>
                  </a:lnTo>
                  <a:lnTo>
                    <a:pt x="188" y="1125"/>
                  </a:lnTo>
                  <a:lnTo>
                    <a:pt x="422" y="1312"/>
                  </a:lnTo>
                  <a:lnTo>
                    <a:pt x="656" y="1359"/>
                  </a:lnTo>
                  <a:lnTo>
                    <a:pt x="937" y="1312"/>
                  </a:lnTo>
                  <a:lnTo>
                    <a:pt x="1124" y="1125"/>
                  </a:lnTo>
                  <a:lnTo>
                    <a:pt x="1265" y="937"/>
                  </a:lnTo>
                  <a:lnTo>
                    <a:pt x="1358" y="656"/>
                  </a:lnTo>
                  <a:lnTo>
                    <a:pt x="1265" y="422"/>
                  </a:lnTo>
                  <a:lnTo>
                    <a:pt x="1124" y="188"/>
                  </a:lnTo>
                  <a:lnTo>
                    <a:pt x="937" y="48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6431225" y="3559925"/>
              <a:ext cx="57400" cy="43325"/>
            </a:xfrm>
            <a:custGeom>
              <a:avLst/>
              <a:gdLst/>
              <a:ahLst/>
              <a:cxnLst/>
              <a:rect l="l" t="t" r="r" b="b"/>
              <a:pathLst>
                <a:path w="2296" h="1733" extrusionOk="0">
                  <a:moveTo>
                    <a:pt x="891" y="0"/>
                  </a:moveTo>
                  <a:lnTo>
                    <a:pt x="703" y="94"/>
                  </a:lnTo>
                  <a:lnTo>
                    <a:pt x="469" y="187"/>
                  </a:lnTo>
                  <a:lnTo>
                    <a:pt x="329" y="328"/>
                  </a:lnTo>
                  <a:lnTo>
                    <a:pt x="188" y="515"/>
                  </a:lnTo>
                  <a:lnTo>
                    <a:pt x="95" y="703"/>
                  </a:lnTo>
                  <a:lnTo>
                    <a:pt x="1" y="937"/>
                  </a:lnTo>
                  <a:lnTo>
                    <a:pt x="1" y="1171"/>
                  </a:lnTo>
                  <a:lnTo>
                    <a:pt x="1" y="1733"/>
                  </a:lnTo>
                  <a:lnTo>
                    <a:pt x="2296" y="1733"/>
                  </a:lnTo>
                  <a:lnTo>
                    <a:pt x="2296" y="1171"/>
                  </a:lnTo>
                  <a:lnTo>
                    <a:pt x="2249" y="937"/>
                  </a:lnTo>
                  <a:lnTo>
                    <a:pt x="2202" y="703"/>
                  </a:lnTo>
                  <a:lnTo>
                    <a:pt x="2108" y="515"/>
                  </a:lnTo>
                  <a:lnTo>
                    <a:pt x="1968" y="328"/>
                  </a:lnTo>
                  <a:lnTo>
                    <a:pt x="1780" y="187"/>
                  </a:lnTo>
                  <a:lnTo>
                    <a:pt x="1593" y="94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6355150" y="3451050"/>
              <a:ext cx="209575" cy="209575"/>
            </a:xfrm>
            <a:custGeom>
              <a:avLst/>
              <a:gdLst/>
              <a:ahLst/>
              <a:cxnLst/>
              <a:rect l="l" t="t" r="r" b="b"/>
              <a:pathLst>
                <a:path w="8383" h="8383" extrusionOk="0">
                  <a:moveTo>
                    <a:pt x="4449" y="1499"/>
                  </a:moveTo>
                  <a:lnTo>
                    <a:pt x="4730" y="1592"/>
                  </a:lnTo>
                  <a:lnTo>
                    <a:pt x="4964" y="1733"/>
                  </a:lnTo>
                  <a:lnTo>
                    <a:pt x="5198" y="1920"/>
                  </a:lnTo>
                  <a:lnTo>
                    <a:pt x="5385" y="2107"/>
                  </a:lnTo>
                  <a:lnTo>
                    <a:pt x="5479" y="2342"/>
                  </a:lnTo>
                  <a:lnTo>
                    <a:pt x="5573" y="2622"/>
                  </a:lnTo>
                  <a:lnTo>
                    <a:pt x="5620" y="2903"/>
                  </a:lnTo>
                  <a:lnTo>
                    <a:pt x="5573" y="3184"/>
                  </a:lnTo>
                  <a:lnTo>
                    <a:pt x="5526" y="3465"/>
                  </a:lnTo>
                  <a:lnTo>
                    <a:pt x="5385" y="3700"/>
                  </a:lnTo>
                  <a:lnTo>
                    <a:pt x="5198" y="3887"/>
                  </a:lnTo>
                  <a:lnTo>
                    <a:pt x="5385" y="4027"/>
                  </a:lnTo>
                  <a:lnTo>
                    <a:pt x="5573" y="4215"/>
                  </a:lnTo>
                  <a:lnTo>
                    <a:pt x="5713" y="4402"/>
                  </a:lnTo>
                  <a:lnTo>
                    <a:pt x="5854" y="4589"/>
                  </a:lnTo>
                  <a:lnTo>
                    <a:pt x="5947" y="4777"/>
                  </a:lnTo>
                  <a:lnTo>
                    <a:pt x="6041" y="5011"/>
                  </a:lnTo>
                  <a:lnTo>
                    <a:pt x="6088" y="5245"/>
                  </a:lnTo>
                  <a:lnTo>
                    <a:pt x="6088" y="5526"/>
                  </a:lnTo>
                  <a:lnTo>
                    <a:pt x="6088" y="6884"/>
                  </a:lnTo>
                  <a:lnTo>
                    <a:pt x="2248" y="6884"/>
                  </a:lnTo>
                  <a:lnTo>
                    <a:pt x="2248" y="5526"/>
                  </a:lnTo>
                  <a:lnTo>
                    <a:pt x="2295" y="5245"/>
                  </a:lnTo>
                  <a:lnTo>
                    <a:pt x="2342" y="5011"/>
                  </a:lnTo>
                  <a:lnTo>
                    <a:pt x="2388" y="4777"/>
                  </a:lnTo>
                  <a:lnTo>
                    <a:pt x="2482" y="4589"/>
                  </a:lnTo>
                  <a:lnTo>
                    <a:pt x="2622" y="4402"/>
                  </a:lnTo>
                  <a:lnTo>
                    <a:pt x="2763" y="4215"/>
                  </a:lnTo>
                  <a:lnTo>
                    <a:pt x="2950" y="4027"/>
                  </a:lnTo>
                  <a:lnTo>
                    <a:pt x="3138" y="3887"/>
                  </a:lnTo>
                  <a:lnTo>
                    <a:pt x="2950" y="3700"/>
                  </a:lnTo>
                  <a:lnTo>
                    <a:pt x="2857" y="3465"/>
                  </a:lnTo>
                  <a:lnTo>
                    <a:pt x="2763" y="3184"/>
                  </a:lnTo>
                  <a:lnTo>
                    <a:pt x="2763" y="2903"/>
                  </a:lnTo>
                  <a:lnTo>
                    <a:pt x="2763" y="2622"/>
                  </a:lnTo>
                  <a:lnTo>
                    <a:pt x="2857" y="2342"/>
                  </a:lnTo>
                  <a:lnTo>
                    <a:pt x="2997" y="2107"/>
                  </a:lnTo>
                  <a:lnTo>
                    <a:pt x="3184" y="1920"/>
                  </a:lnTo>
                  <a:lnTo>
                    <a:pt x="3372" y="1733"/>
                  </a:lnTo>
                  <a:lnTo>
                    <a:pt x="3606" y="1592"/>
                  </a:lnTo>
                  <a:lnTo>
                    <a:pt x="3887" y="1499"/>
                  </a:lnTo>
                  <a:close/>
                  <a:moveTo>
                    <a:pt x="3793" y="0"/>
                  </a:moveTo>
                  <a:lnTo>
                    <a:pt x="3419" y="47"/>
                  </a:lnTo>
                  <a:lnTo>
                    <a:pt x="3044" y="94"/>
                  </a:lnTo>
                  <a:lnTo>
                    <a:pt x="2716" y="234"/>
                  </a:lnTo>
                  <a:lnTo>
                    <a:pt x="2388" y="375"/>
                  </a:lnTo>
                  <a:lnTo>
                    <a:pt x="2061" y="515"/>
                  </a:lnTo>
                  <a:lnTo>
                    <a:pt x="1733" y="749"/>
                  </a:lnTo>
                  <a:lnTo>
                    <a:pt x="1452" y="937"/>
                  </a:lnTo>
                  <a:lnTo>
                    <a:pt x="1218" y="1218"/>
                  </a:lnTo>
                  <a:lnTo>
                    <a:pt x="937" y="1452"/>
                  </a:lnTo>
                  <a:lnTo>
                    <a:pt x="749" y="1733"/>
                  </a:lnTo>
                  <a:lnTo>
                    <a:pt x="562" y="2061"/>
                  </a:lnTo>
                  <a:lnTo>
                    <a:pt x="375" y="2388"/>
                  </a:lnTo>
                  <a:lnTo>
                    <a:pt x="234" y="2716"/>
                  </a:lnTo>
                  <a:lnTo>
                    <a:pt x="94" y="3044"/>
                  </a:lnTo>
                  <a:lnTo>
                    <a:pt x="47" y="3419"/>
                  </a:lnTo>
                  <a:lnTo>
                    <a:pt x="0" y="3793"/>
                  </a:lnTo>
                  <a:lnTo>
                    <a:pt x="749" y="3793"/>
                  </a:lnTo>
                  <a:lnTo>
                    <a:pt x="749" y="4542"/>
                  </a:lnTo>
                  <a:lnTo>
                    <a:pt x="0" y="4542"/>
                  </a:lnTo>
                  <a:lnTo>
                    <a:pt x="47" y="4917"/>
                  </a:lnTo>
                  <a:lnTo>
                    <a:pt x="94" y="5292"/>
                  </a:lnTo>
                  <a:lnTo>
                    <a:pt x="234" y="5620"/>
                  </a:lnTo>
                  <a:lnTo>
                    <a:pt x="375" y="5994"/>
                  </a:lnTo>
                  <a:lnTo>
                    <a:pt x="562" y="6275"/>
                  </a:lnTo>
                  <a:lnTo>
                    <a:pt x="749" y="6603"/>
                  </a:lnTo>
                  <a:lnTo>
                    <a:pt x="937" y="6884"/>
                  </a:lnTo>
                  <a:lnTo>
                    <a:pt x="1218" y="7165"/>
                  </a:lnTo>
                  <a:lnTo>
                    <a:pt x="1452" y="7399"/>
                  </a:lnTo>
                  <a:lnTo>
                    <a:pt x="1733" y="7633"/>
                  </a:lnTo>
                  <a:lnTo>
                    <a:pt x="2061" y="7820"/>
                  </a:lnTo>
                  <a:lnTo>
                    <a:pt x="2388" y="7961"/>
                  </a:lnTo>
                  <a:lnTo>
                    <a:pt x="2716" y="8101"/>
                  </a:lnTo>
                  <a:lnTo>
                    <a:pt x="3044" y="8242"/>
                  </a:lnTo>
                  <a:lnTo>
                    <a:pt x="3419" y="8336"/>
                  </a:lnTo>
                  <a:lnTo>
                    <a:pt x="3793" y="8382"/>
                  </a:lnTo>
                  <a:lnTo>
                    <a:pt x="3793" y="7633"/>
                  </a:lnTo>
                  <a:lnTo>
                    <a:pt x="4542" y="7633"/>
                  </a:lnTo>
                  <a:lnTo>
                    <a:pt x="4542" y="8382"/>
                  </a:lnTo>
                  <a:lnTo>
                    <a:pt x="4917" y="8336"/>
                  </a:lnTo>
                  <a:lnTo>
                    <a:pt x="5292" y="8242"/>
                  </a:lnTo>
                  <a:lnTo>
                    <a:pt x="5666" y="8101"/>
                  </a:lnTo>
                  <a:lnTo>
                    <a:pt x="5994" y="7961"/>
                  </a:lnTo>
                  <a:lnTo>
                    <a:pt x="6322" y="7820"/>
                  </a:lnTo>
                  <a:lnTo>
                    <a:pt x="6603" y="7633"/>
                  </a:lnTo>
                  <a:lnTo>
                    <a:pt x="6884" y="7399"/>
                  </a:lnTo>
                  <a:lnTo>
                    <a:pt x="7165" y="7165"/>
                  </a:lnTo>
                  <a:lnTo>
                    <a:pt x="7399" y="6884"/>
                  </a:lnTo>
                  <a:lnTo>
                    <a:pt x="7633" y="6603"/>
                  </a:lnTo>
                  <a:lnTo>
                    <a:pt x="7820" y="6275"/>
                  </a:lnTo>
                  <a:lnTo>
                    <a:pt x="7961" y="5994"/>
                  </a:lnTo>
                  <a:lnTo>
                    <a:pt x="8148" y="5620"/>
                  </a:lnTo>
                  <a:lnTo>
                    <a:pt x="8242" y="5292"/>
                  </a:lnTo>
                  <a:lnTo>
                    <a:pt x="8336" y="4917"/>
                  </a:lnTo>
                  <a:lnTo>
                    <a:pt x="8382" y="4542"/>
                  </a:lnTo>
                  <a:lnTo>
                    <a:pt x="7633" y="4542"/>
                  </a:lnTo>
                  <a:lnTo>
                    <a:pt x="7633" y="3793"/>
                  </a:lnTo>
                  <a:lnTo>
                    <a:pt x="8382" y="3793"/>
                  </a:lnTo>
                  <a:lnTo>
                    <a:pt x="8336" y="3419"/>
                  </a:lnTo>
                  <a:lnTo>
                    <a:pt x="8242" y="3044"/>
                  </a:lnTo>
                  <a:lnTo>
                    <a:pt x="8148" y="2716"/>
                  </a:lnTo>
                  <a:lnTo>
                    <a:pt x="7961" y="2388"/>
                  </a:lnTo>
                  <a:lnTo>
                    <a:pt x="7820" y="2061"/>
                  </a:lnTo>
                  <a:lnTo>
                    <a:pt x="7633" y="1733"/>
                  </a:lnTo>
                  <a:lnTo>
                    <a:pt x="7399" y="1452"/>
                  </a:lnTo>
                  <a:lnTo>
                    <a:pt x="7165" y="1218"/>
                  </a:lnTo>
                  <a:lnTo>
                    <a:pt x="6884" y="937"/>
                  </a:lnTo>
                  <a:lnTo>
                    <a:pt x="6603" y="749"/>
                  </a:lnTo>
                  <a:lnTo>
                    <a:pt x="6322" y="515"/>
                  </a:lnTo>
                  <a:lnTo>
                    <a:pt x="5994" y="375"/>
                  </a:lnTo>
                  <a:lnTo>
                    <a:pt x="5666" y="234"/>
                  </a:lnTo>
                  <a:lnTo>
                    <a:pt x="5292" y="94"/>
                  </a:lnTo>
                  <a:lnTo>
                    <a:pt x="4917" y="47"/>
                  </a:lnTo>
                  <a:lnTo>
                    <a:pt x="4542" y="0"/>
                  </a:lnTo>
                  <a:lnTo>
                    <a:pt x="4542" y="703"/>
                  </a:lnTo>
                  <a:lnTo>
                    <a:pt x="3793" y="703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6468700" y="3564600"/>
              <a:ext cx="153400" cy="153375"/>
            </a:xfrm>
            <a:custGeom>
              <a:avLst/>
              <a:gdLst/>
              <a:ahLst/>
              <a:cxnLst/>
              <a:rect l="l" t="t" r="r" b="b"/>
              <a:pathLst>
                <a:path w="6136" h="6135" extrusionOk="0">
                  <a:moveTo>
                    <a:pt x="4590" y="0"/>
                  </a:moveTo>
                  <a:lnTo>
                    <a:pt x="4543" y="469"/>
                  </a:lnTo>
                  <a:lnTo>
                    <a:pt x="4449" y="890"/>
                  </a:lnTo>
                  <a:lnTo>
                    <a:pt x="4309" y="1312"/>
                  </a:lnTo>
                  <a:lnTo>
                    <a:pt x="4121" y="1733"/>
                  </a:lnTo>
                  <a:lnTo>
                    <a:pt x="3934" y="2108"/>
                  </a:lnTo>
                  <a:lnTo>
                    <a:pt x="3700" y="2482"/>
                  </a:lnTo>
                  <a:lnTo>
                    <a:pt x="3419" y="2810"/>
                  </a:lnTo>
                  <a:lnTo>
                    <a:pt x="3138" y="3138"/>
                  </a:lnTo>
                  <a:lnTo>
                    <a:pt x="2810" y="3419"/>
                  </a:lnTo>
                  <a:lnTo>
                    <a:pt x="2482" y="3700"/>
                  </a:lnTo>
                  <a:lnTo>
                    <a:pt x="2108" y="3934"/>
                  </a:lnTo>
                  <a:lnTo>
                    <a:pt x="1733" y="4121"/>
                  </a:lnTo>
                  <a:lnTo>
                    <a:pt x="1312" y="4309"/>
                  </a:lnTo>
                  <a:lnTo>
                    <a:pt x="890" y="4449"/>
                  </a:lnTo>
                  <a:lnTo>
                    <a:pt x="469" y="4543"/>
                  </a:lnTo>
                  <a:lnTo>
                    <a:pt x="0" y="4590"/>
                  </a:lnTo>
                  <a:lnTo>
                    <a:pt x="0" y="6135"/>
                  </a:lnTo>
                  <a:lnTo>
                    <a:pt x="609" y="6041"/>
                  </a:lnTo>
                  <a:lnTo>
                    <a:pt x="1171" y="5948"/>
                  </a:lnTo>
                  <a:lnTo>
                    <a:pt x="1733" y="5760"/>
                  </a:lnTo>
                  <a:lnTo>
                    <a:pt x="2295" y="5573"/>
                  </a:lnTo>
                  <a:lnTo>
                    <a:pt x="2810" y="5292"/>
                  </a:lnTo>
                  <a:lnTo>
                    <a:pt x="3325" y="4964"/>
                  </a:lnTo>
                  <a:lnTo>
                    <a:pt x="3794" y="4636"/>
                  </a:lnTo>
                  <a:lnTo>
                    <a:pt x="4215" y="4215"/>
                  </a:lnTo>
                  <a:lnTo>
                    <a:pt x="4637" y="3794"/>
                  </a:lnTo>
                  <a:lnTo>
                    <a:pt x="5011" y="3325"/>
                  </a:lnTo>
                  <a:lnTo>
                    <a:pt x="5292" y="2810"/>
                  </a:lnTo>
                  <a:lnTo>
                    <a:pt x="5573" y="2295"/>
                  </a:lnTo>
                  <a:lnTo>
                    <a:pt x="5760" y="1733"/>
                  </a:lnTo>
                  <a:lnTo>
                    <a:pt x="5948" y="1171"/>
                  </a:lnTo>
                  <a:lnTo>
                    <a:pt x="6041" y="60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6468700" y="3393675"/>
              <a:ext cx="153400" cy="152225"/>
            </a:xfrm>
            <a:custGeom>
              <a:avLst/>
              <a:gdLst/>
              <a:ahLst/>
              <a:cxnLst/>
              <a:rect l="l" t="t" r="r" b="b"/>
              <a:pathLst>
                <a:path w="6136" h="6089" extrusionOk="0">
                  <a:moveTo>
                    <a:pt x="0" y="0"/>
                  </a:moveTo>
                  <a:lnTo>
                    <a:pt x="0" y="1499"/>
                  </a:lnTo>
                  <a:lnTo>
                    <a:pt x="469" y="1546"/>
                  </a:lnTo>
                  <a:lnTo>
                    <a:pt x="890" y="1639"/>
                  </a:lnTo>
                  <a:lnTo>
                    <a:pt x="1312" y="1780"/>
                  </a:lnTo>
                  <a:lnTo>
                    <a:pt x="1733" y="1967"/>
                  </a:lnTo>
                  <a:lnTo>
                    <a:pt x="2108" y="2155"/>
                  </a:lnTo>
                  <a:lnTo>
                    <a:pt x="2482" y="2389"/>
                  </a:lnTo>
                  <a:lnTo>
                    <a:pt x="2810" y="2670"/>
                  </a:lnTo>
                  <a:lnTo>
                    <a:pt x="3138" y="2951"/>
                  </a:lnTo>
                  <a:lnTo>
                    <a:pt x="3419" y="3278"/>
                  </a:lnTo>
                  <a:lnTo>
                    <a:pt x="3700" y="3606"/>
                  </a:lnTo>
                  <a:lnTo>
                    <a:pt x="3934" y="3981"/>
                  </a:lnTo>
                  <a:lnTo>
                    <a:pt x="4121" y="4356"/>
                  </a:lnTo>
                  <a:lnTo>
                    <a:pt x="4309" y="4777"/>
                  </a:lnTo>
                  <a:lnTo>
                    <a:pt x="4449" y="5198"/>
                  </a:lnTo>
                  <a:lnTo>
                    <a:pt x="4543" y="5620"/>
                  </a:lnTo>
                  <a:lnTo>
                    <a:pt x="4590" y="6088"/>
                  </a:lnTo>
                  <a:lnTo>
                    <a:pt x="6135" y="6088"/>
                  </a:lnTo>
                  <a:lnTo>
                    <a:pt x="6041" y="5479"/>
                  </a:lnTo>
                  <a:lnTo>
                    <a:pt x="5948" y="4917"/>
                  </a:lnTo>
                  <a:lnTo>
                    <a:pt x="5760" y="4356"/>
                  </a:lnTo>
                  <a:lnTo>
                    <a:pt x="5573" y="3794"/>
                  </a:lnTo>
                  <a:lnTo>
                    <a:pt x="5292" y="3278"/>
                  </a:lnTo>
                  <a:lnTo>
                    <a:pt x="5011" y="2810"/>
                  </a:lnTo>
                  <a:lnTo>
                    <a:pt x="4637" y="2295"/>
                  </a:lnTo>
                  <a:lnTo>
                    <a:pt x="4215" y="1874"/>
                  </a:lnTo>
                  <a:lnTo>
                    <a:pt x="3794" y="1452"/>
                  </a:lnTo>
                  <a:lnTo>
                    <a:pt x="3325" y="1124"/>
                  </a:lnTo>
                  <a:lnTo>
                    <a:pt x="2810" y="797"/>
                  </a:lnTo>
                  <a:lnTo>
                    <a:pt x="2295" y="516"/>
                  </a:lnTo>
                  <a:lnTo>
                    <a:pt x="1733" y="328"/>
                  </a:lnTo>
                  <a:lnTo>
                    <a:pt x="1171" y="141"/>
                  </a:lnTo>
                  <a:lnTo>
                    <a:pt x="60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6297775" y="3564600"/>
              <a:ext cx="152225" cy="153375"/>
            </a:xfrm>
            <a:custGeom>
              <a:avLst/>
              <a:gdLst/>
              <a:ahLst/>
              <a:cxnLst/>
              <a:rect l="l" t="t" r="r" b="b"/>
              <a:pathLst>
                <a:path w="6089" h="6135" extrusionOk="0">
                  <a:moveTo>
                    <a:pt x="0" y="0"/>
                  </a:moveTo>
                  <a:lnTo>
                    <a:pt x="47" y="609"/>
                  </a:lnTo>
                  <a:lnTo>
                    <a:pt x="141" y="1171"/>
                  </a:lnTo>
                  <a:lnTo>
                    <a:pt x="328" y="1733"/>
                  </a:lnTo>
                  <a:lnTo>
                    <a:pt x="562" y="2295"/>
                  </a:lnTo>
                  <a:lnTo>
                    <a:pt x="797" y="2810"/>
                  </a:lnTo>
                  <a:lnTo>
                    <a:pt x="1124" y="3325"/>
                  </a:lnTo>
                  <a:lnTo>
                    <a:pt x="1452" y="3794"/>
                  </a:lnTo>
                  <a:lnTo>
                    <a:pt x="1874" y="4215"/>
                  </a:lnTo>
                  <a:lnTo>
                    <a:pt x="2342" y="4636"/>
                  </a:lnTo>
                  <a:lnTo>
                    <a:pt x="2810" y="4964"/>
                  </a:lnTo>
                  <a:lnTo>
                    <a:pt x="3278" y="5292"/>
                  </a:lnTo>
                  <a:lnTo>
                    <a:pt x="3794" y="5573"/>
                  </a:lnTo>
                  <a:lnTo>
                    <a:pt x="4356" y="5760"/>
                  </a:lnTo>
                  <a:lnTo>
                    <a:pt x="4917" y="5948"/>
                  </a:lnTo>
                  <a:lnTo>
                    <a:pt x="5479" y="6041"/>
                  </a:lnTo>
                  <a:lnTo>
                    <a:pt x="6088" y="6135"/>
                  </a:lnTo>
                  <a:lnTo>
                    <a:pt x="6088" y="4590"/>
                  </a:lnTo>
                  <a:lnTo>
                    <a:pt x="5620" y="4543"/>
                  </a:lnTo>
                  <a:lnTo>
                    <a:pt x="5198" y="4449"/>
                  </a:lnTo>
                  <a:lnTo>
                    <a:pt x="4777" y="4309"/>
                  </a:lnTo>
                  <a:lnTo>
                    <a:pt x="4356" y="4121"/>
                  </a:lnTo>
                  <a:lnTo>
                    <a:pt x="3981" y="3934"/>
                  </a:lnTo>
                  <a:lnTo>
                    <a:pt x="3606" y="3700"/>
                  </a:lnTo>
                  <a:lnTo>
                    <a:pt x="3278" y="3419"/>
                  </a:lnTo>
                  <a:lnTo>
                    <a:pt x="2951" y="3138"/>
                  </a:lnTo>
                  <a:lnTo>
                    <a:pt x="2670" y="2810"/>
                  </a:lnTo>
                  <a:lnTo>
                    <a:pt x="2389" y="2482"/>
                  </a:lnTo>
                  <a:lnTo>
                    <a:pt x="2155" y="2108"/>
                  </a:lnTo>
                  <a:lnTo>
                    <a:pt x="1967" y="1733"/>
                  </a:lnTo>
                  <a:lnTo>
                    <a:pt x="1780" y="1312"/>
                  </a:lnTo>
                  <a:lnTo>
                    <a:pt x="1686" y="890"/>
                  </a:lnTo>
                  <a:lnTo>
                    <a:pt x="1546" y="469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6297775" y="3393675"/>
              <a:ext cx="152225" cy="152225"/>
            </a:xfrm>
            <a:custGeom>
              <a:avLst/>
              <a:gdLst/>
              <a:ahLst/>
              <a:cxnLst/>
              <a:rect l="l" t="t" r="r" b="b"/>
              <a:pathLst>
                <a:path w="6089" h="6089" extrusionOk="0">
                  <a:moveTo>
                    <a:pt x="6088" y="0"/>
                  </a:moveTo>
                  <a:lnTo>
                    <a:pt x="5479" y="47"/>
                  </a:lnTo>
                  <a:lnTo>
                    <a:pt x="4917" y="141"/>
                  </a:lnTo>
                  <a:lnTo>
                    <a:pt x="4356" y="328"/>
                  </a:lnTo>
                  <a:lnTo>
                    <a:pt x="3794" y="516"/>
                  </a:lnTo>
                  <a:lnTo>
                    <a:pt x="3278" y="797"/>
                  </a:lnTo>
                  <a:lnTo>
                    <a:pt x="2810" y="1124"/>
                  </a:lnTo>
                  <a:lnTo>
                    <a:pt x="2342" y="1452"/>
                  </a:lnTo>
                  <a:lnTo>
                    <a:pt x="1874" y="1874"/>
                  </a:lnTo>
                  <a:lnTo>
                    <a:pt x="1452" y="2295"/>
                  </a:lnTo>
                  <a:lnTo>
                    <a:pt x="1124" y="2810"/>
                  </a:lnTo>
                  <a:lnTo>
                    <a:pt x="797" y="3278"/>
                  </a:lnTo>
                  <a:lnTo>
                    <a:pt x="562" y="3794"/>
                  </a:lnTo>
                  <a:lnTo>
                    <a:pt x="328" y="4356"/>
                  </a:lnTo>
                  <a:lnTo>
                    <a:pt x="141" y="4917"/>
                  </a:lnTo>
                  <a:lnTo>
                    <a:pt x="47" y="5479"/>
                  </a:lnTo>
                  <a:lnTo>
                    <a:pt x="0" y="6088"/>
                  </a:lnTo>
                  <a:lnTo>
                    <a:pt x="1499" y="6088"/>
                  </a:lnTo>
                  <a:lnTo>
                    <a:pt x="1546" y="5620"/>
                  </a:lnTo>
                  <a:lnTo>
                    <a:pt x="1686" y="5198"/>
                  </a:lnTo>
                  <a:lnTo>
                    <a:pt x="1780" y="4777"/>
                  </a:lnTo>
                  <a:lnTo>
                    <a:pt x="1967" y="4356"/>
                  </a:lnTo>
                  <a:lnTo>
                    <a:pt x="2155" y="3981"/>
                  </a:lnTo>
                  <a:lnTo>
                    <a:pt x="2389" y="3606"/>
                  </a:lnTo>
                  <a:lnTo>
                    <a:pt x="2670" y="3278"/>
                  </a:lnTo>
                  <a:lnTo>
                    <a:pt x="2951" y="2951"/>
                  </a:lnTo>
                  <a:lnTo>
                    <a:pt x="3278" y="2670"/>
                  </a:lnTo>
                  <a:lnTo>
                    <a:pt x="3606" y="2389"/>
                  </a:lnTo>
                  <a:lnTo>
                    <a:pt x="3981" y="2155"/>
                  </a:lnTo>
                  <a:lnTo>
                    <a:pt x="4356" y="1967"/>
                  </a:lnTo>
                  <a:lnTo>
                    <a:pt x="4777" y="1780"/>
                  </a:lnTo>
                  <a:lnTo>
                    <a:pt x="5198" y="1639"/>
                  </a:lnTo>
                  <a:lnTo>
                    <a:pt x="5620" y="1546"/>
                  </a:lnTo>
                  <a:lnTo>
                    <a:pt x="6088" y="1499"/>
                  </a:lnTo>
                  <a:lnTo>
                    <a:pt x="6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36"/>
          <p:cNvGrpSpPr/>
          <p:nvPr/>
        </p:nvGrpSpPr>
        <p:grpSpPr>
          <a:xfrm>
            <a:off x="4433186" y="2164238"/>
            <a:ext cx="277633" cy="241652"/>
            <a:chOff x="7057575" y="3412400"/>
            <a:chExt cx="324300" cy="285675"/>
          </a:xfrm>
        </p:grpSpPr>
        <p:sp>
          <p:nvSpPr>
            <p:cNvPr id="1692" name="Google Shape;1692;p36"/>
            <p:cNvSpPr/>
            <p:nvPr/>
          </p:nvSpPr>
          <p:spPr>
            <a:xfrm>
              <a:off x="7126650" y="3469775"/>
              <a:ext cx="33975" cy="32800"/>
            </a:xfrm>
            <a:custGeom>
              <a:avLst/>
              <a:gdLst/>
              <a:ahLst/>
              <a:cxnLst/>
              <a:rect l="l" t="t" r="r" b="b"/>
              <a:pathLst>
                <a:path w="1359" h="1312" extrusionOk="0">
                  <a:moveTo>
                    <a:pt x="703" y="0"/>
                  </a:moveTo>
                  <a:lnTo>
                    <a:pt x="422" y="47"/>
                  </a:lnTo>
                  <a:lnTo>
                    <a:pt x="188" y="188"/>
                  </a:lnTo>
                  <a:lnTo>
                    <a:pt x="47" y="375"/>
                  </a:lnTo>
                  <a:lnTo>
                    <a:pt x="0" y="656"/>
                  </a:lnTo>
                  <a:lnTo>
                    <a:pt x="47" y="890"/>
                  </a:lnTo>
                  <a:lnTo>
                    <a:pt x="188" y="1124"/>
                  </a:lnTo>
                  <a:lnTo>
                    <a:pt x="422" y="1265"/>
                  </a:lnTo>
                  <a:lnTo>
                    <a:pt x="703" y="1312"/>
                  </a:lnTo>
                  <a:lnTo>
                    <a:pt x="937" y="1265"/>
                  </a:lnTo>
                  <a:lnTo>
                    <a:pt x="1171" y="1124"/>
                  </a:lnTo>
                  <a:lnTo>
                    <a:pt x="1312" y="890"/>
                  </a:lnTo>
                  <a:lnTo>
                    <a:pt x="1358" y="656"/>
                  </a:lnTo>
                  <a:lnTo>
                    <a:pt x="1312" y="375"/>
                  </a:lnTo>
                  <a:lnTo>
                    <a:pt x="1171" y="188"/>
                  </a:lnTo>
                  <a:lnTo>
                    <a:pt x="937" y="47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7114950" y="3522450"/>
              <a:ext cx="57375" cy="60900"/>
            </a:xfrm>
            <a:custGeom>
              <a:avLst/>
              <a:gdLst/>
              <a:ahLst/>
              <a:cxnLst/>
              <a:rect l="l" t="t" r="r" b="b"/>
              <a:pathLst>
                <a:path w="2295" h="2436" extrusionOk="0">
                  <a:moveTo>
                    <a:pt x="937" y="1"/>
                  </a:moveTo>
                  <a:lnTo>
                    <a:pt x="702" y="47"/>
                  </a:lnTo>
                  <a:lnTo>
                    <a:pt x="515" y="188"/>
                  </a:lnTo>
                  <a:lnTo>
                    <a:pt x="328" y="328"/>
                  </a:lnTo>
                  <a:lnTo>
                    <a:pt x="187" y="469"/>
                  </a:lnTo>
                  <a:lnTo>
                    <a:pt x="94" y="656"/>
                  </a:lnTo>
                  <a:lnTo>
                    <a:pt x="47" y="890"/>
                  </a:lnTo>
                  <a:lnTo>
                    <a:pt x="0" y="1125"/>
                  </a:lnTo>
                  <a:lnTo>
                    <a:pt x="0" y="2436"/>
                  </a:lnTo>
                  <a:lnTo>
                    <a:pt x="2295" y="2436"/>
                  </a:lnTo>
                  <a:lnTo>
                    <a:pt x="2295" y="1125"/>
                  </a:lnTo>
                  <a:lnTo>
                    <a:pt x="2295" y="890"/>
                  </a:lnTo>
                  <a:lnTo>
                    <a:pt x="2201" y="656"/>
                  </a:lnTo>
                  <a:lnTo>
                    <a:pt x="2107" y="469"/>
                  </a:lnTo>
                  <a:lnTo>
                    <a:pt x="1967" y="328"/>
                  </a:lnTo>
                  <a:lnTo>
                    <a:pt x="1780" y="188"/>
                  </a:lnTo>
                  <a:lnTo>
                    <a:pt x="1592" y="47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7057575" y="3412400"/>
              <a:ext cx="324300" cy="285675"/>
            </a:xfrm>
            <a:custGeom>
              <a:avLst/>
              <a:gdLst/>
              <a:ahLst/>
              <a:cxnLst/>
              <a:rect l="l" t="t" r="r" b="b"/>
              <a:pathLst>
                <a:path w="12972" h="11427" extrusionOk="0">
                  <a:moveTo>
                    <a:pt x="7259" y="3045"/>
                  </a:moveTo>
                  <a:lnTo>
                    <a:pt x="7259" y="4543"/>
                  </a:lnTo>
                  <a:lnTo>
                    <a:pt x="6510" y="4543"/>
                  </a:lnTo>
                  <a:lnTo>
                    <a:pt x="6510" y="3045"/>
                  </a:lnTo>
                  <a:close/>
                  <a:moveTo>
                    <a:pt x="8804" y="2295"/>
                  </a:moveTo>
                  <a:lnTo>
                    <a:pt x="8804" y="4543"/>
                  </a:lnTo>
                  <a:lnTo>
                    <a:pt x="8008" y="4543"/>
                  </a:lnTo>
                  <a:lnTo>
                    <a:pt x="8008" y="2295"/>
                  </a:lnTo>
                  <a:close/>
                  <a:moveTo>
                    <a:pt x="10303" y="1499"/>
                  </a:moveTo>
                  <a:lnTo>
                    <a:pt x="10303" y="4543"/>
                  </a:lnTo>
                  <a:lnTo>
                    <a:pt x="9554" y="4543"/>
                  </a:lnTo>
                  <a:lnTo>
                    <a:pt x="9554" y="1499"/>
                  </a:lnTo>
                  <a:close/>
                  <a:moveTo>
                    <a:pt x="11473" y="5292"/>
                  </a:moveTo>
                  <a:lnTo>
                    <a:pt x="11473" y="6088"/>
                  </a:lnTo>
                  <a:lnTo>
                    <a:pt x="6510" y="6088"/>
                  </a:lnTo>
                  <a:lnTo>
                    <a:pt x="6510" y="5292"/>
                  </a:lnTo>
                  <a:close/>
                  <a:moveTo>
                    <a:pt x="3466" y="1499"/>
                  </a:moveTo>
                  <a:lnTo>
                    <a:pt x="3747" y="1546"/>
                  </a:lnTo>
                  <a:lnTo>
                    <a:pt x="4028" y="1640"/>
                  </a:lnTo>
                  <a:lnTo>
                    <a:pt x="4262" y="1780"/>
                  </a:lnTo>
                  <a:lnTo>
                    <a:pt x="4449" y="1921"/>
                  </a:lnTo>
                  <a:lnTo>
                    <a:pt x="4636" y="2155"/>
                  </a:lnTo>
                  <a:lnTo>
                    <a:pt x="4777" y="2389"/>
                  </a:lnTo>
                  <a:lnTo>
                    <a:pt x="4871" y="2670"/>
                  </a:lnTo>
                  <a:lnTo>
                    <a:pt x="4871" y="2951"/>
                  </a:lnTo>
                  <a:lnTo>
                    <a:pt x="4871" y="3232"/>
                  </a:lnTo>
                  <a:lnTo>
                    <a:pt x="4777" y="3466"/>
                  </a:lnTo>
                  <a:lnTo>
                    <a:pt x="4636" y="3700"/>
                  </a:lnTo>
                  <a:lnTo>
                    <a:pt x="4496" y="3934"/>
                  </a:lnTo>
                  <a:lnTo>
                    <a:pt x="4683" y="4075"/>
                  </a:lnTo>
                  <a:lnTo>
                    <a:pt x="4824" y="4215"/>
                  </a:lnTo>
                  <a:lnTo>
                    <a:pt x="5011" y="4403"/>
                  </a:lnTo>
                  <a:lnTo>
                    <a:pt x="5105" y="4590"/>
                  </a:lnTo>
                  <a:lnTo>
                    <a:pt x="5198" y="4824"/>
                  </a:lnTo>
                  <a:lnTo>
                    <a:pt x="5292" y="5058"/>
                  </a:lnTo>
                  <a:lnTo>
                    <a:pt x="5339" y="5292"/>
                  </a:lnTo>
                  <a:lnTo>
                    <a:pt x="5339" y="5527"/>
                  </a:lnTo>
                  <a:lnTo>
                    <a:pt x="5339" y="7587"/>
                  </a:lnTo>
                  <a:lnTo>
                    <a:pt x="1546" y="7587"/>
                  </a:lnTo>
                  <a:lnTo>
                    <a:pt x="1546" y="5527"/>
                  </a:lnTo>
                  <a:lnTo>
                    <a:pt x="1546" y="5292"/>
                  </a:lnTo>
                  <a:lnTo>
                    <a:pt x="1593" y="5058"/>
                  </a:lnTo>
                  <a:lnTo>
                    <a:pt x="1686" y="4824"/>
                  </a:lnTo>
                  <a:lnTo>
                    <a:pt x="1780" y="4590"/>
                  </a:lnTo>
                  <a:lnTo>
                    <a:pt x="1920" y="4403"/>
                  </a:lnTo>
                  <a:lnTo>
                    <a:pt x="2061" y="4215"/>
                  </a:lnTo>
                  <a:lnTo>
                    <a:pt x="2201" y="4075"/>
                  </a:lnTo>
                  <a:lnTo>
                    <a:pt x="2389" y="3934"/>
                  </a:lnTo>
                  <a:lnTo>
                    <a:pt x="2248" y="3700"/>
                  </a:lnTo>
                  <a:lnTo>
                    <a:pt x="2108" y="3466"/>
                  </a:lnTo>
                  <a:lnTo>
                    <a:pt x="2061" y="3232"/>
                  </a:lnTo>
                  <a:lnTo>
                    <a:pt x="2014" y="2951"/>
                  </a:lnTo>
                  <a:lnTo>
                    <a:pt x="2061" y="2670"/>
                  </a:lnTo>
                  <a:lnTo>
                    <a:pt x="2108" y="2389"/>
                  </a:lnTo>
                  <a:lnTo>
                    <a:pt x="2248" y="2155"/>
                  </a:lnTo>
                  <a:lnTo>
                    <a:pt x="2436" y="1921"/>
                  </a:lnTo>
                  <a:lnTo>
                    <a:pt x="2670" y="1780"/>
                  </a:lnTo>
                  <a:lnTo>
                    <a:pt x="2904" y="1640"/>
                  </a:lnTo>
                  <a:lnTo>
                    <a:pt x="3138" y="1546"/>
                  </a:lnTo>
                  <a:lnTo>
                    <a:pt x="3466" y="1499"/>
                  </a:lnTo>
                  <a:close/>
                  <a:moveTo>
                    <a:pt x="9554" y="6838"/>
                  </a:moveTo>
                  <a:lnTo>
                    <a:pt x="9554" y="7587"/>
                  </a:lnTo>
                  <a:lnTo>
                    <a:pt x="6510" y="7587"/>
                  </a:lnTo>
                  <a:lnTo>
                    <a:pt x="6510" y="6838"/>
                  </a:lnTo>
                  <a:close/>
                  <a:moveTo>
                    <a:pt x="11473" y="6838"/>
                  </a:moveTo>
                  <a:lnTo>
                    <a:pt x="11473" y="7587"/>
                  </a:lnTo>
                  <a:lnTo>
                    <a:pt x="10350" y="7587"/>
                  </a:lnTo>
                  <a:lnTo>
                    <a:pt x="10350" y="6838"/>
                  </a:lnTo>
                  <a:close/>
                  <a:moveTo>
                    <a:pt x="0" y="1"/>
                  </a:moveTo>
                  <a:lnTo>
                    <a:pt x="0" y="9179"/>
                  </a:lnTo>
                  <a:lnTo>
                    <a:pt x="5198" y="9179"/>
                  </a:lnTo>
                  <a:lnTo>
                    <a:pt x="5198" y="10678"/>
                  </a:lnTo>
                  <a:lnTo>
                    <a:pt x="2716" y="10678"/>
                  </a:lnTo>
                  <a:lnTo>
                    <a:pt x="2716" y="11427"/>
                  </a:lnTo>
                  <a:lnTo>
                    <a:pt x="10303" y="11427"/>
                  </a:lnTo>
                  <a:lnTo>
                    <a:pt x="10303" y="10678"/>
                  </a:lnTo>
                  <a:lnTo>
                    <a:pt x="7821" y="10678"/>
                  </a:lnTo>
                  <a:lnTo>
                    <a:pt x="7821" y="9179"/>
                  </a:lnTo>
                  <a:lnTo>
                    <a:pt x="12972" y="9179"/>
                  </a:lnTo>
                  <a:lnTo>
                    <a:pt x="12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32E402-4F2F-6C77-9D52-8B77B4A12FFA}"/>
              </a:ext>
            </a:extLst>
          </p:cNvPr>
          <p:cNvSpPr txBox="1"/>
          <p:nvPr/>
        </p:nvSpPr>
        <p:spPr>
          <a:xfrm>
            <a:off x="1859028" y="598883"/>
            <a:ext cx="4582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Space Mono"/>
                <a:ea typeface="Space Mono"/>
                <a:cs typeface="Space Mono"/>
                <a:sym typeface="Space Mono"/>
              </a:rPr>
              <a:t>Related to Business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Monetization Strategy</a:t>
            </a:r>
            <a:endParaRPr dirty="0"/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5" y="1152450"/>
            <a:ext cx="7704000" cy="372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Freemium Model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Offer basic features for free and charge for premium features like priority matching or location-based search functionalities.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Subscription Model: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Provide different subscription tiers with varying levels of access, such as unlimited lost item reports or extended matching durations.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Partnerships: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Collaborate with businesses or organizations frequented by your target audience. </a:t>
            </a:r>
          </a:p>
        </p:txBody>
      </p:sp>
    </p:spTree>
    <p:extLst>
      <p:ext uri="{BB962C8B-B14F-4D97-AF65-F5344CB8AC3E}">
        <p14:creationId xmlns:p14="http://schemas.microsoft.com/office/powerpoint/2010/main" val="134419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Marketing and User Acquisition</a:t>
            </a:r>
            <a:br>
              <a:rPr lang="en-US" sz="32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endParaRPr dirty="0"/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5" y="1152450"/>
            <a:ext cx="7704000" cy="372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App Store Optimization (ASO: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Optimize the app listing with relevant keywords to improve discoverability in app stores..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Social Media Marketing: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Utilize social media platforms to promote the app and its benefits to potential users.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Partnerships: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Collaborate with relevant organizations or influencers to reach a wider audience.</a:t>
            </a:r>
          </a:p>
        </p:txBody>
      </p:sp>
    </p:spTree>
    <p:extLst>
      <p:ext uri="{BB962C8B-B14F-4D97-AF65-F5344CB8AC3E}">
        <p14:creationId xmlns:p14="http://schemas.microsoft.com/office/powerpoint/2010/main" val="112113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STANDARDS</a:t>
            </a:r>
            <a:endParaRPr dirty="0"/>
          </a:p>
        </p:txBody>
      </p:sp>
      <p:sp>
        <p:nvSpPr>
          <p:cNvPr id="1700" name="Google Shape;1700;p37"/>
          <p:cNvSpPr/>
          <p:nvPr/>
        </p:nvSpPr>
        <p:spPr>
          <a:xfrm>
            <a:off x="3224353" y="1563178"/>
            <a:ext cx="2631300" cy="2631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37"/>
          <p:cNvSpPr/>
          <p:nvPr/>
        </p:nvSpPr>
        <p:spPr>
          <a:xfrm rot="5400000">
            <a:off x="3005233" y="2082089"/>
            <a:ext cx="1645556" cy="16455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37"/>
          <p:cNvSpPr/>
          <p:nvPr/>
        </p:nvSpPr>
        <p:spPr>
          <a:xfrm>
            <a:off x="3739960" y="2773807"/>
            <a:ext cx="1645556" cy="164555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37"/>
          <p:cNvSpPr/>
          <p:nvPr/>
        </p:nvSpPr>
        <p:spPr>
          <a:xfrm rot="5400000">
            <a:off x="4488546" y="2056407"/>
            <a:ext cx="1645500" cy="164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37"/>
          <p:cNvSpPr/>
          <p:nvPr/>
        </p:nvSpPr>
        <p:spPr>
          <a:xfrm>
            <a:off x="3739960" y="1338222"/>
            <a:ext cx="1645500" cy="164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7"/>
          <p:cNvSpPr txBox="1"/>
          <p:nvPr/>
        </p:nvSpPr>
        <p:spPr>
          <a:xfrm>
            <a:off x="6374743" y="2068075"/>
            <a:ext cx="192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Data Security and Privacy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10" name="Google Shape;1710;p37"/>
          <p:cNvSpPr txBox="1"/>
          <p:nvPr/>
        </p:nvSpPr>
        <p:spPr>
          <a:xfrm>
            <a:off x="163781" y="2026659"/>
            <a:ext cx="2631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Image Processing and Matching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11" name="Google Shape;1711;p37"/>
          <p:cNvSpPr txBox="1"/>
          <p:nvPr/>
        </p:nvSpPr>
        <p:spPr>
          <a:xfrm>
            <a:off x="6374743" y="3191823"/>
            <a:ext cx="192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Performance and Scalability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12" name="Google Shape;1712;p37"/>
          <p:cNvSpPr txBox="1"/>
          <p:nvPr/>
        </p:nvSpPr>
        <p:spPr>
          <a:xfrm>
            <a:off x="839873" y="3748395"/>
            <a:ext cx="192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</a:rPr>
              <a:t>Usability and Accessibility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13" name="Google Shape;1713;p37"/>
          <p:cNvSpPr/>
          <p:nvPr/>
        </p:nvSpPr>
        <p:spPr>
          <a:xfrm>
            <a:off x="2769257" y="1572886"/>
            <a:ext cx="109800" cy="1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714" name="Google Shape;1714;p37"/>
          <p:cNvSpPr/>
          <p:nvPr/>
        </p:nvSpPr>
        <p:spPr>
          <a:xfrm>
            <a:off x="2769257" y="3281618"/>
            <a:ext cx="109800" cy="10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715" name="Google Shape;1715;p37"/>
          <p:cNvSpPr/>
          <p:nvPr/>
        </p:nvSpPr>
        <p:spPr>
          <a:xfrm>
            <a:off x="6249868" y="1572886"/>
            <a:ext cx="109800" cy="10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716" name="Google Shape;1716;p37"/>
          <p:cNvSpPr/>
          <p:nvPr/>
        </p:nvSpPr>
        <p:spPr>
          <a:xfrm>
            <a:off x="6209433" y="2843490"/>
            <a:ext cx="109800" cy="1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grpSp>
        <p:nvGrpSpPr>
          <p:cNvPr id="1717" name="Google Shape;1717;p37"/>
          <p:cNvGrpSpPr/>
          <p:nvPr/>
        </p:nvGrpSpPr>
        <p:grpSpPr>
          <a:xfrm>
            <a:off x="4400904" y="2000946"/>
            <a:ext cx="323611" cy="320052"/>
            <a:chOff x="973325" y="3393675"/>
            <a:chExt cx="324325" cy="324300"/>
          </a:xfrm>
        </p:grpSpPr>
        <p:sp>
          <p:nvSpPr>
            <p:cNvPr id="1718" name="Google Shape;1718;p37"/>
            <p:cNvSpPr/>
            <p:nvPr/>
          </p:nvSpPr>
          <p:spPr>
            <a:xfrm>
              <a:off x="1054100" y="3393675"/>
              <a:ext cx="243550" cy="202550"/>
            </a:xfrm>
            <a:custGeom>
              <a:avLst/>
              <a:gdLst/>
              <a:ahLst/>
              <a:cxnLst/>
              <a:rect l="l" t="t" r="r" b="b"/>
              <a:pathLst>
                <a:path w="9742" h="8102" extrusionOk="0">
                  <a:moveTo>
                    <a:pt x="4871" y="0"/>
                  </a:moveTo>
                  <a:lnTo>
                    <a:pt x="3232" y="1593"/>
                  </a:lnTo>
                  <a:lnTo>
                    <a:pt x="1" y="1593"/>
                  </a:lnTo>
                  <a:lnTo>
                    <a:pt x="1" y="4075"/>
                  </a:lnTo>
                  <a:lnTo>
                    <a:pt x="7212" y="4075"/>
                  </a:lnTo>
                  <a:lnTo>
                    <a:pt x="7212" y="8102"/>
                  </a:lnTo>
                  <a:lnTo>
                    <a:pt x="9741" y="8102"/>
                  </a:lnTo>
                  <a:lnTo>
                    <a:pt x="9741" y="1593"/>
                  </a:lnTo>
                  <a:lnTo>
                    <a:pt x="6510" y="1593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973325" y="3515425"/>
              <a:ext cx="242375" cy="202550"/>
            </a:xfrm>
            <a:custGeom>
              <a:avLst/>
              <a:gdLst/>
              <a:ahLst/>
              <a:cxnLst/>
              <a:rect l="l" t="t" r="r" b="b"/>
              <a:pathLst>
                <a:path w="9695" h="8102" extrusionOk="0">
                  <a:moveTo>
                    <a:pt x="1" y="1"/>
                  </a:moveTo>
                  <a:lnTo>
                    <a:pt x="1" y="6463"/>
                  </a:lnTo>
                  <a:lnTo>
                    <a:pt x="3232" y="6463"/>
                  </a:lnTo>
                  <a:lnTo>
                    <a:pt x="4871" y="8102"/>
                  </a:lnTo>
                  <a:lnTo>
                    <a:pt x="6463" y="6463"/>
                  </a:lnTo>
                  <a:lnTo>
                    <a:pt x="9694" y="6463"/>
                  </a:lnTo>
                  <a:lnTo>
                    <a:pt x="9694" y="3981"/>
                  </a:lnTo>
                  <a:lnTo>
                    <a:pt x="2482" y="3981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1054100" y="3515425"/>
              <a:ext cx="161600" cy="80800"/>
            </a:xfrm>
            <a:custGeom>
              <a:avLst/>
              <a:gdLst/>
              <a:ahLst/>
              <a:cxnLst/>
              <a:rect l="l" t="t" r="r" b="b"/>
              <a:pathLst>
                <a:path w="6464" h="3232" extrusionOk="0">
                  <a:moveTo>
                    <a:pt x="2014" y="1218"/>
                  </a:moveTo>
                  <a:lnTo>
                    <a:pt x="2014" y="1967"/>
                  </a:lnTo>
                  <a:lnTo>
                    <a:pt x="1218" y="1967"/>
                  </a:lnTo>
                  <a:lnTo>
                    <a:pt x="1218" y="1218"/>
                  </a:lnTo>
                  <a:close/>
                  <a:moveTo>
                    <a:pt x="3653" y="1218"/>
                  </a:moveTo>
                  <a:lnTo>
                    <a:pt x="3653" y="1967"/>
                  </a:lnTo>
                  <a:lnTo>
                    <a:pt x="2857" y="1967"/>
                  </a:lnTo>
                  <a:lnTo>
                    <a:pt x="2857" y="1218"/>
                  </a:lnTo>
                  <a:close/>
                  <a:moveTo>
                    <a:pt x="5246" y="1218"/>
                  </a:moveTo>
                  <a:lnTo>
                    <a:pt x="5246" y="1967"/>
                  </a:lnTo>
                  <a:lnTo>
                    <a:pt x="4449" y="1967"/>
                  </a:lnTo>
                  <a:lnTo>
                    <a:pt x="4449" y="1218"/>
                  </a:lnTo>
                  <a:close/>
                  <a:moveTo>
                    <a:pt x="1" y="1"/>
                  </a:moveTo>
                  <a:lnTo>
                    <a:pt x="1" y="3232"/>
                  </a:lnTo>
                  <a:lnTo>
                    <a:pt x="6463" y="3232"/>
                  </a:lnTo>
                  <a:lnTo>
                    <a:pt x="6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37"/>
          <p:cNvGrpSpPr/>
          <p:nvPr/>
        </p:nvGrpSpPr>
        <p:grpSpPr>
          <a:xfrm>
            <a:off x="3408548" y="2718753"/>
            <a:ext cx="323587" cy="263453"/>
            <a:chOff x="2494100" y="3421775"/>
            <a:chExt cx="324300" cy="266950"/>
          </a:xfrm>
        </p:grpSpPr>
        <p:sp>
          <p:nvSpPr>
            <p:cNvPr id="1722" name="Google Shape;1722;p37"/>
            <p:cNvSpPr/>
            <p:nvPr/>
          </p:nvSpPr>
          <p:spPr>
            <a:xfrm>
              <a:off x="2640425" y="3497875"/>
              <a:ext cx="31650" cy="57375"/>
            </a:xfrm>
            <a:custGeom>
              <a:avLst/>
              <a:gdLst/>
              <a:ahLst/>
              <a:cxnLst/>
              <a:rect l="l" t="t" r="r" b="b"/>
              <a:pathLst>
                <a:path w="1266" h="2295" extrusionOk="0">
                  <a:moveTo>
                    <a:pt x="1" y="0"/>
                  </a:moveTo>
                  <a:lnTo>
                    <a:pt x="1" y="2295"/>
                  </a:lnTo>
                  <a:lnTo>
                    <a:pt x="1265" y="229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2690775" y="3479125"/>
              <a:ext cx="31625" cy="76125"/>
            </a:xfrm>
            <a:custGeom>
              <a:avLst/>
              <a:gdLst/>
              <a:ahLst/>
              <a:cxnLst/>
              <a:rect l="l" t="t" r="r" b="b"/>
              <a:pathLst>
                <a:path w="1265" h="3045" extrusionOk="0">
                  <a:moveTo>
                    <a:pt x="1" y="1"/>
                  </a:moveTo>
                  <a:lnTo>
                    <a:pt x="1" y="3045"/>
                  </a:lnTo>
                  <a:lnTo>
                    <a:pt x="1265" y="304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2590100" y="3517775"/>
              <a:ext cx="31625" cy="37475"/>
            </a:xfrm>
            <a:custGeom>
              <a:avLst/>
              <a:gdLst/>
              <a:ahLst/>
              <a:cxnLst/>
              <a:rect l="l" t="t" r="r" b="b"/>
              <a:pathLst>
                <a:path w="1265" h="1499" extrusionOk="0">
                  <a:moveTo>
                    <a:pt x="0" y="0"/>
                  </a:moveTo>
                  <a:lnTo>
                    <a:pt x="0" y="1499"/>
                  </a:lnTo>
                  <a:lnTo>
                    <a:pt x="1265" y="1499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2512825" y="3421775"/>
              <a:ext cx="286850" cy="218950"/>
            </a:xfrm>
            <a:custGeom>
              <a:avLst/>
              <a:gdLst/>
              <a:ahLst/>
              <a:cxnLst/>
              <a:rect l="l" t="t" r="r" b="b"/>
              <a:pathLst>
                <a:path w="11474" h="8758" extrusionOk="0">
                  <a:moveTo>
                    <a:pt x="9179" y="1546"/>
                  </a:moveTo>
                  <a:lnTo>
                    <a:pt x="9179" y="5339"/>
                  </a:lnTo>
                  <a:lnTo>
                    <a:pt x="9928" y="5339"/>
                  </a:lnTo>
                  <a:lnTo>
                    <a:pt x="9928" y="6088"/>
                  </a:lnTo>
                  <a:lnTo>
                    <a:pt x="1546" y="6088"/>
                  </a:lnTo>
                  <a:lnTo>
                    <a:pt x="1546" y="5339"/>
                  </a:lnTo>
                  <a:lnTo>
                    <a:pt x="2342" y="5339"/>
                  </a:lnTo>
                  <a:lnTo>
                    <a:pt x="2342" y="3044"/>
                  </a:lnTo>
                  <a:lnTo>
                    <a:pt x="4356" y="3044"/>
                  </a:lnTo>
                  <a:lnTo>
                    <a:pt x="4356" y="2295"/>
                  </a:lnTo>
                  <a:lnTo>
                    <a:pt x="6369" y="2295"/>
                  </a:lnTo>
                  <a:lnTo>
                    <a:pt x="6369" y="1546"/>
                  </a:lnTo>
                  <a:close/>
                  <a:moveTo>
                    <a:pt x="3841" y="6884"/>
                  </a:moveTo>
                  <a:lnTo>
                    <a:pt x="3841" y="7633"/>
                  </a:lnTo>
                  <a:lnTo>
                    <a:pt x="1546" y="7633"/>
                  </a:lnTo>
                  <a:lnTo>
                    <a:pt x="1546" y="6884"/>
                  </a:lnTo>
                  <a:close/>
                  <a:moveTo>
                    <a:pt x="6884" y="6884"/>
                  </a:moveTo>
                  <a:lnTo>
                    <a:pt x="6884" y="7633"/>
                  </a:lnTo>
                  <a:lnTo>
                    <a:pt x="4590" y="7633"/>
                  </a:lnTo>
                  <a:lnTo>
                    <a:pt x="4590" y="6884"/>
                  </a:lnTo>
                  <a:close/>
                  <a:moveTo>
                    <a:pt x="9928" y="6884"/>
                  </a:moveTo>
                  <a:lnTo>
                    <a:pt x="9928" y="7633"/>
                  </a:lnTo>
                  <a:lnTo>
                    <a:pt x="7634" y="7633"/>
                  </a:lnTo>
                  <a:lnTo>
                    <a:pt x="7634" y="6884"/>
                  </a:lnTo>
                  <a:close/>
                  <a:moveTo>
                    <a:pt x="1" y="0"/>
                  </a:moveTo>
                  <a:lnTo>
                    <a:pt x="1" y="8757"/>
                  </a:lnTo>
                  <a:lnTo>
                    <a:pt x="11474" y="8757"/>
                  </a:lnTo>
                  <a:lnTo>
                    <a:pt x="11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2494100" y="3659425"/>
              <a:ext cx="324300" cy="29300"/>
            </a:xfrm>
            <a:custGeom>
              <a:avLst/>
              <a:gdLst/>
              <a:ahLst/>
              <a:cxnLst/>
              <a:rect l="l" t="t" r="r" b="b"/>
              <a:pathLst>
                <a:path w="12972" h="1172" extrusionOk="0">
                  <a:moveTo>
                    <a:pt x="0" y="1"/>
                  </a:moveTo>
                  <a:lnTo>
                    <a:pt x="0" y="1171"/>
                  </a:lnTo>
                  <a:lnTo>
                    <a:pt x="12972" y="1171"/>
                  </a:lnTo>
                  <a:lnTo>
                    <a:pt x="12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37"/>
          <p:cNvGrpSpPr/>
          <p:nvPr/>
        </p:nvGrpSpPr>
        <p:grpSpPr>
          <a:xfrm>
            <a:off x="5342599" y="2718739"/>
            <a:ext cx="286219" cy="320052"/>
            <a:chOff x="3273800" y="3393675"/>
            <a:chExt cx="286850" cy="324300"/>
          </a:xfrm>
        </p:grpSpPr>
        <p:sp>
          <p:nvSpPr>
            <p:cNvPr id="1728" name="Google Shape;1728;p37"/>
            <p:cNvSpPr/>
            <p:nvPr/>
          </p:nvSpPr>
          <p:spPr>
            <a:xfrm>
              <a:off x="3379150" y="3558750"/>
              <a:ext cx="76125" cy="63250"/>
            </a:xfrm>
            <a:custGeom>
              <a:avLst/>
              <a:gdLst/>
              <a:ahLst/>
              <a:cxnLst/>
              <a:rect l="l" t="t" r="r" b="b"/>
              <a:pathLst>
                <a:path w="3045" h="2530" extrusionOk="0">
                  <a:moveTo>
                    <a:pt x="1921" y="796"/>
                  </a:moveTo>
                  <a:lnTo>
                    <a:pt x="1921" y="1546"/>
                  </a:lnTo>
                  <a:lnTo>
                    <a:pt x="1125" y="1546"/>
                  </a:lnTo>
                  <a:lnTo>
                    <a:pt x="1125" y="796"/>
                  </a:lnTo>
                  <a:close/>
                  <a:moveTo>
                    <a:pt x="1" y="0"/>
                  </a:moveTo>
                  <a:lnTo>
                    <a:pt x="1" y="1031"/>
                  </a:lnTo>
                  <a:lnTo>
                    <a:pt x="48" y="1312"/>
                  </a:lnTo>
                  <a:lnTo>
                    <a:pt x="141" y="1639"/>
                  </a:lnTo>
                  <a:lnTo>
                    <a:pt x="235" y="1873"/>
                  </a:lnTo>
                  <a:lnTo>
                    <a:pt x="422" y="2108"/>
                  </a:lnTo>
                  <a:lnTo>
                    <a:pt x="657" y="2295"/>
                  </a:lnTo>
                  <a:lnTo>
                    <a:pt x="938" y="2435"/>
                  </a:lnTo>
                  <a:lnTo>
                    <a:pt x="1219" y="2529"/>
                  </a:lnTo>
                  <a:lnTo>
                    <a:pt x="1827" y="2529"/>
                  </a:lnTo>
                  <a:lnTo>
                    <a:pt x="2108" y="2435"/>
                  </a:lnTo>
                  <a:lnTo>
                    <a:pt x="2389" y="2295"/>
                  </a:lnTo>
                  <a:lnTo>
                    <a:pt x="2577" y="2108"/>
                  </a:lnTo>
                  <a:lnTo>
                    <a:pt x="2764" y="1873"/>
                  </a:lnTo>
                  <a:lnTo>
                    <a:pt x="2904" y="1639"/>
                  </a:lnTo>
                  <a:lnTo>
                    <a:pt x="2998" y="1312"/>
                  </a:lnTo>
                  <a:lnTo>
                    <a:pt x="3045" y="1031"/>
                  </a:lnTo>
                  <a:lnTo>
                    <a:pt x="30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3397900" y="3502550"/>
              <a:ext cx="38650" cy="37500"/>
            </a:xfrm>
            <a:custGeom>
              <a:avLst/>
              <a:gdLst/>
              <a:ahLst/>
              <a:cxnLst/>
              <a:rect l="l" t="t" r="r" b="b"/>
              <a:pathLst>
                <a:path w="1546" h="1500" extrusionOk="0">
                  <a:moveTo>
                    <a:pt x="609" y="1"/>
                  </a:moveTo>
                  <a:lnTo>
                    <a:pt x="469" y="47"/>
                  </a:lnTo>
                  <a:lnTo>
                    <a:pt x="328" y="94"/>
                  </a:lnTo>
                  <a:lnTo>
                    <a:pt x="234" y="188"/>
                  </a:lnTo>
                  <a:lnTo>
                    <a:pt x="141" y="328"/>
                  </a:lnTo>
                  <a:lnTo>
                    <a:pt x="47" y="469"/>
                  </a:lnTo>
                  <a:lnTo>
                    <a:pt x="47" y="609"/>
                  </a:lnTo>
                  <a:lnTo>
                    <a:pt x="0" y="750"/>
                  </a:lnTo>
                  <a:lnTo>
                    <a:pt x="0" y="1499"/>
                  </a:lnTo>
                  <a:lnTo>
                    <a:pt x="1546" y="1499"/>
                  </a:lnTo>
                  <a:lnTo>
                    <a:pt x="1546" y="750"/>
                  </a:lnTo>
                  <a:lnTo>
                    <a:pt x="1499" y="609"/>
                  </a:lnTo>
                  <a:lnTo>
                    <a:pt x="1452" y="469"/>
                  </a:lnTo>
                  <a:lnTo>
                    <a:pt x="1405" y="328"/>
                  </a:lnTo>
                  <a:lnTo>
                    <a:pt x="1311" y="188"/>
                  </a:lnTo>
                  <a:lnTo>
                    <a:pt x="1171" y="94"/>
                  </a:lnTo>
                  <a:lnTo>
                    <a:pt x="1077" y="47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3321800" y="3446350"/>
              <a:ext cx="190850" cy="223650"/>
            </a:xfrm>
            <a:custGeom>
              <a:avLst/>
              <a:gdLst/>
              <a:ahLst/>
              <a:cxnLst/>
              <a:rect l="l" t="t" r="r" b="b"/>
              <a:pathLst>
                <a:path w="7634" h="8946" extrusionOk="0">
                  <a:moveTo>
                    <a:pt x="3793" y="1452"/>
                  </a:moveTo>
                  <a:lnTo>
                    <a:pt x="4121" y="1499"/>
                  </a:lnTo>
                  <a:lnTo>
                    <a:pt x="4402" y="1593"/>
                  </a:lnTo>
                  <a:lnTo>
                    <a:pt x="4683" y="1733"/>
                  </a:lnTo>
                  <a:lnTo>
                    <a:pt x="4871" y="1921"/>
                  </a:lnTo>
                  <a:lnTo>
                    <a:pt x="5058" y="2155"/>
                  </a:lnTo>
                  <a:lnTo>
                    <a:pt x="5198" y="2389"/>
                  </a:lnTo>
                  <a:lnTo>
                    <a:pt x="5292" y="2670"/>
                  </a:lnTo>
                  <a:lnTo>
                    <a:pt x="5339" y="2998"/>
                  </a:lnTo>
                  <a:lnTo>
                    <a:pt x="5339" y="3747"/>
                  </a:lnTo>
                  <a:lnTo>
                    <a:pt x="6088" y="3747"/>
                  </a:lnTo>
                  <a:lnTo>
                    <a:pt x="6088" y="5527"/>
                  </a:lnTo>
                  <a:lnTo>
                    <a:pt x="6041" y="5995"/>
                  </a:lnTo>
                  <a:lnTo>
                    <a:pt x="5901" y="6416"/>
                  </a:lnTo>
                  <a:lnTo>
                    <a:pt x="5713" y="6791"/>
                  </a:lnTo>
                  <a:lnTo>
                    <a:pt x="5433" y="7119"/>
                  </a:lnTo>
                  <a:lnTo>
                    <a:pt x="5105" y="7400"/>
                  </a:lnTo>
                  <a:lnTo>
                    <a:pt x="4683" y="7634"/>
                  </a:lnTo>
                  <a:lnTo>
                    <a:pt x="4262" y="7774"/>
                  </a:lnTo>
                  <a:lnTo>
                    <a:pt x="3793" y="7821"/>
                  </a:lnTo>
                  <a:lnTo>
                    <a:pt x="3372" y="7774"/>
                  </a:lnTo>
                  <a:lnTo>
                    <a:pt x="2904" y="7634"/>
                  </a:lnTo>
                  <a:lnTo>
                    <a:pt x="2529" y="7400"/>
                  </a:lnTo>
                  <a:lnTo>
                    <a:pt x="2201" y="7119"/>
                  </a:lnTo>
                  <a:lnTo>
                    <a:pt x="1920" y="6791"/>
                  </a:lnTo>
                  <a:lnTo>
                    <a:pt x="1733" y="6416"/>
                  </a:lnTo>
                  <a:lnTo>
                    <a:pt x="1593" y="5995"/>
                  </a:lnTo>
                  <a:lnTo>
                    <a:pt x="1546" y="5527"/>
                  </a:lnTo>
                  <a:lnTo>
                    <a:pt x="1546" y="3747"/>
                  </a:lnTo>
                  <a:lnTo>
                    <a:pt x="2295" y="3747"/>
                  </a:lnTo>
                  <a:lnTo>
                    <a:pt x="2295" y="2998"/>
                  </a:lnTo>
                  <a:lnTo>
                    <a:pt x="2342" y="2670"/>
                  </a:lnTo>
                  <a:lnTo>
                    <a:pt x="2435" y="2389"/>
                  </a:lnTo>
                  <a:lnTo>
                    <a:pt x="2529" y="2155"/>
                  </a:lnTo>
                  <a:lnTo>
                    <a:pt x="2716" y="1921"/>
                  </a:lnTo>
                  <a:lnTo>
                    <a:pt x="2951" y="1733"/>
                  </a:lnTo>
                  <a:lnTo>
                    <a:pt x="3232" y="1593"/>
                  </a:lnTo>
                  <a:lnTo>
                    <a:pt x="3513" y="1499"/>
                  </a:lnTo>
                  <a:lnTo>
                    <a:pt x="3793" y="1452"/>
                  </a:lnTo>
                  <a:close/>
                  <a:moveTo>
                    <a:pt x="3793" y="1"/>
                  </a:moveTo>
                  <a:lnTo>
                    <a:pt x="3091" y="282"/>
                  </a:lnTo>
                  <a:lnTo>
                    <a:pt x="2154" y="610"/>
                  </a:lnTo>
                  <a:lnTo>
                    <a:pt x="1124" y="937"/>
                  </a:lnTo>
                  <a:lnTo>
                    <a:pt x="0" y="1171"/>
                  </a:lnTo>
                  <a:lnTo>
                    <a:pt x="0" y="5105"/>
                  </a:lnTo>
                  <a:lnTo>
                    <a:pt x="0" y="5527"/>
                  </a:lnTo>
                  <a:lnTo>
                    <a:pt x="47" y="5901"/>
                  </a:lnTo>
                  <a:lnTo>
                    <a:pt x="141" y="6276"/>
                  </a:lnTo>
                  <a:lnTo>
                    <a:pt x="281" y="6604"/>
                  </a:lnTo>
                  <a:lnTo>
                    <a:pt x="469" y="6931"/>
                  </a:lnTo>
                  <a:lnTo>
                    <a:pt x="656" y="7259"/>
                  </a:lnTo>
                  <a:lnTo>
                    <a:pt x="843" y="7540"/>
                  </a:lnTo>
                  <a:lnTo>
                    <a:pt x="1124" y="7821"/>
                  </a:lnTo>
                  <a:lnTo>
                    <a:pt x="1358" y="8055"/>
                  </a:lnTo>
                  <a:lnTo>
                    <a:pt x="1686" y="8289"/>
                  </a:lnTo>
                  <a:lnTo>
                    <a:pt x="2014" y="8477"/>
                  </a:lnTo>
                  <a:lnTo>
                    <a:pt x="2342" y="8664"/>
                  </a:lnTo>
                  <a:lnTo>
                    <a:pt x="2670" y="8758"/>
                  </a:lnTo>
                  <a:lnTo>
                    <a:pt x="3044" y="8851"/>
                  </a:lnTo>
                  <a:lnTo>
                    <a:pt x="3419" y="8945"/>
                  </a:lnTo>
                  <a:lnTo>
                    <a:pt x="4215" y="8945"/>
                  </a:lnTo>
                  <a:lnTo>
                    <a:pt x="4590" y="8851"/>
                  </a:lnTo>
                  <a:lnTo>
                    <a:pt x="4964" y="8758"/>
                  </a:lnTo>
                  <a:lnTo>
                    <a:pt x="5292" y="8664"/>
                  </a:lnTo>
                  <a:lnTo>
                    <a:pt x="5620" y="8477"/>
                  </a:lnTo>
                  <a:lnTo>
                    <a:pt x="5948" y="8289"/>
                  </a:lnTo>
                  <a:lnTo>
                    <a:pt x="6229" y="8055"/>
                  </a:lnTo>
                  <a:lnTo>
                    <a:pt x="6510" y="7821"/>
                  </a:lnTo>
                  <a:lnTo>
                    <a:pt x="6744" y="7540"/>
                  </a:lnTo>
                  <a:lnTo>
                    <a:pt x="6978" y="7259"/>
                  </a:lnTo>
                  <a:lnTo>
                    <a:pt x="7165" y="6931"/>
                  </a:lnTo>
                  <a:lnTo>
                    <a:pt x="7352" y="6604"/>
                  </a:lnTo>
                  <a:lnTo>
                    <a:pt x="7446" y="6276"/>
                  </a:lnTo>
                  <a:lnTo>
                    <a:pt x="7540" y="5901"/>
                  </a:lnTo>
                  <a:lnTo>
                    <a:pt x="7633" y="5527"/>
                  </a:lnTo>
                  <a:lnTo>
                    <a:pt x="7633" y="5105"/>
                  </a:lnTo>
                  <a:lnTo>
                    <a:pt x="7633" y="1171"/>
                  </a:lnTo>
                  <a:lnTo>
                    <a:pt x="6510" y="937"/>
                  </a:lnTo>
                  <a:lnTo>
                    <a:pt x="5433" y="610"/>
                  </a:lnTo>
                  <a:lnTo>
                    <a:pt x="4543" y="28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3273800" y="3393675"/>
              <a:ext cx="286850" cy="324300"/>
            </a:xfrm>
            <a:custGeom>
              <a:avLst/>
              <a:gdLst/>
              <a:ahLst/>
              <a:cxnLst/>
              <a:rect l="l" t="t" r="r" b="b"/>
              <a:pathLst>
                <a:path w="11474" h="12972" extrusionOk="0">
                  <a:moveTo>
                    <a:pt x="5713" y="1265"/>
                  </a:moveTo>
                  <a:lnTo>
                    <a:pt x="6041" y="1405"/>
                  </a:lnTo>
                  <a:lnTo>
                    <a:pt x="6697" y="1686"/>
                  </a:lnTo>
                  <a:lnTo>
                    <a:pt x="7540" y="1967"/>
                  </a:lnTo>
                  <a:lnTo>
                    <a:pt x="8570" y="2295"/>
                  </a:lnTo>
                  <a:lnTo>
                    <a:pt x="9694" y="2529"/>
                  </a:lnTo>
                  <a:lnTo>
                    <a:pt x="10303" y="2623"/>
                  </a:lnTo>
                  <a:lnTo>
                    <a:pt x="10303" y="7212"/>
                  </a:lnTo>
                  <a:lnTo>
                    <a:pt x="10303" y="7680"/>
                  </a:lnTo>
                  <a:lnTo>
                    <a:pt x="10209" y="8149"/>
                  </a:lnTo>
                  <a:lnTo>
                    <a:pt x="10115" y="8570"/>
                  </a:lnTo>
                  <a:lnTo>
                    <a:pt x="9975" y="8992"/>
                  </a:lnTo>
                  <a:lnTo>
                    <a:pt x="9741" y="9413"/>
                  </a:lnTo>
                  <a:lnTo>
                    <a:pt x="9553" y="9788"/>
                  </a:lnTo>
                  <a:lnTo>
                    <a:pt x="9272" y="10162"/>
                  </a:lnTo>
                  <a:lnTo>
                    <a:pt x="8992" y="10443"/>
                  </a:lnTo>
                  <a:lnTo>
                    <a:pt x="8664" y="10771"/>
                  </a:lnTo>
                  <a:lnTo>
                    <a:pt x="8289" y="11005"/>
                  </a:lnTo>
                  <a:lnTo>
                    <a:pt x="7914" y="11239"/>
                  </a:lnTo>
                  <a:lnTo>
                    <a:pt x="7493" y="11427"/>
                  </a:lnTo>
                  <a:lnTo>
                    <a:pt x="7072" y="11614"/>
                  </a:lnTo>
                  <a:lnTo>
                    <a:pt x="6650" y="11708"/>
                  </a:lnTo>
                  <a:lnTo>
                    <a:pt x="6182" y="11801"/>
                  </a:lnTo>
                  <a:lnTo>
                    <a:pt x="5245" y="11801"/>
                  </a:lnTo>
                  <a:lnTo>
                    <a:pt x="4824" y="11708"/>
                  </a:lnTo>
                  <a:lnTo>
                    <a:pt x="4355" y="11614"/>
                  </a:lnTo>
                  <a:lnTo>
                    <a:pt x="3934" y="11427"/>
                  </a:lnTo>
                  <a:lnTo>
                    <a:pt x="3559" y="11239"/>
                  </a:lnTo>
                  <a:lnTo>
                    <a:pt x="3185" y="11005"/>
                  </a:lnTo>
                  <a:lnTo>
                    <a:pt x="2810" y="10771"/>
                  </a:lnTo>
                  <a:lnTo>
                    <a:pt x="2482" y="10443"/>
                  </a:lnTo>
                  <a:lnTo>
                    <a:pt x="2201" y="10162"/>
                  </a:lnTo>
                  <a:lnTo>
                    <a:pt x="1920" y="9788"/>
                  </a:lnTo>
                  <a:lnTo>
                    <a:pt x="1686" y="9413"/>
                  </a:lnTo>
                  <a:lnTo>
                    <a:pt x="1499" y="8992"/>
                  </a:lnTo>
                  <a:lnTo>
                    <a:pt x="1358" y="8570"/>
                  </a:lnTo>
                  <a:lnTo>
                    <a:pt x="1218" y="8149"/>
                  </a:lnTo>
                  <a:lnTo>
                    <a:pt x="1171" y="7680"/>
                  </a:lnTo>
                  <a:lnTo>
                    <a:pt x="1124" y="7212"/>
                  </a:lnTo>
                  <a:lnTo>
                    <a:pt x="1124" y="2623"/>
                  </a:lnTo>
                  <a:lnTo>
                    <a:pt x="1780" y="2529"/>
                  </a:lnTo>
                  <a:lnTo>
                    <a:pt x="2904" y="2295"/>
                  </a:lnTo>
                  <a:lnTo>
                    <a:pt x="3887" y="1967"/>
                  </a:lnTo>
                  <a:lnTo>
                    <a:pt x="4777" y="1686"/>
                  </a:lnTo>
                  <a:lnTo>
                    <a:pt x="5433" y="1405"/>
                  </a:lnTo>
                  <a:lnTo>
                    <a:pt x="5713" y="1265"/>
                  </a:lnTo>
                  <a:close/>
                  <a:moveTo>
                    <a:pt x="5713" y="0"/>
                  </a:moveTo>
                  <a:lnTo>
                    <a:pt x="5573" y="94"/>
                  </a:lnTo>
                  <a:lnTo>
                    <a:pt x="5058" y="281"/>
                  </a:lnTo>
                  <a:lnTo>
                    <a:pt x="4543" y="516"/>
                  </a:lnTo>
                  <a:lnTo>
                    <a:pt x="3887" y="797"/>
                  </a:lnTo>
                  <a:lnTo>
                    <a:pt x="3091" y="1031"/>
                  </a:lnTo>
                  <a:lnTo>
                    <a:pt x="2201" y="1265"/>
                  </a:lnTo>
                  <a:lnTo>
                    <a:pt x="1312" y="1452"/>
                  </a:lnTo>
                  <a:lnTo>
                    <a:pt x="843" y="1499"/>
                  </a:lnTo>
                  <a:lnTo>
                    <a:pt x="0" y="1499"/>
                  </a:lnTo>
                  <a:lnTo>
                    <a:pt x="0" y="7212"/>
                  </a:lnTo>
                  <a:lnTo>
                    <a:pt x="47" y="7774"/>
                  </a:lnTo>
                  <a:lnTo>
                    <a:pt x="141" y="8336"/>
                  </a:lnTo>
                  <a:lnTo>
                    <a:pt x="235" y="8898"/>
                  </a:lnTo>
                  <a:lnTo>
                    <a:pt x="422" y="9413"/>
                  </a:lnTo>
                  <a:lnTo>
                    <a:pt x="656" y="9928"/>
                  </a:lnTo>
                  <a:lnTo>
                    <a:pt x="984" y="10396"/>
                  </a:lnTo>
                  <a:lnTo>
                    <a:pt x="1312" y="10865"/>
                  </a:lnTo>
                  <a:lnTo>
                    <a:pt x="1686" y="11286"/>
                  </a:lnTo>
                  <a:lnTo>
                    <a:pt x="2108" y="11661"/>
                  </a:lnTo>
                  <a:lnTo>
                    <a:pt x="2576" y="11989"/>
                  </a:lnTo>
                  <a:lnTo>
                    <a:pt x="3044" y="12270"/>
                  </a:lnTo>
                  <a:lnTo>
                    <a:pt x="3559" y="12504"/>
                  </a:lnTo>
                  <a:lnTo>
                    <a:pt x="4074" y="12691"/>
                  </a:lnTo>
                  <a:lnTo>
                    <a:pt x="4590" y="12832"/>
                  </a:lnTo>
                  <a:lnTo>
                    <a:pt x="5152" y="12925"/>
                  </a:lnTo>
                  <a:lnTo>
                    <a:pt x="5713" y="12972"/>
                  </a:lnTo>
                  <a:lnTo>
                    <a:pt x="6322" y="12925"/>
                  </a:lnTo>
                  <a:lnTo>
                    <a:pt x="6837" y="12832"/>
                  </a:lnTo>
                  <a:lnTo>
                    <a:pt x="7399" y="12691"/>
                  </a:lnTo>
                  <a:lnTo>
                    <a:pt x="7914" y="12504"/>
                  </a:lnTo>
                  <a:lnTo>
                    <a:pt x="8430" y="12270"/>
                  </a:lnTo>
                  <a:lnTo>
                    <a:pt x="8898" y="11989"/>
                  </a:lnTo>
                  <a:lnTo>
                    <a:pt x="9366" y="11661"/>
                  </a:lnTo>
                  <a:lnTo>
                    <a:pt x="9788" y="11286"/>
                  </a:lnTo>
                  <a:lnTo>
                    <a:pt x="10162" y="10865"/>
                  </a:lnTo>
                  <a:lnTo>
                    <a:pt x="10490" y="10396"/>
                  </a:lnTo>
                  <a:lnTo>
                    <a:pt x="10771" y="9928"/>
                  </a:lnTo>
                  <a:lnTo>
                    <a:pt x="11005" y="9413"/>
                  </a:lnTo>
                  <a:lnTo>
                    <a:pt x="11192" y="8898"/>
                  </a:lnTo>
                  <a:lnTo>
                    <a:pt x="11333" y="8336"/>
                  </a:lnTo>
                  <a:lnTo>
                    <a:pt x="11427" y="7774"/>
                  </a:lnTo>
                  <a:lnTo>
                    <a:pt x="11473" y="7212"/>
                  </a:lnTo>
                  <a:lnTo>
                    <a:pt x="11473" y="1499"/>
                  </a:lnTo>
                  <a:lnTo>
                    <a:pt x="10631" y="1499"/>
                  </a:lnTo>
                  <a:lnTo>
                    <a:pt x="10162" y="1452"/>
                  </a:lnTo>
                  <a:lnTo>
                    <a:pt x="9226" y="1265"/>
                  </a:lnTo>
                  <a:lnTo>
                    <a:pt x="8383" y="1031"/>
                  </a:lnTo>
                  <a:lnTo>
                    <a:pt x="7587" y="797"/>
                  </a:lnTo>
                  <a:lnTo>
                    <a:pt x="6931" y="516"/>
                  </a:lnTo>
                  <a:lnTo>
                    <a:pt x="6369" y="281"/>
                  </a:lnTo>
                  <a:lnTo>
                    <a:pt x="5901" y="94"/>
                  </a:lnTo>
                  <a:lnTo>
                    <a:pt x="5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37"/>
          <p:cNvGrpSpPr/>
          <p:nvPr/>
        </p:nvGrpSpPr>
        <p:grpSpPr>
          <a:xfrm>
            <a:off x="4377838" y="3670295"/>
            <a:ext cx="324325" cy="285675"/>
            <a:chOff x="973325" y="2015750"/>
            <a:chExt cx="324325" cy="285675"/>
          </a:xfrm>
        </p:grpSpPr>
        <p:sp>
          <p:nvSpPr>
            <p:cNvPr id="1733" name="Google Shape;1733;p37"/>
            <p:cNvSpPr/>
            <p:nvPr/>
          </p:nvSpPr>
          <p:spPr>
            <a:xfrm>
              <a:off x="1088050" y="2073100"/>
              <a:ext cx="94850" cy="76125"/>
            </a:xfrm>
            <a:custGeom>
              <a:avLst/>
              <a:gdLst/>
              <a:ahLst/>
              <a:cxnLst/>
              <a:rect l="l" t="t" r="r" b="b"/>
              <a:pathLst>
                <a:path w="3794" h="3045" extrusionOk="0">
                  <a:moveTo>
                    <a:pt x="1" y="1"/>
                  </a:moveTo>
                  <a:lnTo>
                    <a:pt x="1" y="3045"/>
                  </a:lnTo>
                  <a:lnTo>
                    <a:pt x="3794" y="3045"/>
                  </a:lnTo>
                  <a:lnTo>
                    <a:pt x="3794" y="1"/>
                  </a:lnTo>
                  <a:lnTo>
                    <a:pt x="3045" y="1"/>
                  </a:lnTo>
                  <a:lnTo>
                    <a:pt x="3045" y="1546"/>
                  </a:lnTo>
                  <a:lnTo>
                    <a:pt x="750" y="1546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1125525" y="2073100"/>
              <a:ext cx="18750" cy="18775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0" y="1"/>
                  </a:moveTo>
                  <a:lnTo>
                    <a:pt x="0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973325" y="2015750"/>
              <a:ext cx="324325" cy="285675"/>
            </a:xfrm>
            <a:custGeom>
              <a:avLst/>
              <a:gdLst/>
              <a:ahLst/>
              <a:cxnLst/>
              <a:rect l="l" t="t" r="r" b="b"/>
              <a:pathLst>
                <a:path w="12973" h="11427" extrusionOk="0">
                  <a:moveTo>
                    <a:pt x="3044" y="2295"/>
                  </a:moveTo>
                  <a:lnTo>
                    <a:pt x="3044" y="3044"/>
                  </a:lnTo>
                  <a:lnTo>
                    <a:pt x="1499" y="3044"/>
                  </a:lnTo>
                  <a:lnTo>
                    <a:pt x="1499" y="2295"/>
                  </a:lnTo>
                  <a:close/>
                  <a:moveTo>
                    <a:pt x="11427" y="2295"/>
                  </a:moveTo>
                  <a:lnTo>
                    <a:pt x="11427" y="3044"/>
                  </a:lnTo>
                  <a:lnTo>
                    <a:pt x="9881" y="3044"/>
                  </a:lnTo>
                  <a:lnTo>
                    <a:pt x="9881" y="2295"/>
                  </a:lnTo>
                  <a:close/>
                  <a:moveTo>
                    <a:pt x="3044" y="3840"/>
                  </a:moveTo>
                  <a:lnTo>
                    <a:pt x="3044" y="4589"/>
                  </a:lnTo>
                  <a:lnTo>
                    <a:pt x="1499" y="4589"/>
                  </a:lnTo>
                  <a:lnTo>
                    <a:pt x="1499" y="3840"/>
                  </a:lnTo>
                  <a:close/>
                  <a:moveTo>
                    <a:pt x="11427" y="3840"/>
                  </a:moveTo>
                  <a:lnTo>
                    <a:pt x="11427" y="4589"/>
                  </a:lnTo>
                  <a:lnTo>
                    <a:pt x="9881" y="4589"/>
                  </a:lnTo>
                  <a:lnTo>
                    <a:pt x="9881" y="3840"/>
                  </a:lnTo>
                  <a:close/>
                  <a:moveTo>
                    <a:pt x="3044" y="5339"/>
                  </a:moveTo>
                  <a:lnTo>
                    <a:pt x="3044" y="6088"/>
                  </a:lnTo>
                  <a:lnTo>
                    <a:pt x="1499" y="6088"/>
                  </a:lnTo>
                  <a:lnTo>
                    <a:pt x="1499" y="5339"/>
                  </a:lnTo>
                  <a:close/>
                  <a:moveTo>
                    <a:pt x="9132" y="1546"/>
                  </a:moveTo>
                  <a:lnTo>
                    <a:pt x="9132" y="6088"/>
                  </a:lnTo>
                  <a:lnTo>
                    <a:pt x="3841" y="6088"/>
                  </a:lnTo>
                  <a:lnTo>
                    <a:pt x="3841" y="1546"/>
                  </a:lnTo>
                  <a:close/>
                  <a:moveTo>
                    <a:pt x="11427" y="5339"/>
                  </a:moveTo>
                  <a:lnTo>
                    <a:pt x="11427" y="6088"/>
                  </a:lnTo>
                  <a:lnTo>
                    <a:pt x="9881" y="6088"/>
                  </a:lnTo>
                  <a:lnTo>
                    <a:pt x="9881" y="5339"/>
                  </a:lnTo>
                  <a:close/>
                  <a:moveTo>
                    <a:pt x="4309" y="6884"/>
                  </a:moveTo>
                  <a:lnTo>
                    <a:pt x="4309" y="7633"/>
                  </a:lnTo>
                  <a:lnTo>
                    <a:pt x="1499" y="7633"/>
                  </a:lnTo>
                  <a:lnTo>
                    <a:pt x="1499" y="6884"/>
                  </a:lnTo>
                  <a:close/>
                  <a:moveTo>
                    <a:pt x="7868" y="6884"/>
                  </a:moveTo>
                  <a:lnTo>
                    <a:pt x="7868" y="7633"/>
                  </a:lnTo>
                  <a:lnTo>
                    <a:pt x="5058" y="7633"/>
                  </a:lnTo>
                  <a:lnTo>
                    <a:pt x="5058" y="6884"/>
                  </a:lnTo>
                  <a:close/>
                  <a:moveTo>
                    <a:pt x="11427" y="6884"/>
                  </a:moveTo>
                  <a:lnTo>
                    <a:pt x="11427" y="7633"/>
                  </a:lnTo>
                  <a:lnTo>
                    <a:pt x="8617" y="7633"/>
                  </a:lnTo>
                  <a:lnTo>
                    <a:pt x="8617" y="6884"/>
                  </a:lnTo>
                  <a:close/>
                  <a:moveTo>
                    <a:pt x="1" y="0"/>
                  </a:moveTo>
                  <a:lnTo>
                    <a:pt x="1" y="9179"/>
                  </a:lnTo>
                  <a:lnTo>
                    <a:pt x="5152" y="9179"/>
                  </a:lnTo>
                  <a:lnTo>
                    <a:pt x="5152" y="10677"/>
                  </a:lnTo>
                  <a:lnTo>
                    <a:pt x="2670" y="10677"/>
                  </a:lnTo>
                  <a:lnTo>
                    <a:pt x="2670" y="11426"/>
                  </a:lnTo>
                  <a:lnTo>
                    <a:pt x="10256" y="11426"/>
                  </a:lnTo>
                  <a:lnTo>
                    <a:pt x="10256" y="10677"/>
                  </a:lnTo>
                  <a:lnTo>
                    <a:pt x="7821" y="10677"/>
                  </a:lnTo>
                  <a:lnTo>
                    <a:pt x="7821" y="9179"/>
                  </a:lnTo>
                  <a:lnTo>
                    <a:pt x="12972" y="9179"/>
                  </a:lnTo>
                  <a:lnTo>
                    <a:pt x="1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11;p37">
            <a:extLst>
              <a:ext uri="{FF2B5EF4-FFF2-40B4-BE49-F238E27FC236}">
                <a16:creationId xmlns:a16="http://schemas.microsoft.com/office/drawing/2014/main" id="{D2ADE329-4C84-E548-18DC-7E5C9EC244B6}"/>
              </a:ext>
            </a:extLst>
          </p:cNvPr>
          <p:cNvSpPr txBox="1"/>
          <p:nvPr/>
        </p:nvSpPr>
        <p:spPr>
          <a:xfrm>
            <a:off x="5780908" y="4596205"/>
            <a:ext cx="192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Testing and Maintenance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" name="Google Shape;1716;p37">
            <a:extLst>
              <a:ext uri="{FF2B5EF4-FFF2-40B4-BE49-F238E27FC236}">
                <a16:creationId xmlns:a16="http://schemas.microsoft.com/office/drawing/2014/main" id="{67A67B18-5CDE-FB1A-97CE-8D9C3D1172F4}"/>
              </a:ext>
            </a:extLst>
          </p:cNvPr>
          <p:cNvSpPr/>
          <p:nvPr/>
        </p:nvSpPr>
        <p:spPr>
          <a:xfrm>
            <a:off x="5647130" y="3868249"/>
            <a:ext cx="109800" cy="1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Image Processing and Matching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endParaRPr dirty="0"/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5" y="1152450"/>
            <a:ext cx="7704000" cy="372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Image Preprocessing: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Standardize image pre-processing techniques to ensure consistency and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improve matching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Feature Extraction: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Leveraging established feature extraction algorithms like SIFT.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Matching Algorithms:</a:t>
            </a:r>
          </a:p>
        </p:txBody>
      </p:sp>
    </p:spTree>
    <p:extLst>
      <p:ext uri="{BB962C8B-B14F-4D97-AF65-F5344CB8AC3E}">
        <p14:creationId xmlns:p14="http://schemas.microsoft.com/office/powerpoint/2010/main" val="222857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Security and Privacy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endParaRPr dirty="0"/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5" y="1152450"/>
            <a:ext cx="7704000" cy="1201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Data Encryption: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Data Privacy:</a:t>
            </a:r>
          </a:p>
        </p:txBody>
      </p:sp>
      <p:sp>
        <p:nvSpPr>
          <p:cNvPr id="4" name="Google Shape;1977;p41">
            <a:extLst>
              <a:ext uri="{FF2B5EF4-FFF2-40B4-BE49-F238E27FC236}">
                <a16:creationId xmlns:a16="http://schemas.microsoft.com/office/drawing/2014/main" id="{BE4F762F-7F89-BB48-E298-77AE03DEC1C0}"/>
              </a:ext>
            </a:extLst>
          </p:cNvPr>
          <p:cNvSpPr txBox="1">
            <a:spLocks/>
          </p:cNvSpPr>
          <p:nvPr/>
        </p:nvSpPr>
        <p:spPr>
          <a:xfrm>
            <a:off x="252289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Usability and Accessibility</a:t>
            </a:r>
          </a:p>
          <a:p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/>
            </a:br>
            <a:endParaRPr lang="en-US" dirty="0"/>
          </a:p>
        </p:txBody>
      </p:sp>
      <p:sp>
        <p:nvSpPr>
          <p:cNvPr id="5" name="Google Shape;1978;p41">
            <a:extLst>
              <a:ext uri="{FF2B5EF4-FFF2-40B4-BE49-F238E27FC236}">
                <a16:creationId xmlns:a16="http://schemas.microsoft.com/office/drawing/2014/main" id="{E4466443-68F3-9D93-E614-8B320BDC46BD}"/>
              </a:ext>
            </a:extLst>
          </p:cNvPr>
          <p:cNvSpPr txBox="1">
            <a:spLocks/>
          </p:cNvSpPr>
          <p:nvPr/>
        </p:nvSpPr>
        <p:spPr>
          <a:xfrm>
            <a:off x="713225" y="2886333"/>
            <a:ext cx="7704000" cy="120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WCAG Guidelines </a:t>
            </a:r>
          </a:p>
          <a:p>
            <a:pPr marL="0" indent="0">
              <a:buFont typeface="Inter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Intuitive Interface</a:t>
            </a:r>
          </a:p>
        </p:txBody>
      </p:sp>
    </p:spTree>
    <p:extLst>
      <p:ext uri="{BB962C8B-B14F-4D97-AF65-F5344CB8AC3E}">
        <p14:creationId xmlns:p14="http://schemas.microsoft.com/office/powerpoint/2010/main" val="166759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Performance and Scalability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endParaRPr dirty="0"/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5" y="1152450"/>
            <a:ext cx="7704000" cy="1201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Image Optimization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Cloud Infrastructure</a:t>
            </a:r>
          </a:p>
        </p:txBody>
      </p:sp>
      <p:sp>
        <p:nvSpPr>
          <p:cNvPr id="4" name="Google Shape;1977;p41">
            <a:extLst>
              <a:ext uri="{FF2B5EF4-FFF2-40B4-BE49-F238E27FC236}">
                <a16:creationId xmlns:a16="http://schemas.microsoft.com/office/drawing/2014/main" id="{BE4F762F-7F89-BB48-E298-77AE03DEC1C0}"/>
              </a:ext>
            </a:extLst>
          </p:cNvPr>
          <p:cNvSpPr txBox="1">
            <a:spLocks/>
          </p:cNvSpPr>
          <p:nvPr/>
        </p:nvSpPr>
        <p:spPr>
          <a:xfrm>
            <a:off x="231268" y="22571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Testing and Maintenance</a:t>
            </a:r>
          </a:p>
        </p:txBody>
      </p:sp>
      <p:sp>
        <p:nvSpPr>
          <p:cNvPr id="5" name="Google Shape;1978;p41">
            <a:extLst>
              <a:ext uri="{FF2B5EF4-FFF2-40B4-BE49-F238E27FC236}">
                <a16:creationId xmlns:a16="http://schemas.microsoft.com/office/drawing/2014/main" id="{E4466443-68F3-9D93-E614-8B320BDC46BD}"/>
              </a:ext>
            </a:extLst>
          </p:cNvPr>
          <p:cNvSpPr txBox="1">
            <a:spLocks/>
          </p:cNvSpPr>
          <p:nvPr/>
        </p:nvSpPr>
        <p:spPr>
          <a:xfrm>
            <a:off x="713225" y="2886333"/>
            <a:ext cx="7704000" cy="120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</a:rPr>
              <a:t>Thorough Testing </a:t>
            </a:r>
          </a:p>
          <a:p>
            <a:pPr marL="0" indent="0">
              <a:buFont typeface="Inter"/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31408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982A2-4518-0949-28C1-DBFA486E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75" y="54088"/>
            <a:ext cx="7704000" cy="572700"/>
          </a:xfrm>
        </p:spPr>
        <p:txBody>
          <a:bodyPr/>
          <a:lstStyle/>
          <a:p>
            <a:r>
              <a:rPr lang="en-US" dirty="0">
                <a:latin typeface="Space Mono" panose="020B0604020202020204" charset="0"/>
              </a:rPr>
              <a:t>OUTLINE</a:t>
            </a:r>
            <a:endParaRPr lang="en-CM" dirty="0">
              <a:latin typeface="Space Mono" panose="020B0604020202020204" charset="0"/>
            </a:endParaRPr>
          </a:p>
        </p:txBody>
      </p:sp>
      <p:grpSp>
        <p:nvGrpSpPr>
          <p:cNvPr id="1157" name="Google Shape;412;p23">
            <a:extLst>
              <a:ext uri="{FF2B5EF4-FFF2-40B4-BE49-F238E27FC236}">
                <a16:creationId xmlns:a16="http://schemas.microsoft.com/office/drawing/2014/main" id="{7B909B6F-D8AD-3D67-5CBC-3444F42BA8F3}"/>
              </a:ext>
            </a:extLst>
          </p:cNvPr>
          <p:cNvGrpSpPr/>
          <p:nvPr/>
        </p:nvGrpSpPr>
        <p:grpSpPr>
          <a:xfrm>
            <a:off x="4689604" y="4131814"/>
            <a:ext cx="4450764" cy="926560"/>
            <a:chOff x="5631625" y="3422288"/>
            <a:chExt cx="2533800" cy="744437"/>
          </a:xfrm>
          <a:solidFill>
            <a:schemeClr val="accent1"/>
          </a:solidFill>
        </p:grpSpPr>
        <p:sp>
          <p:nvSpPr>
            <p:cNvPr id="1158" name="Google Shape;413;p23">
              <a:extLst>
                <a:ext uri="{FF2B5EF4-FFF2-40B4-BE49-F238E27FC236}">
                  <a16:creationId xmlns:a16="http://schemas.microsoft.com/office/drawing/2014/main" id="{8820CE81-BED1-A12E-44F0-98E9CADF7EBB}"/>
                </a:ext>
              </a:extLst>
            </p:cNvPr>
            <p:cNvSpPr/>
            <p:nvPr/>
          </p:nvSpPr>
          <p:spPr>
            <a:xfrm>
              <a:off x="6304450" y="3783638"/>
              <a:ext cx="309000" cy="80400"/>
            </a:xfrm>
            <a:custGeom>
              <a:avLst/>
              <a:gdLst/>
              <a:ahLst/>
              <a:cxnLst/>
              <a:rect l="l" t="t" r="r" b="b"/>
              <a:pathLst>
                <a:path w="12360" h="3216" extrusionOk="0">
                  <a:moveTo>
                    <a:pt x="10752" y="632"/>
                  </a:moveTo>
                  <a:cubicBezTo>
                    <a:pt x="11324" y="632"/>
                    <a:pt x="11776" y="1084"/>
                    <a:pt x="11776" y="1644"/>
                  </a:cubicBezTo>
                  <a:cubicBezTo>
                    <a:pt x="11776" y="2215"/>
                    <a:pt x="11324" y="2668"/>
                    <a:pt x="10752" y="2668"/>
                  </a:cubicBezTo>
                  <a:cubicBezTo>
                    <a:pt x="10193" y="2668"/>
                    <a:pt x="9740" y="2215"/>
                    <a:pt x="9740" y="1644"/>
                  </a:cubicBezTo>
                  <a:cubicBezTo>
                    <a:pt x="9740" y="1084"/>
                    <a:pt x="10193" y="632"/>
                    <a:pt x="10752" y="632"/>
                  </a:cubicBezTo>
                  <a:close/>
                  <a:moveTo>
                    <a:pt x="10752" y="1"/>
                  </a:moveTo>
                  <a:cubicBezTo>
                    <a:pt x="10086" y="1"/>
                    <a:pt x="9502" y="537"/>
                    <a:pt x="9264" y="977"/>
                  </a:cubicBezTo>
                  <a:lnTo>
                    <a:pt x="1" y="977"/>
                  </a:lnTo>
                  <a:lnTo>
                    <a:pt x="1" y="2025"/>
                  </a:lnTo>
                  <a:lnTo>
                    <a:pt x="9216" y="2025"/>
                  </a:lnTo>
                  <a:cubicBezTo>
                    <a:pt x="9407" y="2763"/>
                    <a:pt x="10026" y="3215"/>
                    <a:pt x="10752" y="3215"/>
                  </a:cubicBezTo>
                  <a:cubicBezTo>
                    <a:pt x="11645" y="3215"/>
                    <a:pt x="12360" y="2501"/>
                    <a:pt x="12360" y="1608"/>
                  </a:cubicBezTo>
                  <a:cubicBezTo>
                    <a:pt x="12360" y="727"/>
                    <a:pt x="11645" y="1"/>
                    <a:pt x="10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59" name="Google Shape;414;p23">
              <a:extLst>
                <a:ext uri="{FF2B5EF4-FFF2-40B4-BE49-F238E27FC236}">
                  <a16:creationId xmlns:a16="http://schemas.microsoft.com/office/drawing/2014/main" id="{F6EAF609-FF1F-ADDF-C79A-5DAFA3ED9DD5}"/>
                </a:ext>
              </a:extLst>
            </p:cNvPr>
            <p:cNvSpPr/>
            <p:nvPr/>
          </p:nvSpPr>
          <p:spPr>
            <a:xfrm>
              <a:off x="5631625" y="3483064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66" y="1084"/>
                  </a:moveTo>
                  <a:cubicBezTo>
                    <a:pt x="17979" y="1084"/>
                    <a:pt x="22861" y="5965"/>
                    <a:pt x="22861" y="11966"/>
                  </a:cubicBezTo>
                  <a:cubicBezTo>
                    <a:pt x="22861" y="17978"/>
                    <a:pt x="17979" y="22860"/>
                    <a:pt x="11966" y="22860"/>
                  </a:cubicBezTo>
                  <a:cubicBezTo>
                    <a:pt x="5966" y="22860"/>
                    <a:pt x="1084" y="17978"/>
                    <a:pt x="1084" y="11966"/>
                  </a:cubicBezTo>
                  <a:cubicBezTo>
                    <a:pt x="1084" y="5965"/>
                    <a:pt x="5966" y="1084"/>
                    <a:pt x="11966" y="1084"/>
                  </a:cubicBezTo>
                  <a:close/>
                  <a:moveTo>
                    <a:pt x="11966" y="0"/>
                  </a:moveTo>
                  <a:cubicBezTo>
                    <a:pt x="5370" y="0"/>
                    <a:pt x="1" y="5370"/>
                    <a:pt x="1" y="11966"/>
                  </a:cubicBezTo>
                  <a:cubicBezTo>
                    <a:pt x="1" y="18574"/>
                    <a:pt x="5370" y="23943"/>
                    <a:pt x="11966" y="23943"/>
                  </a:cubicBezTo>
                  <a:cubicBezTo>
                    <a:pt x="18574" y="23943"/>
                    <a:pt x="23944" y="18574"/>
                    <a:pt x="23944" y="11966"/>
                  </a:cubicBezTo>
                  <a:cubicBezTo>
                    <a:pt x="23944" y="5370"/>
                    <a:pt x="18574" y="0"/>
                    <a:pt x="11966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65" name="Google Shape;415;p23">
              <a:extLst>
                <a:ext uri="{FF2B5EF4-FFF2-40B4-BE49-F238E27FC236}">
                  <a16:creationId xmlns:a16="http://schemas.microsoft.com/office/drawing/2014/main" id="{E629DE91-1EAE-D4A6-E112-6CEA13C57E72}"/>
                </a:ext>
              </a:extLst>
            </p:cNvPr>
            <p:cNvSpPr/>
            <p:nvPr/>
          </p:nvSpPr>
          <p:spPr>
            <a:xfrm>
              <a:off x="6601127" y="3520662"/>
              <a:ext cx="1543436" cy="606350"/>
            </a:xfrm>
            <a:custGeom>
              <a:avLst/>
              <a:gdLst/>
              <a:ahLst/>
              <a:cxnLst/>
              <a:rect l="l" t="t" r="r" b="b"/>
              <a:pathLst>
                <a:path w="54829" h="24254" extrusionOk="0">
                  <a:moveTo>
                    <a:pt x="1072" y="0"/>
                  </a:moveTo>
                  <a:cubicBezTo>
                    <a:pt x="477" y="0"/>
                    <a:pt x="1" y="476"/>
                    <a:pt x="1" y="1060"/>
                  </a:cubicBezTo>
                  <a:lnTo>
                    <a:pt x="1" y="23182"/>
                  </a:lnTo>
                  <a:cubicBezTo>
                    <a:pt x="1" y="23777"/>
                    <a:pt x="477" y="24253"/>
                    <a:pt x="1072" y="24253"/>
                  </a:cubicBezTo>
                  <a:lnTo>
                    <a:pt x="53757" y="24253"/>
                  </a:lnTo>
                  <a:cubicBezTo>
                    <a:pt x="54353" y="24253"/>
                    <a:pt x="54829" y="23777"/>
                    <a:pt x="54829" y="23182"/>
                  </a:cubicBezTo>
                  <a:lnTo>
                    <a:pt x="54829" y="1060"/>
                  </a:lnTo>
                  <a:cubicBezTo>
                    <a:pt x="54829" y="476"/>
                    <a:pt x="54353" y="0"/>
                    <a:pt x="53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bg2"/>
                  </a:solidFill>
                  <a:latin typeface="Space Mono" panose="020B0604020202020204" charset="0"/>
                  <a:ea typeface="Roboto"/>
                  <a:cs typeface="Roboto"/>
                  <a:sym typeface="Roboto"/>
                </a:rPr>
                <a:t>STANDARDS</a:t>
              </a:r>
              <a:endParaRPr dirty="0">
                <a:solidFill>
                  <a:schemeClr val="bg2"/>
                </a:solidFill>
                <a:latin typeface="Space Mono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416;p23">
              <a:extLst>
                <a:ext uri="{FF2B5EF4-FFF2-40B4-BE49-F238E27FC236}">
                  <a16:creationId xmlns:a16="http://schemas.microsoft.com/office/drawing/2014/main" id="{EA5D7FFA-C63F-8557-BE4D-412E726894A7}"/>
                </a:ext>
              </a:extLst>
            </p:cNvPr>
            <p:cNvSpPr/>
            <p:nvPr/>
          </p:nvSpPr>
          <p:spPr>
            <a:xfrm>
              <a:off x="7915075" y="3422288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5"/>
                    <a:pt x="2239" y="10014"/>
                    <a:pt x="5001" y="10014"/>
                  </a:cubicBezTo>
                  <a:cubicBezTo>
                    <a:pt x="7763" y="10014"/>
                    <a:pt x="10014" y="7775"/>
                    <a:pt x="10014" y="5013"/>
                  </a:cubicBezTo>
                  <a:cubicBezTo>
                    <a:pt x="10014" y="2239"/>
                    <a:pt x="7763" y="1"/>
                    <a:pt x="5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67" name="Google Shape;417;p23">
              <a:extLst>
                <a:ext uri="{FF2B5EF4-FFF2-40B4-BE49-F238E27FC236}">
                  <a16:creationId xmlns:a16="http://schemas.microsoft.com/office/drawing/2014/main" id="{79EA366A-EB23-4C3E-47E7-F219BE85106B}"/>
                </a:ext>
              </a:extLst>
            </p:cNvPr>
            <p:cNvSpPr/>
            <p:nvPr/>
          </p:nvSpPr>
          <p:spPr>
            <a:xfrm>
              <a:off x="8008550" y="3487763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2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25"/>
                    <a:pt x="1262" y="2525"/>
                  </a:cubicBezTo>
                  <a:cubicBezTo>
                    <a:pt x="1965" y="2525"/>
                    <a:pt x="2524" y="1954"/>
                    <a:pt x="2524" y="1263"/>
                  </a:cubicBezTo>
                  <a:cubicBezTo>
                    <a:pt x="2524" y="561"/>
                    <a:pt x="1965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68" name="Google Shape;418;p23">
              <a:extLst>
                <a:ext uri="{FF2B5EF4-FFF2-40B4-BE49-F238E27FC236}">
                  <a16:creationId xmlns:a16="http://schemas.microsoft.com/office/drawing/2014/main" id="{423042B5-A53A-7611-B969-750574B76B70}"/>
                </a:ext>
              </a:extLst>
            </p:cNvPr>
            <p:cNvSpPr/>
            <p:nvPr/>
          </p:nvSpPr>
          <p:spPr>
            <a:xfrm>
              <a:off x="7987700" y="3550888"/>
              <a:ext cx="104800" cy="48825"/>
            </a:xfrm>
            <a:custGeom>
              <a:avLst/>
              <a:gdLst/>
              <a:ahLst/>
              <a:cxnLst/>
              <a:rect l="l" t="t" r="r" b="b"/>
              <a:pathLst>
                <a:path w="4192" h="1953" extrusionOk="0">
                  <a:moveTo>
                    <a:pt x="2096" y="0"/>
                  </a:moveTo>
                  <a:cubicBezTo>
                    <a:pt x="989" y="0"/>
                    <a:pt x="72" y="857"/>
                    <a:pt x="1" y="1953"/>
                  </a:cubicBezTo>
                  <a:lnTo>
                    <a:pt x="4192" y="1953"/>
                  </a:lnTo>
                  <a:cubicBezTo>
                    <a:pt x="4120" y="857"/>
                    <a:pt x="3215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</p:grpSp>
      <p:grpSp>
        <p:nvGrpSpPr>
          <p:cNvPr id="1169" name="Google Shape;422;p23">
            <a:extLst>
              <a:ext uri="{FF2B5EF4-FFF2-40B4-BE49-F238E27FC236}">
                <a16:creationId xmlns:a16="http://schemas.microsoft.com/office/drawing/2014/main" id="{5E41ECEA-1328-4F2B-A620-96E83F04CFA1}"/>
              </a:ext>
            </a:extLst>
          </p:cNvPr>
          <p:cNvGrpSpPr/>
          <p:nvPr/>
        </p:nvGrpSpPr>
        <p:grpSpPr>
          <a:xfrm>
            <a:off x="447352" y="683319"/>
            <a:ext cx="4974435" cy="1540806"/>
            <a:chOff x="4086475" y="976763"/>
            <a:chExt cx="2626130" cy="890237"/>
          </a:xfrm>
        </p:grpSpPr>
        <p:sp>
          <p:nvSpPr>
            <p:cNvPr id="1170" name="Google Shape;423;p23">
              <a:extLst>
                <a:ext uri="{FF2B5EF4-FFF2-40B4-BE49-F238E27FC236}">
                  <a16:creationId xmlns:a16="http://schemas.microsoft.com/office/drawing/2014/main" id="{20F98C0E-39B6-9AA3-4A89-E2C64060FE1E}"/>
                </a:ext>
              </a:extLst>
            </p:cNvPr>
            <p:cNvSpPr/>
            <p:nvPr/>
          </p:nvSpPr>
          <p:spPr>
            <a:xfrm>
              <a:off x="4758125" y="1392288"/>
              <a:ext cx="237275" cy="14600"/>
            </a:xfrm>
            <a:custGeom>
              <a:avLst/>
              <a:gdLst/>
              <a:ahLst/>
              <a:cxnLst/>
              <a:rect l="l" t="t" r="r" b="b"/>
              <a:pathLst>
                <a:path w="9491" h="584" extrusionOk="0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71" name="Google Shape;424;p23">
              <a:extLst>
                <a:ext uri="{FF2B5EF4-FFF2-40B4-BE49-F238E27FC236}">
                  <a16:creationId xmlns:a16="http://schemas.microsoft.com/office/drawing/2014/main" id="{685E9BD2-E903-6EA5-0873-41080816E8B1}"/>
                </a:ext>
              </a:extLst>
            </p:cNvPr>
            <p:cNvSpPr/>
            <p:nvPr/>
          </p:nvSpPr>
          <p:spPr>
            <a:xfrm>
              <a:off x="4757825" y="1361013"/>
              <a:ext cx="310800" cy="80400"/>
            </a:xfrm>
            <a:custGeom>
              <a:avLst/>
              <a:gdLst/>
              <a:ahLst/>
              <a:cxnLst/>
              <a:rect l="l" t="t" r="r" b="b"/>
              <a:pathLst>
                <a:path w="12432" h="3216" extrusionOk="0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72" name="Google Shape;425;p23">
              <a:extLst>
                <a:ext uri="{FF2B5EF4-FFF2-40B4-BE49-F238E27FC236}">
                  <a16:creationId xmlns:a16="http://schemas.microsoft.com/office/drawing/2014/main" id="{A2BF9A9E-3828-6BF2-05AF-B11487777388}"/>
                </a:ext>
              </a:extLst>
            </p:cNvPr>
            <p:cNvSpPr/>
            <p:nvPr/>
          </p:nvSpPr>
          <p:spPr>
            <a:xfrm>
              <a:off x="5068625" y="1093682"/>
              <a:ext cx="1643980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" dirty="0">
                <a:solidFill>
                  <a:schemeClr val="tx1"/>
                </a:solidFill>
                <a:latin typeface="Space Mono" panose="020B0604020202020204" charset="0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" dirty="0">
                <a:solidFill>
                  <a:schemeClr val="tx1"/>
                </a:solidFill>
                <a:latin typeface="Space Mono" panose="020B0604020202020204" charset="0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tx1"/>
                  </a:solidFill>
                  <a:latin typeface="Space Mono" panose="020B0604020202020204" charset="0"/>
                  <a:ea typeface="Roboto"/>
                  <a:cs typeface="Roboto"/>
                  <a:sym typeface="Roboto"/>
                </a:rPr>
                <a:t>INTRODUCTION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v"/>
              </a:pPr>
              <a:r>
                <a:rPr lang="en" dirty="0">
                  <a:solidFill>
                    <a:schemeClr val="tx1"/>
                  </a:solidFill>
                  <a:latin typeface="Space Mono" panose="020B0604020202020204" charset="0"/>
                  <a:ea typeface="Roboto"/>
                  <a:cs typeface="Roboto"/>
                  <a:sym typeface="Roboto"/>
                </a:rPr>
                <a:t>General Overview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v"/>
              </a:pPr>
              <a:r>
                <a:rPr lang="en" dirty="0">
                  <a:solidFill>
                    <a:schemeClr val="tx1"/>
                  </a:solidFill>
                  <a:latin typeface="Space Mono" panose="020B0604020202020204" charset="0"/>
                  <a:ea typeface="Roboto"/>
                  <a:cs typeface="Roboto"/>
                  <a:sym typeface="Roboto"/>
                </a:rPr>
                <a:t>Objectives</a:t>
              </a:r>
            </a:p>
            <a:p>
              <a:pPr marL="28575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v"/>
              </a:pPr>
              <a:r>
                <a:rPr lang="en" dirty="0">
                  <a:solidFill>
                    <a:schemeClr val="tx1"/>
                  </a:solidFill>
                  <a:latin typeface="Space Mono" panose="020B0604020202020204" charset="0"/>
                  <a:ea typeface="Roboto"/>
                  <a:cs typeface="Roboto"/>
                  <a:sym typeface="Roboto"/>
                </a:rPr>
                <a:t>Goals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" dirty="0">
                <a:solidFill>
                  <a:schemeClr val="tx1"/>
                </a:solidFill>
                <a:latin typeface="Space Mono" panose="020B0604020202020204" charset="0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chemeClr val="tx1"/>
                </a:solidFill>
                <a:latin typeface="Space Mono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426;p23">
              <a:extLst>
                <a:ext uri="{FF2B5EF4-FFF2-40B4-BE49-F238E27FC236}">
                  <a16:creationId xmlns:a16="http://schemas.microsoft.com/office/drawing/2014/main" id="{95D19D85-5844-BB15-111E-1ED3D50334D0}"/>
                </a:ext>
              </a:extLst>
            </p:cNvPr>
            <p:cNvSpPr/>
            <p:nvPr/>
          </p:nvSpPr>
          <p:spPr>
            <a:xfrm>
              <a:off x="6439300" y="976763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74" name="Google Shape;427;p23">
              <a:extLst>
                <a:ext uri="{FF2B5EF4-FFF2-40B4-BE49-F238E27FC236}">
                  <a16:creationId xmlns:a16="http://schemas.microsoft.com/office/drawing/2014/main" id="{F5E3CB55-DA11-E109-2EEB-1C1B1E9BBA7D}"/>
                </a:ext>
              </a:extLst>
            </p:cNvPr>
            <p:cNvSpPr/>
            <p:nvPr/>
          </p:nvSpPr>
          <p:spPr>
            <a:xfrm>
              <a:off x="6496150" y="1052963"/>
              <a:ext cx="117300" cy="113800"/>
            </a:xfrm>
            <a:custGeom>
              <a:avLst/>
              <a:gdLst/>
              <a:ahLst/>
              <a:cxnLst/>
              <a:rect l="l" t="t" r="r" b="b"/>
              <a:pathLst>
                <a:path w="4692" h="4552" extrusionOk="0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75" name="Google Shape;428;p23">
              <a:extLst>
                <a:ext uri="{FF2B5EF4-FFF2-40B4-BE49-F238E27FC236}">
                  <a16:creationId xmlns:a16="http://schemas.microsoft.com/office/drawing/2014/main" id="{FA542AE9-1F93-D4FE-33A1-D2DBA06F9C64}"/>
                </a:ext>
              </a:extLst>
            </p:cNvPr>
            <p:cNvSpPr/>
            <p:nvPr/>
          </p:nvSpPr>
          <p:spPr>
            <a:xfrm>
              <a:off x="6572350" y="1037163"/>
              <a:ext cx="56875" cy="56900"/>
            </a:xfrm>
            <a:custGeom>
              <a:avLst/>
              <a:gdLst/>
              <a:ahLst/>
              <a:cxnLst/>
              <a:rect l="l" t="t" r="r" b="b"/>
              <a:pathLst>
                <a:path w="2275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76" name="Google Shape;429;p23">
              <a:extLst>
                <a:ext uri="{FF2B5EF4-FFF2-40B4-BE49-F238E27FC236}">
                  <a16:creationId xmlns:a16="http://schemas.microsoft.com/office/drawing/2014/main" id="{FB6E0E50-40B1-2EE4-E782-25720B8FC355}"/>
                </a:ext>
              </a:extLst>
            </p:cNvPr>
            <p:cNvSpPr/>
            <p:nvPr/>
          </p:nvSpPr>
          <p:spPr>
            <a:xfrm>
              <a:off x="4086475" y="1059513"/>
              <a:ext cx="683721" cy="683721"/>
            </a:xfrm>
            <a:custGeom>
              <a:avLst/>
              <a:gdLst/>
              <a:ahLst/>
              <a:cxnLst/>
              <a:rect l="l" t="t" r="r" b="b"/>
              <a:pathLst>
                <a:path w="23944" h="23944" extrusionOk="0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77" name="Google Shape;430;p23">
              <a:extLst>
                <a:ext uri="{FF2B5EF4-FFF2-40B4-BE49-F238E27FC236}">
                  <a16:creationId xmlns:a16="http://schemas.microsoft.com/office/drawing/2014/main" id="{F0EA2B54-8149-859C-6133-6B9146079BF3}"/>
                </a:ext>
              </a:extLst>
            </p:cNvPr>
            <p:cNvSpPr/>
            <p:nvPr/>
          </p:nvSpPr>
          <p:spPr>
            <a:xfrm>
              <a:off x="4428468" y="1059513"/>
              <a:ext cx="341718" cy="342060"/>
            </a:xfrm>
            <a:custGeom>
              <a:avLst/>
              <a:gdLst/>
              <a:ahLst/>
              <a:cxnLst/>
              <a:rect l="l" t="t" r="r" b="b"/>
              <a:pathLst>
                <a:path w="11967" h="11979" extrusionOk="0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78" name="Google Shape;431;p23">
              <a:extLst>
                <a:ext uri="{FF2B5EF4-FFF2-40B4-BE49-F238E27FC236}">
                  <a16:creationId xmlns:a16="http://schemas.microsoft.com/office/drawing/2014/main" id="{2B4A0895-3B45-8C72-24B3-33EC80B66CCE}"/>
                </a:ext>
              </a:extLst>
            </p:cNvPr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tx1"/>
                  </a:solidFill>
                  <a:latin typeface="Space Mono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600" b="1" dirty="0">
                <a:solidFill>
                  <a:schemeClr val="tx1"/>
                </a:solidFill>
                <a:latin typeface="Space Mono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9" name="Google Shape;432;p23">
              <a:extLst>
                <a:ext uri="{FF2B5EF4-FFF2-40B4-BE49-F238E27FC236}">
                  <a16:creationId xmlns:a16="http://schemas.microsoft.com/office/drawing/2014/main" id="{A55BF932-930F-18F1-12D3-08345F9B690D}"/>
                </a:ext>
              </a:extLst>
            </p:cNvPr>
            <p:cNvSpPr/>
            <p:nvPr/>
          </p:nvSpPr>
          <p:spPr>
            <a:xfrm rot="5400000">
              <a:off x="4356290" y="1726759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</p:grpSp>
      <p:grpSp>
        <p:nvGrpSpPr>
          <p:cNvPr id="1180" name="Google Shape;433;p23">
            <a:extLst>
              <a:ext uri="{FF2B5EF4-FFF2-40B4-BE49-F238E27FC236}">
                <a16:creationId xmlns:a16="http://schemas.microsoft.com/office/drawing/2014/main" id="{7B436258-D513-842F-6875-681CC8FD3C37}"/>
              </a:ext>
            </a:extLst>
          </p:cNvPr>
          <p:cNvGrpSpPr/>
          <p:nvPr/>
        </p:nvGrpSpPr>
        <p:grpSpPr>
          <a:xfrm>
            <a:off x="2963843" y="2083215"/>
            <a:ext cx="5524876" cy="1247814"/>
            <a:chOff x="4634313" y="1793213"/>
            <a:chExt cx="2539921" cy="891012"/>
          </a:xfrm>
        </p:grpSpPr>
        <p:sp>
          <p:nvSpPr>
            <p:cNvPr id="1181" name="Google Shape;434;p23">
              <a:extLst>
                <a:ext uri="{FF2B5EF4-FFF2-40B4-BE49-F238E27FC236}">
                  <a16:creationId xmlns:a16="http://schemas.microsoft.com/office/drawing/2014/main" id="{440B0A13-B34E-2D12-7DE3-9934811C88E5}"/>
                </a:ext>
              </a:extLst>
            </p:cNvPr>
            <p:cNvSpPr/>
            <p:nvPr/>
          </p:nvSpPr>
          <p:spPr>
            <a:xfrm>
              <a:off x="5305375" y="2171838"/>
              <a:ext cx="310775" cy="80400"/>
            </a:xfrm>
            <a:custGeom>
              <a:avLst/>
              <a:gdLst/>
              <a:ahLst/>
              <a:cxnLst/>
              <a:rect l="l" t="t" r="r" b="b"/>
              <a:pathLst>
                <a:path w="12431" h="3216" extrusionOk="0">
                  <a:moveTo>
                    <a:pt x="10836" y="584"/>
                  </a:moveTo>
                  <a:cubicBezTo>
                    <a:pt x="11395" y="584"/>
                    <a:pt x="11848" y="1036"/>
                    <a:pt x="11848" y="1596"/>
                  </a:cubicBezTo>
                  <a:cubicBezTo>
                    <a:pt x="11848" y="2167"/>
                    <a:pt x="11395" y="2620"/>
                    <a:pt x="10836" y="2620"/>
                  </a:cubicBezTo>
                  <a:cubicBezTo>
                    <a:pt x="10264" y="2620"/>
                    <a:pt x="9812" y="2167"/>
                    <a:pt x="9812" y="1596"/>
                  </a:cubicBezTo>
                  <a:cubicBezTo>
                    <a:pt x="9812" y="1036"/>
                    <a:pt x="10264" y="584"/>
                    <a:pt x="10836" y="584"/>
                  </a:cubicBezTo>
                  <a:close/>
                  <a:moveTo>
                    <a:pt x="10836" y="1"/>
                  </a:moveTo>
                  <a:cubicBezTo>
                    <a:pt x="10157" y="1"/>
                    <a:pt x="9574" y="417"/>
                    <a:pt x="9335" y="1013"/>
                  </a:cubicBezTo>
                  <a:lnTo>
                    <a:pt x="1" y="1013"/>
                  </a:lnTo>
                  <a:lnTo>
                    <a:pt x="1" y="2048"/>
                  </a:lnTo>
                  <a:lnTo>
                    <a:pt x="9288" y="2048"/>
                  </a:lnTo>
                  <a:cubicBezTo>
                    <a:pt x="9478" y="2644"/>
                    <a:pt x="10097" y="3215"/>
                    <a:pt x="10836" y="3215"/>
                  </a:cubicBezTo>
                  <a:cubicBezTo>
                    <a:pt x="11717" y="3215"/>
                    <a:pt x="12431" y="2489"/>
                    <a:pt x="12431" y="1608"/>
                  </a:cubicBezTo>
                  <a:cubicBezTo>
                    <a:pt x="12431" y="715"/>
                    <a:pt x="11717" y="1"/>
                    <a:pt x="1083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82" name="Google Shape;435;p23">
              <a:extLst>
                <a:ext uri="{FF2B5EF4-FFF2-40B4-BE49-F238E27FC236}">
                  <a16:creationId xmlns:a16="http://schemas.microsoft.com/office/drawing/2014/main" id="{5EE9D6AF-CC82-AAD4-FD83-D4C48235015C}"/>
                </a:ext>
              </a:extLst>
            </p:cNvPr>
            <p:cNvSpPr/>
            <p:nvPr/>
          </p:nvSpPr>
          <p:spPr>
            <a:xfrm>
              <a:off x="4634313" y="1870025"/>
              <a:ext cx="341689" cy="683721"/>
            </a:xfrm>
            <a:custGeom>
              <a:avLst/>
              <a:gdLst/>
              <a:ahLst/>
              <a:cxnLst/>
              <a:rect l="l" t="t" r="r" b="b"/>
              <a:pathLst>
                <a:path w="11966" h="23944" extrusionOk="0">
                  <a:moveTo>
                    <a:pt x="11966" y="0"/>
                  </a:moveTo>
                  <a:cubicBezTo>
                    <a:pt x="5370" y="0"/>
                    <a:pt x="0" y="5370"/>
                    <a:pt x="0" y="11966"/>
                  </a:cubicBezTo>
                  <a:cubicBezTo>
                    <a:pt x="0" y="18574"/>
                    <a:pt x="5370" y="23944"/>
                    <a:pt x="11966" y="23944"/>
                  </a:cubicBezTo>
                  <a:lnTo>
                    <a:pt x="11966" y="22860"/>
                  </a:lnTo>
                  <a:cubicBezTo>
                    <a:pt x="5965" y="22860"/>
                    <a:pt x="1084" y="17979"/>
                    <a:pt x="1084" y="11966"/>
                  </a:cubicBezTo>
                  <a:cubicBezTo>
                    <a:pt x="1084" y="5965"/>
                    <a:pt x="5965" y="1084"/>
                    <a:pt x="11966" y="1084"/>
                  </a:cubicBezTo>
                  <a:lnTo>
                    <a:pt x="11966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83" name="Google Shape;436;p23">
              <a:extLst>
                <a:ext uri="{FF2B5EF4-FFF2-40B4-BE49-F238E27FC236}">
                  <a16:creationId xmlns:a16="http://schemas.microsoft.com/office/drawing/2014/main" id="{84528A69-5C35-312A-CB47-74D2B9816F92}"/>
                </a:ext>
              </a:extLst>
            </p:cNvPr>
            <p:cNvSpPr/>
            <p:nvPr/>
          </p:nvSpPr>
          <p:spPr>
            <a:xfrm>
              <a:off x="4975975" y="1870025"/>
              <a:ext cx="342060" cy="683721"/>
            </a:xfrm>
            <a:custGeom>
              <a:avLst/>
              <a:gdLst/>
              <a:ahLst/>
              <a:cxnLst/>
              <a:rect l="l" t="t" r="r" b="b"/>
              <a:pathLst>
                <a:path w="11979" h="23944" extrusionOk="0">
                  <a:moveTo>
                    <a:pt x="1" y="0"/>
                  </a:moveTo>
                  <a:lnTo>
                    <a:pt x="1" y="1084"/>
                  </a:lnTo>
                  <a:cubicBezTo>
                    <a:pt x="6014" y="1084"/>
                    <a:pt x="10895" y="5965"/>
                    <a:pt x="10895" y="11966"/>
                  </a:cubicBezTo>
                  <a:cubicBezTo>
                    <a:pt x="10895" y="17979"/>
                    <a:pt x="6014" y="22860"/>
                    <a:pt x="1" y="22860"/>
                  </a:cubicBezTo>
                  <a:lnTo>
                    <a:pt x="1" y="23944"/>
                  </a:lnTo>
                  <a:cubicBezTo>
                    <a:pt x="6609" y="23944"/>
                    <a:pt x="11979" y="18574"/>
                    <a:pt x="11979" y="11966"/>
                  </a:cubicBezTo>
                  <a:cubicBezTo>
                    <a:pt x="11979" y="5370"/>
                    <a:pt x="6609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84" name="Google Shape;437;p23">
              <a:extLst>
                <a:ext uri="{FF2B5EF4-FFF2-40B4-BE49-F238E27FC236}">
                  <a16:creationId xmlns:a16="http://schemas.microsoft.com/office/drawing/2014/main" id="{D96AB73E-E272-4689-680F-A68D6A307F69}"/>
                </a:ext>
              </a:extLst>
            </p:cNvPr>
            <p:cNvSpPr/>
            <p:nvPr/>
          </p:nvSpPr>
          <p:spPr>
            <a:xfrm>
              <a:off x="5636611" y="1893831"/>
              <a:ext cx="1431599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lnTo>
                    <a:pt x="0" y="23194"/>
                  </a:lnTo>
                  <a:cubicBezTo>
                    <a:pt x="0" y="23777"/>
                    <a:pt x="476" y="24254"/>
                    <a:pt x="1060" y="24254"/>
                  </a:cubicBezTo>
                  <a:lnTo>
                    <a:pt x="53757" y="24254"/>
                  </a:lnTo>
                  <a:cubicBezTo>
                    <a:pt x="54340" y="24254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0" y="1"/>
                    <a:pt x="53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bg2"/>
                  </a:solidFill>
                  <a:latin typeface="Space Mono" panose="020B0604020202020204" charset="0"/>
                  <a:ea typeface="Roboto"/>
                  <a:cs typeface="Roboto"/>
                  <a:sym typeface="Roboto"/>
                </a:rPr>
                <a:t>ANALYSIS OF COLLECTED REQUIREMENTS</a:t>
              </a:r>
              <a:endParaRPr dirty="0">
                <a:solidFill>
                  <a:schemeClr val="bg2"/>
                </a:solidFill>
                <a:latin typeface="Space Mono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438;p23">
              <a:extLst>
                <a:ext uri="{FF2B5EF4-FFF2-40B4-BE49-F238E27FC236}">
                  <a16:creationId xmlns:a16="http://schemas.microsoft.com/office/drawing/2014/main" id="{FC5EF5C5-A816-CAA2-3728-A0BFD740CA9C}"/>
                </a:ext>
              </a:extLst>
            </p:cNvPr>
            <p:cNvSpPr/>
            <p:nvPr/>
          </p:nvSpPr>
          <p:spPr>
            <a:xfrm>
              <a:off x="6923859" y="1793213"/>
              <a:ext cx="250375" cy="250350"/>
            </a:xfrm>
            <a:custGeom>
              <a:avLst/>
              <a:gdLst/>
              <a:ahLst/>
              <a:cxnLst/>
              <a:rect l="l" t="t" r="r" b="b"/>
              <a:pathLst>
                <a:path w="10015" h="10014" extrusionOk="0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86" name="Google Shape;439;p23">
              <a:extLst>
                <a:ext uri="{FF2B5EF4-FFF2-40B4-BE49-F238E27FC236}">
                  <a16:creationId xmlns:a16="http://schemas.microsoft.com/office/drawing/2014/main" id="{0E2A43F3-CC72-D428-CF7D-FD3D3AF67550}"/>
                </a:ext>
              </a:extLst>
            </p:cNvPr>
            <p:cNvSpPr/>
            <p:nvPr/>
          </p:nvSpPr>
          <p:spPr>
            <a:xfrm>
              <a:off x="6973146" y="1851563"/>
              <a:ext cx="132775" cy="133675"/>
            </a:xfrm>
            <a:custGeom>
              <a:avLst/>
              <a:gdLst/>
              <a:ahLst/>
              <a:cxnLst/>
              <a:rect l="l" t="t" r="r" b="b"/>
              <a:pathLst>
                <a:path w="5311" h="5347" extrusionOk="0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87" name="Google Shape;441;p23">
              <a:extLst>
                <a:ext uri="{FF2B5EF4-FFF2-40B4-BE49-F238E27FC236}">
                  <a16:creationId xmlns:a16="http://schemas.microsoft.com/office/drawing/2014/main" id="{23F2F39E-1289-3B85-1117-F76EF0CAEB27}"/>
                </a:ext>
              </a:extLst>
            </p:cNvPr>
            <p:cNvSpPr/>
            <p:nvPr/>
          </p:nvSpPr>
          <p:spPr>
            <a:xfrm rot="5400000">
              <a:off x="4904127" y="2543984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</p:grpSp>
      <p:grpSp>
        <p:nvGrpSpPr>
          <p:cNvPr id="1188" name="Google Shape;442;p23">
            <a:extLst>
              <a:ext uri="{FF2B5EF4-FFF2-40B4-BE49-F238E27FC236}">
                <a16:creationId xmlns:a16="http://schemas.microsoft.com/office/drawing/2014/main" id="{1922FF8D-4435-AF3B-29F5-40213A5F91BC}"/>
              </a:ext>
            </a:extLst>
          </p:cNvPr>
          <p:cNvGrpSpPr/>
          <p:nvPr/>
        </p:nvGrpSpPr>
        <p:grpSpPr>
          <a:xfrm>
            <a:off x="255481" y="3297021"/>
            <a:ext cx="4948661" cy="1181696"/>
            <a:chOff x="5068638" y="2609688"/>
            <a:chExt cx="2621704" cy="871912"/>
          </a:xfrm>
        </p:grpSpPr>
        <p:sp>
          <p:nvSpPr>
            <p:cNvPr id="1189" name="Google Shape;443;p23">
              <a:extLst>
                <a:ext uri="{FF2B5EF4-FFF2-40B4-BE49-F238E27FC236}">
                  <a16:creationId xmlns:a16="http://schemas.microsoft.com/office/drawing/2014/main" id="{7FA5D14A-A3AA-A47B-5FC1-4E2227E542A1}"/>
                </a:ext>
              </a:extLst>
            </p:cNvPr>
            <p:cNvSpPr/>
            <p:nvPr/>
          </p:nvSpPr>
          <p:spPr>
            <a:xfrm>
              <a:off x="5068638" y="2672527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78" y="0"/>
                  </a:moveTo>
                  <a:cubicBezTo>
                    <a:pt x="5370" y="0"/>
                    <a:pt x="1" y="5370"/>
                    <a:pt x="1" y="11978"/>
                  </a:cubicBezTo>
                  <a:lnTo>
                    <a:pt x="1084" y="11978"/>
                  </a:lnTo>
                  <a:cubicBezTo>
                    <a:pt x="1084" y="5965"/>
                    <a:pt x="5966" y="1084"/>
                    <a:pt x="11978" y="1084"/>
                  </a:cubicBez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lnTo>
                    <a:pt x="11978" y="23944"/>
                  </a:ln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90" name="Google Shape;444;p23">
              <a:extLst>
                <a:ext uri="{FF2B5EF4-FFF2-40B4-BE49-F238E27FC236}">
                  <a16:creationId xmlns:a16="http://schemas.microsoft.com/office/drawing/2014/main" id="{CDBB4E4E-0748-1403-B89A-A421AAC2204F}"/>
                </a:ext>
              </a:extLst>
            </p:cNvPr>
            <p:cNvSpPr/>
            <p:nvPr/>
          </p:nvSpPr>
          <p:spPr>
            <a:xfrm>
              <a:off x="5068638" y="2672527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78" y="0"/>
                  </a:moveTo>
                  <a:lnTo>
                    <a:pt x="11978" y="1084"/>
                  </a:ln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cubicBezTo>
                    <a:pt x="5966" y="22860"/>
                    <a:pt x="1084" y="17979"/>
                    <a:pt x="1084" y="11978"/>
                  </a:cubicBezTo>
                  <a:lnTo>
                    <a:pt x="1" y="11978"/>
                  </a:lnTo>
                  <a:cubicBezTo>
                    <a:pt x="1" y="18574"/>
                    <a:pt x="5370" y="23944"/>
                    <a:pt x="11978" y="23944"/>
                  </a:cubicBez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rgbClr val="5EB2FC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91" name="Google Shape;445;p23">
              <a:extLst>
                <a:ext uri="{FF2B5EF4-FFF2-40B4-BE49-F238E27FC236}">
                  <a16:creationId xmlns:a16="http://schemas.microsoft.com/office/drawing/2014/main" id="{0E130699-B921-D584-53C9-B188D80324EC}"/>
                </a:ext>
              </a:extLst>
            </p:cNvPr>
            <p:cNvSpPr/>
            <p:nvPr/>
          </p:nvSpPr>
          <p:spPr>
            <a:xfrm>
              <a:off x="5741775" y="2974913"/>
              <a:ext cx="309000" cy="80400"/>
            </a:xfrm>
            <a:custGeom>
              <a:avLst/>
              <a:gdLst/>
              <a:ahLst/>
              <a:cxnLst/>
              <a:rect l="l" t="t" r="r" b="b"/>
              <a:pathLst>
                <a:path w="12360" h="3216" extrusionOk="0">
                  <a:moveTo>
                    <a:pt x="10752" y="560"/>
                  </a:moveTo>
                  <a:cubicBezTo>
                    <a:pt x="11312" y="560"/>
                    <a:pt x="11776" y="1013"/>
                    <a:pt x="11776" y="1584"/>
                  </a:cubicBezTo>
                  <a:cubicBezTo>
                    <a:pt x="11776" y="2144"/>
                    <a:pt x="11312" y="2596"/>
                    <a:pt x="10752" y="2596"/>
                  </a:cubicBezTo>
                  <a:cubicBezTo>
                    <a:pt x="10181" y="2596"/>
                    <a:pt x="9728" y="2144"/>
                    <a:pt x="9728" y="1584"/>
                  </a:cubicBezTo>
                  <a:cubicBezTo>
                    <a:pt x="9728" y="1013"/>
                    <a:pt x="10181" y="560"/>
                    <a:pt x="10752" y="560"/>
                  </a:cubicBezTo>
                  <a:close/>
                  <a:moveTo>
                    <a:pt x="10752" y="1"/>
                  </a:moveTo>
                  <a:cubicBezTo>
                    <a:pt x="10074" y="1"/>
                    <a:pt x="9490" y="441"/>
                    <a:pt x="9252" y="1036"/>
                  </a:cubicBezTo>
                  <a:lnTo>
                    <a:pt x="1" y="1036"/>
                  </a:lnTo>
                  <a:lnTo>
                    <a:pt x="1" y="2072"/>
                  </a:lnTo>
                  <a:lnTo>
                    <a:pt x="9204" y="2072"/>
                  </a:lnTo>
                  <a:cubicBezTo>
                    <a:pt x="9407" y="2668"/>
                    <a:pt x="10014" y="3215"/>
                    <a:pt x="10752" y="3215"/>
                  </a:cubicBezTo>
                  <a:cubicBezTo>
                    <a:pt x="11633" y="3215"/>
                    <a:pt x="12360" y="2489"/>
                    <a:pt x="12360" y="1608"/>
                  </a:cubicBezTo>
                  <a:cubicBezTo>
                    <a:pt x="12360" y="715"/>
                    <a:pt x="11633" y="1"/>
                    <a:pt x="107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92" name="Google Shape;446;p23">
              <a:extLst>
                <a:ext uri="{FF2B5EF4-FFF2-40B4-BE49-F238E27FC236}">
                  <a16:creationId xmlns:a16="http://schemas.microsoft.com/office/drawing/2014/main" id="{273DE18A-547A-C7EE-38A3-9A12DF6BCC92}"/>
                </a:ext>
              </a:extLst>
            </p:cNvPr>
            <p:cNvSpPr/>
            <p:nvPr/>
          </p:nvSpPr>
          <p:spPr>
            <a:xfrm>
              <a:off x="6050775" y="2730617"/>
              <a:ext cx="1639567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0"/>
                  </a:moveTo>
                  <a:cubicBezTo>
                    <a:pt x="477" y="0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7"/>
                    <a:pt x="477" y="24253"/>
                    <a:pt x="1060" y="24253"/>
                  </a:cubicBezTo>
                  <a:lnTo>
                    <a:pt x="53757" y="24253"/>
                  </a:lnTo>
                  <a:cubicBezTo>
                    <a:pt x="54341" y="24253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0"/>
                    <a:pt x="5375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bg2"/>
                  </a:solidFill>
                  <a:latin typeface="Space Mono" panose="020B0604020202020204" charset="0"/>
                  <a:ea typeface="Roboto"/>
                  <a:cs typeface="Roboto"/>
                  <a:sym typeface="Roboto"/>
                </a:rPr>
                <a:t>SYSTEM REQUIREMENTS SPECIFICATION</a:t>
              </a:r>
              <a:endParaRPr dirty="0">
                <a:solidFill>
                  <a:schemeClr val="bg2"/>
                </a:solidFill>
                <a:latin typeface="Space Mono" panose="020B060402020202020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447;p23">
              <a:extLst>
                <a:ext uri="{FF2B5EF4-FFF2-40B4-BE49-F238E27FC236}">
                  <a16:creationId xmlns:a16="http://schemas.microsoft.com/office/drawing/2014/main" id="{EBF794F1-082B-5A5E-93A6-DAEF2BBC8AD4}"/>
                </a:ext>
              </a:extLst>
            </p:cNvPr>
            <p:cNvSpPr/>
            <p:nvPr/>
          </p:nvSpPr>
          <p:spPr>
            <a:xfrm>
              <a:off x="7420675" y="2609688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1"/>
                  </a:moveTo>
                  <a:cubicBezTo>
                    <a:pt x="2251" y="1"/>
                    <a:pt x="0" y="2239"/>
                    <a:pt x="0" y="5001"/>
                  </a:cubicBezTo>
                  <a:cubicBezTo>
                    <a:pt x="0" y="7763"/>
                    <a:pt x="2251" y="10014"/>
                    <a:pt x="5013" y="10014"/>
                  </a:cubicBezTo>
                  <a:cubicBezTo>
                    <a:pt x="7775" y="10014"/>
                    <a:pt x="10013" y="7763"/>
                    <a:pt x="10013" y="5001"/>
                  </a:cubicBezTo>
                  <a:cubicBezTo>
                    <a:pt x="10013" y="2239"/>
                    <a:pt x="7775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94" name="Google Shape;448;p23">
              <a:extLst>
                <a:ext uri="{FF2B5EF4-FFF2-40B4-BE49-F238E27FC236}">
                  <a16:creationId xmlns:a16="http://schemas.microsoft.com/office/drawing/2014/main" id="{6511DD41-2163-CE5D-3511-B5249C273035}"/>
                </a:ext>
              </a:extLst>
            </p:cNvPr>
            <p:cNvSpPr/>
            <p:nvPr/>
          </p:nvSpPr>
          <p:spPr>
            <a:xfrm>
              <a:off x="7464725" y="2653438"/>
              <a:ext cx="162550" cy="162550"/>
            </a:xfrm>
            <a:custGeom>
              <a:avLst/>
              <a:gdLst/>
              <a:ahLst/>
              <a:cxnLst/>
              <a:rect l="l" t="t" r="r" b="b"/>
              <a:pathLst>
                <a:path w="6502" h="6502" extrusionOk="0">
                  <a:moveTo>
                    <a:pt x="4894" y="1"/>
                  </a:moveTo>
                  <a:cubicBezTo>
                    <a:pt x="4501" y="13"/>
                    <a:pt x="4120" y="167"/>
                    <a:pt x="3822" y="465"/>
                  </a:cubicBezTo>
                  <a:cubicBezTo>
                    <a:pt x="3394" y="894"/>
                    <a:pt x="3263" y="1513"/>
                    <a:pt x="3441" y="2061"/>
                  </a:cubicBezTo>
                  <a:cubicBezTo>
                    <a:pt x="3465" y="2132"/>
                    <a:pt x="3453" y="2203"/>
                    <a:pt x="3406" y="2263"/>
                  </a:cubicBezTo>
                  <a:lnTo>
                    <a:pt x="2251" y="3418"/>
                  </a:lnTo>
                  <a:cubicBezTo>
                    <a:pt x="2219" y="3450"/>
                    <a:pt x="2171" y="3466"/>
                    <a:pt x="2122" y="3466"/>
                  </a:cubicBezTo>
                  <a:cubicBezTo>
                    <a:pt x="2097" y="3466"/>
                    <a:pt x="2072" y="3462"/>
                    <a:pt x="2048" y="3454"/>
                  </a:cubicBezTo>
                  <a:cubicBezTo>
                    <a:pt x="1891" y="3404"/>
                    <a:pt x="1726" y="3378"/>
                    <a:pt x="1561" y="3378"/>
                  </a:cubicBezTo>
                  <a:cubicBezTo>
                    <a:pt x="1176" y="3378"/>
                    <a:pt x="788" y="3516"/>
                    <a:pt x="489" y="3799"/>
                  </a:cubicBezTo>
                  <a:cubicBezTo>
                    <a:pt x="167" y="4097"/>
                    <a:pt x="12" y="4501"/>
                    <a:pt x="0" y="4894"/>
                  </a:cubicBezTo>
                  <a:cubicBezTo>
                    <a:pt x="0" y="5015"/>
                    <a:pt x="93" y="5098"/>
                    <a:pt x="190" y="5098"/>
                  </a:cubicBezTo>
                  <a:cubicBezTo>
                    <a:pt x="236" y="5098"/>
                    <a:pt x="283" y="5079"/>
                    <a:pt x="322" y="5037"/>
                  </a:cubicBezTo>
                  <a:lnTo>
                    <a:pt x="905" y="4466"/>
                  </a:lnTo>
                  <a:cubicBezTo>
                    <a:pt x="941" y="4424"/>
                    <a:pt x="989" y="4403"/>
                    <a:pt x="1036" y="4403"/>
                  </a:cubicBezTo>
                  <a:cubicBezTo>
                    <a:pt x="1084" y="4403"/>
                    <a:pt x="1131" y="4424"/>
                    <a:pt x="1167" y="4466"/>
                  </a:cubicBezTo>
                  <a:lnTo>
                    <a:pt x="2036" y="5323"/>
                  </a:lnTo>
                  <a:cubicBezTo>
                    <a:pt x="2120" y="5406"/>
                    <a:pt x="2120" y="5525"/>
                    <a:pt x="2036" y="5597"/>
                  </a:cubicBezTo>
                  <a:lnTo>
                    <a:pt x="1453" y="6180"/>
                  </a:lnTo>
                  <a:cubicBezTo>
                    <a:pt x="1334" y="6299"/>
                    <a:pt x="1429" y="6502"/>
                    <a:pt x="1596" y="6502"/>
                  </a:cubicBezTo>
                  <a:cubicBezTo>
                    <a:pt x="1989" y="6490"/>
                    <a:pt x="2370" y="6335"/>
                    <a:pt x="2667" y="6049"/>
                  </a:cubicBezTo>
                  <a:cubicBezTo>
                    <a:pt x="3096" y="5609"/>
                    <a:pt x="3227" y="4990"/>
                    <a:pt x="3048" y="4442"/>
                  </a:cubicBezTo>
                  <a:cubicBezTo>
                    <a:pt x="3025" y="4370"/>
                    <a:pt x="3036" y="4299"/>
                    <a:pt x="3096" y="4239"/>
                  </a:cubicBezTo>
                  <a:lnTo>
                    <a:pt x="4239" y="3096"/>
                  </a:lnTo>
                  <a:cubicBezTo>
                    <a:pt x="4280" y="3056"/>
                    <a:pt x="4326" y="3037"/>
                    <a:pt x="4374" y="3037"/>
                  </a:cubicBezTo>
                  <a:cubicBezTo>
                    <a:pt x="4396" y="3037"/>
                    <a:pt x="4419" y="3041"/>
                    <a:pt x="4441" y="3049"/>
                  </a:cubicBezTo>
                  <a:cubicBezTo>
                    <a:pt x="4602" y="3099"/>
                    <a:pt x="4770" y="3124"/>
                    <a:pt x="4937" y="3124"/>
                  </a:cubicBezTo>
                  <a:cubicBezTo>
                    <a:pt x="5325" y="3124"/>
                    <a:pt x="5710" y="2987"/>
                    <a:pt x="6001" y="2704"/>
                  </a:cubicBezTo>
                  <a:cubicBezTo>
                    <a:pt x="6323" y="2406"/>
                    <a:pt x="6489" y="2013"/>
                    <a:pt x="6501" y="1608"/>
                  </a:cubicBezTo>
                  <a:cubicBezTo>
                    <a:pt x="6501" y="1487"/>
                    <a:pt x="6408" y="1410"/>
                    <a:pt x="6307" y="1410"/>
                  </a:cubicBezTo>
                  <a:cubicBezTo>
                    <a:pt x="6259" y="1410"/>
                    <a:pt x="6210" y="1427"/>
                    <a:pt x="6168" y="1465"/>
                  </a:cubicBezTo>
                  <a:lnTo>
                    <a:pt x="5644" y="1989"/>
                  </a:lnTo>
                  <a:cubicBezTo>
                    <a:pt x="5569" y="2064"/>
                    <a:pt x="5497" y="2096"/>
                    <a:pt x="5437" y="2096"/>
                  </a:cubicBezTo>
                  <a:cubicBezTo>
                    <a:pt x="5392" y="2096"/>
                    <a:pt x="5353" y="2079"/>
                    <a:pt x="5322" y="2049"/>
                  </a:cubicBezTo>
                  <a:lnTo>
                    <a:pt x="4453" y="1180"/>
                  </a:lnTo>
                  <a:cubicBezTo>
                    <a:pt x="4382" y="1108"/>
                    <a:pt x="4382" y="989"/>
                    <a:pt x="4453" y="906"/>
                  </a:cubicBezTo>
                  <a:lnTo>
                    <a:pt x="5037" y="334"/>
                  </a:lnTo>
                  <a:cubicBezTo>
                    <a:pt x="5156" y="203"/>
                    <a:pt x="506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  <p:sp>
          <p:nvSpPr>
            <p:cNvPr id="1195" name="Google Shape;450;p23">
              <a:extLst>
                <a:ext uri="{FF2B5EF4-FFF2-40B4-BE49-F238E27FC236}">
                  <a16:creationId xmlns:a16="http://schemas.microsoft.com/office/drawing/2014/main" id="{245280EB-60B5-CB89-4A16-E7877E9E9BC4}"/>
                </a:ext>
              </a:extLst>
            </p:cNvPr>
            <p:cNvSpPr/>
            <p:nvPr/>
          </p:nvSpPr>
          <p:spPr>
            <a:xfrm rot="5400000">
              <a:off x="5338415" y="3341359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Mono" panose="020B0604020202020204" charset="0"/>
              </a:endParaRPr>
            </a:p>
          </p:txBody>
        </p:sp>
      </p:grpSp>
      <p:sp>
        <p:nvSpPr>
          <p:cNvPr id="1196" name="Google Shape;431;p23">
            <a:extLst>
              <a:ext uri="{FF2B5EF4-FFF2-40B4-BE49-F238E27FC236}">
                <a16:creationId xmlns:a16="http://schemas.microsoft.com/office/drawing/2014/main" id="{8A61BED6-CCA1-125E-F2AB-5032C16C5FF4}"/>
              </a:ext>
            </a:extLst>
          </p:cNvPr>
          <p:cNvSpPr txBox="1"/>
          <p:nvPr/>
        </p:nvSpPr>
        <p:spPr>
          <a:xfrm>
            <a:off x="3037254" y="2146947"/>
            <a:ext cx="1295070" cy="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Space Mono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   02</a:t>
            </a:r>
            <a:endParaRPr sz="3600" b="1" dirty="0">
              <a:solidFill>
                <a:schemeClr val="tx1"/>
              </a:solidFill>
              <a:latin typeface="Space Mono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431;p23">
            <a:extLst>
              <a:ext uri="{FF2B5EF4-FFF2-40B4-BE49-F238E27FC236}">
                <a16:creationId xmlns:a16="http://schemas.microsoft.com/office/drawing/2014/main" id="{B9DF0739-D658-E9F9-2223-018EB651DAEC}"/>
              </a:ext>
            </a:extLst>
          </p:cNvPr>
          <p:cNvSpPr txBox="1"/>
          <p:nvPr/>
        </p:nvSpPr>
        <p:spPr>
          <a:xfrm>
            <a:off x="241403" y="3643501"/>
            <a:ext cx="1295070" cy="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Space Mono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r>
              <a:rPr lang="en" sz="3600" b="1" dirty="0">
                <a:solidFill>
                  <a:schemeClr val="bg1"/>
                </a:solidFill>
                <a:latin typeface="Space Mono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3600" b="1" dirty="0">
              <a:solidFill>
                <a:schemeClr val="bg1"/>
              </a:solidFill>
              <a:latin typeface="Space Mono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8" name="Google Shape;431;p23">
            <a:extLst>
              <a:ext uri="{FF2B5EF4-FFF2-40B4-BE49-F238E27FC236}">
                <a16:creationId xmlns:a16="http://schemas.microsoft.com/office/drawing/2014/main" id="{3F6CBF9A-5855-785F-80D0-76C30D553FFB}"/>
              </a:ext>
            </a:extLst>
          </p:cNvPr>
          <p:cNvSpPr txBox="1"/>
          <p:nvPr/>
        </p:nvSpPr>
        <p:spPr>
          <a:xfrm>
            <a:off x="4689604" y="4371652"/>
            <a:ext cx="1295070" cy="51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Space Mono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r>
              <a:rPr lang="en" sz="3600" b="1" dirty="0">
                <a:solidFill>
                  <a:schemeClr val="bg1"/>
                </a:solidFill>
                <a:latin typeface="Space Mono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3600" b="1" dirty="0">
              <a:solidFill>
                <a:schemeClr val="bg1"/>
              </a:solidFill>
              <a:latin typeface="Space Mono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520;p27">
            <a:extLst>
              <a:ext uri="{FF2B5EF4-FFF2-40B4-BE49-F238E27FC236}">
                <a16:creationId xmlns:a16="http://schemas.microsoft.com/office/drawing/2014/main" id="{CD9E4814-136C-E443-0492-080067018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673110"/>
              </p:ext>
            </p:extLst>
          </p:nvPr>
        </p:nvGraphicFramePr>
        <p:xfrm>
          <a:off x="166255" y="152671"/>
          <a:ext cx="8977742" cy="57220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440">
                  <a:extLst>
                    <a:ext uri="{9D8B030D-6E8A-4147-A177-3AD203B41FA5}">
                      <a16:colId xmlns:a16="http://schemas.microsoft.com/office/drawing/2014/main" val="2358565385"/>
                    </a:ext>
                  </a:extLst>
                </a:gridCol>
                <a:gridCol w="50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sym typeface="Oswald"/>
                        </a:rPr>
                        <a:t>PHAS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Oswald"/>
                          <a:sym typeface="Oswald"/>
                        </a:rPr>
                        <a:t>e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sym typeface="Oswald"/>
                        </a:rPr>
                        <a:t>PHASE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TASKS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week1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week2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week3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</a:t>
                      </a: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eek 4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</a:t>
                      </a: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eek 5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</a:t>
                      </a: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eek 6&amp;7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week8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week9</a:t>
                      </a:r>
                      <a:endParaRPr dirty="0">
                        <a:solidFill>
                          <a:schemeClr val="tx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5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 dirty="0">
                        <a:solidFill>
                          <a:schemeClr val="accen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Requirement gathering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5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Oswald"/>
                          <a:ea typeface="Roboto"/>
                          <a:cs typeface="Roboto"/>
                          <a:sym typeface="Oswald"/>
                        </a:rPr>
                        <a:t>2</a:t>
                      </a:r>
                      <a:endParaRPr dirty="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Requirement Analysis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4"/>
                          </a:solidFill>
                          <a:latin typeface="Oswald"/>
                          <a:ea typeface="Roboto"/>
                          <a:cs typeface="Roboto"/>
                          <a:sym typeface="Oswald"/>
                        </a:rPr>
                        <a:t>3</a:t>
                      </a:r>
                      <a:endParaRPr dirty="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System modeling and Design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UI Design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265824"/>
                  </a:ext>
                </a:extLst>
              </a:tr>
              <a:tr h="427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dirty="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206344"/>
                  </a:ext>
                </a:extLst>
              </a:tr>
              <a:tr h="427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dirty="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Database Design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102335"/>
                  </a:ext>
                </a:extLst>
              </a:tr>
              <a:tr h="427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dirty="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Database Implementation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63169"/>
                  </a:ext>
                </a:extLst>
              </a:tr>
              <a:tr h="4274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Deploy and Final Presentation</a:t>
                      </a: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87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1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572855" y="1427917"/>
            <a:ext cx="7704000" cy="2287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THANKS FOR YOUR KEEN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AND DESCRIPTION</a:t>
            </a:r>
            <a:endParaRPr dirty="0"/>
          </a:p>
        </p:txBody>
      </p:sp>
      <p:sp>
        <p:nvSpPr>
          <p:cNvPr id="1202" name="Google Shape;1202;p27"/>
          <p:cNvSpPr/>
          <p:nvPr/>
        </p:nvSpPr>
        <p:spPr>
          <a:xfrm>
            <a:off x="320869" y="1155056"/>
            <a:ext cx="621000" cy="621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203" name="Google Shape;1203;p27"/>
          <p:cNvGraphicFramePr/>
          <p:nvPr>
            <p:extLst>
              <p:ext uri="{D42A27DB-BD31-4B8C-83A1-F6EECF244321}">
                <p14:modId xmlns:p14="http://schemas.microsoft.com/office/powerpoint/2010/main" val="2148501705"/>
              </p:ext>
            </p:extLst>
          </p:nvPr>
        </p:nvGraphicFramePr>
        <p:xfrm>
          <a:off x="5605071" y="1050585"/>
          <a:ext cx="1510125" cy="883890"/>
        </p:xfrm>
        <a:graphic>
          <a:graphicData uri="http://schemas.openxmlformats.org/drawingml/2006/table">
            <a:tbl>
              <a:tblPr>
                <a:noFill/>
                <a:tableStyleId>{4A8BC9D4-78C5-462F-A238-376B99317BFC}</a:tableStyleId>
              </a:tblPr>
              <a:tblGrid>
                <a:gridCol w="15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Phase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General Overview</a:t>
                      </a:r>
                      <a:endParaRPr sz="1400" b="1" dirty="0">
                        <a:solidFill>
                          <a:schemeClr val="dk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4" name="Google Shape;1204;p27"/>
          <p:cNvSpPr/>
          <p:nvPr/>
        </p:nvSpPr>
        <p:spPr>
          <a:xfrm>
            <a:off x="5100796" y="1228109"/>
            <a:ext cx="621000" cy="621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205" name="Google Shape;1205;p27"/>
          <p:cNvGraphicFramePr/>
          <p:nvPr>
            <p:extLst>
              <p:ext uri="{D42A27DB-BD31-4B8C-83A1-F6EECF244321}">
                <p14:modId xmlns:p14="http://schemas.microsoft.com/office/powerpoint/2010/main" val="3199082302"/>
              </p:ext>
            </p:extLst>
          </p:nvPr>
        </p:nvGraphicFramePr>
        <p:xfrm>
          <a:off x="1381394" y="3800237"/>
          <a:ext cx="1510125" cy="750550"/>
        </p:xfrm>
        <a:graphic>
          <a:graphicData uri="http://schemas.openxmlformats.org/drawingml/2006/table">
            <a:tbl>
              <a:tblPr>
                <a:noFill/>
                <a:tableStyleId>{4A8BC9D4-78C5-462F-A238-376B99317BFC}</a:tableStyleId>
              </a:tblPr>
              <a:tblGrid>
                <a:gridCol w="15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Phase 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Objectives</a:t>
                      </a:r>
                      <a:endParaRPr sz="1400" b="1" dirty="0">
                        <a:solidFill>
                          <a:schemeClr val="dk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6" name="Google Shape;1206;p27"/>
          <p:cNvSpPr/>
          <p:nvPr/>
        </p:nvSpPr>
        <p:spPr>
          <a:xfrm>
            <a:off x="595549" y="3974487"/>
            <a:ext cx="621000" cy="621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207" name="Google Shape;1207;p27"/>
          <p:cNvGraphicFramePr/>
          <p:nvPr>
            <p:extLst>
              <p:ext uri="{D42A27DB-BD31-4B8C-83A1-F6EECF244321}">
                <p14:modId xmlns:p14="http://schemas.microsoft.com/office/powerpoint/2010/main" val="3076723892"/>
              </p:ext>
            </p:extLst>
          </p:nvPr>
        </p:nvGraphicFramePr>
        <p:xfrm>
          <a:off x="6560237" y="3445632"/>
          <a:ext cx="1510125" cy="750550"/>
        </p:xfrm>
        <a:graphic>
          <a:graphicData uri="http://schemas.openxmlformats.org/drawingml/2006/table">
            <a:tbl>
              <a:tblPr>
                <a:noFill/>
                <a:tableStyleId>{4A8BC9D4-78C5-462F-A238-376B99317BFC}</a:tableStyleId>
              </a:tblPr>
              <a:tblGrid>
                <a:gridCol w="151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Phase 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Goals</a:t>
                      </a:r>
                      <a:endParaRPr sz="1400" b="1" dirty="0">
                        <a:solidFill>
                          <a:schemeClr val="dk1"/>
                        </a:solidFill>
                        <a:latin typeface="Space Mono"/>
                        <a:ea typeface="Space Mono"/>
                        <a:cs typeface="Space Mono"/>
                        <a:sym typeface="Space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8" name="Google Shape;1208;p27"/>
          <p:cNvSpPr/>
          <p:nvPr/>
        </p:nvSpPr>
        <p:spPr>
          <a:xfrm>
            <a:off x="5739133" y="3604534"/>
            <a:ext cx="621000" cy="621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104900" dist="571500" dir="2700000" sx="91000" sy="91000" algn="ctr" rotWithShape="0">
              <a:srgbClr val="000000">
                <a:alpha val="863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6" name="Google Shape;1216;p27"/>
          <p:cNvSpPr/>
          <p:nvPr/>
        </p:nvSpPr>
        <p:spPr>
          <a:xfrm>
            <a:off x="437244" y="1303051"/>
            <a:ext cx="323150" cy="324300"/>
          </a:xfrm>
          <a:custGeom>
            <a:avLst/>
            <a:gdLst/>
            <a:ahLst/>
            <a:cxnLst/>
            <a:rect l="l" t="t" r="r" b="b"/>
            <a:pathLst>
              <a:path w="12926" h="12972" extrusionOk="0">
                <a:moveTo>
                  <a:pt x="6837" y="3794"/>
                </a:moveTo>
                <a:lnTo>
                  <a:pt x="6837" y="4590"/>
                </a:lnTo>
                <a:lnTo>
                  <a:pt x="7961" y="4590"/>
                </a:lnTo>
                <a:lnTo>
                  <a:pt x="7961" y="5339"/>
                </a:lnTo>
                <a:lnTo>
                  <a:pt x="5713" y="5339"/>
                </a:lnTo>
                <a:lnTo>
                  <a:pt x="5713" y="6088"/>
                </a:lnTo>
                <a:lnTo>
                  <a:pt x="7961" y="6088"/>
                </a:lnTo>
                <a:lnTo>
                  <a:pt x="7961" y="8383"/>
                </a:lnTo>
                <a:lnTo>
                  <a:pt x="6837" y="8383"/>
                </a:lnTo>
                <a:lnTo>
                  <a:pt x="6837" y="9132"/>
                </a:lnTo>
                <a:lnTo>
                  <a:pt x="6088" y="9132"/>
                </a:lnTo>
                <a:lnTo>
                  <a:pt x="6088" y="8383"/>
                </a:lnTo>
                <a:lnTo>
                  <a:pt x="4964" y="8383"/>
                </a:lnTo>
                <a:lnTo>
                  <a:pt x="4964" y="7587"/>
                </a:lnTo>
                <a:lnTo>
                  <a:pt x="7212" y="7587"/>
                </a:lnTo>
                <a:lnTo>
                  <a:pt x="7212" y="6837"/>
                </a:lnTo>
                <a:lnTo>
                  <a:pt x="4964" y="6837"/>
                </a:lnTo>
                <a:lnTo>
                  <a:pt x="4964" y="4590"/>
                </a:lnTo>
                <a:lnTo>
                  <a:pt x="6088" y="4590"/>
                </a:lnTo>
                <a:lnTo>
                  <a:pt x="6088" y="3794"/>
                </a:lnTo>
                <a:close/>
                <a:moveTo>
                  <a:pt x="1171" y="0"/>
                </a:moveTo>
                <a:lnTo>
                  <a:pt x="890" y="94"/>
                </a:lnTo>
                <a:lnTo>
                  <a:pt x="656" y="235"/>
                </a:lnTo>
                <a:lnTo>
                  <a:pt x="422" y="422"/>
                </a:lnTo>
                <a:lnTo>
                  <a:pt x="234" y="656"/>
                </a:lnTo>
                <a:lnTo>
                  <a:pt x="94" y="890"/>
                </a:lnTo>
                <a:lnTo>
                  <a:pt x="0" y="1218"/>
                </a:lnTo>
                <a:lnTo>
                  <a:pt x="0" y="1499"/>
                </a:lnTo>
                <a:lnTo>
                  <a:pt x="0" y="1827"/>
                </a:lnTo>
                <a:lnTo>
                  <a:pt x="94" y="2108"/>
                </a:lnTo>
                <a:lnTo>
                  <a:pt x="234" y="2342"/>
                </a:lnTo>
                <a:lnTo>
                  <a:pt x="422" y="2576"/>
                </a:lnTo>
                <a:lnTo>
                  <a:pt x="656" y="2763"/>
                </a:lnTo>
                <a:lnTo>
                  <a:pt x="890" y="2904"/>
                </a:lnTo>
                <a:lnTo>
                  <a:pt x="1171" y="2998"/>
                </a:lnTo>
                <a:lnTo>
                  <a:pt x="1499" y="3044"/>
                </a:lnTo>
                <a:lnTo>
                  <a:pt x="1686" y="2998"/>
                </a:lnTo>
                <a:lnTo>
                  <a:pt x="1920" y="2951"/>
                </a:lnTo>
                <a:lnTo>
                  <a:pt x="2248" y="2810"/>
                </a:lnTo>
                <a:lnTo>
                  <a:pt x="3232" y="3794"/>
                </a:lnTo>
                <a:lnTo>
                  <a:pt x="2857" y="4262"/>
                </a:lnTo>
                <a:lnTo>
                  <a:pt x="2576" y="4824"/>
                </a:lnTo>
                <a:lnTo>
                  <a:pt x="2389" y="5433"/>
                </a:lnTo>
                <a:lnTo>
                  <a:pt x="2295" y="6088"/>
                </a:lnTo>
                <a:lnTo>
                  <a:pt x="0" y="6088"/>
                </a:lnTo>
                <a:lnTo>
                  <a:pt x="0" y="6837"/>
                </a:lnTo>
                <a:lnTo>
                  <a:pt x="2295" y="6837"/>
                </a:lnTo>
                <a:lnTo>
                  <a:pt x="2389" y="7493"/>
                </a:lnTo>
                <a:lnTo>
                  <a:pt x="2576" y="8102"/>
                </a:lnTo>
                <a:lnTo>
                  <a:pt x="2857" y="8664"/>
                </a:lnTo>
                <a:lnTo>
                  <a:pt x="3232" y="9179"/>
                </a:lnTo>
                <a:lnTo>
                  <a:pt x="2248" y="10115"/>
                </a:lnTo>
                <a:lnTo>
                  <a:pt x="1920" y="9975"/>
                </a:lnTo>
                <a:lnTo>
                  <a:pt x="1686" y="9928"/>
                </a:lnTo>
                <a:lnTo>
                  <a:pt x="1171" y="9928"/>
                </a:lnTo>
                <a:lnTo>
                  <a:pt x="890" y="10022"/>
                </a:lnTo>
                <a:lnTo>
                  <a:pt x="656" y="10162"/>
                </a:lnTo>
                <a:lnTo>
                  <a:pt x="422" y="10350"/>
                </a:lnTo>
                <a:lnTo>
                  <a:pt x="234" y="10584"/>
                </a:lnTo>
                <a:lnTo>
                  <a:pt x="94" y="10818"/>
                </a:lnTo>
                <a:lnTo>
                  <a:pt x="0" y="11146"/>
                </a:lnTo>
                <a:lnTo>
                  <a:pt x="0" y="11427"/>
                </a:lnTo>
                <a:lnTo>
                  <a:pt x="0" y="11754"/>
                </a:lnTo>
                <a:lnTo>
                  <a:pt x="94" y="12035"/>
                </a:lnTo>
                <a:lnTo>
                  <a:pt x="234" y="12270"/>
                </a:lnTo>
                <a:lnTo>
                  <a:pt x="422" y="12504"/>
                </a:lnTo>
                <a:lnTo>
                  <a:pt x="656" y="12691"/>
                </a:lnTo>
                <a:lnTo>
                  <a:pt x="890" y="12832"/>
                </a:lnTo>
                <a:lnTo>
                  <a:pt x="1171" y="12925"/>
                </a:lnTo>
                <a:lnTo>
                  <a:pt x="1499" y="12972"/>
                </a:lnTo>
                <a:lnTo>
                  <a:pt x="1827" y="12925"/>
                </a:lnTo>
                <a:lnTo>
                  <a:pt x="2108" y="12832"/>
                </a:lnTo>
                <a:lnTo>
                  <a:pt x="2342" y="12691"/>
                </a:lnTo>
                <a:lnTo>
                  <a:pt x="2576" y="12504"/>
                </a:lnTo>
                <a:lnTo>
                  <a:pt x="2763" y="12270"/>
                </a:lnTo>
                <a:lnTo>
                  <a:pt x="2904" y="12035"/>
                </a:lnTo>
                <a:lnTo>
                  <a:pt x="2997" y="11754"/>
                </a:lnTo>
                <a:lnTo>
                  <a:pt x="2997" y="11427"/>
                </a:lnTo>
                <a:lnTo>
                  <a:pt x="2997" y="11239"/>
                </a:lnTo>
                <a:lnTo>
                  <a:pt x="2951" y="11005"/>
                </a:lnTo>
                <a:lnTo>
                  <a:pt x="2810" y="10677"/>
                </a:lnTo>
                <a:lnTo>
                  <a:pt x="3793" y="9694"/>
                </a:lnTo>
                <a:lnTo>
                  <a:pt x="4262" y="10069"/>
                </a:lnTo>
                <a:lnTo>
                  <a:pt x="4824" y="10350"/>
                </a:lnTo>
                <a:lnTo>
                  <a:pt x="5433" y="10537"/>
                </a:lnTo>
                <a:lnTo>
                  <a:pt x="6088" y="10631"/>
                </a:lnTo>
                <a:lnTo>
                  <a:pt x="6088" y="12972"/>
                </a:lnTo>
                <a:lnTo>
                  <a:pt x="6837" y="12972"/>
                </a:lnTo>
                <a:lnTo>
                  <a:pt x="6837" y="10631"/>
                </a:lnTo>
                <a:lnTo>
                  <a:pt x="7493" y="10537"/>
                </a:lnTo>
                <a:lnTo>
                  <a:pt x="8102" y="10350"/>
                </a:lnTo>
                <a:lnTo>
                  <a:pt x="8664" y="10069"/>
                </a:lnTo>
                <a:lnTo>
                  <a:pt x="9132" y="9694"/>
                </a:lnTo>
                <a:lnTo>
                  <a:pt x="10115" y="10677"/>
                </a:lnTo>
                <a:lnTo>
                  <a:pt x="9975" y="11005"/>
                </a:lnTo>
                <a:lnTo>
                  <a:pt x="9928" y="11239"/>
                </a:lnTo>
                <a:lnTo>
                  <a:pt x="9928" y="11427"/>
                </a:lnTo>
                <a:lnTo>
                  <a:pt x="9928" y="11754"/>
                </a:lnTo>
                <a:lnTo>
                  <a:pt x="10022" y="12035"/>
                </a:lnTo>
                <a:lnTo>
                  <a:pt x="10162" y="12270"/>
                </a:lnTo>
                <a:lnTo>
                  <a:pt x="10350" y="12504"/>
                </a:lnTo>
                <a:lnTo>
                  <a:pt x="10584" y="12691"/>
                </a:lnTo>
                <a:lnTo>
                  <a:pt x="10818" y="12832"/>
                </a:lnTo>
                <a:lnTo>
                  <a:pt x="11099" y="12925"/>
                </a:lnTo>
                <a:lnTo>
                  <a:pt x="11427" y="12972"/>
                </a:lnTo>
                <a:lnTo>
                  <a:pt x="11754" y="12925"/>
                </a:lnTo>
                <a:lnTo>
                  <a:pt x="12035" y="12832"/>
                </a:lnTo>
                <a:lnTo>
                  <a:pt x="12270" y="12691"/>
                </a:lnTo>
                <a:lnTo>
                  <a:pt x="12504" y="12504"/>
                </a:lnTo>
                <a:lnTo>
                  <a:pt x="12691" y="12270"/>
                </a:lnTo>
                <a:lnTo>
                  <a:pt x="12831" y="12035"/>
                </a:lnTo>
                <a:lnTo>
                  <a:pt x="12925" y="11754"/>
                </a:lnTo>
                <a:lnTo>
                  <a:pt x="12925" y="11427"/>
                </a:lnTo>
                <a:lnTo>
                  <a:pt x="12925" y="11146"/>
                </a:lnTo>
                <a:lnTo>
                  <a:pt x="12831" y="10818"/>
                </a:lnTo>
                <a:lnTo>
                  <a:pt x="12691" y="10584"/>
                </a:lnTo>
                <a:lnTo>
                  <a:pt x="12504" y="10350"/>
                </a:lnTo>
                <a:lnTo>
                  <a:pt x="12270" y="10162"/>
                </a:lnTo>
                <a:lnTo>
                  <a:pt x="12035" y="10022"/>
                </a:lnTo>
                <a:lnTo>
                  <a:pt x="11754" y="9928"/>
                </a:lnTo>
                <a:lnTo>
                  <a:pt x="11239" y="9928"/>
                </a:lnTo>
                <a:lnTo>
                  <a:pt x="11005" y="9975"/>
                </a:lnTo>
                <a:lnTo>
                  <a:pt x="10677" y="10115"/>
                </a:lnTo>
                <a:lnTo>
                  <a:pt x="9694" y="9179"/>
                </a:lnTo>
                <a:lnTo>
                  <a:pt x="10069" y="8664"/>
                </a:lnTo>
                <a:lnTo>
                  <a:pt x="10350" y="8102"/>
                </a:lnTo>
                <a:lnTo>
                  <a:pt x="10537" y="7493"/>
                </a:lnTo>
                <a:lnTo>
                  <a:pt x="10631" y="6837"/>
                </a:lnTo>
                <a:lnTo>
                  <a:pt x="12925" y="6837"/>
                </a:lnTo>
                <a:lnTo>
                  <a:pt x="12925" y="6088"/>
                </a:lnTo>
                <a:lnTo>
                  <a:pt x="10631" y="6088"/>
                </a:lnTo>
                <a:lnTo>
                  <a:pt x="10537" y="5433"/>
                </a:lnTo>
                <a:lnTo>
                  <a:pt x="10350" y="4824"/>
                </a:lnTo>
                <a:lnTo>
                  <a:pt x="10069" y="4262"/>
                </a:lnTo>
                <a:lnTo>
                  <a:pt x="9694" y="3794"/>
                </a:lnTo>
                <a:lnTo>
                  <a:pt x="10677" y="2810"/>
                </a:lnTo>
                <a:lnTo>
                  <a:pt x="11005" y="2951"/>
                </a:lnTo>
                <a:lnTo>
                  <a:pt x="11239" y="2998"/>
                </a:lnTo>
                <a:lnTo>
                  <a:pt x="11427" y="3044"/>
                </a:lnTo>
                <a:lnTo>
                  <a:pt x="11754" y="2998"/>
                </a:lnTo>
                <a:lnTo>
                  <a:pt x="12035" y="2904"/>
                </a:lnTo>
                <a:lnTo>
                  <a:pt x="12270" y="2763"/>
                </a:lnTo>
                <a:lnTo>
                  <a:pt x="12504" y="2576"/>
                </a:lnTo>
                <a:lnTo>
                  <a:pt x="12691" y="2342"/>
                </a:lnTo>
                <a:lnTo>
                  <a:pt x="12831" y="2108"/>
                </a:lnTo>
                <a:lnTo>
                  <a:pt x="12925" y="1827"/>
                </a:lnTo>
                <a:lnTo>
                  <a:pt x="12925" y="1499"/>
                </a:lnTo>
                <a:lnTo>
                  <a:pt x="12925" y="1218"/>
                </a:lnTo>
                <a:lnTo>
                  <a:pt x="12831" y="890"/>
                </a:lnTo>
                <a:lnTo>
                  <a:pt x="12691" y="656"/>
                </a:lnTo>
                <a:lnTo>
                  <a:pt x="12504" y="422"/>
                </a:lnTo>
                <a:lnTo>
                  <a:pt x="12270" y="235"/>
                </a:lnTo>
                <a:lnTo>
                  <a:pt x="12035" y="94"/>
                </a:lnTo>
                <a:lnTo>
                  <a:pt x="11754" y="0"/>
                </a:lnTo>
                <a:lnTo>
                  <a:pt x="11099" y="0"/>
                </a:lnTo>
                <a:lnTo>
                  <a:pt x="10818" y="94"/>
                </a:lnTo>
                <a:lnTo>
                  <a:pt x="10584" y="235"/>
                </a:lnTo>
                <a:lnTo>
                  <a:pt x="10350" y="422"/>
                </a:lnTo>
                <a:lnTo>
                  <a:pt x="10162" y="656"/>
                </a:lnTo>
                <a:lnTo>
                  <a:pt x="10022" y="890"/>
                </a:lnTo>
                <a:lnTo>
                  <a:pt x="9928" y="1218"/>
                </a:lnTo>
                <a:lnTo>
                  <a:pt x="9928" y="1499"/>
                </a:lnTo>
                <a:lnTo>
                  <a:pt x="9928" y="1686"/>
                </a:lnTo>
                <a:lnTo>
                  <a:pt x="9975" y="1920"/>
                </a:lnTo>
                <a:lnTo>
                  <a:pt x="10115" y="2295"/>
                </a:lnTo>
                <a:lnTo>
                  <a:pt x="9132" y="3232"/>
                </a:lnTo>
                <a:lnTo>
                  <a:pt x="8664" y="2857"/>
                </a:lnTo>
                <a:lnTo>
                  <a:pt x="8102" y="2576"/>
                </a:lnTo>
                <a:lnTo>
                  <a:pt x="7493" y="2389"/>
                </a:lnTo>
                <a:lnTo>
                  <a:pt x="6837" y="2295"/>
                </a:lnTo>
                <a:lnTo>
                  <a:pt x="6837" y="0"/>
                </a:lnTo>
                <a:lnTo>
                  <a:pt x="6088" y="0"/>
                </a:lnTo>
                <a:lnTo>
                  <a:pt x="6088" y="2295"/>
                </a:lnTo>
                <a:lnTo>
                  <a:pt x="5433" y="2389"/>
                </a:lnTo>
                <a:lnTo>
                  <a:pt x="4824" y="2576"/>
                </a:lnTo>
                <a:lnTo>
                  <a:pt x="4262" y="2857"/>
                </a:lnTo>
                <a:lnTo>
                  <a:pt x="3793" y="3232"/>
                </a:lnTo>
                <a:lnTo>
                  <a:pt x="2810" y="2295"/>
                </a:lnTo>
                <a:lnTo>
                  <a:pt x="2951" y="1920"/>
                </a:lnTo>
                <a:lnTo>
                  <a:pt x="2997" y="1686"/>
                </a:lnTo>
                <a:lnTo>
                  <a:pt x="2997" y="1499"/>
                </a:lnTo>
                <a:lnTo>
                  <a:pt x="2997" y="1218"/>
                </a:lnTo>
                <a:lnTo>
                  <a:pt x="2904" y="890"/>
                </a:lnTo>
                <a:lnTo>
                  <a:pt x="2763" y="656"/>
                </a:lnTo>
                <a:lnTo>
                  <a:pt x="2576" y="422"/>
                </a:lnTo>
                <a:lnTo>
                  <a:pt x="2342" y="235"/>
                </a:lnTo>
                <a:lnTo>
                  <a:pt x="2108" y="94"/>
                </a:lnTo>
                <a:lnTo>
                  <a:pt x="18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7" name="Google Shape;1217;p27"/>
          <p:cNvGrpSpPr/>
          <p:nvPr/>
        </p:nvGrpSpPr>
        <p:grpSpPr>
          <a:xfrm>
            <a:off x="5249146" y="1465201"/>
            <a:ext cx="324300" cy="266950"/>
            <a:chOff x="2494100" y="3421775"/>
            <a:chExt cx="324300" cy="266950"/>
          </a:xfrm>
        </p:grpSpPr>
        <p:sp>
          <p:nvSpPr>
            <p:cNvPr id="1218" name="Google Shape;1218;p27"/>
            <p:cNvSpPr/>
            <p:nvPr/>
          </p:nvSpPr>
          <p:spPr>
            <a:xfrm>
              <a:off x="2640425" y="3497875"/>
              <a:ext cx="31650" cy="57375"/>
            </a:xfrm>
            <a:custGeom>
              <a:avLst/>
              <a:gdLst/>
              <a:ahLst/>
              <a:cxnLst/>
              <a:rect l="l" t="t" r="r" b="b"/>
              <a:pathLst>
                <a:path w="1266" h="2295" extrusionOk="0">
                  <a:moveTo>
                    <a:pt x="1" y="0"/>
                  </a:moveTo>
                  <a:lnTo>
                    <a:pt x="1" y="2295"/>
                  </a:lnTo>
                  <a:lnTo>
                    <a:pt x="1265" y="2295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2690775" y="3479125"/>
              <a:ext cx="31625" cy="76125"/>
            </a:xfrm>
            <a:custGeom>
              <a:avLst/>
              <a:gdLst/>
              <a:ahLst/>
              <a:cxnLst/>
              <a:rect l="l" t="t" r="r" b="b"/>
              <a:pathLst>
                <a:path w="1265" h="3045" extrusionOk="0">
                  <a:moveTo>
                    <a:pt x="1" y="1"/>
                  </a:moveTo>
                  <a:lnTo>
                    <a:pt x="1" y="3045"/>
                  </a:lnTo>
                  <a:lnTo>
                    <a:pt x="1265" y="3045"/>
                  </a:ln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2590100" y="3517775"/>
              <a:ext cx="31625" cy="37475"/>
            </a:xfrm>
            <a:custGeom>
              <a:avLst/>
              <a:gdLst/>
              <a:ahLst/>
              <a:cxnLst/>
              <a:rect l="l" t="t" r="r" b="b"/>
              <a:pathLst>
                <a:path w="1265" h="1499" extrusionOk="0">
                  <a:moveTo>
                    <a:pt x="0" y="0"/>
                  </a:moveTo>
                  <a:lnTo>
                    <a:pt x="0" y="1499"/>
                  </a:lnTo>
                  <a:lnTo>
                    <a:pt x="1265" y="1499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2512825" y="3421775"/>
              <a:ext cx="286850" cy="218950"/>
            </a:xfrm>
            <a:custGeom>
              <a:avLst/>
              <a:gdLst/>
              <a:ahLst/>
              <a:cxnLst/>
              <a:rect l="l" t="t" r="r" b="b"/>
              <a:pathLst>
                <a:path w="11474" h="8758" extrusionOk="0">
                  <a:moveTo>
                    <a:pt x="9179" y="1546"/>
                  </a:moveTo>
                  <a:lnTo>
                    <a:pt x="9179" y="5339"/>
                  </a:lnTo>
                  <a:lnTo>
                    <a:pt x="9928" y="5339"/>
                  </a:lnTo>
                  <a:lnTo>
                    <a:pt x="9928" y="6088"/>
                  </a:lnTo>
                  <a:lnTo>
                    <a:pt x="1546" y="6088"/>
                  </a:lnTo>
                  <a:lnTo>
                    <a:pt x="1546" y="5339"/>
                  </a:lnTo>
                  <a:lnTo>
                    <a:pt x="2342" y="5339"/>
                  </a:lnTo>
                  <a:lnTo>
                    <a:pt x="2342" y="3044"/>
                  </a:lnTo>
                  <a:lnTo>
                    <a:pt x="4356" y="3044"/>
                  </a:lnTo>
                  <a:lnTo>
                    <a:pt x="4356" y="2295"/>
                  </a:lnTo>
                  <a:lnTo>
                    <a:pt x="6369" y="2295"/>
                  </a:lnTo>
                  <a:lnTo>
                    <a:pt x="6369" y="1546"/>
                  </a:lnTo>
                  <a:close/>
                  <a:moveTo>
                    <a:pt x="3841" y="6884"/>
                  </a:moveTo>
                  <a:lnTo>
                    <a:pt x="3841" y="7633"/>
                  </a:lnTo>
                  <a:lnTo>
                    <a:pt x="1546" y="7633"/>
                  </a:lnTo>
                  <a:lnTo>
                    <a:pt x="1546" y="6884"/>
                  </a:lnTo>
                  <a:close/>
                  <a:moveTo>
                    <a:pt x="6884" y="6884"/>
                  </a:moveTo>
                  <a:lnTo>
                    <a:pt x="6884" y="7633"/>
                  </a:lnTo>
                  <a:lnTo>
                    <a:pt x="4590" y="7633"/>
                  </a:lnTo>
                  <a:lnTo>
                    <a:pt x="4590" y="6884"/>
                  </a:lnTo>
                  <a:close/>
                  <a:moveTo>
                    <a:pt x="9928" y="6884"/>
                  </a:moveTo>
                  <a:lnTo>
                    <a:pt x="9928" y="7633"/>
                  </a:lnTo>
                  <a:lnTo>
                    <a:pt x="7634" y="7633"/>
                  </a:lnTo>
                  <a:lnTo>
                    <a:pt x="7634" y="6884"/>
                  </a:lnTo>
                  <a:close/>
                  <a:moveTo>
                    <a:pt x="1" y="0"/>
                  </a:moveTo>
                  <a:lnTo>
                    <a:pt x="1" y="8757"/>
                  </a:lnTo>
                  <a:lnTo>
                    <a:pt x="11474" y="8757"/>
                  </a:lnTo>
                  <a:lnTo>
                    <a:pt x="11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2494100" y="3659425"/>
              <a:ext cx="324300" cy="29300"/>
            </a:xfrm>
            <a:custGeom>
              <a:avLst/>
              <a:gdLst/>
              <a:ahLst/>
              <a:cxnLst/>
              <a:rect l="l" t="t" r="r" b="b"/>
              <a:pathLst>
                <a:path w="12972" h="1172" extrusionOk="0">
                  <a:moveTo>
                    <a:pt x="0" y="1"/>
                  </a:moveTo>
                  <a:lnTo>
                    <a:pt x="0" y="1171"/>
                  </a:lnTo>
                  <a:lnTo>
                    <a:pt x="12972" y="1171"/>
                  </a:lnTo>
                  <a:lnTo>
                    <a:pt x="12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7"/>
          <p:cNvGrpSpPr/>
          <p:nvPr/>
        </p:nvGrpSpPr>
        <p:grpSpPr>
          <a:xfrm>
            <a:off x="5859274" y="3754047"/>
            <a:ext cx="324325" cy="324300"/>
            <a:chOff x="4016025" y="3393675"/>
            <a:chExt cx="324325" cy="324300"/>
          </a:xfrm>
        </p:grpSpPr>
        <p:sp>
          <p:nvSpPr>
            <p:cNvPr id="1224" name="Google Shape;1224;p27"/>
            <p:cNvSpPr/>
            <p:nvPr/>
          </p:nvSpPr>
          <p:spPr>
            <a:xfrm>
              <a:off x="4244325" y="3564600"/>
              <a:ext cx="18750" cy="96025"/>
            </a:xfrm>
            <a:custGeom>
              <a:avLst/>
              <a:gdLst/>
              <a:ahLst/>
              <a:cxnLst/>
              <a:rect l="l" t="t" r="r" b="b"/>
              <a:pathLst>
                <a:path w="750" h="3841" extrusionOk="0">
                  <a:moveTo>
                    <a:pt x="235" y="0"/>
                  </a:moveTo>
                  <a:lnTo>
                    <a:pt x="94" y="94"/>
                  </a:lnTo>
                  <a:lnTo>
                    <a:pt x="47" y="235"/>
                  </a:lnTo>
                  <a:lnTo>
                    <a:pt x="1" y="375"/>
                  </a:lnTo>
                  <a:lnTo>
                    <a:pt x="1" y="3840"/>
                  </a:lnTo>
                  <a:lnTo>
                    <a:pt x="750" y="3840"/>
                  </a:lnTo>
                  <a:lnTo>
                    <a:pt x="750" y="375"/>
                  </a:lnTo>
                  <a:lnTo>
                    <a:pt x="703" y="235"/>
                  </a:lnTo>
                  <a:lnTo>
                    <a:pt x="656" y="9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4244325" y="352597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5" y="0"/>
                  </a:moveTo>
                  <a:lnTo>
                    <a:pt x="235" y="47"/>
                  </a:lnTo>
                  <a:lnTo>
                    <a:pt x="94" y="141"/>
                  </a:lnTo>
                  <a:lnTo>
                    <a:pt x="47" y="234"/>
                  </a:lnTo>
                  <a:lnTo>
                    <a:pt x="1" y="375"/>
                  </a:lnTo>
                  <a:lnTo>
                    <a:pt x="47" y="515"/>
                  </a:lnTo>
                  <a:lnTo>
                    <a:pt x="94" y="656"/>
                  </a:lnTo>
                  <a:lnTo>
                    <a:pt x="235" y="749"/>
                  </a:lnTo>
                  <a:lnTo>
                    <a:pt x="516" y="749"/>
                  </a:lnTo>
                  <a:lnTo>
                    <a:pt x="656" y="656"/>
                  </a:lnTo>
                  <a:lnTo>
                    <a:pt x="703" y="515"/>
                  </a:lnTo>
                  <a:lnTo>
                    <a:pt x="750" y="375"/>
                  </a:lnTo>
                  <a:lnTo>
                    <a:pt x="703" y="234"/>
                  </a:lnTo>
                  <a:lnTo>
                    <a:pt x="656" y="141"/>
                  </a:lnTo>
                  <a:lnTo>
                    <a:pt x="516" y="4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4168225" y="3583325"/>
              <a:ext cx="18750" cy="77300"/>
            </a:xfrm>
            <a:custGeom>
              <a:avLst/>
              <a:gdLst/>
              <a:ahLst/>
              <a:cxnLst/>
              <a:rect l="l" t="t" r="r" b="b"/>
              <a:pathLst>
                <a:path w="750" h="3092" extrusionOk="0">
                  <a:moveTo>
                    <a:pt x="375" y="1"/>
                  </a:moveTo>
                  <a:lnTo>
                    <a:pt x="235" y="48"/>
                  </a:lnTo>
                  <a:lnTo>
                    <a:pt x="94" y="94"/>
                  </a:lnTo>
                  <a:lnTo>
                    <a:pt x="47" y="235"/>
                  </a:lnTo>
                  <a:lnTo>
                    <a:pt x="1" y="375"/>
                  </a:lnTo>
                  <a:lnTo>
                    <a:pt x="1" y="3091"/>
                  </a:lnTo>
                  <a:lnTo>
                    <a:pt x="750" y="3091"/>
                  </a:lnTo>
                  <a:lnTo>
                    <a:pt x="750" y="375"/>
                  </a:lnTo>
                  <a:lnTo>
                    <a:pt x="750" y="235"/>
                  </a:lnTo>
                  <a:lnTo>
                    <a:pt x="656" y="94"/>
                  </a:lnTo>
                  <a:lnTo>
                    <a:pt x="516" y="48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4168225" y="3544700"/>
              <a:ext cx="18750" cy="19925"/>
            </a:xfrm>
            <a:custGeom>
              <a:avLst/>
              <a:gdLst/>
              <a:ahLst/>
              <a:cxnLst/>
              <a:rect l="l" t="t" r="r" b="b"/>
              <a:pathLst>
                <a:path w="750" h="797" extrusionOk="0">
                  <a:moveTo>
                    <a:pt x="375" y="0"/>
                  </a:moveTo>
                  <a:lnTo>
                    <a:pt x="235" y="47"/>
                  </a:lnTo>
                  <a:lnTo>
                    <a:pt x="94" y="141"/>
                  </a:lnTo>
                  <a:lnTo>
                    <a:pt x="47" y="235"/>
                  </a:lnTo>
                  <a:lnTo>
                    <a:pt x="1" y="422"/>
                  </a:lnTo>
                  <a:lnTo>
                    <a:pt x="47" y="562"/>
                  </a:lnTo>
                  <a:lnTo>
                    <a:pt x="94" y="656"/>
                  </a:lnTo>
                  <a:lnTo>
                    <a:pt x="235" y="750"/>
                  </a:lnTo>
                  <a:lnTo>
                    <a:pt x="375" y="796"/>
                  </a:lnTo>
                  <a:lnTo>
                    <a:pt x="516" y="750"/>
                  </a:lnTo>
                  <a:lnTo>
                    <a:pt x="656" y="656"/>
                  </a:lnTo>
                  <a:lnTo>
                    <a:pt x="750" y="562"/>
                  </a:lnTo>
                  <a:lnTo>
                    <a:pt x="750" y="422"/>
                  </a:lnTo>
                  <a:lnTo>
                    <a:pt x="750" y="235"/>
                  </a:lnTo>
                  <a:lnTo>
                    <a:pt x="656" y="141"/>
                  </a:lnTo>
                  <a:lnTo>
                    <a:pt x="516" y="4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4092125" y="3564600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235" y="0"/>
                  </a:moveTo>
                  <a:lnTo>
                    <a:pt x="94" y="94"/>
                  </a:lnTo>
                  <a:lnTo>
                    <a:pt x="48" y="235"/>
                  </a:lnTo>
                  <a:lnTo>
                    <a:pt x="1" y="375"/>
                  </a:lnTo>
                  <a:lnTo>
                    <a:pt x="48" y="516"/>
                  </a:lnTo>
                  <a:lnTo>
                    <a:pt x="94" y="609"/>
                  </a:lnTo>
                  <a:lnTo>
                    <a:pt x="235" y="703"/>
                  </a:lnTo>
                  <a:lnTo>
                    <a:pt x="375" y="750"/>
                  </a:lnTo>
                  <a:lnTo>
                    <a:pt x="516" y="703"/>
                  </a:lnTo>
                  <a:lnTo>
                    <a:pt x="656" y="609"/>
                  </a:lnTo>
                  <a:lnTo>
                    <a:pt x="750" y="516"/>
                  </a:lnTo>
                  <a:lnTo>
                    <a:pt x="750" y="375"/>
                  </a:lnTo>
                  <a:lnTo>
                    <a:pt x="750" y="235"/>
                  </a:lnTo>
                  <a:lnTo>
                    <a:pt x="656" y="9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4092125" y="3602050"/>
              <a:ext cx="18775" cy="58575"/>
            </a:xfrm>
            <a:custGeom>
              <a:avLst/>
              <a:gdLst/>
              <a:ahLst/>
              <a:cxnLst/>
              <a:rect l="l" t="t" r="r" b="b"/>
              <a:pathLst>
                <a:path w="751" h="2343" extrusionOk="0">
                  <a:moveTo>
                    <a:pt x="375" y="1"/>
                  </a:moveTo>
                  <a:lnTo>
                    <a:pt x="235" y="48"/>
                  </a:lnTo>
                  <a:lnTo>
                    <a:pt x="94" y="95"/>
                  </a:lnTo>
                  <a:lnTo>
                    <a:pt x="48" y="235"/>
                  </a:lnTo>
                  <a:lnTo>
                    <a:pt x="1" y="376"/>
                  </a:lnTo>
                  <a:lnTo>
                    <a:pt x="1" y="2342"/>
                  </a:lnTo>
                  <a:lnTo>
                    <a:pt x="750" y="2342"/>
                  </a:lnTo>
                  <a:lnTo>
                    <a:pt x="750" y="376"/>
                  </a:lnTo>
                  <a:lnTo>
                    <a:pt x="750" y="235"/>
                  </a:lnTo>
                  <a:lnTo>
                    <a:pt x="656" y="95"/>
                  </a:lnTo>
                  <a:lnTo>
                    <a:pt x="516" y="48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4016025" y="3393675"/>
              <a:ext cx="324325" cy="56225"/>
            </a:xfrm>
            <a:custGeom>
              <a:avLst/>
              <a:gdLst/>
              <a:ahLst/>
              <a:cxnLst/>
              <a:rect l="l" t="t" r="r" b="b"/>
              <a:pathLst>
                <a:path w="12973" h="2249" extrusionOk="0">
                  <a:moveTo>
                    <a:pt x="1499" y="750"/>
                  </a:moveTo>
                  <a:lnTo>
                    <a:pt x="1499" y="1499"/>
                  </a:lnTo>
                  <a:lnTo>
                    <a:pt x="750" y="1499"/>
                  </a:lnTo>
                  <a:lnTo>
                    <a:pt x="750" y="750"/>
                  </a:lnTo>
                  <a:close/>
                  <a:moveTo>
                    <a:pt x="3045" y="750"/>
                  </a:moveTo>
                  <a:lnTo>
                    <a:pt x="3045" y="1499"/>
                  </a:lnTo>
                  <a:lnTo>
                    <a:pt x="2249" y="1499"/>
                  </a:lnTo>
                  <a:lnTo>
                    <a:pt x="2249" y="750"/>
                  </a:lnTo>
                  <a:close/>
                  <a:moveTo>
                    <a:pt x="4543" y="750"/>
                  </a:moveTo>
                  <a:lnTo>
                    <a:pt x="4543" y="1499"/>
                  </a:lnTo>
                  <a:lnTo>
                    <a:pt x="3794" y="1499"/>
                  </a:lnTo>
                  <a:lnTo>
                    <a:pt x="3794" y="750"/>
                  </a:lnTo>
                  <a:close/>
                  <a:moveTo>
                    <a:pt x="1" y="0"/>
                  </a:moveTo>
                  <a:lnTo>
                    <a:pt x="1" y="2248"/>
                  </a:lnTo>
                  <a:lnTo>
                    <a:pt x="12973" y="2248"/>
                  </a:lnTo>
                  <a:lnTo>
                    <a:pt x="1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4016025" y="3469775"/>
              <a:ext cx="324325" cy="248200"/>
            </a:xfrm>
            <a:custGeom>
              <a:avLst/>
              <a:gdLst/>
              <a:ahLst/>
              <a:cxnLst/>
              <a:rect l="l" t="t" r="r" b="b"/>
              <a:pathLst>
                <a:path w="12973" h="9928" extrusionOk="0">
                  <a:moveTo>
                    <a:pt x="9741" y="1499"/>
                  </a:moveTo>
                  <a:lnTo>
                    <a:pt x="9929" y="1593"/>
                  </a:lnTo>
                  <a:lnTo>
                    <a:pt x="10163" y="1686"/>
                  </a:lnTo>
                  <a:lnTo>
                    <a:pt x="10303" y="1827"/>
                  </a:lnTo>
                  <a:lnTo>
                    <a:pt x="10444" y="2014"/>
                  </a:lnTo>
                  <a:lnTo>
                    <a:pt x="10537" y="2201"/>
                  </a:lnTo>
                  <a:lnTo>
                    <a:pt x="10631" y="2389"/>
                  </a:lnTo>
                  <a:lnTo>
                    <a:pt x="10631" y="2623"/>
                  </a:lnTo>
                  <a:lnTo>
                    <a:pt x="10631" y="2857"/>
                  </a:lnTo>
                  <a:lnTo>
                    <a:pt x="10584" y="3044"/>
                  </a:lnTo>
                  <a:lnTo>
                    <a:pt x="10491" y="3232"/>
                  </a:lnTo>
                  <a:lnTo>
                    <a:pt x="10350" y="3419"/>
                  </a:lnTo>
                  <a:lnTo>
                    <a:pt x="10491" y="3559"/>
                  </a:lnTo>
                  <a:lnTo>
                    <a:pt x="10584" y="3747"/>
                  </a:lnTo>
                  <a:lnTo>
                    <a:pt x="10631" y="3934"/>
                  </a:lnTo>
                  <a:lnTo>
                    <a:pt x="10631" y="4168"/>
                  </a:lnTo>
                  <a:lnTo>
                    <a:pt x="10631" y="7633"/>
                  </a:lnTo>
                  <a:lnTo>
                    <a:pt x="11427" y="7633"/>
                  </a:lnTo>
                  <a:lnTo>
                    <a:pt x="11427" y="8383"/>
                  </a:lnTo>
                  <a:lnTo>
                    <a:pt x="1499" y="8383"/>
                  </a:lnTo>
                  <a:lnTo>
                    <a:pt x="1499" y="7633"/>
                  </a:lnTo>
                  <a:lnTo>
                    <a:pt x="2296" y="7633"/>
                  </a:lnTo>
                  <a:lnTo>
                    <a:pt x="2296" y="5667"/>
                  </a:lnTo>
                  <a:lnTo>
                    <a:pt x="2296" y="5479"/>
                  </a:lnTo>
                  <a:lnTo>
                    <a:pt x="2389" y="5245"/>
                  </a:lnTo>
                  <a:lnTo>
                    <a:pt x="2436" y="5058"/>
                  </a:lnTo>
                  <a:lnTo>
                    <a:pt x="2576" y="4917"/>
                  </a:lnTo>
                  <a:lnTo>
                    <a:pt x="2436" y="4777"/>
                  </a:lnTo>
                  <a:lnTo>
                    <a:pt x="2389" y="4590"/>
                  </a:lnTo>
                  <a:lnTo>
                    <a:pt x="2296" y="4355"/>
                  </a:lnTo>
                  <a:lnTo>
                    <a:pt x="2296" y="4168"/>
                  </a:lnTo>
                  <a:lnTo>
                    <a:pt x="2296" y="3934"/>
                  </a:lnTo>
                  <a:lnTo>
                    <a:pt x="2389" y="3700"/>
                  </a:lnTo>
                  <a:lnTo>
                    <a:pt x="2483" y="3512"/>
                  </a:lnTo>
                  <a:lnTo>
                    <a:pt x="2623" y="3372"/>
                  </a:lnTo>
                  <a:lnTo>
                    <a:pt x="2811" y="3232"/>
                  </a:lnTo>
                  <a:lnTo>
                    <a:pt x="2998" y="3091"/>
                  </a:lnTo>
                  <a:lnTo>
                    <a:pt x="3185" y="3044"/>
                  </a:lnTo>
                  <a:lnTo>
                    <a:pt x="3419" y="2997"/>
                  </a:lnTo>
                  <a:lnTo>
                    <a:pt x="3654" y="3044"/>
                  </a:lnTo>
                  <a:lnTo>
                    <a:pt x="3888" y="3091"/>
                  </a:lnTo>
                  <a:lnTo>
                    <a:pt x="4075" y="3232"/>
                  </a:lnTo>
                  <a:lnTo>
                    <a:pt x="4215" y="3372"/>
                  </a:lnTo>
                  <a:lnTo>
                    <a:pt x="4356" y="3512"/>
                  </a:lnTo>
                  <a:lnTo>
                    <a:pt x="4496" y="3700"/>
                  </a:lnTo>
                  <a:lnTo>
                    <a:pt x="4543" y="3934"/>
                  </a:lnTo>
                  <a:lnTo>
                    <a:pt x="4590" y="4168"/>
                  </a:lnTo>
                  <a:lnTo>
                    <a:pt x="4543" y="4355"/>
                  </a:lnTo>
                  <a:lnTo>
                    <a:pt x="4496" y="4590"/>
                  </a:lnTo>
                  <a:lnTo>
                    <a:pt x="4403" y="4777"/>
                  </a:lnTo>
                  <a:lnTo>
                    <a:pt x="4262" y="4917"/>
                  </a:lnTo>
                  <a:lnTo>
                    <a:pt x="4403" y="5058"/>
                  </a:lnTo>
                  <a:lnTo>
                    <a:pt x="4496" y="5245"/>
                  </a:lnTo>
                  <a:lnTo>
                    <a:pt x="4543" y="5479"/>
                  </a:lnTo>
                  <a:lnTo>
                    <a:pt x="4590" y="5667"/>
                  </a:lnTo>
                  <a:lnTo>
                    <a:pt x="4590" y="7633"/>
                  </a:lnTo>
                  <a:lnTo>
                    <a:pt x="5339" y="7633"/>
                  </a:lnTo>
                  <a:lnTo>
                    <a:pt x="5339" y="4917"/>
                  </a:lnTo>
                  <a:lnTo>
                    <a:pt x="5339" y="4683"/>
                  </a:lnTo>
                  <a:lnTo>
                    <a:pt x="5386" y="4496"/>
                  </a:lnTo>
                  <a:lnTo>
                    <a:pt x="5480" y="4309"/>
                  </a:lnTo>
                  <a:lnTo>
                    <a:pt x="5620" y="4168"/>
                  </a:lnTo>
                  <a:lnTo>
                    <a:pt x="5480" y="3981"/>
                  </a:lnTo>
                  <a:lnTo>
                    <a:pt x="5386" y="3793"/>
                  </a:lnTo>
                  <a:lnTo>
                    <a:pt x="5339" y="3606"/>
                  </a:lnTo>
                  <a:lnTo>
                    <a:pt x="5339" y="3419"/>
                  </a:lnTo>
                  <a:lnTo>
                    <a:pt x="5339" y="3185"/>
                  </a:lnTo>
                  <a:lnTo>
                    <a:pt x="5433" y="2951"/>
                  </a:lnTo>
                  <a:lnTo>
                    <a:pt x="5527" y="2763"/>
                  </a:lnTo>
                  <a:lnTo>
                    <a:pt x="5667" y="2576"/>
                  </a:lnTo>
                  <a:lnTo>
                    <a:pt x="5855" y="2435"/>
                  </a:lnTo>
                  <a:lnTo>
                    <a:pt x="6042" y="2342"/>
                  </a:lnTo>
                  <a:lnTo>
                    <a:pt x="6229" y="2295"/>
                  </a:lnTo>
                  <a:lnTo>
                    <a:pt x="6463" y="2248"/>
                  </a:lnTo>
                  <a:lnTo>
                    <a:pt x="6697" y="2295"/>
                  </a:lnTo>
                  <a:lnTo>
                    <a:pt x="6932" y="2342"/>
                  </a:lnTo>
                  <a:lnTo>
                    <a:pt x="7119" y="2435"/>
                  </a:lnTo>
                  <a:lnTo>
                    <a:pt x="7259" y="2576"/>
                  </a:lnTo>
                  <a:lnTo>
                    <a:pt x="7400" y="2763"/>
                  </a:lnTo>
                  <a:lnTo>
                    <a:pt x="7540" y="2951"/>
                  </a:lnTo>
                  <a:lnTo>
                    <a:pt x="7587" y="3185"/>
                  </a:lnTo>
                  <a:lnTo>
                    <a:pt x="7587" y="3419"/>
                  </a:lnTo>
                  <a:lnTo>
                    <a:pt x="7587" y="3606"/>
                  </a:lnTo>
                  <a:lnTo>
                    <a:pt x="7540" y="3793"/>
                  </a:lnTo>
                  <a:lnTo>
                    <a:pt x="7447" y="3981"/>
                  </a:lnTo>
                  <a:lnTo>
                    <a:pt x="7306" y="4168"/>
                  </a:lnTo>
                  <a:lnTo>
                    <a:pt x="7447" y="4309"/>
                  </a:lnTo>
                  <a:lnTo>
                    <a:pt x="7540" y="4496"/>
                  </a:lnTo>
                  <a:lnTo>
                    <a:pt x="7587" y="4683"/>
                  </a:lnTo>
                  <a:lnTo>
                    <a:pt x="7587" y="4917"/>
                  </a:lnTo>
                  <a:lnTo>
                    <a:pt x="7587" y="7633"/>
                  </a:lnTo>
                  <a:lnTo>
                    <a:pt x="8383" y="7633"/>
                  </a:lnTo>
                  <a:lnTo>
                    <a:pt x="8383" y="4168"/>
                  </a:lnTo>
                  <a:lnTo>
                    <a:pt x="8383" y="3934"/>
                  </a:lnTo>
                  <a:lnTo>
                    <a:pt x="8430" y="3747"/>
                  </a:lnTo>
                  <a:lnTo>
                    <a:pt x="8524" y="3559"/>
                  </a:lnTo>
                  <a:lnTo>
                    <a:pt x="8664" y="3419"/>
                  </a:lnTo>
                  <a:lnTo>
                    <a:pt x="8524" y="3232"/>
                  </a:lnTo>
                  <a:lnTo>
                    <a:pt x="8430" y="3044"/>
                  </a:lnTo>
                  <a:lnTo>
                    <a:pt x="8383" y="2857"/>
                  </a:lnTo>
                  <a:lnTo>
                    <a:pt x="8383" y="2623"/>
                  </a:lnTo>
                  <a:lnTo>
                    <a:pt x="8383" y="2389"/>
                  </a:lnTo>
                  <a:lnTo>
                    <a:pt x="8477" y="2201"/>
                  </a:lnTo>
                  <a:lnTo>
                    <a:pt x="8571" y="2014"/>
                  </a:lnTo>
                  <a:lnTo>
                    <a:pt x="8711" y="1827"/>
                  </a:lnTo>
                  <a:lnTo>
                    <a:pt x="8852" y="1686"/>
                  </a:lnTo>
                  <a:lnTo>
                    <a:pt x="9086" y="1593"/>
                  </a:lnTo>
                  <a:lnTo>
                    <a:pt x="9273" y="1499"/>
                  </a:lnTo>
                  <a:close/>
                  <a:moveTo>
                    <a:pt x="1" y="0"/>
                  </a:moveTo>
                  <a:lnTo>
                    <a:pt x="1" y="9928"/>
                  </a:lnTo>
                  <a:lnTo>
                    <a:pt x="12973" y="9928"/>
                  </a:lnTo>
                  <a:lnTo>
                    <a:pt x="1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27"/>
          <p:cNvGrpSpPr/>
          <p:nvPr/>
        </p:nvGrpSpPr>
        <p:grpSpPr>
          <a:xfrm>
            <a:off x="760394" y="4122837"/>
            <a:ext cx="286850" cy="324300"/>
            <a:chOff x="3273800" y="3393675"/>
            <a:chExt cx="286850" cy="324300"/>
          </a:xfrm>
        </p:grpSpPr>
        <p:sp>
          <p:nvSpPr>
            <p:cNvPr id="1233" name="Google Shape;1233;p27"/>
            <p:cNvSpPr/>
            <p:nvPr/>
          </p:nvSpPr>
          <p:spPr>
            <a:xfrm>
              <a:off x="3379150" y="3558750"/>
              <a:ext cx="76125" cy="63250"/>
            </a:xfrm>
            <a:custGeom>
              <a:avLst/>
              <a:gdLst/>
              <a:ahLst/>
              <a:cxnLst/>
              <a:rect l="l" t="t" r="r" b="b"/>
              <a:pathLst>
                <a:path w="3045" h="2530" extrusionOk="0">
                  <a:moveTo>
                    <a:pt x="1921" y="796"/>
                  </a:moveTo>
                  <a:lnTo>
                    <a:pt x="1921" y="1546"/>
                  </a:lnTo>
                  <a:lnTo>
                    <a:pt x="1125" y="1546"/>
                  </a:lnTo>
                  <a:lnTo>
                    <a:pt x="1125" y="796"/>
                  </a:lnTo>
                  <a:close/>
                  <a:moveTo>
                    <a:pt x="1" y="0"/>
                  </a:moveTo>
                  <a:lnTo>
                    <a:pt x="1" y="1031"/>
                  </a:lnTo>
                  <a:lnTo>
                    <a:pt x="48" y="1312"/>
                  </a:lnTo>
                  <a:lnTo>
                    <a:pt x="141" y="1639"/>
                  </a:lnTo>
                  <a:lnTo>
                    <a:pt x="235" y="1873"/>
                  </a:lnTo>
                  <a:lnTo>
                    <a:pt x="422" y="2108"/>
                  </a:lnTo>
                  <a:lnTo>
                    <a:pt x="657" y="2295"/>
                  </a:lnTo>
                  <a:lnTo>
                    <a:pt x="938" y="2435"/>
                  </a:lnTo>
                  <a:lnTo>
                    <a:pt x="1219" y="2529"/>
                  </a:lnTo>
                  <a:lnTo>
                    <a:pt x="1827" y="2529"/>
                  </a:lnTo>
                  <a:lnTo>
                    <a:pt x="2108" y="2435"/>
                  </a:lnTo>
                  <a:lnTo>
                    <a:pt x="2389" y="2295"/>
                  </a:lnTo>
                  <a:lnTo>
                    <a:pt x="2577" y="2108"/>
                  </a:lnTo>
                  <a:lnTo>
                    <a:pt x="2764" y="1873"/>
                  </a:lnTo>
                  <a:lnTo>
                    <a:pt x="2904" y="1639"/>
                  </a:lnTo>
                  <a:lnTo>
                    <a:pt x="2998" y="1312"/>
                  </a:lnTo>
                  <a:lnTo>
                    <a:pt x="3045" y="1031"/>
                  </a:lnTo>
                  <a:lnTo>
                    <a:pt x="30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3397900" y="3502550"/>
              <a:ext cx="38650" cy="37500"/>
            </a:xfrm>
            <a:custGeom>
              <a:avLst/>
              <a:gdLst/>
              <a:ahLst/>
              <a:cxnLst/>
              <a:rect l="l" t="t" r="r" b="b"/>
              <a:pathLst>
                <a:path w="1546" h="1500" extrusionOk="0">
                  <a:moveTo>
                    <a:pt x="609" y="1"/>
                  </a:moveTo>
                  <a:lnTo>
                    <a:pt x="469" y="47"/>
                  </a:lnTo>
                  <a:lnTo>
                    <a:pt x="328" y="94"/>
                  </a:lnTo>
                  <a:lnTo>
                    <a:pt x="234" y="188"/>
                  </a:lnTo>
                  <a:lnTo>
                    <a:pt x="141" y="328"/>
                  </a:lnTo>
                  <a:lnTo>
                    <a:pt x="47" y="469"/>
                  </a:lnTo>
                  <a:lnTo>
                    <a:pt x="47" y="609"/>
                  </a:lnTo>
                  <a:lnTo>
                    <a:pt x="0" y="750"/>
                  </a:lnTo>
                  <a:lnTo>
                    <a:pt x="0" y="1499"/>
                  </a:lnTo>
                  <a:lnTo>
                    <a:pt x="1546" y="1499"/>
                  </a:lnTo>
                  <a:lnTo>
                    <a:pt x="1546" y="750"/>
                  </a:lnTo>
                  <a:lnTo>
                    <a:pt x="1499" y="609"/>
                  </a:lnTo>
                  <a:lnTo>
                    <a:pt x="1452" y="469"/>
                  </a:lnTo>
                  <a:lnTo>
                    <a:pt x="1405" y="328"/>
                  </a:lnTo>
                  <a:lnTo>
                    <a:pt x="1311" y="188"/>
                  </a:lnTo>
                  <a:lnTo>
                    <a:pt x="1171" y="94"/>
                  </a:lnTo>
                  <a:lnTo>
                    <a:pt x="1077" y="47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3321800" y="3446350"/>
              <a:ext cx="190850" cy="223650"/>
            </a:xfrm>
            <a:custGeom>
              <a:avLst/>
              <a:gdLst/>
              <a:ahLst/>
              <a:cxnLst/>
              <a:rect l="l" t="t" r="r" b="b"/>
              <a:pathLst>
                <a:path w="7634" h="8946" extrusionOk="0">
                  <a:moveTo>
                    <a:pt x="3793" y="1452"/>
                  </a:moveTo>
                  <a:lnTo>
                    <a:pt x="4121" y="1499"/>
                  </a:lnTo>
                  <a:lnTo>
                    <a:pt x="4402" y="1593"/>
                  </a:lnTo>
                  <a:lnTo>
                    <a:pt x="4683" y="1733"/>
                  </a:lnTo>
                  <a:lnTo>
                    <a:pt x="4871" y="1921"/>
                  </a:lnTo>
                  <a:lnTo>
                    <a:pt x="5058" y="2155"/>
                  </a:lnTo>
                  <a:lnTo>
                    <a:pt x="5198" y="2389"/>
                  </a:lnTo>
                  <a:lnTo>
                    <a:pt x="5292" y="2670"/>
                  </a:lnTo>
                  <a:lnTo>
                    <a:pt x="5339" y="2998"/>
                  </a:lnTo>
                  <a:lnTo>
                    <a:pt x="5339" y="3747"/>
                  </a:lnTo>
                  <a:lnTo>
                    <a:pt x="6088" y="3747"/>
                  </a:lnTo>
                  <a:lnTo>
                    <a:pt x="6088" y="5527"/>
                  </a:lnTo>
                  <a:lnTo>
                    <a:pt x="6041" y="5995"/>
                  </a:lnTo>
                  <a:lnTo>
                    <a:pt x="5901" y="6416"/>
                  </a:lnTo>
                  <a:lnTo>
                    <a:pt x="5713" y="6791"/>
                  </a:lnTo>
                  <a:lnTo>
                    <a:pt x="5433" y="7119"/>
                  </a:lnTo>
                  <a:lnTo>
                    <a:pt x="5105" y="7400"/>
                  </a:lnTo>
                  <a:lnTo>
                    <a:pt x="4683" y="7634"/>
                  </a:lnTo>
                  <a:lnTo>
                    <a:pt x="4262" y="7774"/>
                  </a:lnTo>
                  <a:lnTo>
                    <a:pt x="3793" y="7821"/>
                  </a:lnTo>
                  <a:lnTo>
                    <a:pt x="3372" y="7774"/>
                  </a:lnTo>
                  <a:lnTo>
                    <a:pt x="2904" y="7634"/>
                  </a:lnTo>
                  <a:lnTo>
                    <a:pt x="2529" y="7400"/>
                  </a:lnTo>
                  <a:lnTo>
                    <a:pt x="2201" y="7119"/>
                  </a:lnTo>
                  <a:lnTo>
                    <a:pt x="1920" y="6791"/>
                  </a:lnTo>
                  <a:lnTo>
                    <a:pt x="1733" y="6416"/>
                  </a:lnTo>
                  <a:lnTo>
                    <a:pt x="1593" y="5995"/>
                  </a:lnTo>
                  <a:lnTo>
                    <a:pt x="1546" y="5527"/>
                  </a:lnTo>
                  <a:lnTo>
                    <a:pt x="1546" y="3747"/>
                  </a:lnTo>
                  <a:lnTo>
                    <a:pt x="2295" y="3747"/>
                  </a:lnTo>
                  <a:lnTo>
                    <a:pt x="2295" y="2998"/>
                  </a:lnTo>
                  <a:lnTo>
                    <a:pt x="2342" y="2670"/>
                  </a:lnTo>
                  <a:lnTo>
                    <a:pt x="2435" y="2389"/>
                  </a:lnTo>
                  <a:lnTo>
                    <a:pt x="2529" y="2155"/>
                  </a:lnTo>
                  <a:lnTo>
                    <a:pt x="2716" y="1921"/>
                  </a:lnTo>
                  <a:lnTo>
                    <a:pt x="2951" y="1733"/>
                  </a:lnTo>
                  <a:lnTo>
                    <a:pt x="3232" y="1593"/>
                  </a:lnTo>
                  <a:lnTo>
                    <a:pt x="3513" y="1499"/>
                  </a:lnTo>
                  <a:lnTo>
                    <a:pt x="3793" y="1452"/>
                  </a:lnTo>
                  <a:close/>
                  <a:moveTo>
                    <a:pt x="3793" y="1"/>
                  </a:moveTo>
                  <a:lnTo>
                    <a:pt x="3091" y="282"/>
                  </a:lnTo>
                  <a:lnTo>
                    <a:pt x="2154" y="610"/>
                  </a:lnTo>
                  <a:lnTo>
                    <a:pt x="1124" y="937"/>
                  </a:lnTo>
                  <a:lnTo>
                    <a:pt x="0" y="1171"/>
                  </a:lnTo>
                  <a:lnTo>
                    <a:pt x="0" y="5105"/>
                  </a:lnTo>
                  <a:lnTo>
                    <a:pt x="0" y="5527"/>
                  </a:lnTo>
                  <a:lnTo>
                    <a:pt x="47" y="5901"/>
                  </a:lnTo>
                  <a:lnTo>
                    <a:pt x="141" y="6276"/>
                  </a:lnTo>
                  <a:lnTo>
                    <a:pt x="281" y="6604"/>
                  </a:lnTo>
                  <a:lnTo>
                    <a:pt x="469" y="6931"/>
                  </a:lnTo>
                  <a:lnTo>
                    <a:pt x="656" y="7259"/>
                  </a:lnTo>
                  <a:lnTo>
                    <a:pt x="843" y="7540"/>
                  </a:lnTo>
                  <a:lnTo>
                    <a:pt x="1124" y="7821"/>
                  </a:lnTo>
                  <a:lnTo>
                    <a:pt x="1358" y="8055"/>
                  </a:lnTo>
                  <a:lnTo>
                    <a:pt x="1686" y="8289"/>
                  </a:lnTo>
                  <a:lnTo>
                    <a:pt x="2014" y="8477"/>
                  </a:lnTo>
                  <a:lnTo>
                    <a:pt x="2342" y="8664"/>
                  </a:lnTo>
                  <a:lnTo>
                    <a:pt x="2670" y="8758"/>
                  </a:lnTo>
                  <a:lnTo>
                    <a:pt x="3044" y="8851"/>
                  </a:lnTo>
                  <a:lnTo>
                    <a:pt x="3419" y="8945"/>
                  </a:lnTo>
                  <a:lnTo>
                    <a:pt x="4215" y="8945"/>
                  </a:lnTo>
                  <a:lnTo>
                    <a:pt x="4590" y="8851"/>
                  </a:lnTo>
                  <a:lnTo>
                    <a:pt x="4964" y="8758"/>
                  </a:lnTo>
                  <a:lnTo>
                    <a:pt x="5292" y="8664"/>
                  </a:lnTo>
                  <a:lnTo>
                    <a:pt x="5620" y="8477"/>
                  </a:lnTo>
                  <a:lnTo>
                    <a:pt x="5948" y="8289"/>
                  </a:lnTo>
                  <a:lnTo>
                    <a:pt x="6229" y="8055"/>
                  </a:lnTo>
                  <a:lnTo>
                    <a:pt x="6510" y="7821"/>
                  </a:lnTo>
                  <a:lnTo>
                    <a:pt x="6744" y="7540"/>
                  </a:lnTo>
                  <a:lnTo>
                    <a:pt x="6978" y="7259"/>
                  </a:lnTo>
                  <a:lnTo>
                    <a:pt x="7165" y="6931"/>
                  </a:lnTo>
                  <a:lnTo>
                    <a:pt x="7352" y="6604"/>
                  </a:lnTo>
                  <a:lnTo>
                    <a:pt x="7446" y="6276"/>
                  </a:lnTo>
                  <a:lnTo>
                    <a:pt x="7540" y="5901"/>
                  </a:lnTo>
                  <a:lnTo>
                    <a:pt x="7633" y="5527"/>
                  </a:lnTo>
                  <a:lnTo>
                    <a:pt x="7633" y="5105"/>
                  </a:lnTo>
                  <a:lnTo>
                    <a:pt x="7633" y="1171"/>
                  </a:lnTo>
                  <a:lnTo>
                    <a:pt x="6510" y="937"/>
                  </a:lnTo>
                  <a:lnTo>
                    <a:pt x="5433" y="610"/>
                  </a:lnTo>
                  <a:lnTo>
                    <a:pt x="4543" y="28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3273800" y="3393675"/>
              <a:ext cx="286850" cy="324300"/>
            </a:xfrm>
            <a:custGeom>
              <a:avLst/>
              <a:gdLst/>
              <a:ahLst/>
              <a:cxnLst/>
              <a:rect l="l" t="t" r="r" b="b"/>
              <a:pathLst>
                <a:path w="11474" h="12972" extrusionOk="0">
                  <a:moveTo>
                    <a:pt x="5713" y="1265"/>
                  </a:moveTo>
                  <a:lnTo>
                    <a:pt x="6041" y="1405"/>
                  </a:lnTo>
                  <a:lnTo>
                    <a:pt x="6697" y="1686"/>
                  </a:lnTo>
                  <a:lnTo>
                    <a:pt x="7540" y="1967"/>
                  </a:lnTo>
                  <a:lnTo>
                    <a:pt x="8570" y="2295"/>
                  </a:lnTo>
                  <a:lnTo>
                    <a:pt x="9694" y="2529"/>
                  </a:lnTo>
                  <a:lnTo>
                    <a:pt x="10303" y="2623"/>
                  </a:lnTo>
                  <a:lnTo>
                    <a:pt x="10303" y="7212"/>
                  </a:lnTo>
                  <a:lnTo>
                    <a:pt x="10303" y="7680"/>
                  </a:lnTo>
                  <a:lnTo>
                    <a:pt x="10209" y="8149"/>
                  </a:lnTo>
                  <a:lnTo>
                    <a:pt x="10115" y="8570"/>
                  </a:lnTo>
                  <a:lnTo>
                    <a:pt x="9975" y="8992"/>
                  </a:lnTo>
                  <a:lnTo>
                    <a:pt x="9741" y="9413"/>
                  </a:lnTo>
                  <a:lnTo>
                    <a:pt x="9553" y="9788"/>
                  </a:lnTo>
                  <a:lnTo>
                    <a:pt x="9272" y="10162"/>
                  </a:lnTo>
                  <a:lnTo>
                    <a:pt x="8992" y="10443"/>
                  </a:lnTo>
                  <a:lnTo>
                    <a:pt x="8664" y="10771"/>
                  </a:lnTo>
                  <a:lnTo>
                    <a:pt x="8289" y="11005"/>
                  </a:lnTo>
                  <a:lnTo>
                    <a:pt x="7914" y="11239"/>
                  </a:lnTo>
                  <a:lnTo>
                    <a:pt x="7493" y="11427"/>
                  </a:lnTo>
                  <a:lnTo>
                    <a:pt x="7072" y="11614"/>
                  </a:lnTo>
                  <a:lnTo>
                    <a:pt x="6650" y="11708"/>
                  </a:lnTo>
                  <a:lnTo>
                    <a:pt x="6182" y="11801"/>
                  </a:lnTo>
                  <a:lnTo>
                    <a:pt x="5245" y="11801"/>
                  </a:lnTo>
                  <a:lnTo>
                    <a:pt x="4824" y="11708"/>
                  </a:lnTo>
                  <a:lnTo>
                    <a:pt x="4355" y="11614"/>
                  </a:lnTo>
                  <a:lnTo>
                    <a:pt x="3934" y="11427"/>
                  </a:lnTo>
                  <a:lnTo>
                    <a:pt x="3559" y="11239"/>
                  </a:lnTo>
                  <a:lnTo>
                    <a:pt x="3185" y="11005"/>
                  </a:lnTo>
                  <a:lnTo>
                    <a:pt x="2810" y="10771"/>
                  </a:lnTo>
                  <a:lnTo>
                    <a:pt x="2482" y="10443"/>
                  </a:lnTo>
                  <a:lnTo>
                    <a:pt x="2201" y="10162"/>
                  </a:lnTo>
                  <a:lnTo>
                    <a:pt x="1920" y="9788"/>
                  </a:lnTo>
                  <a:lnTo>
                    <a:pt x="1686" y="9413"/>
                  </a:lnTo>
                  <a:lnTo>
                    <a:pt x="1499" y="8992"/>
                  </a:lnTo>
                  <a:lnTo>
                    <a:pt x="1358" y="8570"/>
                  </a:lnTo>
                  <a:lnTo>
                    <a:pt x="1218" y="8149"/>
                  </a:lnTo>
                  <a:lnTo>
                    <a:pt x="1171" y="7680"/>
                  </a:lnTo>
                  <a:lnTo>
                    <a:pt x="1124" y="7212"/>
                  </a:lnTo>
                  <a:lnTo>
                    <a:pt x="1124" y="2623"/>
                  </a:lnTo>
                  <a:lnTo>
                    <a:pt x="1780" y="2529"/>
                  </a:lnTo>
                  <a:lnTo>
                    <a:pt x="2904" y="2295"/>
                  </a:lnTo>
                  <a:lnTo>
                    <a:pt x="3887" y="1967"/>
                  </a:lnTo>
                  <a:lnTo>
                    <a:pt x="4777" y="1686"/>
                  </a:lnTo>
                  <a:lnTo>
                    <a:pt x="5433" y="1405"/>
                  </a:lnTo>
                  <a:lnTo>
                    <a:pt x="5713" y="1265"/>
                  </a:lnTo>
                  <a:close/>
                  <a:moveTo>
                    <a:pt x="5713" y="0"/>
                  </a:moveTo>
                  <a:lnTo>
                    <a:pt x="5573" y="94"/>
                  </a:lnTo>
                  <a:lnTo>
                    <a:pt x="5058" y="281"/>
                  </a:lnTo>
                  <a:lnTo>
                    <a:pt x="4543" y="516"/>
                  </a:lnTo>
                  <a:lnTo>
                    <a:pt x="3887" y="797"/>
                  </a:lnTo>
                  <a:lnTo>
                    <a:pt x="3091" y="1031"/>
                  </a:lnTo>
                  <a:lnTo>
                    <a:pt x="2201" y="1265"/>
                  </a:lnTo>
                  <a:lnTo>
                    <a:pt x="1312" y="1452"/>
                  </a:lnTo>
                  <a:lnTo>
                    <a:pt x="843" y="1499"/>
                  </a:lnTo>
                  <a:lnTo>
                    <a:pt x="0" y="1499"/>
                  </a:lnTo>
                  <a:lnTo>
                    <a:pt x="0" y="7212"/>
                  </a:lnTo>
                  <a:lnTo>
                    <a:pt x="47" y="7774"/>
                  </a:lnTo>
                  <a:lnTo>
                    <a:pt x="141" y="8336"/>
                  </a:lnTo>
                  <a:lnTo>
                    <a:pt x="235" y="8898"/>
                  </a:lnTo>
                  <a:lnTo>
                    <a:pt x="422" y="9413"/>
                  </a:lnTo>
                  <a:lnTo>
                    <a:pt x="656" y="9928"/>
                  </a:lnTo>
                  <a:lnTo>
                    <a:pt x="984" y="10396"/>
                  </a:lnTo>
                  <a:lnTo>
                    <a:pt x="1312" y="10865"/>
                  </a:lnTo>
                  <a:lnTo>
                    <a:pt x="1686" y="11286"/>
                  </a:lnTo>
                  <a:lnTo>
                    <a:pt x="2108" y="11661"/>
                  </a:lnTo>
                  <a:lnTo>
                    <a:pt x="2576" y="11989"/>
                  </a:lnTo>
                  <a:lnTo>
                    <a:pt x="3044" y="12270"/>
                  </a:lnTo>
                  <a:lnTo>
                    <a:pt x="3559" y="12504"/>
                  </a:lnTo>
                  <a:lnTo>
                    <a:pt x="4074" y="12691"/>
                  </a:lnTo>
                  <a:lnTo>
                    <a:pt x="4590" y="12832"/>
                  </a:lnTo>
                  <a:lnTo>
                    <a:pt x="5152" y="12925"/>
                  </a:lnTo>
                  <a:lnTo>
                    <a:pt x="5713" y="12972"/>
                  </a:lnTo>
                  <a:lnTo>
                    <a:pt x="6322" y="12925"/>
                  </a:lnTo>
                  <a:lnTo>
                    <a:pt x="6837" y="12832"/>
                  </a:lnTo>
                  <a:lnTo>
                    <a:pt x="7399" y="12691"/>
                  </a:lnTo>
                  <a:lnTo>
                    <a:pt x="7914" y="12504"/>
                  </a:lnTo>
                  <a:lnTo>
                    <a:pt x="8430" y="12270"/>
                  </a:lnTo>
                  <a:lnTo>
                    <a:pt x="8898" y="11989"/>
                  </a:lnTo>
                  <a:lnTo>
                    <a:pt x="9366" y="11661"/>
                  </a:lnTo>
                  <a:lnTo>
                    <a:pt x="9788" y="11286"/>
                  </a:lnTo>
                  <a:lnTo>
                    <a:pt x="10162" y="10865"/>
                  </a:lnTo>
                  <a:lnTo>
                    <a:pt x="10490" y="10396"/>
                  </a:lnTo>
                  <a:lnTo>
                    <a:pt x="10771" y="9928"/>
                  </a:lnTo>
                  <a:lnTo>
                    <a:pt x="11005" y="9413"/>
                  </a:lnTo>
                  <a:lnTo>
                    <a:pt x="11192" y="8898"/>
                  </a:lnTo>
                  <a:lnTo>
                    <a:pt x="11333" y="8336"/>
                  </a:lnTo>
                  <a:lnTo>
                    <a:pt x="11427" y="7774"/>
                  </a:lnTo>
                  <a:lnTo>
                    <a:pt x="11473" y="7212"/>
                  </a:lnTo>
                  <a:lnTo>
                    <a:pt x="11473" y="1499"/>
                  </a:lnTo>
                  <a:lnTo>
                    <a:pt x="10631" y="1499"/>
                  </a:lnTo>
                  <a:lnTo>
                    <a:pt x="10162" y="1452"/>
                  </a:lnTo>
                  <a:lnTo>
                    <a:pt x="9226" y="1265"/>
                  </a:lnTo>
                  <a:lnTo>
                    <a:pt x="8383" y="1031"/>
                  </a:lnTo>
                  <a:lnTo>
                    <a:pt x="7587" y="797"/>
                  </a:lnTo>
                  <a:lnTo>
                    <a:pt x="6931" y="516"/>
                  </a:lnTo>
                  <a:lnTo>
                    <a:pt x="6369" y="281"/>
                  </a:lnTo>
                  <a:lnTo>
                    <a:pt x="5901" y="94"/>
                  </a:lnTo>
                  <a:lnTo>
                    <a:pt x="5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Google Shape;1203;p27">
            <a:extLst>
              <a:ext uri="{FF2B5EF4-FFF2-40B4-BE49-F238E27FC236}">
                <a16:creationId xmlns:a16="http://schemas.microsoft.com/office/drawing/2014/main" id="{E37E4AA2-083D-6B1A-DB9E-D961E74DF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424994"/>
              </p:ext>
            </p:extLst>
          </p:nvPr>
        </p:nvGraphicFramePr>
        <p:xfrm>
          <a:off x="828591" y="1080606"/>
          <a:ext cx="1746443" cy="750550"/>
        </p:xfrm>
        <a:graphic>
          <a:graphicData uri="http://schemas.openxmlformats.org/drawingml/2006/table">
            <a:tbl>
              <a:tblPr>
                <a:noFill/>
                <a:tableStyleId>{4A8BC9D4-78C5-462F-A238-376B99317BFC}</a:tableStyleId>
              </a:tblPr>
              <a:tblGrid>
                <a:gridCol w="1746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Phase Definition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1"/>
          <p:cNvSpPr txBox="1">
            <a:spLocks noGrp="1"/>
          </p:cNvSpPr>
          <p:nvPr>
            <p:ph type="title"/>
          </p:nvPr>
        </p:nvSpPr>
        <p:spPr>
          <a:xfrm>
            <a:off x="660431" y="497467"/>
            <a:ext cx="79405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COLLECTED REQUIREMENT</a:t>
            </a:r>
            <a:endParaRPr dirty="0"/>
          </a:p>
        </p:txBody>
      </p:sp>
      <p:grpSp>
        <p:nvGrpSpPr>
          <p:cNvPr id="1347" name="Google Shape;1347;p31"/>
          <p:cNvGrpSpPr/>
          <p:nvPr/>
        </p:nvGrpSpPr>
        <p:grpSpPr>
          <a:xfrm>
            <a:off x="3215406" y="1522036"/>
            <a:ext cx="2713188" cy="2648771"/>
            <a:chOff x="3941140" y="1835674"/>
            <a:chExt cx="4214334" cy="4114276"/>
          </a:xfrm>
        </p:grpSpPr>
        <p:sp>
          <p:nvSpPr>
            <p:cNvPr id="1348" name="Google Shape;1348;p31"/>
            <p:cNvSpPr/>
            <p:nvPr/>
          </p:nvSpPr>
          <p:spPr>
            <a:xfrm>
              <a:off x="4123474" y="2011550"/>
              <a:ext cx="4032000" cy="3938400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49" name="Google Shape;1349;p31"/>
            <p:cNvSpPr/>
            <p:nvPr/>
          </p:nvSpPr>
          <p:spPr>
            <a:xfrm flipH="1">
              <a:off x="3941140" y="2011550"/>
              <a:ext cx="4032000" cy="3938400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V</a:t>
              </a: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50" name="Google Shape;1350;p31"/>
            <p:cNvSpPr/>
            <p:nvPr/>
          </p:nvSpPr>
          <p:spPr>
            <a:xfrm rot="10800000" flipH="1">
              <a:off x="4123474" y="1835674"/>
              <a:ext cx="4032000" cy="3938400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51" name="Google Shape;1351;p31"/>
            <p:cNvSpPr/>
            <p:nvPr/>
          </p:nvSpPr>
          <p:spPr>
            <a:xfrm rot="10800000">
              <a:off x="3941140" y="1835674"/>
              <a:ext cx="4032000" cy="3938400"/>
            </a:xfrm>
            <a:prstGeom prst="pie">
              <a:avLst>
                <a:gd name="adj1" fmla="val 0"/>
                <a:gd name="adj2" fmla="val 540000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352" name="Google Shape;1352;p31"/>
          <p:cNvSpPr/>
          <p:nvPr/>
        </p:nvSpPr>
        <p:spPr>
          <a:xfrm>
            <a:off x="4173300" y="2394423"/>
            <a:ext cx="797400" cy="79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3" name="Google Shape;1353;p31"/>
          <p:cNvSpPr/>
          <p:nvPr/>
        </p:nvSpPr>
        <p:spPr>
          <a:xfrm>
            <a:off x="126124" y="1709839"/>
            <a:ext cx="2496756" cy="95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Requirements that form the back-bone of our mobile app, representing features that are critical for its key functionality</a:t>
            </a:r>
            <a:endParaRPr sz="1200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4" name="Google Shape;1354;p31"/>
          <p:cNvSpPr/>
          <p:nvPr/>
        </p:nvSpPr>
        <p:spPr>
          <a:xfrm>
            <a:off x="701980" y="3407967"/>
            <a:ext cx="1920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Nice to have features but are not essential for the initial release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5" name="Google Shape;1355;p31"/>
          <p:cNvSpPr/>
          <p:nvPr/>
        </p:nvSpPr>
        <p:spPr>
          <a:xfrm>
            <a:off x="6484797" y="1490255"/>
            <a:ext cx="1920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Identifies important feature that enhances the app utility but are not critical for its basic functionality.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6" name="Google Shape;1356;p31"/>
          <p:cNvSpPr/>
          <p:nvPr/>
        </p:nvSpPr>
        <p:spPr>
          <a:xfrm>
            <a:off x="6499872" y="3407968"/>
            <a:ext cx="1920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 intentionally excluded from the Project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7" name="Google Shape;1357;p31"/>
          <p:cNvSpPr txBox="1"/>
          <p:nvPr/>
        </p:nvSpPr>
        <p:spPr>
          <a:xfrm>
            <a:off x="6484797" y="1316986"/>
            <a:ext cx="192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Should Have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58" name="Google Shape;1358;p31"/>
          <p:cNvSpPr txBox="1"/>
          <p:nvPr/>
        </p:nvSpPr>
        <p:spPr>
          <a:xfrm>
            <a:off x="701980" y="1483092"/>
            <a:ext cx="192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Must Have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59" name="Google Shape;1359;p31"/>
          <p:cNvSpPr txBox="1"/>
          <p:nvPr/>
        </p:nvSpPr>
        <p:spPr>
          <a:xfrm>
            <a:off x="6499872" y="3191823"/>
            <a:ext cx="192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Won’t Have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60" name="Google Shape;1360;p31"/>
          <p:cNvSpPr txBox="1"/>
          <p:nvPr/>
        </p:nvSpPr>
        <p:spPr>
          <a:xfrm>
            <a:off x="701980" y="3191825"/>
            <a:ext cx="192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Could Have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61" name="Google Shape;1361;p31"/>
          <p:cNvSpPr/>
          <p:nvPr/>
        </p:nvSpPr>
        <p:spPr>
          <a:xfrm>
            <a:off x="2622880" y="1572886"/>
            <a:ext cx="109800" cy="10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62" name="Google Shape;1362;p31"/>
          <p:cNvSpPr/>
          <p:nvPr/>
        </p:nvSpPr>
        <p:spPr>
          <a:xfrm>
            <a:off x="2622880" y="3281618"/>
            <a:ext cx="109800" cy="1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63" name="Google Shape;1363;p31"/>
          <p:cNvSpPr/>
          <p:nvPr/>
        </p:nvSpPr>
        <p:spPr>
          <a:xfrm flipV="1">
            <a:off x="6374997" y="1463086"/>
            <a:ext cx="109800" cy="10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64" name="Google Shape;1364;p31"/>
          <p:cNvSpPr/>
          <p:nvPr/>
        </p:nvSpPr>
        <p:spPr>
          <a:xfrm>
            <a:off x="6374997" y="3281618"/>
            <a:ext cx="109800" cy="10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65" name="Google Shape;1365;p31"/>
          <p:cNvSpPr/>
          <p:nvPr/>
        </p:nvSpPr>
        <p:spPr>
          <a:xfrm flipH="1">
            <a:off x="3711294" y="19553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2000" b="1" dirty="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6" name="Google Shape;1366;p31"/>
          <p:cNvSpPr/>
          <p:nvPr/>
        </p:nvSpPr>
        <p:spPr>
          <a:xfrm flipH="1">
            <a:off x="4930494" y="19553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7" name="Google Shape;1367;p31"/>
          <p:cNvSpPr/>
          <p:nvPr/>
        </p:nvSpPr>
        <p:spPr>
          <a:xfrm flipH="1">
            <a:off x="3711294" y="32507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8" name="Google Shape;1368;p31"/>
          <p:cNvSpPr/>
          <p:nvPr/>
        </p:nvSpPr>
        <p:spPr>
          <a:xfrm flipH="1">
            <a:off x="4930494" y="32507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Must Have (core Funtionalities)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4" y="1152449"/>
            <a:ext cx="8357204" cy="3882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User registration and login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Ability to report a missing object (document) with details and photos.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 Search for potentially matching objects based on text, image, category, and location.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Contact the reporting party of a potential match.( ability to connect with finder)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Secure user authentication and data storage (object archiving).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 Performance: Fast loading times for core functionalities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493986" y="445025"/>
            <a:ext cx="79300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Should Have (</a:t>
            </a:r>
            <a:r>
              <a:rPr lang="en-US" dirty="0">
                <a:solidFill>
                  <a:schemeClr val="tx2"/>
                </a:solidFill>
              </a:rPr>
              <a:t>Additional features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4" y="1152449"/>
            <a:ext cx="8357204" cy="3882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User accounts for managing reports and retrieval history.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 Push notifications for updates on reported objects.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 Backup Functionality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 Social media integration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 Reward system.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 Multi-lingual support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 Location tracking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 Feedback features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0242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1"/>
          <p:cNvSpPr txBox="1">
            <a:spLocks noGrp="1"/>
          </p:cNvSpPr>
          <p:nvPr>
            <p:ph type="title"/>
          </p:nvPr>
        </p:nvSpPr>
        <p:spPr>
          <a:xfrm>
            <a:off x="493986" y="445025"/>
            <a:ext cx="79300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Could Have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78" name="Google Shape;1978;p41"/>
          <p:cNvSpPr txBox="1">
            <a:spLocks noGrp="1"/>
          </p:cNvSpPr>
          <p:nvPr>
            <p:ph type="body" idx="4294967295"/>
          </p:nvPr>
        </p:nvSpPr>
        <p:spPr>
          <a:xfrm>
            <a:off x="713224" y="1152450"/>
            <a:ext cx="8357204" cy="1065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Offline functionality for basic reporting (limited data entry).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Advanced search filters (e.g., date range, specific keywords</a:t>
            </a:r>
            <a:endParaRPr sz="1400" dirty="0"/>
          </a:p>
        </p:txBody>
      </p:sp>
      <p:sp>
        <p:nvSpPr>
          <p:cNvPr id="2" name="Google Shape;1977;p41">
            <a:extLst>
              <a:ext uri="{FF2B5EF4-FFF2-40B4-BE49-F238E27FC236}">
                <a16:creationId xmlns:a16="http://schemas.microsoft.com/office/drawing/2014/main" id="{E65BE67A-DAAD-8DB2-8406-39B269D83A3E}"/>
              </a:ext>
            </a:extLst>
          </p:cNvPr>
          <p:cNvSpPr txBox="1">
            <a:spLocks/>
          </p:cNvSpPr>
          <p:nvPr/>
        </p:nvSpPr>
        <p:spPr>
          <a:xfrm>
            <a:off x="-330505" y="2545645"/>
            <a:ext cx="79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 b="1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Won’t Have </a:t>
            </a:r>
          </a:p>
        </p:txBody>
      </p:sp>
      <p:sp>
        <p:nvSpPr>
          <p:cNvPr id="3" name="Google Shape;1978;p41">
            <a:extLst>
              <a:ext uri="{FF2B5EF4-FFF2-40B4-BE49-F238E27FC236}">
                <a16:creationId xmlns:a16="http://schemas.microsoft.com/office/drawing/2014/main" id="{5438F67B-671A-928D-4267-0315EBF5774A}"/>
              </a:ext>
            </a:extLst>
          </p:cNvPr>
          <p:cNvSpPr txBox="1">
            <a:spLocks/>
          </p:cNvSpPr>
          <p:nvPr/>
        </p:nvSpPr>
        <p:spPr>
          <a:xfrm>
            <a:off x="280391" y="3144450"/>
            <a:ext cx="8357204" cy="74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/>
              <a:t>Potential integration with existing cloud storage services for document management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398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Requirement Specification</a:t>
            </a:r>
            <a:endParaRPr dirty="0"/>
          </a:p>
        </p:txBody>
      </p:sp>
      <p:grpSp>
        <p:nvGrpSpPr>
          <p:cNvPr id="1312" name="Google Shape;1312;p30"/>
          <p:cNvGrpSpPr/>
          <p:nvPr/>
        </p:nvGrpSpPr>
        <p:grpSpPr>
          <a:xfrm>
            <a:off x="3123523" y="1478418"/>
            <a:ext cx="2896954" cy="2820755"/>
            <a:chOff x="2953421" y="1291652"/>
            <a:chExt cx="3232486" cy="3147461"/>
          </a:xfrm>
        </p:grpSpPr>
        <p:sp>
          <p:nvSpPr>
            <p:cNvPr id="1313" name="Google Shape;1313;p30"/>
            <p:cNvSpPr/>
            <p:nvPr/>
          </p:nvSpPr>
          <p:spPr>
            <a:xfrm>
              <a:off x="3019800" y="1349428"/>
              <a:ext cx="3104400" cy="3031200"/>
            </a:xfrm>
            <a:prstGeom prst="ellipse">
              <a:avLst/>
            </a:prstGeom>
            <a:noFill/>
            <a:ln w="1524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232350" y="1525378"/>
              <a:ext cx="2679300" cy="26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rabun"/>
                <a:ea typeface="Sarabun"/>
                <a:cs typeface="Sarabun"/>
                <a:sym typeface="Sarabun"/>
              </a:endParaRPr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038607" y="1291814"/>
              <a:ext cx="3147300" cy="3147300"/>
            </a:xfrm>
            <a:prstGeom prst="blockArc">
              <a:avLst>
                <a:gd name="adj1" fmla="val 16199014"/>
                <a:gd name="adj2" fmla="val 145224"/>
                <a:gd name="adj3" fmla="val 34210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 rot="10800000">
              <a:off x="2953421" y="1291652"/>
              <a:ext cx="3147300" cy="3147300"/>
            </a:xfrm>
            <a:prstGeom prst="blockArc">
              <a:avLst>
                <a:gd name="adj1" fmla="val 16199014"/>
                <a:gd name="adj2" fmla="val 145224"/>
                <a:gd name="adj3" fmla="val 34210"/>
              </a:avLst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4225500" y="2518955"/>
              <a:ext cx="693000" cy="69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04900" dist="571500" dir="2700000" sx="91000" sy="91000" algn="ctr" rotWithShape="0">
                <a:srgbClr val="000000">
                  <a:alpha val="863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318" name="Google Shape;1318;p30"/>
          <p:cNvSpPr/>
          <p:nvPr/>
        </p:nvSpPr>
        <p:spPr>
          <a:xfrm>
            <a:off x="74225" y="2948682"/>
            <a:ext cx="2877672" cy="129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product features or functions that developers must implement to enable users to accomplish their tasks</a:t>
            </a:r>
            <a:endParaRPr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9" name="Google Shape;1319;p30"/>
          <p:cNvSpPr/>
          <p:nvPr/>
        </p:nvSpPr>
        <p:spPr>
          <a:xfrm>
            <a:off x="717672" y="2866182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Functional Requirements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20" name="Google Shape;1320;p30"/>
          <p:cNvSpPr/>
          <p:nvPr/>
        </p:nvSpPr>
        <p:spPr>
          <a:xfrm>
            <a:off x="1442109" y="1668383"/>
            <a:ext cx="731400" cy="73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21" name="Google Shape;1321;p30"/>
          <p:cNvSpPr/>
          <p:nvPr/>
        </p:nvSpPr>
        <p:spPr>
          <a:xfrm>
            <a:off x="6046327" y="3231882"/>
            <a:ext cx="304717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 set of specifications that describe the system's operation capabilities and constraints</a:t>
            </a:r>
            <a:endParaRPr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2" name="Google Shape;1322;p30"/>
          <p:cNvSpPr/>
          <p:nvPr/>
        </p:nvSpPr>
        <p:spPr>
          <a:xfrm>
            <a:off x="6268447" y="2866195"/>
            <a:ext cx="215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Non Functional requirements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23" name="Google Shape;1323;p30"/>
          <p:cNvSpPr/>
          <p:nvPr/>
        </p:nvSpPr>
        <p:spPr>
          <a:xfrm>
            <a:off x="6981678" y="1668383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324" name="Google Shape;1324;p30"/>
          <p:cNvSpPr/>
          <p:nvPr/>
        </p:nvSpPr>
        <p:spPr>
          <a:xfrm flipH="1">
            <a:off x="1557304" y="1845450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25" name="Google Shape;1325;p30"/>
          <p:cNvSpPr/>
          <p:nvPr/>
        </p:nvSpPr>
        <p:spPr>
          <a:xfrm flipH="1">
            <a:off x="7116528" y="1884100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2000" b="1" dirty="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326" name="Google Shape;1326;p30"/>
          <p:cNvGrpSpPr/>
          <p:nvPr/>
        </p:nvGrpSpPr>
        <p:grpSpPr>
          <a:xfrm>
            <a:off x="5202125" y="2097600"/>
            <a:ext cx="209575" cy="324300"/>
            <a:chOff x="269725" y="1997025"/>
            <a:chExt cx="209575" cy="324300"/>
          </a:xfrm>
        </p:grpSpPr>
        <p:sp>
          <p:nvSpPr>
            <p:cNvPr id="1327" name="Google Shape;1327;p30"/>
            <p:cNvSpPr/>
            <p:nvPr/>
          </p:nvSpPr>
          <p:spPr>
            <a:xfrm>
              <a:off x="274400" y="2167925"/>
              <a:ext cx="200225" cy="153400"/>
            </a:xfrm>
            <a:custGeom>
              <a:avLst/>
              <a:gdLst/>
              <a:ahLst/>
              <a:cxnLst/>
              <a:rect l="l" t="t" r="r" b="b"/>
              <a:pathLst>
                <a:path w="8009" h="6136" extrusionOk="0">
                  <a:moveTo>
                    <a:pt x="1" y="1"/>
                  </a:moveTo>
                  <a:lnTo>
                    <a:pt x="2483" y="2670"/>
                  </a:lnTo>
                  <a:lnTo>
                    <a:pt x="2483" y="5105"/>
                  </a:lnTo>
                  <a:lnTo>
                    <a:pt x="5527" y="6136"/>
                  </a:lnTo>
                  <a:lnTo>
                    <a:pt x="5527" y="2670"/>
                  </a:lnTo>
                  <a:lnTo>
                    <a:pt x="8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9725" y="2110575"/>
              <a:ext cx="209575" cy="38650"/>
            </a:xfrm>
            <a:custGeom>
              <a:avLst/>
              <a:gdLst/>
              <a:ahLst/>
              <a:cxnLst/>
              <a:rect l="l" t="t" r="r" b="b"/>
              <a:pathLst>
                <a:path w="83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8383" y="1546"/>
                  </a:lnTo>
                  <a:lnTo>
                    <a:pt x="8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41125" y="2073100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1" y="1"/>
                  </a:moveTo>
                  <a:lnTo>
                    <a:pt x="1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89125" y="2073100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1" y="1"/>
                  </a:moveTo>
                  <a:lnTo>
                    <a:pt x="1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41125" y="1997025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1" y="0"/>
                  </a:moveTo>
                  <a:lnTo>
                    <a:pt x="1" y="749"/>
                  </a:lnTo>
                  <a:lnTo>
                    <a:pt x="750" y="74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94300" y="1997025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1" y="0"/>
                  </a:moveTo>
                  <a:lnTo>
                    <a:pt x="1" y="749"/>
                  </a:lnTo>
                  <a:lnTo>
                    <a:pt x="750" y="74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89125" y="1997025"/>
              <a:ext cx="18775" cy="18750"/>
            </a:xfrm>
            <a:custGeom>
              <a:avLst/>
              <a:gdLst/>
              <a:ahLst/>
              <a:cxnLst/>
              <a:rect l="l" t="t" r="r" b="b"/>
              <a:pathLst>
                <a:path w="751" h="750" extrusionOk="0">
                  <a:moveTo>
                    <a:pt x="1" y="0"/>
                  </a:moveTo>
                  <a:lnTo>
                    <a:pt x="1" y="749"/>
                  </a:lnTo>
                  <a:lnTo>
                    <a:pt x="750" y="74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435975" y="1997025"/>
              <a:ext cx="19925" cy="18750"/>
            </a:xfrm>
            <a:custGeom>
              <a:avLst/>
              <a:gdLst/>
              <a:ahLst/>
              <a:cxnLst/>
              <a:rect l="l" t="t" r="r" b="b"/>
              <a:pathLst>
                <a:path w="797" h="750" extrusionOk="0">
                  <a:moveTo>
                    <a:pt x="0" y="0"/>
                  </a:moveTo>
                  <a:lnTo>
                    <a:pt x="0" y="749"/>
                  </a:lnTo>
                  <a:lnTo>
                    <a:pt x="796" y="749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17725" y="203447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0" y="1"/>
                  </a:moveTo>
                  <a:lnTo>
                    <a:pt x="0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364550" y="2034475"/>
              <a:ext cx="19925" cy="18750"/>
            </a:xfrm>
            <a:custGeom>
              <a:avLst/>
              <a:gdLst/>
              <a:ahLst/>
              <a:cxnLst/>
              <a:rect l="l" t="t" r="r" b="b"/>
              <a:pathLst>
                <a:path w="797" h="750" extrusionOk="0">
                  <a:moveTo>
                    <a:pt x="1" y="1"/>
                  </a:moveTo>
                  <a:lnTo>
                    <a:pt x="1" y="750"/>
                  </a:lnTo>
                  <a:lnTo>
                    <a:pt x="797" y="750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12550" y="203447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1" y="1"/>
                  </a:moveTo>
                  <a:lnTo>
                    <a:pt x="1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0"/>
          <p:cNvGrpSpPr/>
          <p:nvPr/>
        </p:nvGrpSpPr>
        <p:grpSpPr>
          <a:xfrm>
            <a:off x="3614575" y="3369150"/>
            <a:ext cx="324325" cy="285675"/>
            <a:chOff x="973325" y="2015750"/>
            <a:chExt cx="324325" cy="285675"/>
          </a:xfrm>
        </p:grpSpPr>
        <p:sp>
          <p:nvSpPr>
            <p:cNvPr id="1339" name="Google Shape;1339;p30"/>
            <p:cNvSpPr/>
            <p:nvPr/>
          </p:nvSpPr>
          <p:spPr>
            <a:xfrm>
              <a:off x="1088050" y="2073100"/>
              <a:ext cx="94850" cy="76125"/>
            </a:xfrm>
            <a:custGeom>
              <a:avLst/>
              <a:gdLst/>
              <a:ahLst/>
              <a:cxnLst/>
              <a:rect l="l" t="t" r="r" b="b"/>
              <a:pathLst>
                <a:path w="3794" h="3045" extrusionOk="0">
                  <a:moveTo>
                    <a:pt x="1" y="1"/>
                  </a:moveTo>
                  <a:lnTo>
                    <a:pt x="1" y="3045"/>
                  </a:lnTo>
                  <a:lnTo>
                    <a:pt x="3794" y="3045"/>
                  </a:lnTo>
                  <a:lnTo>
                    <a:pt x="3794" y="1"/>
                  </a:lnTo>
                  <a:lnTo>
                    <a:pt x="3045" y="1"/>
                  </a:lnTo>
                  <a:lnTo>
                    <a:pt x="3045" y="1546"/>
                  </a:lnTo>
                  <a:lnTo>
                    <a:pt x="750" y="1546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1125525" y="2073100"/>
              <a:ext cx="18750" cy="18775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0" y="1"/>
                  </a:moveTo>
                  <a:lnTo>
                    <a:pt x="0" y="750"/>
                  </a:lnTo>
                  <a:lnTo>
                    <a:pt x="750" y="750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973325" y="2015750"/>
              <a:ext cx="324325" cy="285675"/>
            </a:xfrm>
            <a:custGeom>
              <a:avLst/>
              <a:gdLst/>
              <a:ahLst/>
              <a:cxnLst/>
              <a:rect l="l" t="t" r="r" b="b"/>
              <a:pathLst>
                <a:path w="12973" h="11427" extrusionOk="0">
                  <a:moveTo>
                    <a:pt x="3044" y="2295"/>
                  </a:moveTo>
                  <a:lnTo>
                    <a:pt x="3044" y="3044"/>
                  </a:lnTo>
                  <a:lnTo>
                    <a:pt x="1499" y="3044"/>
                  </a:lnTo>
                  <a:lnTo>
                    <a:pt x="1499" y="2295"/>
                  </a:lnTo>
                  <a:close/>
                  <a:moveTo>
                    <a:pt x="11427" y="2295"/>
                  </a:moveTo>
                  <a:lnTo>
                    <a:pt x="11427" y="3044"/>
                  </a:lnTo>
                  <a:lnTo>
                    <a:pt x="9881" y="3044"/>
                  </a:lnTo>
                  <a:lnTo>
                    <a:pt x="9881" y="2295"/>
                  </a:lnTo>
                  <a:close/>
                  <a:moveTo>
                    <a:pt x="3044" y="3840"/>
                  </a:moveTo>
                  <a:lnTo>
                    <a:pt x="3044" y="4589"/>
                  </a:lnTo>
                  <a:lnTo>
                    <a:pt x="1499" y="4589"/>
                  </a:lnTo>
                  <a:lnTo>
                    <a:pt x="1499" y="3840"/>
                  </a:lnTo>
                  <a:close/>
                  <a:moveTo>
                    <a:pt x="11427" y="3840"/>
                  </a:moveTo>
                  <a:lnTo>
                    <a:pt x="11427" y="4589"/>
                  </a:lnTo>
                  <a:lnTo>
                    <a:pt x="9881" y="4589"/>
                  </a:lnTo>
                  <a:lnTo>
                    <a:pt x="9881" y="3840"/>
                  </a:lnTo>
                  <a:close/>
                  <a:moveTo>
                    <a:pt x="3044" y="5339"/>
                  </a:moveTo>
                  <a:lnTo>
                    <a:pt x="3044" y="6088"/>
                  </a:lnTo>
                  <a:lnTo>
                    <a:pt x="1499" y="6088"/>
                  </a:lnTo>
                  <a:lnTo>
                    <a:pt x="1499" y="5339"/>
                  </a:lnTo>
                  <a:close/>
                  <a:moveTo>
                    <a:pt x="9132" y="1546"/>
                  </a:moveTo>
                  <a:lnTo>
                    <a:pt x="9132" y="6088"/>
                  </a:lnTo>
                  <a:lnTo>
                    <a:pt x="3841" y="6088"/>
                  </a:lnTo>
                  <a:lnTo>
                    <a:pt x="3841" y="1546"/>
                  </a:lnTo>
                  <a:close/>
                  <a:moveTo>
                    <a:pt x="11427" y="5339"/>
                  </a:moveTo>
                  <a:lnTo>
                    <a:pt x="11427" y="6088"/>
                  </a:lnTo>
                  <a:lnTo>
                    <a:pt x="9881" y="6088"/>
                  </a:lnTo>
                  <a:lnTo>
                    <a:pt x="9881" y="5339"/>
                  </a:lnTo>
                  <a:close/>
                  <a:moveTo>
                    <a:pt x="4309" y="6884"/>
                  </a:moveTo>
                  <a:lnTo>
                    <a:pt x="4309" y="7633"/>
                  </a:lnTo>
                  <a:lnTo>
                    <a:pt x="1499" y="7633"/>
                  </a:lnTo>
                  <a:lnTo>
                    <a:pt x="1499" y="6884"/>
                  </a:lnTo>
                  <a:close/>
                  <a:moveTo>
                    <a:pt x="7868" y="6884"/>
                  </a:moveTo>
                  <a:lnTo>
                    <a:pt x="7868" y="7633"/>
                  </a:lnTo>
                  <a:lnTo>
                    <a:pt x="5058" y="7633"/>
                  </a:lnTo>
                  <a:lnTo>
                    <a:pt x="5058" y="6884"/>
                  </a:lnTo>
                  <a:close/>
                  <a:moveTo>
                    <a:pt x="11427" y="6884"/>
                  </a:moveTo>
                  <a:lnTo>
                    <a:pt x="11427" y="7633"/>
                  </a:lnTo>
                  <a:lnTo>
                    <a:pt x="8617" y="7633"/>
                  </a:lnTo>
                  <a:lnTo>
                    <a:pt x="8617" y="6884"/>
                  </a:lnTo>
                  <a:close/>
                  <a:moveTo>
                    <a:pt x="1" y="0"/>
                  </a:moveTo>
                  <a:lnTo>
                    <a:pt x="1" y="9179"/>
                  </a:lnTo>
                  <a:lnTo>
                    <a:pt x="5152" y="9179"/>
                  </a:lnTo>
                  <a:lnTo>
                    <a:pt x="5152" y="10677"/>
                  </a:lnTo>
                  <a:lnTo>
                    <a:pt x="2670" y="10677"/>
                  </a:lnTo>
                  <a:lnTo>
                    <a:pt x="2670" y="11426"/>
                  </a:lnTo>
                  <a:lnTo>
                    <a:pt x="10256" y="11426"/>
                  </a:lnTo>
                  <a:lnTo>
                    <a:pt x="10256" y="10677"/>
                  </a:lnTo>
                  <a:lnTo>
                    <a:pt x="7821" y="10677"/>
                  </a:lnTo>
                  <a:lnTo>
                    <a:pt x="7821" y="9179"/>
                  </a:lnTo>
                  <a:lnTo>
                    <a:pt x="12972" y="9179"/>
                  </a:lnTo>
                  <a:lnTo>
                    <a:pt x="1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Requirements</a:t>
            </a:r>
            <a:endParaRPr dirty="0"/>
          </a:p>
        </p:txBody>
      </p:sp>
      <p:cxnSp>
        <p:nvCxnSpPr>
          <p:cNvPr id="1242" name="Google Shape;1242;p28"/>
          <p:cNvCxnSpPr>
            <a:endCxn id="1243" idx="0"/>
          </p:cNvCxnSpPr>
          <p:nvPr/>
        </p:nvCxnSpPr>
        <p:spPr>
          <a:xfrm>
            <a:off x="3720895" y="1775987"/>
            <a:ext cx="160500" cy="21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4" name="Google Shape;1244;p28"/>
          <p:cNvCxnSpPr/>
          <p:nvPr/>
        </p:nvCxnSpPr>
        <p:spPr>
          <a:xfrm flipH="1">
            <a:off x="3720705" y="3684824"/>
            <a:ext cx="137400" cy="189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5" name="Google Shape;1245;p28"/>
          <p:cNvSpPr/>
          <p:nvPr/>
        </p:nvSpPr>
        <p:spPr>
          <a:xfrm flipH="1">
            <a:off x="3312119" y="1268925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28"/>
          <p:cNvSpPr/>
          <p:nvPr/>
        </p:nvSpPr>
        <p:spPr>
          <a:xfrm flipH="1">
            <a:off x="3312119" y="383875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7" name="Google Shape;1247;p28"/>
          <p:cNvCxnSpPr>
            <a:endCxn id="1248" idx="2"/>
          </p:cNvCxnSpPr>
          <p:nvPr/>
        </p:nvCxnSpPr>
        <p:spPr>
          <a:xfrm rot="10800000">
            <a:off x="3228886" y="2843648"/>
            <a:ext cx="250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8" name="Google Shape;1248;p28"/>
          <p:cNvSpPr/>
          <p:nvPr/>
        </p:nvSpPr>
        <p:spPr>
          <a:xfrm flipH="1">
            <a:off x="2640586" y="254949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28"/>
          <p:cNvSpPr/>
          <p:nvPr/>
        </p:nvSpPr>
        <p:spPr>
          <a:xfrm flipH="1">
            <a:off x="602278" y="1167980"/>
            <a:ext cx="2676139" cy="102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User Registration and Authentication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52" name="Google Shape;1252;p28"/>
          <p:cNvSpPr/>
          <p:nvPr/>
        </p:nvSpPr>
        <p:spPr>
          <a:xfrm flipH="1">
            <a:off x="115614" y="2557892"/>
            <a:ext cx="246496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Object Archiving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54" name="Google Shape;1254;p28"/>
          <p:cNvSpPr/>
          <p:nvPr/>
        </p:nvSpPr>
        <p:spPr>
          <a:xfrm flipH="1">
            <a:off x="115614" y="3847151"/>
            <a:ext cx="313859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Image Matching and Recognition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3589440" y="1852175"/>
            <a:ext cx="1991400" cy="199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B3B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6" name="Google Shape;1256;p28"/>
          <p:cNvCxnSpPr/>
          <p:nvPr/>
        </p:nvCxnSpPr>
        <p:spPr>
          <a:xfrm flipH="1">
            <a:off x="5279152" y="1775938"/>
            <a:ext cx="144000" cy="198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7" name="Google Shape;1257;p28"/>
          <p:cNvCxnSpPr/>
          <p:nvPr/>
        </p:nvCxnSpPr>
        <p:spPr>
          <a:xfrm>
            <a:off x="5298080" y="3703079"/>
            <a:ext cx="121200" cy="167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8" name="Google Shape;1258;p28"/>
          <p:cNvSpPr/>
          <p:nvPr/>
        </p:nvSpPr>
        <p:spPr>
          <a:xfrm>
            <a:off x="5270136" y="1268925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28"/>
          <p:cNvSpPr/>
          <p:nvPr/>
        </p:nvSpPr>
        <p:spPr>
          <a:xfrm>
            <a:off x="5270136" y="383875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0" name="Google Shape;1260;p28"/>
          <p:cNvCxnSpPr>
            <a:endCxn id="1261" idx="2"/>
          </p:cNvCxnSpPr>
          <p:nvPr/>
        </p:nvCxnSpPr>
        <p:spPr>
          <a:xfrm>
            <a:off x="5708569" y="2843648"/>
            <a:ext cx="233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1" name="Google Shape;1261;p28"/>
          <p:cNvSpPr/>
          <p:nvPr/>
        </p:nvSpPr>
        <p:spPr>
          <a:xfrm>
            <a:off x="5941669" y="2549498"/>
            <a:ext cx="588300" cy="58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28"/>
          <p:cNvSpPr/>
          <p:nvPr/>
        </p:nvSpPr>
        <p:spPr>
          <a:xfrm>
            <a:off x="5875630" y="1455147"/>
            <a:ext cx="265193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Search and Retrieval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65" name="Google Shape;1265;p28"/>
          <p:cNvSpPr/>
          <p:nvPr/>
        </p:nvSpPr>
        <p:spPr>
          <a:xfrm>
            <a:off x="6563424" y="2557892"/>
            <a:ext cx="180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Reporting Lost Items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67" name="Google Shape;1267;p28"/>
          <p:cNvSpPr/>
          <p:nvPr/>
        </p:nvSpPr>
        <p:spPr>
          <a:xfrm>
            <a:off x="5889791" y="3847151"/>
            <a:ext cx="223470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Alerts and Notifications</a:t>
            </a:r>
            <a:endParaRPr sz="18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43" name="Google Shape;1243;p28"/>
          <p:cNvSpPr/>
          <p:nvPr/>
        </p:nvSpPr>
        <p:spPr>
          <a:xfrm flipH="1">
            <a:off x="3472434" y="1736669"/>
            <a:ext cx="2225700" cy="2222400"/>
          </a:xfrm>
          <a:prstGeom prst="arc">
            <a:avLst>
              <a:gd name="adj1" fmla="val 18556637"/>
              <a:gd name="adj2" fmla="val 295302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28"/>
          <p:cNvSpPr/>
          <p:nvPr/>
        </p:nvSpPr>
        <p:spPr>
          <a:xfrm>
            <a:off x="3472421" y="1736669"/>
            <a:ext cx="2225700" cy="2222400"/>
          </a:xfrm>
          <a:prstGeom prst="arc">
            <a:avLst>
              <a:gd name="adj1" fmla="val 18492744"/>
              <a:gd name="adj2" fmla="val 303689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28"/>
          <p:cNvSpPr/>
          <p:nvPr/>
        </p:nvSpPr>
        <p:spPr>
          <a:xfrm>
            <a:off x="4192003" y="2454725"/>
            <a:ext cx="786300" cy="78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270" name="Google Shape;1270;p28"/>
          <p:cNvSpPr/>
          <p:nvPr/>
        </p:nvSpPr>
        <p:spPr>
          <a:xfrm flipH="1">
            <a:off x="3375419" y="13802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1" name="Google Shape;1271;p28"/>
          <p:cNvSpPr/>
          <p:nvPr/>
        </p:nvSpPr>
        <p:spPr>
          <a:xfrm flipH="1">
            <a:off x="2703886" y="266079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2" name="Google Shape;1272;p28"/>
          <p:cNvSpPr/>
          <p:nvPr/>
        </p:nvSpPr>
        <p:spPr>
          <a:xfrm flipH="1">
            <a:off x="3375419" y="395005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3" name="Google Shape;1273;p28"/>
          <p:cNvSpPr/>
          <p:nvPr/>
        </p:nvSpPr>
        <p:spPr>
          <a:xfrm flipH="1">
            <a:off x="5333436" y="395005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4" name="Google Shape;1274;p28"/>
          <p:cNvSpPr/>
          <p:nvPr/>
        </p:nvSpPr>
        <p:spPr>
          <a:xfrm flipH="1">
            <a:off x="6004969" y="2660798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  <a:endParaRPr sz="2000" b="1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75" name="Google Shape;1275;p28"/>
          <p:cNvSpPr/>
          <p:nvPr/>
        </p:nvSpPr>
        <p:spPr>
          <a:xfrm flipH="1">
            <a:off x="5333436" y="1380225"/>
            <a:ext cx="461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  <a:endParaRPr sz="2000" b="1" dirty="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276" name="Google Shape;1276;p28"/>
          <p:cNvGrpSpPr/>
          <p:nvPr/>
        </p:nvGrpSpPr>
        <p:grpSpPr>
          <a:xfrm>
            <a:off x="4411109" y="2660821"/>
            <a:ext cx="366021" cy="365665"/>
            <a:chOff x="1188075" y="238125"/>
            <a:chExt cx="5243850" cy="5238750"/>
          </a:xfrm>
        </p:grpSpPr>
        <p:sp>
          <p:nvSpPr>
            <p:cNvPr id="1277" name="Google Shape;1277;p28"/>
            <p:cNvSpPr/>
            <p:nvPr/>
          </p:nvSpPr>
          <p:spPr>
            <a:xfrm>
              <a:off x="2417100" y="1464575"/>
              <a:ext cx="2788375" cy="2785850"/>
            </a:xfrm>
            <a:custGeom>
              <a:avLst/>
              <a:gdLst/>
              <a:ahLst/>
              <a:cxnLst/>
              <a:rect l="l" t="t" r="r" b="b"/>
              <a:pathLst>
                <a:path w="111535" h="111434" extrusionOk="0">
                  <a:moveTo>
                    <a:pt x="61964" y="12701"/>
                  </a:moveTo>
                  <a:lnTo>
                    <a:pt x="61964" y="24991"/>
                  </a:lnTo>
                  <a:lnTo>
                    <a:pt x="80399" y="24991"/>
                  </a:lnTo>
                  <a:lnTo>
                    <a:pt x="80399" y="37282"/>
                  </a:lnTo>
                  <a:lnTo>
                    <a:pt x="43528" y="37282"/>
                  </a:lnTo>
                  <a:lnTo>
                    <a:pt x="43528" y="49572"/>
                  </a:lnTo>
                  <a:lnTo>
                    <a:pt x="80399" y="49572"/>
                  </a:lnTo>
                  <a:lnTo>
                    <a:pt x="80399" y="86443"/>
                  </a:lnTo>
                  <a:lnTo>
                    <a:pt x="61964" y="86443"/>
                  </a:lnTo>
                  <a:lnTo>
                    <a:pt x="61964" y="98733"/>
                  </a:lnTo>
                  <a:lnTo>
                    <a:pt x="49673" y="98733"/>
                  </a:lnTo>
                  <a:lnTo>
                    <a:pt x="49673" y="86443"/>
                  </a:lnTo>
                  <a:lnTo>
                    <a:pt x="31238" y="86443"/>
                  </a:lnTo>
                  <a:lnTo>
                    <a:pt x="31238" y="74152"/>
                  </a:lnTo>
                  <a:lnTo>
                    <a:pt x="68109" y="74152"/>
                  </a:lnTo>
                  <a:lnTo>
                    <a:pt x="68109" y="61862"/>
                  </a:lnTo>
                  <a:lnTo>
                    <a:pt x="31238" y="61862"/>
                  </a:lnTo>
                  <a:lnTo>
                    <a:pt x="31238" y="24991"/>
                  </a:lnTo>
                  <a:lnTo>
                    <a:pt x="49673" y="24991"/>
                  </a:lnTo>
                  <a:lnTo>
                    <a:pt x="49673" y="12701"/>
                  </a:lnTo>
                  <a:close/>
                  <a:moveTo>
                    <a:pt x="52951" y="1"/>
                  </a:moveTo>
                  <a:lnTo>
                    <a:pt x="50083" y="206"/>
                  </a:lnTo>
                  <a:lnTo>
                    <a:pt x="47318" y="615"/>
                  </a:lnTo>
                  <a:lnTo>
                    <a:pt x="44552" y="1127"/>
                  </a:lnTo>
                  <a:lnTo>
                    <a:pt x="41889" y="1742"/>
                  </a:lnTo>
                  <a:lnTo>
                    <a:pt x="39227" y="2459"/>
                  </a:lnTo>
                  <a:lnTo>
                    <a:pt x="36666" y="3381"/>
                  </a:lnTo>
                  <a:lnTo>
                    <a:pt x="34106" y="4302"/>
                  </a:lnTo>
                  <a:lnTo>
                    <a:pt x="31648" y="5429"/>
                  </a:lnTo>
                  <a:lnTo>
                    <a:pt x="29292" y="6658"/>
                  </a:lnTo>
                  <a:lnTo>
                    <a:pt x="26936" y="7990"/>
                  </a:lnTo>
                  <a:lnTo>
                    <a:pt x="24683" y="9526"/>
                  </a:lnTo>
                  <a:lnTo>
                    <a:pt x="22430" y="11062"/>
                  </a:lnTo>
                  <a:lnTo>
                    <a:pt x="20381" y="12701"/>
                  </a:lnTo>
                  <a:lnTo>
                    <a:pt x="18333" y="14442"/>
                  </a:lnTo>
                  <a:lnTo>
                    <a:pt x="16387" y="16286"/>
                  </a:lnTo>
                  <a:lnTo>
                    <a:pt x="14544" y="18232"/>
                  </a:lnTo>
                  <a:lnTo>
                    <a:pt x="12802" y="20280"/>
                  </a:lnTo>
                  <a:lnTo>
                    <a:pt x="11164" y="22328"/>
                  </a:lnTo>
                  <a:lnTo>
                    <a:pt x="9627" y="24582"/>
                  </a:lnTo>
                  <a:lnTo>
                    <a:pt x="8091" y="26835"/>
                  </a:lnTo>
                  <a:lnTo>
                    <a:pt x="6760" y="29190"/>
                  </a:lnTo>
                  <a:lnTo>
                    <a:pt x="5531" y="31546"/>
                  </a:lnTo>
                  <a:lnTo>
                    <a:pt x="4404" y="34004"/>
                  </a:lnTo>
                  <a:lnTo>
                    <a:pt x="3482" y="36565"/>
                  </a:lnTo>
                  <a:lnTo>
                    <a:pt x="2561" y="39125"/>
                  </a:lnTo>
                  <a:lnTo>
                    <a:pt x="1844" y="41788"/>
                  </a:lnTo>
                  <a:lnTo>
                    <a:pt x="1229" y="44451"/>
                  </a:lnTo>
                  <a:lnTo>
                    <a:pt x="717" y="47216"/>
                  </a:lnTo>
                  <a:lnTo>
                    <a:pt x="307" y="49982"/>
                  </a:lnTo>
                  <a:lnTo>
                    <a:pt x="103" y="52849"/>
                  </a:lnTo>
                  <a:lnTo>
                    <a:pt x="0" y="55717"/>
                  </a:lnTo>
                  <a:lnTo>
                    <a:pt x="103" y="58585"/>
                  </a:lnTo>
                  <a:lnTo>
                    <a:pt x="307" y="61452"/>
                  </a:lnTo>
                  <a:lnTo>
                    <a:pt x="717" y="64218"/>
                  </a:lnTo>
                  <a:lnTo>
                    <a:pt x="1229" y="66983"/>
                  </a:lnTo>
                  <a:lnTo>
                    <a:pt x="1844" y="69646"/>
                  </a:lnTo>
                  <a:lnTo>
                    <a:pt x="2561" y="72309"/>
                  </a:lnTo>
                  <a:lnTo>
                    <a:pt x="3482" y="74869"/>
                  </a:lnTo>
                  <a:lnTo>
                    <a:pt x="4404" y="77430"/>
                  </a:lnTo>
                  <a:lnTo>
                    <a:pt x="5531" y="79888"/>
                  </a:lnTo>
                  <a:lnTo>
                    <a:pt x="6760" y="82244"/>
                  </a:lnTo>
                  <a:lnTo>
                    <a:pt x="8091" y="84599"/>
                  </a:lnTo>
                  <a:lnTo>
                    <a:pt x="9627" y="86852"/>
                  </a:lnTo>
                  <a:lnTo>
                    <a:pt x="11164" y="89106"/>
                  </a:lnTo>
                  <a:lnTo>
                    <a:pt x="12802" y="91154"/>
                  </a:lnTo>
                  <a:lnTo>
                    <a:pt x="14544" y="93202"/>
                  </a:lnTo>
                  <a:lnTo>
                    <a:pt x="16387" y="95148"/>
                  </a:lnTo>
                  <a:lnTo>
                    <a:pt x="18333" y="96992"/>
                  </a:lnTo>
                  <a:lnTo>
                    <a:pt x="20381" y="98733"/>
                  </a:lnTo>
                  <a:lnTo>
                    <a:pt x="22430" y="100372"/>
                  </a:lnTo>
                  <a:lnTo>
                    <a:pt x="24683" y="101908"/>
                  </a:lnTo>
                  <a:lnTo>
                    <a:pt x="26936" y="103444"/>
                  </a:lnTo>
                  <a:lnTo>
                    <a:pt x="29292" y="104776"/>
                  </a:lnTo>
                  <a:lnTo>
                    <a:pt x="31648" y="106005"/>
                  </a:lnTo>
                  <a:lnTo>
                    <a:pt x="34106" y="107132"/>
                  </a:lnTo>
                  <a:lnTo>
                    <a:pt x="36666" y="108053"/>
                  </a:lnTo>
                  <a:lnTo>
                    <a:pt x="39227" y="108975"/>
                  </a:lnTo>
                  <a:lnTo>
                    <a:pt x="41889" y="109692"/>
                  </a:lnTo>
                  <a:lnTo>
                    <a:pt x="44552" y="110307"/>
                  </a:lnTo>
                  <a:lnTo>
                    <a:pt x="47318" y="110819"/>
                  </a:lnTo>
                  <a:lnTo>
                    <a:pt x="50083" y="111228"/>
                  </a:lnTo>
                  <a:lnTo>
                    <a:pt x="52951" y="111433"/>
                  </a:lnTo>
                  <a:lnTo>
                    <a:pt x="58686" y="111433"/>
                  </a:lnTo>
                  <a:lnTo>
                    <a:pt x="61451" y="111228"/>
                  </a:lnTo>
                  <a:lnTo>
                    <a:pt x="64319" y="110819"/>
                  </a:lnTo>
                  <a:lnTo>
                    <a:pt x="66982" y="110307"/>
                  </a:lnTo>
                  <a:lnTo>
                    <a:pt x="69747" y="109692"/>
                  </a:lnTo>
                  <a:lnTo>
                    <a:pt x="72410" y="108975"/>
                  </a:lnTo>
                  <a:lnTo>
                    <a:pt x="74971" y="108053"/>
                  </a:lnTo>
                  <a:lnTo>
                    <a:pt x="77531" y="107132"/>
                  </a:lnTo>
                  <a:lnTo>
                    <a:pt x="79989" y="106005"/>
                  </a:lnTo>
                  <a:lnTo>
                    <a:pt x="82345" y="104776"/>
                  </a:lnTo>
                  <a:lnTo>
                    <a:pt x="84701" y="103444"/>
                  </a:lnTo>
                  <a:lnTo>
                    <a:pt x="86954" y="101908"/>
                  </a:lnTo>
                  <a:lnTo>
                    <a:pt x="89105" y="100372"/>
                  </a:lnTo>
                  <a:lnTo>
                    <a:pt x="91255" y="98733"/>
                  </a:lnTo>
                  <a:lnTo>
                    <a:pt x="93304" y="96992"/>
                  </a:lnTo>
                  <a:lnTo>
                    <a:pt x="95250" y="95148"/>
                  </a:lnTo>
                  <a:lnTo>
                    <a:pt x="97093" y="93202"/>
                  </a:lnTo>
                  <a:lnTo>
                    <a:pt x="98834" y="91154"/>
                  </a:lnTo>
                  <a:lnTo>
                    <a:pt x="100473" y="89106"/>
                  </a:lnTo>
                  <a:lnTo>
                    <a:pt x="102009" y="86852"/>
                  </a:lnTo>
                  <a:lnTo>
                    <a:pt x="103443" y="84599"/>
                  </a:lnTo>
                  <a:lnTo>
                    <a:pt x="104877" y="82244"/>
                  </a:lnTo>
                  <a:lnTo>
                    <a:pt x="106106" y="79888"/>
                  </a:lnTo>
                  <a:lnTo>
                    <a:pt x="107233" y="77430"/>
                  </a:lnTo>
                  <a:lnTo>
                    <a:pt x="108155" y="74869"/>
                  </a:lnTo>
                  <a:lnTo>
                    <a:pt x="109076" y="72309"/>
                  </a:lnTo>
                  <a:lnTo>
                    <a:pt x="109793" y="69646"/>
                  </a:lnTo>
                  <a:lnTo>
                    <a:pt x="110408" y="66983"/>
                  </a:lnTo>
                  <a:lnTo>
                    <a:pt x="110920" y="64218"/>
                  </a:lnTo>
                  <a:lnTo>
                    <a:pt x="111329" y="61452"/>
                  </a:lnTo>
                  <a:lnTo>
                    <a:pt x="111534" y="58585"/>
                  </a:lnTo>
                  <a:lnTo>
                    <a:pt x="111534" y="55717"/>
                  </a:lnTo>
                  <a:lnTo>
                    <a:pt x="111534" y="52849"/>
                  </a:lnTo>
                  <a:lnTo>
                    <a:pt x="111329" y="49982"/>
                  </a:lnTo>
                  <a:lnTo>
                    <a:pt x="110920" y="47216"/>
                  </a:lnTo>
                  <a:lnTo>
                    <a:pt x="110408" y="44451"/>
                  </a:lnTo>
                  <a:lnTo>
                    <a:pt x="109793" y="41788"/>
                  </a:lnTo>
                  <a:lnTo>
                    <a:pt x="109076" y="39125"/>
                  </a:lnTo>
                  <a:lnTo>
                    <a:pt x="108155" y="36565"/>
                  </a:lnTo>
                  <a:lnTo>
                    <a:pt x="107233" y="34004"/>
                  </a:lnTo>
                  <a:lnTo>
                    <a:pt x="106106" y="31546"/>
                  </a:lnTo>
                  <a:lnTo>
                    <a:pt x="104877" y="29190"/>
                  </a:lnTo>
                  <a:lnTo>
                    <a:pt x="103443" y="26835"/>
                  </a:lnTo>
                  <a:lnTo>
                    <a:pt x="102009" y="24582"/>
                  </a:lnTo>
                  <a:lnTo>
                    <a:pt x="100473" y="22328"/>
                  </a:lnTo>
                  <a:lnTo>
                    <a:pt x="98834" y="20280"/>
                  </a:lnTo>
                  <a:lnTo>
                    <a:pt x="97093" y="18232"/>
                  </a:lnTo>
                  <a:lnTo>
                    <a:pt x="95250" y="16286"/>
                  </a:lnTo>
                  <a:lnTo>
                    <a:pt x="93304" y="14442"/>
                  </a:lnTo>
                  <a:lnTo>
                    <a:pt x="91255" y="12701"/>
                  </a:lnTo>
                  <a:lnTo>
                    <a:pt x="89105" y="11062"/>
                  </a:lnTo>
                  <a:lnTo>
                    <a:pt x="86954" y="9526"/>
                  </a:lnTo>
                  <a:lnTo>
                    <a:pt x="84701" y="7990"/>
                  </a:lnTo>
                  <a:lnTo>
                    <a:pt x="82345" y="6658"/>
                  </a:lnTo>
                  <a:lnTo>
                    <a:pt x="79989" y="5429"/>
                  </a:lnTo>
                  <a:lnTo>
                    <a:pt x="77531" y="4302"/>
                  </a:lnTo>
                  <a:lnTo>
                    <a:pt x="74971" y="3381"/>
                  </a:lnTo>
                  <a:lnTo>
                    <a:pt x="72410" y="2459"/>
                  </a:lnTo>
                  <a:lnTo>
                    <a:pt x="69747" y="1742"/>
                  </a:lnTo>
                  <a:lnTo>
                    <a:pt x="66982" y="1127"/>
                  </a:lnTo>
                  <a:lnTo>
                    <a:pt x="64319" y="615"/>
                  </a:lnTo>
                  <a:lnTo>
                    <a:pt x="61451" y="206"/>
                  </a:lnTo>
                  <a:lnTo>
                    <a:pt x="58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068875" y="238125"/>
              <a:ext cx="1590075" cy="1313550"/>
            </a:xfrm>
            <a:custGeom>
              <a:avLst/>
              <a:gdLst/>
              <a:ahLst/>
              <a:cxnLst/>
              <a:rect l="l" t="t" r="r" b="b"/>
              <a:pathLst>
                <a:path w="63603" h="52542" extrusionOk="0">
                  <a:moveTo>
                    <a:pt x="63602" y="0"/>
                  </a:moveTo>
                  <a:lnTo>
                    <a:pt x="59198" y="307"/>
                  </a:lnTo>
                  <a:lnTo>
                    <a:pt x="54794" y="819"/>
                  </a:lnTo>
                  <a:lnTo>
                    <a:pt x="50390" y="1536"/>
                  </a:lnTo>
                  <a:lnTo>
                    <a:pt x="46191" y="2458"/>
                  </a:lnTo>
                  <a:lnTo>
                    <a:pt x="41889" y="3482"/>
                  </a:lnTo>
                  <a:lnTo>
                    <a:pt x="37690" y="4711"/>
                  </a:lnTo>
                  <a:lnTo>
                    <a:pt x="33594" y="6145"/>
                  </a:lnTo>
                  <a:lnTo>
                    <a:pt x="29497" y="7784"/>
                  </a:lnTo>
                  <a:lnTo>
                    <a:pt x="25605" y="9525"/>
                  </a:lnTo>
                  <a:lnTo>
                    <a:pt x="21611" y="11369"/>
                  </a:lnTo>
                  <a:lnTo>
                    <a:pt x="17821" y="13519"/>
                  </a:lnTo>
                  <a:lnTo>
                    <a:pt x="14032" y="15773"/>
                  </a:lnTo>
                  <a:lnTo>
                    <a:pt x="10447" y="18128"/>
                  </a:lnTo>
                  <a:lnTo>
                    <a:pt x="6862" y="20689"/>
                  </a:lnTo>
                  <a:lnTo>
                    <a:pt x="3380" y="23454"/>
                  </a:lnTo>
                  <a:lnTo>
                    <a:pt x="0" y="26322"/>
                  </a:lnTo>
                  <a:lnTo>
                    <a:pt x="26219" y="52541"/>
                  </a:lnTo>
                  <a:lnTo>
                    <a:pt x="28165" y="50902"/>
                  </a:lnTo>
                  <a:lnTo>
                    <a:pt x="30214" y="49469"/>
                  </a:lnTo>
                  <a:lnTo>
                    <a:pt x="32262" y="48035"/>
                  </a:lnTo>
                  <a:lnTo>
                    <a:pt x="34413" y="46601"/>
                  </a:lnTo>
                  <a:lnTo>
                    <a:pt x="36564" y="45372"/>
                  </a:lnTo>
                  <a:lnTo>
                    <a:pt x="38817" y="44143"/>
                  </a:lnTo>
                  <a:lnTo>
                    <a:pt x="41070" y="43016"/>
                  </a:lnTo>
                  <a:lnTo>
                    <a:pt x="43426" y="41992"/>
                  </a:lnTo>
                  <a:lnTo>
                    <a:pt x="45781" y="41070"/>
                  </a:lnTo>
                  <a:lnTo>
                    <a:pt x="48239" y="40148"/>
                  </a:lnTo>
                  <a:lnTo>
                    <a:pt x="50698" y="39431"/>
                  </a:lnTo>
                  <a:lnTo>
                    <a:pt x="53258" y="38715"/>
                  </a:lnTo>
                  <a:lnTo>
                    <a:pt x="55716" y="38202"/>
                  </a:lnTo>
                  <a:lnTo>
                    <a:pt x="58379" y="37690"/>
                  </a:lnTo>
                  <a:lnTo>
                    <a:pt x="60939" y="37281"/>
                  </a:lnTo>
                  <a:lnTo>
                    <a:pt x="63602" y="36973"/>
                  </a:lnTo>
                  <a:lnTo>
                    <a:pt x="63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3966175" y="3011125"/>
              <a:ext cx="2465750" cy="2465750"/>
            </a:xfrm>
            <a:custGeom>
              <a:avLst/>
              <a:gdLst/>
              <a:ahLst/>
              <a:cxnLst/>
              <a:rect l="l" t="t" r="r" b="b"/>
              <a:pathLst>
                <a:path w="98630" h="98630" extrusionOk="0">
                  <a:moveTo>
                    <a:pt x="61657" y="0"/>
                  </a:moveTo>
                  <a:lnTo>
                    <a:pt x="61247" y="3073"/>
                  </a:lnTo>
                  <a:lnTo>
                    <a:pt x="60837" y="6043"/>
                  </a:lnTo>
                  <a:lnTo>
                    <a:pt x="60223" y="9013"/>
                  </a:lnTo>
                  <a:lnTo>
                    <a:pt x="59506" y="11881"/>
                  </a:lnTo>
                  <a:lnTo>
                    <a:pt x="58584" y="14749"/>
                  </a:lnTo>
                  <a:lnTo>
                    <a:pt x="57662" y="17514"/>
                  </a:lnTo>
                  <a:lnTo>
                    <a:pt x="56536" y="20279"/>
                  </a:lnTo>
                  <a:lnTo>
                    <a:pt x="55307" y="22942"/>
                  </a:lnTo>
                  <a:lnTo>
                    <a:pt x="54078" y="25605"/>
                  </a:lnTo>
                  <a:lnTo>
                    <a:pt x="52644" y="28165"/>
                  </a:lnTo>
                  <a:lnTo>
                    <a:pt x="51108" y="30624"/>
                  </a:lnTo>
                  <a:lnTo>
                    <a:pt x="49469" y="33082"/>
                  </a:lnTo>
                  <a:lnTo>
                    <a:pt x="47728" y="35437"/>
                  </a:lnTo>
                  <a:lnTo>
                    <a:pt x="45884" y="37690"/>
                  </a:lnTo>
                  <a:lnTo>
                    <a:pt x="43938" y="39841"/>
                  </a:lnTo>
                  <a:lnTo>
                    <a:pt x="41992" y="41992"/>
                  </a:lnTo>
                  <a:lnTo>
                    <a:pt x="39842" y="43938"/>
                  </a:lnTo>
                  <a:lnTo>
                    <a:pt x="37691" y="45884"/>
                  </a:lnTo>
                  <a:lnTo>
                    <a:pt x="35438" y="47728"/>
                  </a:lnTo>
                  <a:lnTo>
                    <a:pt x="33082" y="49469"/>
                  </a:lnTo>
                  <a:lnTo>
                    <a:pt x="30624" y="51107"/>
                  </a:lnTo>
                  <a:lnTo>
                    <a:pt x="28166" y="52644"/>
                  </a:lnTo>
                  <a:lnTo>
                    <a:pt x="25605" y="54078"/>
                  </a:lnTo>
                  <a:lnTo>
                    <a:pt x="22942" y="55409"/>
                  </a:lnTo>
                  <a:lnTo>
                    <a:pt x="20280" y="56536"/>
                  </a:lnTo>
                  <a:lnTo>
                    <a:pt x="17514" y="57662"/>
                  </a:lnTo>
                  <a:lnTo>
                    <a:pt x="14749" y="58584"/>
                  </a:lnTo>
                  <a:lnTo>
                    <a:pt x="11881" y="59506"/>
                  </a:lnTo>
                  <a:lnTo>
                    <a:pt x="9013" y="60223"/>
                  </a:lnTo>
                  <a:lnTo>
                    <a:pt x="6043" y="60837"/>
                  </a:lnTo>
                  <a:lnTo>
                    <a:pt x="3073" y="61247"/>
                  </a:lnTo>
                  <a:lnTo>
                    <a:pt x="1" y="61657"/>
                  </a:lnTo>
                  <a:lnTo>
                    <a:pt x="1" y="98630"/>
                  </a:lnTo>
                  <a:lnTo>
                    <a:pt x="4814" y="98220"/>
                  </a:lnTo>
                  <a:lnTo>
                    <a:pt x="9526" y="97606"/>
                  </a:lnTo>
                  <a:lnTo>
                    <a:pt x="14237" y="96889"/>
                  </a:lnTo>
                  <a:lnTo>
                    <a:pt x="18948" y="95865"/>
                  </a:lnTo>
                  <a:lnTo>
                    <a:pt x="23455" y="94636"/>
                  </a:lnTo>
                  <a:lnTo>
                    <a:pt x="27961" y="93202"/>
                  </a:lnTo>
                  <a:lnTo>
                    <a:pt x="32467" y="91563"/>
                  </a:lnTo>
                  <a:lnTo>
                    <a:pt x="36769" y="89720"/>
                  </a:lnTo>
                  <a:lnTo>
                    <a:pt x="41071" y="87671"/>
                  </a:lnTo>
                  <a:lnTo>
                    <a:pt x="45270" y="85418"/>
                  </a:lnTo>
                  <a:lnTo>
                    <a:pt x="49366" y="82960"/>
                  </a:lnTo>
                  <a:lnTo>
                    <a:pt x="53258" y="80399"/>
                  </a:lnTo>
                  <a:lnTo>
                    <a:pt x="57150" y="77634"/>
                  </a:lnTo>
                  <a:lnTo>
                    <a:pt x="60940" y="74561"/>
                  </a:lnTo>
                  <a:lnTo>
                    <a:pt x="64524" y="71386"/>
                  </a:lnTo>
                  <a:lnTo>
                    <a:pt x="68109" y="68109"/>
                  </a:lnTo>
                  <a:lnTo>
                    <a:pt x="71387" y="64524"/>
                  </a:lnTo>
                  <a:lnTo>
                    <a:pt x="74562" y="60940"/>
                  </a:lnTo>
                  <a:lnTo>
                    <a:pt x="77634" y="57150"/>
                  </a:lnTo>
                  <a:lnTo>
                    <a:pt x="80399" y="53361"/>
                  </a:lnTo>
                  <a:lnTo>
                    <a:pt x="82960" y="49366"/>
                  </a:lnTo>
                  <a:lnTo>
                    <a:pt x="85418" y="45270"/>
                  </a:lnTo>
                  <a:lnTo>
                    <a:pt x="87671" y="41070"/>
                  </a:lnTo>
                  <a:lnTo>
                    <a:pt x="89720" y="36769"/>
                  </a:lnTo>
                  <a:lnTo>
                    <a:pt x="91563" y="32467"/>
                  </a:lnTo>
                  <a:lnTo>
                    <a:pt x="93202" y="27961"/>
                  </a:lnTo>
                  <a:lnTo>
                    <a:pt x="94636" y="23454"/>
                  </a:lnTo>
                  <a:lnTo>
                    <a:pt x="95865" y="18948"/>
                  </a:lnTo>
                  <a:lnTo>
                    <a:pt x="96786" y="14236"/>
                  </a:lnTo>
                  <a:lnTo>
                    <a:pt x="97606" y="9525"/>
                  </a:lnTo>
                  <a:lnTo>
                    <a:pt x="98220" y="4814"/>
                  </a:lnTo>
                  <a:lnTo>
                    <a:pt x="98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3966175" y="238125"/>
              <a:ext cx="2465750" cy="2465750"/>
            </a:xfrm>
            <a:custGeom>
              <a:avLst/>
              <a:gdLst/>
              <a:ahLst/>
              <a:cxnLst/>
              <a:rect l="l" t="t" r="r" b="b"/>
              <a:pathLst>
                <a:path w="98630" h="98630" extrusionOk="0">
                  <a:moveTo>
                    <a:pt x="1" y="0"/>
                  </a:moveTo>
                  <a:lnTo>
                    <a:pt x="1" y="36973"/>
                  </a:lnTo>
                  <a:lnTo>
                    <a:pt x="3073" y="37383"/>
                  </a:lnTo>
                  <a:lnTo>
                    <a:pt x="6043" y="37793"/>
                  </a:lnTo>
                  <a:lnTo>
                    <a:pt x="9013" y="38407"/>
                  </a:lnTo>
                  <a:lnTo>
                    <a:pt x="11881" y="39124"/>
                  </a:lnTo>
                  <a:lnTo>
                    <a:pt x="14749" y="40046"/>
                  </a:lnTo>
                  <a:lnTo>
                    <a:pt x="17514" y="40968"/>
                  </a:lnTo>
                  <a:lnTo>
                    <a:pt x="20280" y="42094"/>
                  </a:lnTo>
                  <a:lnTo>
                    <a:pt x="22942" y="43221"/>
                  </a:lnTo>
                  <a:lnTo>
                    <a:pt x="25605" y="44552"/>
                  </a:lnTo>
                  <a:lnTo>
                    <a:pt x="28166" y="45986"/>
                  </a:lnTo>
                  <a:lnTo>
                    <a:pt x="30624" y="47523"/>
                  </a:lnTo>
                  <a:lnTo>
                    <a:pt x="33082" y="49161"/>
                  </a:lnTo>
                  <a:lnTo>
                    <a:pt x="35438" y="50902"/>
                  </a:lnTo>
                  <a:lnTo>
                    <a:pt x="37691" y="52746"/>
                  </a:lnTo>
                  <a:lnTo>
                    <a:pt x="39842" y="54692"/>
                  </a:lnTo>
                  <a:lnTo>
                    <a:pt x="41992" y="56638"/>
                  </a:lnTo>
                  <a:lnTo>
                    <a:pt x="43938" y="58789"/>
                  </a:lnTo>
                  <a:lnTo>
                    <a:pt x="45884" y="60940"/>
                  </a:lnTo>
                  <a:lnTo>
                    <a:pt x="47728" y="63193"/>
                  </a:lnTo>
                  <a:lnTo>
                    <a:pt x="49469" y="65548"/>
                  </a:lnTo>
                  <a:lnTo>
                    <a:pt x="51108" y="68006"/>
                  </a:lnTo>
                  <a:lnTo>
                    <a:pt x="52644" y="70465"/>
                  </a:lnTo>
                  <a:lnTo>
                    <a:pt x="54078" y="73025"/>
                  </a:lnTo>
                  <a:lnTo>
                    <a:pt x="55307" y="75688"/>
                  </a:lnTo>
                  <a:lnTo>
                    <a:pt x="56536" y="78351"/>
                  </a:lnTo>
                  <a:lnTo>
                    <a:pt x="57662" y="81116"/>
                  </a:lnTo>
                  <a:lnTo>
                    <a:pt x="58584" y="83881"/>
                  </a:lnTo>
                  <a:lnTo>
                    <a:pt x="59506" y="86749"/>
                  </a:lnTo>
                  <a:lnTo>
                    <a:pt x="60223" y="89617"/>
                  </a:lnTo>
                  <a:lnTo>
                    <a:pt x="60837" y="92587"/>
                  </a:lnTo>
                  <a:lnTo>
                    <a:pt x="61247" y="95557"/>
                  </a:lnTo>
                  <a:lnTo>
                    <a:pt x="61657" y="98630"/>
                  </a:lnTo>
                  <a:lnTo>
                    <a:pt x="98630" y="98630"/>
                  </a:lnTo>
                  <a:lnTo>
                    <a:pt x="98220" y="93816"/>
                  </a:lnTo>
                  <a:lnTo>
                    <a:pt x="97606" y="89105"/>
                  </a:lnTo>
                  <a:lnTo>
                    <a:pt x="96786" y="84394"/>
                  </a:lnTo>
                  <a:lnTo>
                    <a:pt x="95865" y="79682"/>
                  </a:lnTo>
                  <a:lnTo>
                    <a:pt x="94636" y="75176"/>
                  </a:lnTo>
                  <a:lnTo>
                    <a:pt x="93202" y="70669"/>
                  </a:lnTo>
                  <a:lnTo>
                    <a:pt x="91563" y="66163"/>
                  </a:lnTo>
                  <a:lnTo>
                    <a:pt x="89720" y="61861"/>
                  </a:lnTo>
                  <a:lnTo>
                    <a:pt x="87671" y="57560"/>
                  </a:lnTo>
                  <a:lnTo>
                    <a:pt x="85418" y="53360"/>
                  </a:lnTo>
                  <a:lnTo>
                    <a:pt x="82960" y="49264"/>
                  </a:lnTo>
                  <a:lnTo>
                    <a:pt x="80399" y="45269"/>
                  </a:lnTo>
                  <a:lnTo>
                    <a:pt x="77634" y="41480"/>
                  </a:lnTo>
                  <a:lnTo>
                    <a:pt x="74562" y="37690"/>
                  </a:lnTo>
                  <a:lnTo>
                    <a:pt x="71387" y="34106"/>
                  </a:lnTo>
                  <a:lnTo>
                    <a:pt x="68109" y="30521"/>
                  </a:lnTo>
                  <a:lnTo>
                    <a:pt x="64524" y="27244"/>
                  </a:lnTo>
                  <a:lnTo>
                    <a:pt x="60940" y="24069"/>
                  </a:lnTo>
                  <a:lnTo>
                    <a:pt x="57150" y="20996"/>
                  </a:lnTo>
                  <a:lnTo>
                    <a:pt x="53258" y="18231"/>
                  </a:lnTo>
                  <a:lnTo>
                    <a:pt x="49366" y="15670"/>
                  </a:lnTo>
                  <a:lnTo>
                    <a:pt x="45270" y="13212"/>
                  </a:lnTo>
                  <a:lnTo>
                    <a:pt x="41071" y="10959"/>
                  </a:lnTo>
                  <a:lnTo>
                    <a:pt x="36769" y="8910"/>
                  </a:lnTo>
                  <a:lnTo>
                    <a:pt x="32467" y="7067"/>
                  </a:lnTo>
                  <a:lnTo>
                    <a:pt x="27961" y="5428"/>
                  </a:lnTo>
                  <a:lnTo>
                    <a:pt x="23455" y="3994"/>
                  </a:lnTo>
                  <a:lnTo>
                    <a:pt x="18948" y="2765"/>
                  </a:lnTo>
                  <a:lnTo>
                    <a:pt x="14237" y="1741"/>
                  </a:lnTo>
                  <a:lnTo>
                    <a:pt x="9526" y="1024"/>
                  </a:lnTo>
                  <a:lnTo>
                    <a:pt x="4814" y="4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1188075" y="1113800"/>
              <a:ext cx="2470875" cy="4363075"/>
            </a:xfrm>
            <a:custGeom>
              <a:avLst/>
              <a:gdLst/>
              <a:ahLst/>
              <a:cxnLst/>
              <a:rect l="l" t="t" r="r" b="b"/>
              <a:pathLst>
                <a:path w="98835" h="174523" extrusionOk="0">
                  <a:moveTo>
                    <a:pt x="26527" y="0"/>
                  </a:moveTo>
                  <a:lnTo>
                    <a:pt x="23352" y="3688"/>
                  </a:lnTo>
                  <a:lnTo>
                    <a:pt x="20484" y="7477"/>
                  </a:lnTo>
                  <a:lnTo>
                    <a:pt x="17718" y="11369"/>
                  </a:lnTo>
                  <a:lnTo>
                    <a:pt x="15158" y="15363"/>
                  </a:lnTo>
                  <a:lnTo>
                    <a:pt x="12802" y="19460"/>
                  </a:lnTo>
                  <a:lnTo>
                    <a:pt x="10549" y="23659"/>
                  </a:lnTo>
                  <a:lnTo>
                    <a:pt x="8603" y="27961"/>
                  </a:lnTo>
                  <a:lnTo>
                    <a:pt x="6862" y="32365"/>
                  </a:lnTo>
                  <a:lnTo>
                    <a:pt x="5223" y="36769"/>
                  </a:lnTo>
                  <a:lnTo>
                    <a:pt x="3892" y="41378"/>
                  </a:lnTo>
                  <a:lnTo>
                    <a:pt x="2663" y="45884"/>
                  </a:lnTo>
                  <a:lnTo>
                    <a:pt x="1741" y="50596"/>
                  </a:lnTo>
                  <a:lnTo>
                    <a:pt x="1024" y="55307"/>
                  </a:lnTo>
                  <a:lnTo>
                    <a:pt x="410" y="60121"/>
                  </a:lnTo>
                  <a:lnTo>
                    <a:pt x="102" y="64934"/>
                  </a:lnTo>
                  <a:lnTo>
                    <a:pt x="0" y="69748"/>
                  </a:lnTo>
                  <a:lnTo>
                    <a:pt x="0" y="72411"/>
                  </a:lnTo>
                  <a:lnTo>
                    <a:pt x="102" y="74971"/>
                  </a:lnTo>
                  <a:lnTo>
                    <a:pt x="307" y="77634"/>
                  </a:lnTo>
                  <a:lnTo>
                    <a:pt x="512" y="80195"/>
                  </a:lnTo>
                  <a:lnTo>
                    <a:pt x="819" y="82755"/>
                  </a:lnTo>
                  <a:lnTo>
                    <a:pt x="1127" y="85316"/>
                  </a:lnTo>
                  <a:lnTo>
                    <a:pt x="1536" y="87876"/>
                  </a:lnTo>
                  <a:lnTo>
                    <a:pt x="2048" y="90437"/>
                  </a:lnTo>
                  <a:lnTo>
                    <a:pt x="2560" y="92895"/>
                  </a:lnTo>
                  <a:lnTo>
                    <a:pt x="3175" y="95353"/>
                  </a:lnTo>
                  <a:lnTo>
                    <a:pt x="3790" y="97913"/>
                  </a:lnTo>
                  <a:lnTo>
                    <a:pt x="4506" y="100371"/>
                  </a:lnTo>
                  <a:lnTo>
                    <a:pt x="5223" y="102727"/>
                  </a:lnTo>
                  <a:lnTo>
                    <a:pt x="6145" y="105185"/>
                  </a:lnTo>
                  <a:lnTo>
                    <a:pt x="6964" y="107541"/>
                  </a:lnTo>
                  <a:lnTo>
                    <a:pt x="7989" y="109896"/>
                  </a:lnTo>
                  <a:lnTo>
                    <a:pt x="8910" y="112252"/>
                  </a:lnTo>
                  <a:lnTo>
                    <a:pt x="10037" y="114608"/>
                  </a:lnTo>
                  <a:lnTo>
                    <a:pt x="11164" y="116861"/>
                  </a:lnTo>
                  <a:lnTo>
                    <a:pt x="12290" y="119217"/>
                  </a:lnTo>
                  <a:lnTo>
                    <a:pt x="13519" y="121367"/>
                  </a:lnTo>
                  <a:lnTo>
                    <a:pt x="14851" y="123621"/>
                  </a:lnTo>
                  <a:lnTo>
                    <a:pt x="16182" y="125771"/>
                  </a:lnTo>
                  <a:lnTo>
                    <a:pt x="17616" y="127922"/>
                  </a:lnTo>
                  <a:lnTo>
                    <a:pt x="19050" y="130073"/>
                  </a:lnTo>
                  <a:lnTo>
                    <a:pt x="20586" y="132121"/>
                  </a:lnTo>
                  <a:lnTo>
                    <a:pt x="22122" y="134170"/>
                  </a:lnTo>
                  <a:lnTo>
                    <a:pt x="23761" y="136218"/>
                  </a:lnTo>
                  <a:lnTo>
                    <a:pt x="25400" y="138267"/>
                  </a:lnTo>
                  <a:lnTo>
                    <a:pt x="27141" y="140213"/>
                  </a:lnTo>
                  <a:lnTo>
                    <a:pt x="28882" y="142056"/>
                  </a:lnTo>
                  <a:lnTo>
                    <a:pt x="30726" y="144002"/>
                  </a:lnTo>
                  <a:lnTo>
                    <a:pt x="34208" y="147279"/>
                  </a:lnTo>
                  <a:lnTo>
                    <a:pt x="37895" y="150454"/>
                  </a:lnTo>
                  <a:lnTo>
                    <a:pt x="41685" y="153527"/>
                  </a:lnTo>
                  <a:lnTo>
                    <a:pt x="45474" y="156292"/>
                  </a:lnTo>
                  <a:lnTo>
                    <a:pt x="49468" y="158853"/>
                  </a:lnTo>
                  <a:lnTo>
                    <a:pt x="53565" y="161311"/>
                  </a:lnTo>
                  <a:lnTo>
                    <a:pt x="57764" y="163564"/>
                  </a:lnTo>
                  <a:lnTo>
                    <a:pt x="62066" y="165613"/>
                  </a:lnTo>
                  <a:lnTo>
                    <a:pt x="66367" y="167456"/>
                  </a:lnTo>
                  <a:lnTo>
                    <a:pt x="70771" y="169095"/>
                  </a:lnTo>
                  <a:lnTo>
                    <a:pt x="75380" y="170529"/>
                  </a:lnTo>
                  <a:lnTo>
                    <a:pt x="79887" y="171758"/>
                  </a:lnTo>
                  <a:lnTo>
                    <a:pt x="84598" y="172782"/>
                  </a:lnTo>
                  <a:lnTo>
                    <a:pt x="89309" y="173499"/>
                  </a:lnTo>
                  <a:lnTo>
                    <a:pt x="94021" y="174113"/>
                  </a:lnTo>
                  <a:lnTo>
                    <a:pt x="98834" y="174523"/>
                  </a:lnTo>
                  <a:lnTo>
                    <a:pt x="98834" y="137550"/>
                  </a:lnTo>
                  <a:lnTo>
                    <a:pt x="95557" y="137140"/>
                  </a:lnTo>
                  <a:lnTo>
                    <a:pt x="92382" y="136628"/>
                  </a:lnTo>
                  <a:lnTo>
                    <a:pt x="89309" y="136013"/>
                  </a:lnTo>
                  <a:lnTo>
                    <a:pt x="86237" y="135194"/>
                  </a:lnTo>
                  <a:lnTo>
                    <a:pt x="83164" y="134272"/>
                  </a:lnTo>
                  <a:lnTo>
                    <a:pt x="80194" y="133146"/>
                  </a:lnTo>
                  <a:lnTo>
                    <a:pt x="77326" y="131917"/>
                  </a:lnTo>
                  <a:lnTo>
                    <a:pt x="74561" y="130585"/>
                  </a:lnTo>
                  <a:lnTo>
                    <a:pt x="71796" y="129151"/>
                  </a:lnTo>
                  <a:lnTo>
                    <a:pt x="69133" y="127615"/>
                  </a:lnTo>
                  <a:lnTo>
                    <a:pt x="66470" y="125874"/>
                  </a:lnTo>
                  <a:lnTo>
                    <a:pt x="64012" y="124030"/>
                  </a:lnTo>
                  <a:lnTo>
                    <a:pt x="61554" y="122187"/>
                  </a:lnTo>
                  <a:lnTo>
                    <a:pt x="59198" y="120138"/>
                  </a:lnTo>
                  <a:lnTo>
                    <a:pt x="57047" y="117988"/>
                  </a:lnTo>
                  <a:lnTo>
                    <a:pt x="54897" y="115734"/>
                  </a:lnTo>
                  <a:lnTo>
                    <a:pt x="52848" y="113481"/>
                  </a:lnTo>
                  <a:lnTo>
                    <a:pt x="50902" y="111023"/>
                  </a:lnTo>
                  <a:lnTo>
                    <a:pt x="49059" y="108565"/>
                  </a:lnTo>
                  <a:lnTo>
                    <a:pt x="47318" y="106004"/>
                  </a:lnTo>
                  <a:lnTo>
                    <a:pt x="45781" y="103342"/>
                  </a:lnTo>
                  <a:lnTo>
                    <a:pt x="44245" y="100576"/>
                  </a:lnTo>
                  <a:lnTo>
                    <a:pt x="42914" y="97708"/>
                  </a:lnTo>
                  <a:lnTo>
                    <a:pt x="41685" y="94841"/>
                  </a:lnTo>
                  <a:lnTo>
                    <a:pt x="40558" y="91871"/>
                  </a:lnTo>
                  <a:lnTo>
                    <a:pt x="39636" y="88900"/>
                  </a:lnTo>
                  <a:lnTo>
                    <a:pt x="38817" y="85828"/>
                  </a:lnTo>
                  <a:lnTo>
                    <a:pt x="38100" y="82755"/>
                  </a:lnTo>
                  <a:lnTo>
                    <a:pt x="37588" y="79580"/>
                  </a:lnTo>
                  <a:lnTo>
                    <a:pt x="37178" y="76303"/>
                  </a:lnTo>
                  <a:lnTo>
                    <a:pt x="36973" y="73025"/>
                  </a:lnTo>
                  <a:lnTo>
                    <a:pt x="36871" y="69748"/>
                  </a:lnTo>
                  <a:lnTo>
                    <a:pt x="36973" y="66675"/>
                  </a:lnTo>
                  <a:lnTo>
                    <a:pt x="37178" y="63603"/>
                  </a:lnTo>
                  <a:lnTo>
                    <a:pt x="37485" y="60633"/>
                  </a:lnTo>
                  <a:lnTo>
                    <a:pt x="37997" y="57663"/>
                  </a:lnTo>
                  <a:lnTo>
                    <a:pt x="38612" y="54692"/>
                  </a:lnTo>
                  <a:lnTo>
                    <a:pt x="39329" y="51825"/>
                  </a:lnTo>
                  <a:lnTo>
                    <a:pt x="40148" y="48957"/>
                  </a:lnTo>
                  <a:lnTo>
                    <a:pt x="41070" y="46192"/>
                  </a:lnTo>
                  <a:lnTo>
                    <a:pt x="42197" y="43426"/>
                  </a:lnTo>
                  <a:lnTo>
                    <a:pt x="43426" y="40763"/>
                  </a:lnTo>
                  <a:lnTo>
                    <a:pt x="44655" y="38203"/>
                  </a:lnTo>
                  <a:lnTo>
                    <a:pt x="46089" y="35642"/>
                  </a:lnTo>
                  <a:lnTo>
                    <a:pt x="47625" y="33184"/>
                  </a:lnTo>
                  <a:lnTo>
                    <a:pt x="49161" y="30726"/>
                  </a:lnTo>
                  <a:lnTo>
                    <a:pt x="50902" y="28473"/>
                  </a:lnTo>
                  <a:lnTo>
                    <a:pt x="52746" y="26220"/>
                  </a:lnTo>
                  <a:lnTo>
                    <a:pt x="26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cle Diagrams Theme for Marketing by Slidesgo">
  <a:themeElements>
    <a:clrScheme name="Simple Light">
      <a:dk1>
        <a:srgbClr val="FFFFFF"/>
      </a:dk1>
      <a:lt1>
        <a:srgbClr val="222222"/>
      </a:lt1>
      <a:dk2>
        <a:srgbClr val="F1E5D6"/>
      </a:dk2>
      <a:lt2>
        <a:srgbClr val="F35123"/>
      </a:lt2>
      <a:accent1>
        <a:srgbClr val="A0896B"/>
      </a:accent1>
      <a:accent2>
        <a:srgbClr val="3F3F3F"/>
      </a:accent2>
      <a:accent3>
        <a:srgbClr val="FA7E5B"/>
      </a:accent3>
      <a:accent4>
        <a:srgbClr val="705D45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732</Words>
  <Application>Microsoft Office PowerPoint</Application>
  <PresentationFormat>On-screen Show (16:9)</PresentationFormat>
  <Paragraphs>202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Space Mono</vt:lpstr>
      <vt:lpstr>Darker Grotesque SemiBold</vt:lpstr>
      <vt:lpstr>Sarabun</vt:lpstr>
      <vt:lpstr>Oswald</vt:lpstr>
      <vt:lpstr>Wingdings</vt:lpstr>
      <vt:lpstr>Be Vietnam Pro</vt:lpstr>
      <vt:lpstr>Roboto</vt:lpstr>
      <vt:lpstr>Inter</vt:lpstr>
      <vt:lpstr>Raleway</vt:lpstr>
      <vt:lpstr>Arial</vt:lpstr>
      <vt:lpstr>League Spartan</vt:lpstr>
      <vt:lpstr>Rubik</vt:lpstr>
      <vt:lpstr>Cycle Diagrams Theme for Marketing by Slidesgo</vt:lpstr>
      <vt:lpstr>MOBILE BASED ARCHIVAL AND RETRIEVAL OF MISSING OBJECTS USING IMAGE MATCHING</vt:lpstr>
      <vt:lpstr>OUTLINE</vt:lpstr>
      <vt:lpstr>INTRODUCTION AND DESCRIPTION</vt:lpstr>
      <vt:lpstr>ANALYSIS OF COLLECTED REQUIREMENT</vt:lpstr>
      <vt:lpstr>Must Have (core Funtionalities)</vt:lpstr>
      <vt:lpstr>Should Have (Additional features)</vt:lpstr>
      <vt:lpstr>Could Have </vt:lpstr>
      <vt:lpstr>System Requirement Specification</vt:lpstr>
      <vt:lpstr>Functional Requirements</vt:lpstr>
      <vt:lpstr>Non-Functional Requirements</vt:lpstr>
      <vt:lpstr>Non-Functional Requirements</vt:lpstr>
      <vt:lpstr>Non-Functional Requirements</vt:lpstr>
      <vt:lpstr>Non-Functional Requirements</vt:lpstr>
      <vt:lpstr>Monetization Strategy</vt:lpstr>
      <vt:lpstr>Marketing and User Acquisition </vt:lpstr>
      <vt:lpstr>STANDARDS</vt:lpstr>
      <vt:lpstr>Image Processing and Matching  </vt:lpstr>
      <vt:lpstr>Data Security and Privacy   </vt:lpstr>
      <vt:lpstr>Performance and Scalability    </vt:lpstr>
      <vt:lpstr>PowerPoint Presentation</vt:lpstr>
      <vt:lpstr>CONCLUSION   THANKS FOR YOUR KEEN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BASED ARCHIVAL AND RETRIEVAL OF MISSING OBJECTS USING IMAGE MATCHING</dc:title>
  <cp:lastModifiedBy>INDAH MBAH</cp:lastModifiedBy>
  <cp:revision>16</cp:revision>
  <dcterms:modified xsi:type="dcterms:W3CDTF">2024-05-13T19:23:29Z</dcterms:modified>
</cp:coreProperties>
</file>