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61" r:id="rId4"/>
    <p:sldId id="258" r:id="rId5"/>
    <p:sldId id="290" r:id="rId6"/>
    <p:sldId id="299" r:id="rId7"/>
    <p:sldId id="300" r:id="rId8"/>
    <p:sldId id="273" r:id="rId9"/>
    <p:sldId id="292" r:id="rId10"/>
    <p:sldId id="293" r:id="rId11"/>
    <p:sldId id="294" r:id="rId12"/>
    <p:sldId id="295" r:id="rId13"/>
    <p:sldId id="259" r:id="rId14"/>
    <p:sldId id="296" r:id="rId15"/>
    <p:sldId id="277" r:id="rId16"/>
    <p:sldId id="297" r:id="rId17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9"/>
      <p:bold r:id="rId20"/>
      <p:italic r:id="rId21"/>
      <p:boldItalic r:id="rId22"/>
    </p:embeddedFont>
    <p:embeddedFont>
      <p:font typeface="Fira Sans Extra Condensed SemiBold" panose="020B0604020202020204" charset="0"/>
      <p:regular r:id="rId23"/>
      <p:bold r:id="rId24"/>
      <p:italic r:id="rId25"/>
      <p:boldItalic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9" autoAdjust="0"/>
    <p:restoredTop sz="94660"/>
  </p:normalViewPr>
  <p:slideViewPr>
    <p:cSldViewPr snapToGrid="0">
      <p:cViewPr varScale="1">
        <p:scale>
          <a:sx n="91" d="100"/>
          <a:sy n="91" d="100"/>
        </p:scale>
        <p:origin x="8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14319bb1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14319bb1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7ae687167_0_1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7ae687167_0_1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840acf42f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7840acf42f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840acf42f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840acf42f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8729d97241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8729d97241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8729d97241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8729d97241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6858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840acf42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840acf42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8729d97241_0_9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8729d97241_0_9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6400" y="1531900"/>
            <a:ext cx="3351600" cy="16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6400" y="3196700"/>
            <a:ext cx="3351600" cy="4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-61914" y="1421562"/>
            <a:ext cx="5492194" cy="16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Archival and Retrieval of missing Items Using Image Matching (FindAm)</a:t>
            </a:r>
            <a:endParaRPr sz="4000" dirty="0"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287007" y="3911403"/>
            <a:ext cx="4603100" cy="4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Task 4: System modelling and Design</a:t>
            </a:r>
            <a:endParaRPr sz="2000" b="1" dirty="0"/>
          </a:p>
        </p:txBody>
      </p:sp>
      <p:grpSp>
        <p:nvGrpSpPr>
          <p:cNvPr id="57" name="Google Shape;57;p15"/>
          <p:cNvGrpSpPr/>
          <p:nvPr/>
        </p:nvGrpSpPr>
        <p:grpSpPr>
          <a:xfrm>
            <a:off x="5063203" y="1063945"/>
            <a:ext cx="3974549" cy="2797572"/>
            <a:chOff x="4354079" y="1172964"/>
            <a:chExt cx="3974549" cy="2797572"/>
          </a:xfrm>
        </p:grpSpPr>
        <p:sp>
          <p:nvSpPr>
            <p:cNvPr id="58" name="Google Shape;58;p15"/>
            <p:cNvSpPr/>
            <p:nvPr/>
          </p:nvSpPr>
          <p:spPr>
            <a:xfrm>
              <a:off x="4354079" y="3145666"/>
              <a:ext cx="2315949" cy="824870"/>
            </a:xfrm>
            <a:custGeom>
              <a:avLst/>
              <a:gdLst/>
              <a:ahLst/>
              <a:cxnLst/>
              <a:rect l="l" t="t" r="r" b="b"/>
              <a:pathLst>
                <a:path w="102193" h="36398" extrusionOk="0">
                  <a:moveTo>
                    <a:pt x="18194" y="0"/>
                  </a:moveTo>
                  <a:cubicBezTo>
                    <a:pt x="8145" y="0"/>
                    <a:pt x="1" y="8144"/>
                    <a:pt x="1" y="18193"/>
                  </a:cubicBezTo>
                  <a:cubicBezTo>
                    <a:pt x="1" y="28242"/>
                    <a:pt x="8145" y="36397"/>
                    <a:pt x="18194" y="36397"/>
                  </a:cubicBezTo>
                  <a:lnTo>
                    <a:pt x="102192" y="36397"/>
                  </a:lnTo>
                  <a:cubicBezTo>
                    <a:pt x="92143" y="36397"/>
                    <a:pt x="83999" y="28242"/>
                    <a:pt x="83999" y="18193"/>
                  </a:cubicBezTo>
                  <a:cubicBezTo>
                    <a:pt x="83999" y="8144"/>
                    <a:pt x="92143" y="0"/>
                    <a:pt x="102192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457200" tIns="91425" rIns="7315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6253922" y="3145666"/>
              <a:ext cx="824892" cy="824870"/>
            </a:xfrm>
            <a:custGeom>
              <a:avLst/>
              <a:gdLst/>
              <a:ahLst/>
              <a:cxnLst/>
              <a:rect l="l" t="t" r="r" b="b"/>
              <a:pathLst>
                <a:path w="36399" h="36398" extrusionOk="0">
                  <a:moveTo>
                    <a:pt x="18194" y="0"/>
                  </a:moveTo>
                  <a:cubicBezTo>
                    <a:pt x="8145" y="0"/>
                    <a:pt x="1" y="8144"/>
                    <a:pt x="1" y="18193"/>
                  </a:cubicBezTo>
                  <a:cubicBezTo>
                    <a:pt x="1" y="28242"/>
                    <a:pt x="8145" y="36397"/>
                    <a:pt x="18194" y="36397"/>
                  </a:cubicBezTo>
                  <a:cubicBezTo>
                    <a:pt x="28254" y="36397"/>
                    <a:pt x="36398" y="28242"/>
                    <a:pt x="36398" y="18193"/>
                  </a:cubicBezTo>
                  <a:cubicBezTo>
                    <a:pt x="36398" y="8144"/>
                    <a:pt x="28254" y="0"/>
                    <a:pt x="18194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6012702" y="2475944"/>
              <a:ext cx="2315926" cy="824892"/>
            </a:xfrm>
            <a:custGeom>
              <a:avLst/>
              <a:gdLst/>
              <a:ahLst/>
              <a:cxnLst/>
              <a:rect l="l" t="t" r="r" b="b"/>
              <a:pathLst>
                <a:path w="102192" h="36399" extrusionOk="0">
                  <a:moveTo>
                    <a:pt x="1" y="1"/>
                  </a:moveTo>
                  <a:cubicBezTo>
                    <a:pt x="10049" y="1"/>
                    <a:pt x="18193" y="8145"/>
                    <a:pt x="18193" y="18194"/>
                  </a:cubicBezTo>
                  <a:cubicBezTo>
                    <a:pt x="18193" y="28242"/>
                    <a:pt x="10049" y="36398"/>
                    <a:pt x="1" y="36398"/>
                  </a:cubicBezTo>
                  <a:lnTo>
                    <a:pt x="83999" y="36398"/>
                  </a:lnTo>
                  <a:cubicBezTo>
                    <a:pt x="94048" y="36398"/>
                    <a:pt x="102192" y="28242"/>
                    <a:pt x="102192" y="18194"/>
                  </a:cubicBezTo>
                  <a:cubicBezTo>
                    <a:pt x="102192" y="8145"/>
                    <a:pt x="94048" y="1"/>
                    <a:pt x="83999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731500" tIns="91425" rIns="4572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5603644" y="2475944"/>
              <a:ext cx="824892" cy="824892"/>
            </a:xfrm>
            <a:custGeom>
              <a:avLst/>
              <a:gdLst/>
              <a:ahLst/>
              <a:cxnLst/>
              <a:rect l="l" t="t" r="r" b="b"/>
              <a:pathLst>
                <a:path w="36399" h="36399" extrusionOk="0">
                  <a:moveTo>
                    <a:pt x="18193" y="1"/>
                  </a:moveTo>
                  <a:cubicBezTo>
                    <a:pt x="8145" y="1"/>
                    <a:pt x="1" y="8145"/>
                    <a:pt x="1" y="18194"/>
                  </a:cubicBezTo>
                  <a:cubicBezTo>
                    <a:pt x="1" y="28242"/>
                    <a:pt x="8145" y="36398"/>
                    <a:pt x="18193" y="36398"/>
                  </a:cubicBezTo>
                  <a:cubicBezTo>
                    <a:pt x="28242" y="36398"/>
                    <a:pt x="36398" y="28242"/>
                    <a:pt x="36398" y="18194"/>
                  </a:cubicBezTo>
                  <a:cubicBezTo>
                    <a:pt x="36398" y="8145"/>
                    <a:pt x="28242" y="1"/>
                    <a:pt x="18193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6012702" y="1172964"/>
              <a:ext cx="2315926" cy="824870"/>
            </a:xfrm>
            <a:custGeom>
              <a:avLst/>
              <a:gdLst/>
              <a:ahLst/>
              <a:cxnLst/>
              <a:rect l="l" t="t" r="r" b="b"/>
              <a:pathLst>
                <a:path w="102192" h="36398" extrusionOk="0">
                  <a:moveTo>
                    <a:pt x="1" y="1"/>
                  </a:moveTo>
                  <a:cubicBezTo>
                    <a:pt x="10049" y="1"/>
                    <a:pt x="18193" y="8145"/>
                    <a:pt x="18193" y="18193"/>
                  </a:cubicBezTo>
                  <a:cubicBezTo>
                    <a:pt x="18193" y="28242"/>
                    <a:pt x="10049" y="36398"/>
                    <a:pt x="1" y="36398"/>
                  </a:cubicBezTo>
                  <a:lnTo>
                    <a:pt x="83999" y="36398"/>
                  </a:lnTo>
                  <a:cubicBezTo>
                    <a:pt x="94048" y="36398"/>
                    <a:pt x="102192" y="28242"/>
                    <a:pt x="102192" y="18193"/>
                  </a:cubicBezTo>
                  <a:cubicBezTo>
                    <a:pt x="102192" y="8145"/>
                    <a:pt x="94048" y="1"/>
                    <a:pt x="83999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731500" tIns="91425" rIns="4572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5603644" y="1172964"/>
              <a:ext cx="824892" cy="824870"/>
            </a:xfrm>
            <a:custGeom>
              <a:avLst/>
              <a:gdLst/>
              <a:ahLst/>
              <a:cxnLst/>
              <a:rect l="l" t="t" r="r" b="b"/>
              <a:pathLst>
                <a:path w="36399" h="36398" extrusionOk="0">
                  <a:moveTo>
                    <a:pt x="18193" y="1"/>
                  </a:moveTo>
                  <a:cubicBezTo>
                    <a:pt x="8145" y="1"/>
                    <a:pt x="1" y="8145"/>
                    <a:pt x="1" y="18193"/>
                  </a:cubicBezTo>
                  <a:cubicBezTo>
                    <a:pt x="1" y="28242"/>
                    <a:pt x="8145" y="36398"/>
                    <a:pt x="18193" y="36398"/>
                  </a:cubicBezTo>
                  <a:cubicBezTo>
                    <a:pt x="28242" y="36398"/>
                    <a:pt x="36398" y="28242"/>
                    <a:pt x="36398" y="18193"/>
                  </a:cubicBezTo>
                  <a:cubicBezTo>
                    <a:pt x="36398" y="8145"/>
                    <a:pt x="28242" y="1"/>
                    <a:pt x="18193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354079" y="1822426"/>
              <a:ext cx="2315949" cy="824892"/>
            </a:xfrm>
            <a:custGeom>
              <a:avLst/>
              <a:gdLst/>
              <a:ahLst/>
              <a:cxnLst/>
              <a:rect l="l" t="t" r="r" b="b"/>
              <a:pathLst>
                <a:path w="102193" h="36399" extrusionOk="0">
                  <a:moveTo>
                    <a:pt x="18194" y="1"/>
                  </a:moveTo>
                  <a:cubicBezTo>
                    <a:pt x="8145" y="1"/>
                    <a:pt x="1" y="8145"/>
                    <a:pt x="1" y="18194"/>
                  </a:cubicBezTo>
                  <a:cubicBezTo>
                    <a:pt x="1" y="28243"/>
                    <a:pt x="8145" y="36398"/>
                    <a:pt x="18194" y="36398"/>
                  </a:cubicBezTo>
                  <a:lnTo>
                    <a:pt x="102192" y="36398"/>
                  </a:lnTo>
                  <a:cubicBezTo>
                    <a:pt x="92143" y="36398"/>
                    <a:pt x="83999" y="28243"/>
                    <a:pt x="83999" y="18194"/>
                  </a:cubicBezTo>
                  <a:cubicBezTo>
                    <a:pt x="83999" y="8145"/>
                    <a:pt x="92143" y="1"/>
                    <a:pt x="1021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457200" tIns="91425" rIns="7315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6253922" y="1822426"/>
              <a:ext cx="824892" cy="824892"/>
            </a:xfrm>
            <a:custGeom>
              <a:avLst/>
              <a:gdLst/>
              <a:ahLst/>
              <a:cxnLst/>
              <a:rect l="l" t="t" r="r" b="b"/>
              <a:pathLst>
                <a:path w="36399" h="36399" extrusionOk="0">
                  <a:moveTo>
                    <a:pt x="18194" y="1"/>
                  </a:moveTo>
                  <a:cubicBezTo>
                    <a:pt x="8145" y="1"/>
                    <a:pt x="1" y="8145"/>
                    <a:pt x="1" y="18194"/>
                  </a:cubicBezTo>
                  <a:cubicBezTo>
                    <a:pt x="1" y="28243"/>
                    <a:pt x="8145" y="36398"/>
                    <a:pt x="18194" y="36398"/>
                  </a:cubicBezTo>
                  <a:cubicBezTo>
                    <a:pt x="28254" y="36398"/>
                    <a:pt x="36398" y="28243"/>
                    <a:pt x="36398" y="18194"/>
                  </a:cubicBezTo>
                  <a:cubicBezTo>
                    <a:pt x="36398" y="8145"/>
                    <a:pt x="28254" y="1"/>
                    <a:pt x="18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5738737" y="1314595"/>
              <a:ext cx="1216795" cy="2513996"/>
            </a:xfrm>
            <a:custGeom>
              <a:avLst/>
              <a:gdLst/>
              <a:ahLst/>
              <a:cxnLst/>
              <a:rect l="l" t="t" r="r" b="b"/>
              <a:pathLst>
                <a:path w="53692" h="110932" extrusionOk="0">
                  <a:moveTo>
                    <a:pt x="12240" y="0"/>
                  </a:moveTo>
                  <a:cubicBezTo>
                    <a:pt x="5644" y="0"/>
                    <a:pt x="298" y="5346"/>
                    <a:pt x="286" y="11930"/>
                  </a:cubicBezTo>
                  <a:cubicBezTo>
                    <a:pt x="286" y="18312"/>
                    <a:pt x="5501" y="23694"/>
                    <a:pt x="11883" y="23884"/>
                  </a:cubicBezTo>
                  <a:lnTo>
                    <a:pt x="12038" y="23884"/>
                  </a:lnTo>
                  <a:cubicBezTo>
                    <a:pt x="16646" y="23956"/>
                    <a:pt x="21063" y="25670"/>
                    <a:pt x="24325" y="28933"/>
                  </a:cubicBezTo>
                  <a:lnTo>
                    <a:pt x="24480" y="29087"/>
                  </a:lnTo>
                  <a:cubicBezTo>
                    <a:pt x="27492" y="32100"/>
                    <a:pt x="29028" y="36219"/>
                    <a:pt x="28992" y="40482"/>
                  </a:cubicBezTo>
                  <a:cubicBezTo>
                    <a:pt x="28992" y="40517"/>
                    <a:pt x="28992" y="40565"/>
                    <a:pt x="28992" y="40601"/>
                  </a:cubicBezTo>
                  <a:cubicBezTo>
                    <a:pt x="28992" y="40624"/>
                    <a:pt x="28992" y="40648"/>
                    <a:pt x="28992" y="40660"/>
                  </a:cubicBezTo>
                  <a:cubicBezTo>
                    <a:pt x="29004" y="45077"/>
                    <a:pt x="27445" y="49340"/>
                    <a:pt x="24325" y="52447"/>
                  </a:cubicBezTo>
                  <a:lnTo>
                    <a:pt x="23932" y="52840"/>
                  </a:lnTo>
                  <a:cubicBezTo>
                    <a:pt x="21027" y="55757"/>
                    <a:pt x="17094" y="57513"/>
                    <a:pt x="12988" y="57513"/>
                  </a:cubicBezTo>
                  <a:cubicBezTo>
                    <a:pt x="12854" y="57513"/>
                    <a:pt x="12720" y="57511"/>
                    <a:pt x="12586" y="57508"/>
                  </a:cubicBezTo>
                  <a:cubicBezTo>
                    <a:pt x="12467" y="57502"/>
                    <a:pt x="12348" y="57499"/>
                    <a:pt x="12228" y="57499"/>
                  </a:cubicBezTo>
                  <a:cubicBezTo>
                    <a:pt x="12109" y="57499"/>
                    <a:pt x="11990" y="57502"/>
                    <a:pt x="11871" y="57508"/>
                  </a:cubicBezTo>
                  <a:cubicBezTo>
                    <a:pt x="5704" y="57686"/>
                    <a:pt x="572" y="62734"/>
                    <a:pt x="298" y="68902"/>
                  </a:cubicBezTo>
                  <a:cubicBezTo>
                    <a:pt x="1" y="75736"/>
                    <a:pt x="5454" y="81379"/>
                    <a:pt x="12228" y="81379"/>
                  </a:cubicBezTo>
                  <a:lnTo>
                    <a:pt x="12288" y="81379"/>
                  </a:lnTo>
                  <a:cubicBezTo>
                    <a:pt x="12321" y="81379"/>
                    <a:pt x="12353" y="81379"/>
                    <a:pt x="12386" y="81379"/>
                  </a:cubicBezTo>
                  <a:cubicBezTo>
                    <a:pt x="16114" y="81379"/>
                    <a:pt x="19729" y="82724"/>
                    <a:pt x="22373" y="85368"/>
                  </a:cubicBezTo>
                  <a:lnTo>
                    <a:pt x="23861" y="86856"/>
                  </a:lnTo>
                  <a:cubicBezTo>
                    <a:pt x="27159" y="90154"/>
                    <a:pt x="28861" y="94643"/>
                    <a:pt x="28992" y="99310"/>
                  </a:cubicBezTo>
                  <a:cubicBezTo>
                    <a:pt x="29004" y="99834"/>
                    <a:pt x="29052" y="100370"/>
                    <a:pt x="29135" y="100906"/>
                  </a:cubicBezTo>
                  <a:cubicBezTo>
                    <a:pt x="29945" y="106085"/>
                    <a:pt x="34184" y="110181"/>
                    <a:pt x="39387" y="110835"/>
                  </a:cubicBezTo>
                  <a:cubicBezTo>
                    <a:pt x="39906" y="110900"/>
                    <a:pt x="40420" y="110932"/>
                    <a:pt x="40927" y="110932"/>
                  </a:cubicBezTo>
                  <a:cubicBezTo>
                    <a:pt x="48036" y="110932"/>
                    <a:pt x="53692" y="104720"/>
                    <a:pt x="52769" y="97429"/>
                  </a:cubicBezTo>
                  <a:cubicBezTo>
                    <a:pt x="52102" y="92214"/>
                    <a:pt x="47959" y="87964"/>
                    <a:pt x="42768" y="87190"/>
                  </a:cubicBezTo>
                  <a:cubicBezTo>
                    <a:pt x="42232" y="87106"/>
                    <a:pt x="41708" y="87071"/>
                    <a:pt x="41184" y="87059"/>
                  </a:cubicBezTo>
                  <a:cubicBezTo>
                    <a:pt x="36470" y="86952"/>
                    <a:pt x="31921" y="85261"/>
                    <a:pt x="28588" y="81915"/>
                  </a:cubicBezTo>
                  <a:lnTo>
                    <a:pt x="28052" y="81391"/>
                  </a:lnTo>
                  <a:cubicBezTo>
                    <a:pt x="25182" y="78510"/>
                    <a:pt x="23789" y="74498"/>
                    <a:pt x="24135" y="70450"/>
                  </a:cubicBezTo>
                  <a:cubicBezTo>
                    <a:pt x="24159" y="70116"/>
                    <a:pt x="24170" y="69783"/>
                    <a:pt x="24170" y="69438"/>
                  </a:cubicBezTo>
                  <a:cubicBezTo>
                    <a:pt x="24170" y="69414"/>
                    <a:pt x="24170" y="69402"/>
                    <a:pt x="24170" y="69378"/>
                  </a:cubicBezTo>
                  <a:cubicBezTo>
                    <a:pt x="24147" y="64985"/>
                    <a:pt x="25718" y="60722"/>
                    <a:pt x="28826" y="57615"/>
                  </a:cubicBezTo>
                  <a:lnTo>
                    <a:pt x="29231" y="57210"/>
                  </a:lnTo>
                  <a:cubicBezTo>
                    <a:pt x="32148" y="54293"/>
                    <a:pt x="36081" y="52537"/>
                    <a:pt x="40186" y="52537"/>
                  </a:cubicBezTo>
                  <a:cubicBezTo>
                    <a:pt x="40320" y="52537"/>
                    <a:pt x="40455" y="52539"/>
                    <a:pt x="40589" y="52543"/>
                  </a:cubicBezTo>
                  <a:lnTo>
                    <a:pt x="41292" y="52543"/>
                  </a:lnTo>
                  <a:cubicBezTo>
                    <a:pt x="47459" y="52352"/>
                    <a:pt x="52591" y="47304"/>
                    <a:pt x="52853" y="41136"/>
                  </a:cubicBezTo>
                  <a:cubicBezTo>
                    <a:pt x="53150" y="34302"/>
                    <a:pt x="47697" y="28659"/>
                    <a:pt x="40923" y="28659"/>
                  </a:cubicBezTo>
                  <a:cubicBezTo>
                    <a:pt x="40827" y="28659"/>
                    <a:pt x="40720" y="28659"/>
                    <a:pt x="40625" y="28671"/>
                  </a:cubicBezTo>
                  <a:cubicBezTo>
                    <a:pt x="40491" y="28674"/>
                    <a:pt x="40358" y="28676"/>
                    <a:pt x="40225" y="28676"/>
                  </a:cubicBezTo>
                  <a:cubicBezTo>
                    <a:pt x="36105" y="28676"/>
                    <a:pt x="32137" y="27076"/>
                    <a:pt x="29219" y="24158"/>
                  </a:cubicBezTo>
                  <a:cubicBezTo>
                    <a:pt x="25933" y="20884"/>
                    <a:pt x="24230" y="16431"/>
                    <a:pt x="24170" y="11800"/>
                  </a:cubicBezTo>
                  <a:cubicBezTo>
                    <a:pt x="24170" y="11740"/>
                    <a:pt x="24170" y="11692"/>
                    <a:pt x="24170" y="11645"/>
                  </a:cubicBezTo>
                  <a:cubicBezTo>
                    <a:pt x="24016" y="5251"/>
                    <a:pt x="18634" y="12"/>
                    <a:pt x="122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6514404" y="3595560"/>
              <a:ext cx="305948" cy="130455"/>
            </a:xfrm>
            <a:custGeom>
              <a:avLst/>
              <a:gdLst/>
              <a:ahLst/>
              <a:cxnLst/>
              <a:rect l="l" t="t" r="r" b="b"/>
              <a:pathLst>
                <a:path w="11555" h="4927" extrusionOk="0">
                  <a:moveTo>
                    <a:pt x="3679" y="2028"/>
                  </a:moveTo>
                  <a:cubicBezTo>
                    <a:pt x="3931" y="2028"/>
                    <a:pt x="4088" y="2217"/>
                    <a:pt x="4088" y="2469"/>
                  </a:cubicBezTo>
                  <a:cubicBezTo>
                    <a:pt x="4088" y="2721"/>
                    <a:pt x="3868" y="2878"/>
                    <a:pt x="3679" y="2878"/>
                  </a:cubicBezTo>
                  <a:cubicBezTo>
                    <a:pt x="3458" y="2878"/>
                    <a:pt x="3238" y="2658"/>
                    <a:pt x="3238" y="2469"/>
                  </a:cubicBezTo>
                  <a:cubicBezTo>
                    <a:pt x="3238" y="2185"/>
                    <a:pt x="3458" y="2028"/>
                    <a:pt x="3679" y="2028"/>
                  </a:cubicBezTo>
                  <a:close/>
                  <a:moveTo>
                    <a:pt x="7806" y="1618"/>
                  </a:moveTo>
                  <a:cubicBezTo>
                    <a:pt x="8278" y="1618"/>
                    <a:pt x="8656" y="1965"/>
                    <a:pt x="8656" y="2437"/>
                  </a:cubicBezTo>
                  <a:cubicBezTo>
                    <a:pt x="8656" y="2910"/>
                    <a:pt x="8278" y="3256"/>
                    <a:pt x="7806" y="3256"/>
                  </a:cubicBezTo>
                  <a:cubicBezTo>
                    <a:pt x="7333" y="3256"/>
                    <a:pt x="6987" y="2910"/>
                    <a:pt x="6987" y="2437"/>
                  </a:cubicBezTo>
                  <a:cubicBezTo>
                    <a:pt x="6987" y="1965"/>
                    <a:pt x="7333" y="1618"/>
                    <a:pt x="7806" y="1618"/>
                  </a:cubicBezTo>
                  <a:close/>
                  <a:moveTo>
                    <a:pt x="5348" y="2878"/>
                  </a:moveTo>
                  <a:cubicBezTo>
                    <a:pt x="5569" y="2878"/>
                    <a:pt x="5758" y="3067"/>
                    <a:pt x="5758" y="3256"/>
                  </a:cubicBezTo>
                  <a:cubicBezTo>
                    <a:pt x="5758" y="3509"/>
                    <a:pt x="5569" y="3698"/>
                    <a:pt x="5348" y="3698"/>
                  </a:cubicBezTo>
                  <a:cubicBezTo>
                    <a:pt x="5096" y="3698"/>
                    <a:pt x="4907" y="3509"/>
                    <a:pt x="4907" y="3256"/>
                  </a:cubicBezTo>
                  <a:cubicBezTo>
                    <a:pt x="4907" y="3004"/>
                    <a:pt x="5096" y="2878"/>
                    <a:pt x="5348" y="2878"/>
                  </a:cubicBezTo>
                  <a:close/>
                  <a:moveTo>
                    <a:pt x="8249" y="1"/>
                  </a:moveTo>
                  <a:cubicBezTo>
                    <a:pt x="6319" y="1"/>
                    <a:pt x="5400" y="1530"/>
                    <a:pt x="3381" y="1530"/>
                  </a:cubicBezTo>
                  <a:cubicBezTo>
                    <a:pt x="2909" y="1530"/>
                    <a:pt x="2377" y="1447"/>
                    <a:pt x="1757" y="1240"/>
                  </a:cubicBezTo>
                  <a:lnTo>
                    <a:pt x="560" y="2973"/>
                  </a:lnTo>
                  <a:cubicBezTo>
                    <a:pt x="0" y="3812"/>
                    <a:pt x="544" y="4927"/>
                    <a:pt x="1557" y="4927"/>
                  </a:cubicBezTo>
                  <a:cubicBezTo>
                    <a:pt x="1571" y="4927"/>
                    <a:pt x="1585" y="4927"/>
                    <a:pt x="1599" y="4926"/>
                  </a:cubicBezTo>
                  <a:lnTo>
                    <a:pt x="9980" y="4926"/>
                  </a:lnTo>
                  <a:cubicBezTo>
                    <a:pt x="10956" y="4926"/>
                    <a:pt x="11555" y="3761"/>
                    <a:pt x="11019" y="2941"/>
                  </a:cubicBezTo>
                  <a:lnTo>
                    <a:pt x="9003" y="75"/>
                  </a:lnTo>
                  <a:cubicBezTo>
                    <a:pt x="8734" y="24"/>
                    <a:pt x="8484" y="1"/>
                    <a:pt x="8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6575091" y="3389803"/>
              <a:ext cx="170197" cy="224582"/>
            </a:xfrm>
            <a:custGeom>
              <a:avLst/>
              <a:gdLst/>
              <a:ahLst/>
              <a:cxnLst/>
              <a:rect l="l" t="t" r="r" b="b"/>
              <a:pathLst>
                <a:path w="6428" h="8482" extrusionOk="0">
                  <a:moveTo>
                    <a:pt x="1891" y="1"/>
                  </a:moveTo>
                  <a:cubicBezTo>
                    <a:pt x="1229" y="1"/>
                    <a:pt x="694" y="568"/>
                    <a:pt x="694" y="1261"/>
                  </a:cubicBezTo>
                  <a:cubicBezTo>
                    <a:pt x="694" y="1828"/>
                    <a:pt x="1040" y="2238"/>
                    <a:pt x="1513" y="2395"/>
                  </a:cubicBezTo>
                  <a:lnTo>
                    <a:pt x="1513" y="5829"/>
                  </a:lnTo>
                  <a:cubicBezTo>
                    <a:pt x="1481" y="6459"/>
                    <a:pt x="1072" y="6774"/>
                    <a:pt x="0" y="8318"/>
                  </a:cubicBezTo>
                  <a:cubicBezTo>
                    <a:pt x="441" y="8433"/>
                    <a:pt x="822" y="8482"/>
                    <a:pt x="1162" y="8482"/>
                  </a:cubicBezTo>
                  <a:cubicBezTo>
                    <a:pt x="3061" y="8482"/>
                    <a:pt x="3671" y="6963"/>
                    <a:pt x="6049" y="6963"/>
                  </a:cubicBezTo>
                  <a:lnTo>
                    <a:pt x="6112" y="6963"/>
                  </a:lnTo>
                  <a:cubicBezTo>
                    <a:pt x="5829" y="6585"/>
                    <a:pt x="5608" y="6333"/>
                    <a:pt x="5608" y="5861"/>
                  </a:cubicBezTo>
                  <a:lnTo>
                    <a:pt x="5608" y="2458"/>
                  </a:lnTo>
                  <a:cubicBezTo>
                    <a:pt x="6081" y="2301"/>
                    <a:pt x="6427" y="1828"/>
                    <a:pt x="6427" y="1261"/>
                  </a:cubicBezTo>
                  <a:cubicBezTo>
                    <a:pt x="6427" y="599"/>
                    <a:pt x="5892" y="1"/>
                    <a:pt x="51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5896086" y="1418009"/>
              <a:ext cx="241951" cy="241104"/>
            </a:xfrm>
            <a:custGeom>
              <a:avLst/>
              <a:gdLst/>
              <a:ahLst/>
              <a:cxnLst/>
              <a:rect l="l" t="t" r="r" b="b"/>
              <a:pathLst>
                <a:path w="9138" h="9106" extrusionOk="0">
                  <a:moveTo>
                    <a:pt x="4097" y="1292"/>
                  </a:moveTo>
                  <a:cubicBezTo>
                    <a:pt x="4349" y="1292"/>
                    <a:pt x="4538" y="1450"/>
                    <a:pt x="4538" y="1702"/>
                  </a:cubicBezTo>
                  <a:cubicBezTo>
                    <a:pt x="4538" y="1922"/>
                    <a:pt x="4349" y="2111"/>
                    <a:pt x="4160" y="2111"/>
                  </a:cubicBezTo>
                  <a:cubicBezTo>
                    <a:pt x="2994" y="2111"/>
                    <a:pt x="2112" y="3056"/>
                    <a:pt x="2049" y="4222"/>
                  </a:cubicBezTo>
                  <a:cubicBezTo>
                    <a:pt x="2049" y="4443"/>
                    <a:pt x="1860" y="4600"/>
                    <a:pt x="1639" y="4600"/>
                  </a:cubicBezTo>
                  <a:cubicBezTo>
                    <a:pt x="1387" y="4600"/>
                    <a:pt x="1198" y="4411"/>
                    <a:pt x="1198" y="4222"/>
                  </a:cubicBezTo>
                  <a:cubicBezTo>
                    <a:pt x="1198" y="2584"/>
                    <a:pt x="2490" y="1324"/>
                    <a:pt x="4097" y="1292"/>
                  </a:cubicBezTo>
                  <a:close/>
                  <a:moveTo>
                    <a:pt x="4569" y="0"/>
                  </a:moveTo>
                  <a:cubicBezTo>
                    <a:pt x="2049" y="0"/>
                    <a:pt x="1" y="2048"/>
                    <a:pt x="1" y="4569"/>
                  </a:cubicBezTo>
                  <a:cubicBezTo>
                    <a:pt x="1" y="6207"/>
                    <a:pt x="946" y="7688"/>
                    <a:pt x="2332" y="8475"/>
                  </a:cubicBezTo>
                  <a:cubicBezTo>
                    <a:pt x="2458" y="8507"/>
                    <a:pt x="2521" y="8664"/>
                    <a:pt x="2521" y="8822"/>
                  </a:cubicBezTo>
                  <a:lnTo>
                    <a:pt x="2521" y="9105"/>
                  </a:lnTo>
                  <a:lnTo>
                    <a:pt x="6680" y="9105"/>
                  </a:lnTo>
                  <a:lnTo>
                    <a:pt x="6680" y="8822"/>
                  </a:lnTo>
                  <a:cubicBezTo>
                    <a:pt x="6680" y="8696"/>
                    <a:pt x="6743" y="8570"/>
                    <a:pt x="6900" y="8507"/>
                  </a:cubicBezTo>
                  <a:cubicBezTo>
                    <a:pt x="8255" y="7719"/>
                    <a:pt x="9137" y="6270"/>
                    <a:pt x="9137" y="4569"/>
                  </a:cubicBezTo>
                  <a:cubicBezTo>
                    <a:pt x="9137" y="2048"/>
                    <a:pt x="7089" y="32"/>
                    <a:pt x="45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5961988" y="1680772"/>
              <a:ext cx="109299" cy="71754"/>
            </a:xfrm>
            <a:custGeom>
              <a:avLst/>
              <a:gdLst/>
              <a:ahLst/>
              <a:cxnLst/>
              <a:rect l="l" t="t" r="r" b="b"/>
              <a:pathLst>
                <a:path w="4128" h="2710" extrusionOk="0">
                  <a:moveTo>
                    <a:pt x="1" y="0"/>
                  </a:moveTo>
                  <a:lnTo>
                    <a:pt x="1" y="662"/>
                  </a:lnTo>
                  <a:cubicBezTo>
                    <a:pt x="1" y="1198"/>
                    <a:pt x="410" y="1702"/>
                    <a:pt x="883" y="1859"/>
                  </a:cubicBezTo>
                  <a:cubicBezTo>
                    <a:pt x="1040" y="2363"/>
                    <a:pt x="1513" y="2710"/>
                    <a:pt x="2049" y="2710"/>
                  </a:cubicBezTo>
                  <a:cubicBezTo>
                    <a:pt x="2647" y="2710"/>
                    <a:pt x="3120" y="2363"/>
                    <a:pt x="3277" y="1859"/>
                  </a:cubicBezTo>
                  <a:cubicBezTo>
                    <a:pt x="3781" y="1702"/>
                    <a:pt x="4128" y="1198"/>
                    <a:pt x="4128" y="662"/>
                  </a:cubicBezTo>
                  <a:lnTo>
                    <a:pt x="41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6492307" y="2066997"/>
              <a:ext cx="347888" cy="335629"/>
            </a:xfrm>
            <a:custGeom>
              <a:avLst/>
              <a:gdLst/>
              <a:ahLst/>
              <a:cxnLst/>
              <a:rect l="l" t="t" r="r" b="b"/>
              <a:pathLst>
                <a:path w="13139" h="12676" extrusionOk="0">
                  <a:moveTo>
                    <a:pt x="7184" y="1702"/>
                  </a:moveTo>
                  <a:cubicBezTo>
                    <a:pt x="7909" y="1702"/>
                    <a:pt x="8444" y="2237"/>
                    <a:pt x="8444" y="2962"/>
                  </a:cubicBezTo>
                  <a:cubicBezTo>
                    <a:pt x="8444" y="3623"/>
                    <a:pt x="7877" y="4222"/>
                    <a:pt x="7184" y="4222"/>
                  </a:cubicBezTo>
                  <a:cubicBezTo>
                    <a:pt x="6491" y="4222"/>
                    <a:pt x="5955" y="3655"/>
                    <a:pt x="5955" y="2962"/>
                  </a:cubicBezTo>
                  <a:cubicBezTo>
                    <a:pt x="5955" y="2237"/>
                    <a:pt x="6491" y="1702"/>
                    <a:pt x="7184" y="1702"/>
                  </a:cubicBezTo>
                  <a:close/>
                  <a:moveTo>
                    <a:pt x="3813" y="2521"/>
                  </a:moveTo>
                  <a:cubicBezTo>
                    <a:pt x="4506" y="2521"/>
                    <a:pt x="5073" y="3056"/>
                    <a:pt x="5073" y="3781"/>
                  </a:cubicBezTo>
                  <a:cubicBezTo>
                    <a:pt x="5073" y="4474"/>
                    <a:pt x="4506" y="5041"/>
                    <a:pt x="3813" y="5041"/>
                  </a:cubicBezTo>
                  <a:cubicBezTo>
                    <a:pt x="3088" y="5041"/>
                    <a:pt x="2553" y="4474"/>
                    <a:pt x="2553" y="3781"/>
                  </a:cubicBezTo>
                  <a:cubicBezTo>
                    <a:pt x="2521" y="3056"/>
                    <a:pt x="3088" y="2521"/>
                    <a:pt x="3813" y="2521"/>
                  </a:cubicBezTo>
                  <a:close/>
                  <a:moveTo>
                    <a:pt x="2931" y="5892"/>
                  </a:moveTo>
                  <a:cubicBezTo>
                    <a:pt x="3656" y="5892"/>
                    <a:pt x="4191" y="6459"/>
                    <a:pt x="4191" y="7152"/>
                  </a:cubicBezTo>
                  <a:cubicBezTo>
                    <a:pt x="4191" y="7877"/>
                    <a:pt x="3656" y="8412"/>
                    <a:pt x="2931" y="8412"/>
                  </a:cubicBezTo>
                  <a:cubicBezTo>
                    <a:pt x="2238" y="8412"/>
                    <a:pt x="1671" y="7877"/>
                    <a:pt x="1671" y="7152"/>
                  </a:cubicBezTo>
                  <a:cubicBezTo>
                    <a:pt x="1671" y="6459"/>
                    <a:pt x="2238" y="5892"/>
                    <a:pt x="2931" y="5892"/>
                  </a:cubicBezTo>
                  <a:close/>
                  <a:moveTo>
                    <a:pt x="5514" y="8475"/>
                  </a:moveTo>
                  <a:cubicBezTo>
                    <a:pt x="6207" y="8475"/>
                    <a:pt x="6775" y="9011"/>
                    <a:pt x="6775" y="9735"/>
                  </a:cubicBezTo>
                  <a:cubicBezTo>
                    <a:pt x="6775" y="10397"/>
                    <a:pt x="6176" y="10996"/>
                    <a:pt x="5514" y="10996"/>
                  </a:cubicBezTo>
                  <a:cubicBezTo>
                    <a:pt x="4790" y="10996"/>
                    <a:pt x="4254" y="10429"/>
                    <a:pt x="4254" y="9735"/>
                  </a:cubicBezTo>
                  <a:cubicBezTo>
                    <a:pt x="4254" y="9011"/>
                    <a:pt x="4790" y="8475"/>
                    <a:pt x="5514" y="8475"/>
                  </a:cubicBezTo>
                  <a:close/>
                  <a:moveTo>
                    <a:pt x="6333" y="0"/>
                  </a:moveTo>
                  <a:cubicBezTo>
                    <a:pt x="2836" y="0"/>
                    <a:pt x="1" y="2836"/>
                    <a:pt x="1" y="6333"/>
                  </a:cubicBezTo>
                  <a:cubicBezTo>
                    <a:pt x="1" y="9420"/>
                    <a:pt x="2143" y="11878"/>
                    <a:pt x="4916" y="12508"/>
                  </a:cubicBezTo>
                  <a:cubicBezTo>
                    <a:pt x="5408" y="12621"/>
                    <a:pt x="5838" y="12675"/>
                    <a:pt x="6211" y="12675"/>
                  </a:cubicBezTo>
                  <a:cubicBezTo>
                    <a:pt x="7914" y="12675"/>
                    <a:pt x="8444" y="11545"/>
                    <a:pt x="8444" y="9735"/>
                  </a:cubicBezTo>
                  <a:cubicBezTo>
                    <a:pt x="8444" y="9011"/>
                    <a:pt x="9011" y="8475"/>
                    <a:pt x="9705" y="8475"/>
                  </a:cubicBezTo>
                  <a:cubicBezTo>
                    <a:pt x="11878" y="8475"/>
                    <a:pt x="13139" y="7719"/>
                    <a:pt x="12508" y="4915"/>
                  </a:cubicBezTo>
                  <a:cubicBezTo>
                    <a:pt x="11878" y="2206"/>
                    <a:pt x="9452" y="0"/>
                    <a:pt x="63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5851089" y="2720311"/>
              <a:ext cx="100959" cy="163075"/>
            </a:xfrm>
            <a:custGeom>
              <a:avLst/>
              <a:gdLst/>
              <a:ahLst/>
              <a:cxnLst/>
              <a:rect l="l" t="t" r="r" b="b"/>
              <a:pathLst>
                <a:path w="3813" h="6159" extrusionOk="0">
                  <a:moveTo>
                    <a:pt x="1698" y="1"/>
                  </a:moveTo>
                  <a:cubicBezTo>
                    <a:pt x="1520" y="1"/>
                    <a:pt x="1373" y="138"/>
                    <a:pt x="1293" y="299"/>
                  </a:cubicBezTo>
                  <a:lnTo>
                    <a:pt x="1" y="5119"/>
                  </a:lnTo>
                  <a:cubicBezTo>
                    <a:pt x="1" y="5308"/>
                    <a:pt x="127" y="5528"/>
                    <a:pt x="316" y="5623"/>
                  </a:cubicBezTo>
                  <a:lnTo>
                    <a:pt x="2332" y="6158"/>
                  </a:lnTo>
                  <a:cubicBezTo>
                    <a:pt x="3277" y="2630"/>
                    <a:pt x="2868" y="4111"/>
                    <a:pt x="3813" y="582"/>
                  </a:cubicBezTo>
                  <a:lnTo>
                    <a:pt x="1797" y="15"/>
                  </a:lnTo>
                  <a:cubicBezTo>
                    <a:pt x="1763" y="5"/>
                    <a:pt x="1730" y="1"/>
                    <a:pt x="16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5912835" y="2762411"/>
              <a:ext cx="229401" cy="293688"/>
            </a:xfrm>
            <a:custGeom>
              <a:avLst/>
              <a:gdLst/>
              <a:ahLst/>
              <a:cxnLst/>
              <a:rect l="l" t="t" r="r" b="b"/>
              <a:pathLst>
                <a:path w="8664" h="11092" extrusionOk="0">
                  <a:moveTo>
                    <a:pt x="4348" y="3466"/>
                  </a:moveTo>
                  <a:cubicBezTo>
                    <a:pt x="4820" y="3466"/>
                    <a:pt x="5199" y="3844"/>
                    <a:pt x="5199" y="4316"/>
                  </a:cubicBezTo>
                  <a:cubicBezTo>
                    <a:pt x="5199" y="4789"/>
                    <a:pt x="4820" y="5136"/>
                    <a:pt x="4348" y="5136"/>
                  </a:cubicBezTo>
                  <a:cubicBezTo>
                    <a:pt x="3907" y="5136"/>
                    <a:pt x="3529" y="4789"/>
                    <a:pt x="3529" y="4316"/>
                  </a:cubicBezTo>
                  <a:cubicBezTo>
                    <a:pt x="3529" y="3875"/>
                    <a:pt x="3875" y="3466"/>
                    <a:pt x="4348" y="3466"/>
                  </a:cubicBezTo>
                  <a:close/>
                  <a:moveTo>
                    <a:pt x="5104" y="5766"/>
                  </a:moveTo>
                  <a:lnTo>
                    <a:pt x="6081" y="7624"/>
                  </a:lnTo>
                  <a:lnTo>
                    <a:pt x="2615" y="7624"/>
                  </a:lnTo>
                  <a:lnTo>
                    <a:pt x="3560" y="5766"/>
                  </a:lnTo>
                  <a:cubicBezTo>
                    <a:pt x="3812" y="5892"/>
                    <a:pt x="4096" y="5955"/>
                    <a:pt x="4348" y="5955"/>
                  </a:cubicBezTo>
                  <a:cubicBezTo>
                    <a:pt x="4631" y="5955"/>
                    <a:pt x="4883" y="5892"/>
                    <a:pt x="5104" y="5766"/>
                  </a:cubicBezTo>
                  <a:close/>
                  <a:moveTo>
                    <a:pt x="2048" y="0"/>
                  </a:moveTo>
                  <a:cubicBezTo>
                    <a:pt x="1386" y="2458"/>
                    <a:pt x="1638" y="1544"/>
                    <a:pt x="977" y="4001"/>
                  </a:cubicBezTo>
                  <a:lnTo>
                    <a:pt x="2678" y="4474"/>
                  </a:lnTo>
                  <a:cubicBezTo>
                    <a:pt x="2678" y="4726"/>
                    <a:pt x="2741" y="5010"/>
                    <a:pt x="2899" y="5199"/>
                  </a:cubicBezTo>
                  <a:lnTo>
                    <a:pt x="32" y="10523"/>
                  </a:lnTo>
                  <a:cubicBezTo>
                    <a:pt x="0" y="10680"/>
                    <a:pt x="63" y="10964"/>
                    <a:pt x="252" y="11027"/>
                  </a:cubicBezTo>
                  <a:cubicBezTo>
                    <a:pt x="328" y="11070"/>
                    <a:pt x="404" y="11091"/>
                    <a:pt x="475" y="11091"/>
                  </a:cubicBezTo>
                  <a:cubicBezTo>
                    <a:pt x="613" y="11091"/>
                    <a:pt x="737" y="11014"/>
                    <a:pt x="819" y="10869"/>
                  </a:cubicBezTo>
                  <a:lnTo>
                    <a:pt x="2143" y="8475"/>
                  </a:lnTo>
                  <a:lnTo>
                    <a:pt x="6490" y="8475"/>
                  </a:lnTo>
                  <a:lnTo>
                    <a:pt x="7845" y="10869"/>
                  </a:lnTo>
                  <a:cubicBezTo>
                    <a:pt x="7907" y="11014"/>
                    <a:pt x="8037" y="11091"/>
                    <a:pt x="8173" y="11091"/>
                  </a:cubicBezTo>
                  <a:cubicBezTo>
                    <a:pt x="8243" y="11091"/>
                    <a:pt x="8316" y="11070"/>
                    <a:pt x="8381" y="11027"/>
                  </a:cubicBezTo>
                  <a:cubicBezTo>
                    <a:pt x="8570" y="10932"/>
                    <a:pt x="8664" y="10680"/>
                    <a:pt x="8538" y="10491"/>
                  </a:cubicBezTo>
                  <a:lnTo>
                    <a:pt x="5734" y="5262"/>
                  </a:lnTo>
                  <a:lnTo>
                    <a:pt x="6585" y="5482"/>
                  </a:lnTo>
                  <a:cubicBezTo>
                    <a:pt x="7120" y="3434"/>
                    <a:pt x="6931" y="4222"/>
                    <a:pt x="7624" y="1513"/>
                  </a:cubicBezTo>
                  <a:lnTo>
                    <a:pt x="20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6114699" y="2828313"/>
              <a:ext cx="68418" cy="75832"/>
            </a:xfrm>
            <a:custGeom>
              <a:avLst/>
              <a:gdLst/>
              <a:ahLst/>
              <a:cxnLst/>
              <a:rect l="l" t="t" r="r" b="b"/>
              <a:pathLst>
                <a:path w="2584" h="2864" extrusionOk="0">
                  <a:moveTo>
                    <a:pt x="630" y="0"/>
                  </a:moveTo>
                  <a:cubicBezTo>
                    <a:pt x="252" y="1449"/>
                    <a:pt x="410" y="945"/>
                    <a:pt x="0" y="2395"/>
                  </a:cubicBezTo>
                  <a:lnTo>
                    <a:pt x="1607" y="2836"/>
                  </a:lnTo>
                  <a:cubicBezTo>
                    <a:pt x="1658" y="2855"/>
                    <a:pt x="1707" y="2864"/>
                    <a:pt x="1753" y="2864"/>
                  </a:cubicBezTo>
                  <a:cubicBezTo>
                    <a:pt x="1932" y="2864"/>
                    <a:pt x="2067" y="2728"/>
                    <a:pt x="2143" y="2552"/>
                  </a:cubicBezTo>
                  <a:lnTo>
                    <a:pt x="2584" y="945"/>
                  </a:lnTo>
                  <a:cubicBezTo>
                    <a:pt x="2552" y="725"/>
                    <a:pt x="2458" y="473"/>
                    <a:pt x="2237" y="441"/>
                  </a:cubicBezTo>
                  <a:lnTo>
                    <a:pt x="63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5" name="Google Shape;75;p15"/>
            <p:cNvCxnSpPr/>
            <p:nvPr/>
          </p:nvCxnSpPr>
          <p:spPr>
            <a:xfrm>
              <a:off x="6513277" y="1418092"/>
              <a:ext cx="15297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15"/>
            <p:cNvCxnSpPr/>
            <p:nvPr/>
          </p:nvCxnSpPr>
          <p:spPr>
            <a:xfrm>
              <a:off x="6513277" y="1556239"/>
              <a:ext cx="15297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15"/>
            <p:cNvCxnSpPr/>
            <p:nvPr/>
          </p:nvCxnSpPr>
          <p:spPr>
            <a:xfrm>
              <a:off x="6513277" y="1694386"/>
              <a:ext cx="15297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15"/>
            <p:cNvCxnSpPr/>
            <p:nvPr/>
          </p:nvCxnSpPr>
          <p:spPr>
            <a:xfrm>
              <a:off x="4640857" y="2098686"/>
              <a:ext cx="15297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15"/>
            <p:cNvCxnSpPr/>
            <p:nvPr/>
          </p:nvCxnSpPr>
          <p:spPr>
            <a:xfrm>
              <a:off x="4640857" y="2236833"/>
              <a:ext cx="15297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15"/>
            <p:cNvCxnSpPr/>
            <p:nvPr/>
          </p:nvCxnSpPr>
          <p:spPr>
            <a:xfrm>
              <a:off x="4640857" y="2374980"/>
              <a:ext cx="15297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15"/>
            <p:cNvCxnSpPr/>
            <p:nvPr/>
          </p:nvCxnSpPr>
          <p:spPr>
            <a:xfrm>
              <a:off x="4640857" y="3431209"/>
              <a:ext cx="15297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15"/>
            <p:cNvCxnSpPr/>
            <p:nvPr/>
          </p:nvCxnSpPr>
          <p:spPr>
            <a:xfrm>
              <a:off x="4640857" y="3569356"/>
              <a:ext cx="15297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15"/>
            <p:cNvCxnSpPr/>
            <p:nvPr/>
          </p:nvCxnSpPr>
          <p:spPr>
            <a:xfrm>
              <a:off x="4640857" y="3707503"/>
              <a:ext cx="15297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15"/>
            <p:cNvCxnSpPr/>
            <p:nvPr/>
          </p:nvCxnSpPr>
          <p:spPr>
            <a:xfrm>
              <a:off x="6513277" y="2766019"/>
              <a:ext cx="15297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15"/>
            <p:cNvCxnSpPr/>
            <p:nvPr/>
          </p:nvCxnSpPr>
          <p:spPr>
            <a:xfrm>
              <a:off x="6513277" y="2904166"/>
              <a:ext cx="15297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15"/>
            <p:cNvCxnSpPr/>
            <p:nvPr/>
          </p:nvCxnSpPr>
          <p:spPr>
            <a:xfrm>
              <a:off x="6513277" y="3042314"/>
              <a:ext cx="15297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4A68B-5790-07B2-CC47-EF70F1B6F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/>
              <a:t>Authentication sequence</a:t>
            </a:r>
            <a:endParaRPr lang="en-CM" sz="19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FAE609-AA36-B4FE-F279-C3B08445F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7079" y="1208350"/>
            <a:ext cx="8729330" cy="3935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784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3F71E-F899-8877-D741-7C1264DFA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Archival sequence</a:t>
            </a:r>
            <a:endParaRPr lang="en-CM" sz="200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7144153-BF3E-808B-8BA1-A710FFFD0D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6813"/>
          <a:stretch/>
        </p:blipFill>
        <p:spPr bwMode="auto">
          <a:xfrm>
            <a:off x="710274" y="1208349"/>
            <a:ext cx="8433725" cy="37995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9500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1513A-1AFD-423E-71B9-C28D86FFD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354" y="90082"/>
            <a:ext cx="7723500" cy="4812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Retrieving Sequence</a:t>
            </a:r>
            <a:endParaRPr lang="en-CM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4ACC6B-5F8E-AA63-0BEC-098599C7D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856" y="571282"/>
            <a:ext cx="8995143" cy="45722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7643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"/>
          <p:cNvSpPr txBox="1">
            <a:spLocks noGrp="1"/>
          </p:cNvSpPr>
          <p:nvPr>
            <p:ph type="title"/>
          </p:nvPr>
        </p:nvSpPr>
        <p:spPr>
          <a:xfrm>
            <a:off x="848498" y="387794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 Diagram</a:t>
            </a:r>
            <a:endParaRPr dirty="0"/>
          </a:p>
        </p:txBody>
      </p:sp>
      <p:grpSp>
        <p:nvGrpSpPr>
          <p:cNvPr id="189" name="Google Shape;189;p18"/>
          <p:cNvGrpSpPr/>
          <p:nvPr/>
        </p:nvGrpSpPr>
        <p:grpSpPr>
          <a:xfrm>
            <a:off x="1181976" y="1712947"/>
            <a:ext cx="2635535" cy="1073465"/>
            <a:chOff x="1258163" y="1712947"/>
            <a:chExt cx="2635535" cy="1073465"/>
          </a:xfrm>
        </p:grpSpPr>
        <p:sp>
          <p:nvSpPr>
            <p:cNvPr id="190" name="Google Shape;190;p18"/>
            <p:cNvSpPr/>
            <p:nvPr/>
          </p:nvSpPr>
          <p:spPr>
            <a:xfrm rot="-5400000">
              <a:off x="2103263" y="973353"/>
              <a:ext cx="785100" cy="24753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8"/>
            <p:cNvSpPr txBox="1"/>
            <p:nvPr/>
          </p:nvSpPr>
          <p:spPr>
            <a:xfrm>
              <a:off x="1387563" y="1943253"/>
              <a:ext cx="1685100" cy="53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Users</a:t>
              </a:r>
              <a:br>
                <a:rPr lang="en" sz="12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endParaRPr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2" name="Google Shape;192;p18"/>
            <p:cNvSpPr txBox="1"/>
            <p:nvPr/>
          </p:nvSpPr>
          <p:spPr>
            <a:xfrm>
              <a:off x="3127068" y="1996203"/>
              <a:ext cx="477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93" name="Google Shape;193;p18"/>
            <p:cNvGrpSpPr/>
            <p:nvPr/>
          </p:nvGrpSpPr>
          <p:grpSpPr>
            <a:xfrm>
              <a:off x="3262250" y="1712947"/>
              <a:ext cx="631448" cy="1073465"/>
              <a:chOff x="3262250" y="1712947"/>
              <a:chExt cx="631448" cy="1073465"/>
            </a:xfrm>
          </p:grpSpPr>
          <p:sp>
            <p:nvSpPr>
              <p:cNvPr id="194" name="Google Shape;194;p18"/>
              <p:cNvSpPr/>
              <p:nvPr/>
            </p:nvSpPr>
            <p:spPr>
              <a:xfrm rot="-5400000">
                <a:off x="3146823" y="1962184"/>
                <a:ext cx="996112" cy="497639"/>
              </a:xfrm>
              <a:custGeom>
                <a:avLst/>
                <a:gdLst/>
                <a:ahLst/>
                <a:cxnLst/>
                <a:rect l="l" t="t" r="r" b="b"/>
                <a:pathLst>
                  <a:path w="44066" h="22017" fill="none" extrusionOk="0">
                    <a:moveTo>
                      <a:pt x="44066" y="1"/>
                    </a:moveTo>
                    <a:cubicBezTo>
                      <a:pt x="44066" y="12176"/>
                      <a:pt x="34192" y="22016"/>
                      <a:pt x="22017" y="22016"/>
                    </a:cubicBezTo>
                    <a:cubicBezTo>
                      <a:pt x="9875" y="22016"/>
                      <a:pt x="1" y="12176"/>
                      <a:pt x="1" y="1"/>
                    </a:cubicBezTo>
                  </a:path>
                </a:pathLst>
              </a:custGeom>
              <a:solidFill>
                <a:srgbClr val="F3F3F3"/>
              </a:solidFill>
              <a:ln w="28575" cap="rnd" cmpd="sng">
                <a:solidFill>
                  <a:schemeClr val="accen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8"/>
              <p:cNvSpPr/>
              <p:nvPr/>
            </p:nvSpPr>
            <p:spPr>
              <a:xfrm rot="-5400000">
                <a:off x="3251750" y="2642113"/>
                <a:ext cx="154800" cy="133800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6" name="Google Shape;196;p18"/>
          <p:cNvGrpSpPr/>
          <p:nvPr/>
        </p:nvGrpSpPr>
        <p:grpSpPr>
          <a:xfrm>
            <a:off x="2483188" y="2708964"/>
            <a:ext cx="2627713" cy="1073448"/>
            <a:chOff x="2559375" y="2708964"/>
            <a:chExt cx="2627713" cy="1073448"/>
          </a:xfrm>
        </p:grpSpPr>
        <p:sp>
          <p:nvSpPr>
            <p:cNvPr id="197" name="Google Shape;197;p18"/>
            <p:cNvSpPr/>
            <p:nvPr/>
          </p:nvSpPr>
          <p:spPr>
            <a:xfrm rot="-5400000">
              <a:off x="3556888" y="1969366"/>
              <a:ext cx="785100" cy="24753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8"/>
            <p:cNvSpPr txBox="1"/>
            <p:nvPr/>
          </p:nvSpPr>
          <p:spPr>
            <a:xfrm>
              <a:off x="3372588" y="2939266"/>
              <a:ext cx="1685100" cy="53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rgbClr val="FFFFFF"/>
                  </a:solidFill>
                  <a:latin typeface="Fira Sans Extra Condensed Medium"/>
                  <a:ea typeface="Roboto"/>
                  <a:cs typeface="Roboto"/>
                  <a:sym typeface="Fira Sans Extra Condensed Medium"/>
                </a:rPr>
                <a:t>Reward</a:t>
              </a:r>
              <a:br>
                <a:rPr lang="en" sz="12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endParaRPr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" name="Google Shape;199;p18"/>
            <p:cNvSpPr txBox="1"/>
            <p:nvPr/>
          </p:nvSpPr>
          <p:spPr>
            <a:xfrm>
              <a:off x="2841193" y="2992216"/>
              <a:ext cx="477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4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200" name="Google Shape;200;p18"/>
            <p:cNvGrpSpPr/>
            <p:nvPr/>
          </p:nvGrpSpPr>
          <p:grpSpPr>
            <a:xfrm>
              <a:off x="2559375" y="2708964"/>
              <a:ext cx="632175" cy="1073448"/>
              <a:chOff x="2559375" y="2708964"/>
              <a:chExt cx="632175" cy="1073448"/>
            </a:xfrm>
          </p:grpSpPr>
          <p:sp>
            <p:nvSpPr>
              <p:cNvPr id="201" name="Google Shape;201;p18"/>
              <p:cNvSpPr/>
              <p:nvPr/>
            </p:nvSpPr>
            <p:spPr>
              <a:xfrm rot="-5400000">
                <a:off x="2310523" y="2957816"/>
                <a:ext cx="996089" cy="498385"/>
              </a:xfrm>
              <a:custGeom>
                <a:avLst/>
                <a:gdLst/>
                <a:ahLst/>
                <a:cxnLst/>
                <a:rect l="l" t="t" r="r" b="b"/>
                <a:pathLst>
                  <a:path w="44065" h="22050" fill="none" extrusionOk="0">
                    <a:moveTo>
                      <a:pt x="0" y="22050"/>
                    </a:moveTo>
                    <a:cubicBezTo>
                      <a:pt x="0" y="9874"/>
                      <a:pt x="9874" y="1"/>
                      <a:pt x="22049" y="1"/>
                    </a:cubicBezTo>
                    <a:cubicBezTo>
                      <a:pt x="34191" y="1"/>
                      <a:pt x="44065" y="9874"/>
                      <a:pt x="44065" y="22050"/>
                    </a:cubicBezTo>
                  </a:path>
                </a:pathLst>
              </a:custGeom>
              <a:solidFill>
                <a:srgbClr val="F3F3F3"/>
              </a:solidFill>
              <a:ln w="28575" cap="rnd" cmpd="sng">
                <a:solidFill>
                  <a:schemeClr val="accent5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8"/>
              <p:cNvSpPr/>
              <p:nvPr/>
            </p:nvSpPr>
            <p:spPr>
              <a:xfrm rot="5400000">
                <a:off x="3047250" y="3638113"/>
                <a:ext cx="154800" cy="133800"/>
              </a:xfrm>
              <a:prstGeom prst="triangle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3" name="Google Shape;203;p18"/>
          <p:cNvGrpSpPr/>
          <p:nvPr/>
        </p:nvGrpSpPr>
        <p:grpSpPr>
          <a:xfrm>
            <a:off x="5334338" y="2708964"/>
            <a:ext cx="2627713" cy="1073448"/>
            <a:chOff x="5410525" y="2708964"/>
            <a:chExt cx="2627713" cy="1073448"/>
          </a:xfrm>
        </p:grpSpPr>
        <p:sp>
          <p:nvSpPr>
            <p:cNvPr id="204" name="Google Shape;204;p18"/>
            <p:cNvSpPr/>
            <p:nvPr/>
          </p:nvSpPr>
          <p:spPr>
            <a:xfrm rot="-5400000">
              <a:off x="6408038" y="1969366"/>
              <a:ext cx="785100" cy="24753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8"/>
            <p:cNvSpPr txBox="1"/>
            <p:nvPr/>
          </p:nvSpPr>
          <p:spPr>
            <a:xfrm>
              <a:off x="6223738" y="2939266"/>
              <a:ext cx="1685100" cy="53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Notification</a:t>
              </a:r>
              <a:br>
                <a:rPr lang="en" sz="12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endParaRPr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6" name="Google Shape;206;p18"/>
            <p:cNvSpPr txBox="1"/>
            <p:nvPr/>
          </p:nvSpPr>
          <p:spPr>
            <a:xfrm>
              <a:off x="5692343" y="2992216"/>
              <a:ext cx="477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207" name="Google Shape;207;p18"/>
            <p:cNvGrpSpPr/>
            <p:nvPr/>
          </p:nvGrpSpPr>
          <p:grpSpPr>
            <a:xfrm>
              <a:off x="5410525" y="2708964"/>
              <a:ext cx="632175" cy="1073448"/>
              <a:chOff x="5410525" y="2708964"/>
              <a:chExt cx="632175" cy="1073448"/>
            </a:xfrm>
          </p:grpSpPr>
          <p:sp>
            <p:nvSpPr>
              <p:cNvPr id="208" name="Google Shape;208;p18"/>
              <p:cNvSpPr/>
              <p:nvPr/>
            </p:nvSpPr>
            <p:spPr>
              <a:xfrm rot="-5400000">
                <a:off x="5161673" y="2957816"/>
                <a:ext cx="996089" cy="498385"/>
              </a:xfrm>
              <a:custGeom>
                <a:avLst/>
                <a:gdLst/>
                <a:ahLst/>
                <a:cxnLst/>
                <a:rect l="l" t="t" r="r" b="b"/>
                <a:pathLst>
                  <a:path w="44065" h="22050" fill="none" extrusionOk="0">
                    <a:moveTo>
                      <a:pt x="0" y="22050"/>
                    </a:moveTo>
                    <a:cubicBezTo>
                      <a:pt x="0" y="9874"/>
                      <a:pt x="9874" y="1"/>
                      <a:pt x="22049" y="1"/>
                    </a:cubicBezTo>
                    <a:cubicBezTo>
                      <a:pt x="34191" y="1"/>
                      <a:pt x="44065" y="9874"/>
                      <a:pt x="44065" y="22050"/>
                    </a:cubicBezTo>
                  </a:path>
                </a:pathLst>
              </a:custGeom>
              <a:solidFill>
                <a:srgbClr val="F3F3F3"/>
              </a:solidFill>
              <a:ln w="28575" cap="rnd" cmpd="sng">
                <a:solidFill>
                  <a:schemeClr val="accent6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8"/>
              <p:cNvSpPr/>
              <p:nvPr/>
            </p:nvSpPr>
            <p:spPr>
              <a:xfrm rot="5400000">
                <a:off x="5898400" y="3638113"/>
                <a:ext cx="154800" cy="1338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0" name="Google Shape;210;p18"/>
          <p:cNvGrpSpPr/>
          <p:nvPr/>
        </p:nvGrpSpPr>
        <p:grpSpPr>
          <a:xfrm>
            <a:off x="4021301" y="1712947"/>
            <a:ext cx="2635535" cy="1073465"/>
            <a:chOff x="4097488" y="1712947"/>
            <a:chExt cx="2635535" cy="1073465"/>
          </a:xfrm>
        </p:grpSpPr>
        <p:sp>
          <p:nvSpPr>
            <p:cNvPr id="211" name="Google Shape;211;p18"/>
            <p:cNvSpPr/>
            <p:nvPr/>
          </p:nvSpPr>
          <p:spPr>
            <a:xfrm rot="-5400000">
              <a:off x="4942588" y="973353"/>
              <a:ext cx="785100" cy="24753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8"/>
            <p:cNvSpPr txBox="1"/>
            <p:nvPr/>
          </p:nvSpPr>
          <p:spPr>
            <a:xfrm>
              <a:off x="4226888" y="1943253"/>
              <a:ext cx="1685100" cy="53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Items</a:t>
              </a:r>
              <a:endParaRPr sz="24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3" name="Google Shape;213;p18"/>
            <p:cNvSpPr txBox="1"/>
            <p:nvPr/>
          </p:nvSpPr>
          <p:spPr>
            <a:xfrm>
              <a:off x="5966393" y="1996203"/>
              <a:ext cx="477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4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214" name="Google Shape;214;p18"/>
            <p:cNvGrpSpPr/>
            <p:nvPr/>
          </p:nvGrpSpPr>
          <p:grpSpPr>
            <a:xfrm>
              <a:off x="6101575" y="1712947"/>
              <a:ext cx="631448" cy="1073465"/>
              <a:chOff x="6101575" y="1712947"/>
              <a:chExt cx="631448" cy="1073465"/>
            </a:xfrm>
          </p:grpSpPr>
          <p:sp>
            <p:nvSpPr>
              <p:cNvPr id="215" name="Google Shape;215;p18"/>
              <p:cNvSpPr/>
              <p:nvPr/>
            </p:nvSpPr>
            <p:spPr>
              <a:xfrm rot="-5400000">
                <a:off x="5986148" y="1962184"/>
                <a:ext cx="996112" cy="497639"/>
              </a:xfrm>
              <a:custGeom>
                <a:avLst/>
                <a:gdLst/>
                <a:ahLst/>
                <a:cxnLst/>
                <a:rect l="l" t="t" r="r" b="b"/>
                <a:pathLst>
                  <a:path w="44066" h="22017" fill="none" extrusionOk="0">
                    <a:moveTo>
                      <a:pt x="44066" y="1"/>
                    </a:moveTo>
                    <a:cubicBezTo>
                      <a:pt x="44066" y="12176"/>
                      <a:pt x="34192" y="22016"/>
                      <a:pt x="22017" y="22016"/>
                    </a:cubicBezTo>
                    <a:cubicBezTo>
                      <a:pt x="9875" y="22016"/>
                      <a:pt x="1" y="12176"/>
                      <a:pt x="1" y="1"/>
                    </a:cubicBezTo>
                  </a:path>
                </a:pathLst>
              </a:custGeom>
              <a:solidFill>
                <a:schemeClr val="accent2"/>
              </a:solidFill>
              <a:ln w="28575" cap="rnd" cmpd="sng">
                <a:solidFill>
                  <a:schemeClr val="accent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8"/>
              <p:cNvSpPr/>
              <p:nvPr/>
            </p:nvSpPr>
            <p:spPr>
              <a:xfrm rot="-5400000">
                <a:off x="6091075" y="2642113"/>
                <a:ext cx="154800" cy="1338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A3A6C-B8F4-710A-8C38-19EE3B24A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03" y="0"/>
            <a:ext cx="7723500" cy="481200"/>
          </a:xfrm>
        </p:spPr>
        <p:txBody>
          <a:bodyPr/>
          <a:lstStyle/>
          <a:p>
            <a:r>
              <a:rPr lang="en-US"/>
              <a:t>Class Diagram</a:t>
            </a:r>
            <a:endParaRPr lang="en-CM" dirty="0"/>
          </a:p>
        </p:txBody>
      </p:sp>
      <p:pic>
        <p:nvPicPr>
          <p:cNvPr id="3" name="Image 1">
            <a:extLst>
              <a:ext uri="{FF2B5EF4-FFF2-40B4-BE49-F238E27FC236}">
                <a16:creationId xmlns:a16="http://schemas.microsoft.com/office/drawing/2014/main" id="{D394DA7C-A7A0-C3F2-7ECB-FD4D191C5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87" y="481199"/>
            <a:ext cx="8803758" cy="455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988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36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Deployment Diagram</a:t>
            </a:r>
            <a:endParaRPr dirty="0"/>
          </a:p>
        </p:txBody>
      </p:sp>
      <p:sp>
        <p:nvSpPr>
          <p:cNvPr id="1012" name="Google Shape;1012;p36"/>
          <p:cNvSpPr/>
          <p:nvPr/>
        </p:nvSpPr>
        <p:spPr>
          <a:xfrm>
            <a:off x="3092475" y="2709750"/>
            <a:ext cx="21750" cy="21750"/>
          </a:xfrm>
          <a:custGeom>
            <a:avLst/>
            <a:gdLst/>
            <a:ahLst/>
            <a:cxnLst/>
            <a:rect l="l" t="t" r="r" b="b"/>
            <a:pathLst>
              <a:path w="870" h="870" extrusionOk="0">
                <a:moveTo>
                  <a:pt x="441" y="0"/>
                </a:moveTo>
                <a:lnTo>
                  <a:pt x="1" y="441"/>
                </a:lnTo>
                <a:lnTo>
                  <a:pt x="441" y="869"/>
                </a:lnTo>
                <a:lnTo>
                  <a:pt x="870" y="441"/>
                </a:lnTo>
                <a:lnTo>
                  <a:pt x="4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36"/>
          <p:cNvSpPr/>
          <p:nvPr/>
        </p:nvSpPr>
        <p:spPr>
          <a:xfrm>
            <a:off x="2962400" y="2840125"/>
            <a:ext cx="21750" cy="21750"/>
          </a:xfrm>
          <a:custGeom>
            <a:avLst/>
            <a:gdLst/>
            <a:ahLst/>
            <a:cxnLst/>
            <a:rect l="l" t="t" r="r" b="b"/>
            <a:pathLst>
              <a:path w="870" h="870" extrusionOk="0">
                <a:moveTo>
                  <a:pt x="429" y="0"/>
                </a:moveTo>
                <a:lnTo>
                  <a:pt x="1" y="429"/>
                </a:lnTo>
                <a:lnTo>
                  <a:pt x="429" y="869"/>
                </a:lnTo>
                <a:lnTo>
                  <a:pt x="870" y="429"/>
                </a:lnTo>
                <a:lnTo>
                  <a:pt x="4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36"/>
          <p:cNvSpPr/>
          <p:nvPr/>
        </p:nvSpPr>
        <p:spPr>
          <a:xfrm>
            <a:off x="3060025" y="2720750"/>
            <a:ext cx="21775" cy="21750"/>
          </a:xfrm>
          <a:custGeom>
            <a:avLst/>
            <a:gdLst/>
            <a:ahLst/>
            <a:cxnLst/>
            <a:rect l="l" t="t" r="r" b="b"/>
            <a:pathLst>
              <a:path w="871" h="870" extrusionOk="0">
                <a:moveTo>
                  <a:pt x="430" y="1"/>
                </a:moveTo>
                <a:lnTo>
                  <a:pt x="1" y="429"/>
                </a:lnTo>
                <a:lnTo>
                  <a:pt x="430" y="870"/>
                </a:lnTo>
                <a:lnTo>
                  <a:pt x="870" y="429"/>
                </a:lnTo>
                <a:lnTo>
                  <a:pt x="4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36"/>
          <p:cNvSpPr/>
          <p:nvPr/>
        </p:nvSpPr>
        <p:spPr>
          <a:xfrm>
            <a:off x="3081775" y="2742475"/>
            <a:ext cx="21750" cy="21775"/>
          </a:xfrm>
          <a:custGeom>
            <a:avLst/>
            <a:gdLst/>
            <a:ahLst/>
            <a:cxnLst/>
            <a:rect l="l" t="t" r="r" b="b"/>
            <a:pathLst>
              <a:path w="870" h="871" extrusionOk="0">
                <a:moveTo>
                  <a:pt x="429" y="1"/>
                </a:moveTo>
                <a:lnTo>
                  <a:pt x="0" y="430"/>
                </a:lnTo>
                <a:lnTo>
                  <a:pt x="429" y="870"/>
                </a:lnTo>
                <a:lnTo>
                  <a:pt x="869" y="430"/>
                </a:lnTo>
                <a:lnTo>
                  <a:pt x="4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36"/>
          <p:cNvSpPr/>
          <p:nvPr/>
        </p:nvSpPr>
        <p:spPr>
          <a:xfrm>
            <a:off x="2973125" y="2807675"/>
            <a:ext cx="21750" cy="21450"/>
          </a:xfrm>
          <a:custGeom>
            <a:avLst/>
            <a:gdLst/>
            <a:ahLst/>
            <a:cxnLst/>
            <a:rect l="l" t="t" r="r" b="b"/>
            <a:pathLst>
              <a:path w="870" h="858" extrusionOk="0">
                <a:moveTo>
                  <a:pt x="441" y="0"/>
                </a:moveTo>
                <a:lnTo>
                  <a:pt x="0" y="429"/>
                </a:lnTo>
                <a:lnTo>
                  <a:pt x="441" y="858"/>
                </a:lnTo>
                <a:lnTo>
                  <a:pt x="869" y="429"/>
                </a:lnTo>
                <a:lnTo>
                  <a:pt x="4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36"/>
          <p:cNvSpPr/>
          <p:nvPr/>
        </p:nvSpPr>
        <p:spPr>
          <a:xfrm>
            <a:off x="2994850" y="2829400"/>
            <a:ext cx="21750" cy="21450"/>
          </a:xfrm>
          <a:custGeom>
            <a:avLst/>
            <a:gdLst/>
            <a:ahLst/>
            <a:cxnLst/>
            <a:rect l="l" t="t" r="r" b="b"/>
            <a:pathLst>
              <a:path w="870" h="858" extrusionOk="0">
                <a:moveTo>
                  <a:pt x="441" y="1"/>
                </a:moveTo>
                <a:lnTo>
                  <a:pt x="0" y="429"/>
                </a:lnTo>
                <a:lnTo>
                  <a:pt x="441" y="858"/>
                </a:lnTo>
                <a:lnTo>
                  <a:pt x="870" y="429"/>
                </a:lnTo>
                <a:lnTo>
                  <a:pt x="4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36"/>
          <p:cNvSpPr/>
          <p:nvPr/>
        </p:nvSpPr>
        <p:spPr>
          <a:xfrm>
            <a:off x="3005875" y="2774925"/>
            <a:ext cx="43175" cy="43500"/>
          </a:xfrm>
          <a:custGeom>
            <a:avLst/>
            <a:gdLst/>
            <a:ahLst/>
            <a:cxnLst/>
            <a:rect l="l" t="t" r="r" b="b"/>
            <a:pathLst>
              <a:path w="1727" h="1740" extrusionOk="0">
                <a:moveTo>
                  <a:pt x="429" y="1"/>
                </a:moveTo>
                <a:lnTo>
                  <a:pt x="0" y="441"/>
                </a:lnTo>
                <a:lnTo>
                  <a:pt x="1298" y="1739"/>
                </a:lnTo>
                <a:lnTo>
                  <a:pt x="1726" y="1310"/>
                </a:lnTo>
                <a:lnTo>
                  <a:pt x="4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6"/>
          <p:cNvSpPr/>
          <p:nvPr/>
        </p:nvSpPr>
        <p:spPr>
          <a:xfrm>
            <a:off x="3027300" y="2753200"/>
            <a:ext cx="43475" cy="43475"/>
          </a:xfrm>
          <a:custGeom>
            <a:avLst/>
            <a:gdLst/>
            <a:ahLst/>
            <a:cxnLst/>
            <a:rect l="l" t="t" r="r" b="b"/>
            <a:pathLst>
              <a:path w="1739" h="1739" extrusionOk="0">
                <a:moveTo>
                  <a:pt x="441" y="1"/>
                </a:moveTo>
                <a:lnTo>
                  <a:pt x="0" y="441"/>
                </a:lnTo>
                <a:lnTo>
                  <a:pt x="1310" y="1739"/>
                </a:lnTo>
                <a:lnTo>
                  <a:pt x="1739" y="1310"/>
                </a:lnTo>
                <a:lnTo>
                  <a:pt x="4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36"/>
          <p:cNvSpPr/>
          <p:nvPr/>
        </p:nvSpPr>
        <p:spPr>
          <a:xfrm>
            <a:off x="3049025" y="3307725"/>
            <a:ext cx="14600" cy="14925"/>
          </a:xfrm>
          <a:custGeom>
            <a:avLst/>
            <a:gdLst/>
            <a:ahLst/>
            <a:cxnLst/>
            <a:rect l="l" t="t" r="r" b="b"/>
            <a:pathLst>
              <a:path w="584" h="597" extrusionOk="0">
                <a:moveTo>
                  <a:pt x="0" y="1"/>
                </a:moveTo>
                <a:lnTo>
                  <a:pt x="0" y="596"/>
                </a:lnTo>
                <a:lnTo>
                  <a:pt x="584" y="596"/>
                </a:lnTo>
                <a:lnTo>
                  <a:pt x="58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36"/>
          <p:cNvSpPr/>
          <p:nvPr/>
        </p:nvSpPr>
        <p:spPr>
          <a:xfrm>
            <a:off x="3034450" y="3381850"/>
            <a:ext cx="44075" cy="44075"/>
          </a:xfrm>
          <a:custGeom>
            <a:avLst/>
            <a:gdLst/>
            <a:ahLst/>
            <a:cxnLst/>
            <a:rect l="l" t="t" r="r" b="b"/>
            <a:pathLst>
              <a:path w="1763" h="1763" extrusionOk="0">
                <a:moveTo>
                  <a:pt x="583" y="1"/>
                </a:moveTo>
                <a:lnTo>
                  <a:pt x="583" y="596"/>
                </a:lnTo>
                <a:lnTo>
                  <a:pt x="0" y="596"/>
                </a:lnTo>
                <a:lnTo>
                  <a:pt x="0" y="1179"/>
                </a:lnTo>
                <a:lnTo>
                  <a:pt x="583" y="1179"/>
                </a:lnTo>
                <a:lnTo>
                  <a:pt x="583" y="1763"/>
                </a:lnTo>
                <a:lnTo>
                  <a:pt x="1167" y="1763"/>
                </a:lnTo>
                <a:lnTo>
                  <a:pt x="1167" y="1179"/>
                </a:lnTo>
                <a:lnTo>
                  <a:pt x="1762" y="1179"/>
                </a:lnTo>
                <a:lnTo>
                  <a:pt x="1762" y="596"/>
                </a:lnTo>
                <a:lnTo>
                  <a:pt x="1167" y="596"/>
                </a:lnTo>
                <a:lnTo>
                  <a:pt x="1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36"/>
          <p:cNvSpPr/>
          <p:nvPr/>
        </p:nvSpPr>
        <p:spPr>
          <a:xfrm>
            <a:off x="2695400" y="3945600"/>
            <a:ext cx="17900" cy="17900"/>
          </a:xfrm>
          <a:custGeom>
            <a:avLst/>
            <a:gdLst/>
            <a:ahLst/>
            <a:cxnLst/>
            <a:rect l="l" t="t" r="r" b="b"/>
            <a:pathLst>
              <a:path w="716" h="716" extrusionOk="0">
                <a:moveTo>
                  <a:pt x="1" y="1"/>
                </a:moveTo>
                <a:lnTo>
                  <a:pt x="1" y="715"/>
                </a:lnTo>
                <a:lnTo>
                  <a:pt x="715" y="715"/>
                </a:lnTo>
                <a:lnTo>
                  <a:pt x="71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3" name="Google Shape;1023;p36"/>
          <p:cNvGrpSpPr/>
          <p:nvPr/>
        </p:nvGrpSpPr>
        <p:grpSpPr>
          <a:xfrm>
            <a:off x="2245200" y="1156487"/>
            <a:ext cx="5650474" cy="1953425"/>
            <a:chOff x="2214100" y="1138950"/>
            <a:chExt cx="5650474" cy="1953425"/>
          </a:xfrm>
        </p:grpSpPr>
        <p:grpSp>
          <p:nvGrpSpPr>
            <p:cNvPr id="1024" name="Google Shape;1024;p36"/>
            <p:cNvGrpSpPr/>
            <p:nvPr/>
          </p:nvGrpSpPr>
          <p:grpSpPr>
            <a:xfrm>
              <a:off x="2290300" y="1138950"/>
              <a:ext cx="5574274" cy="1238275"/>
              <a:chOff x="2290300" y="1138950"/>
              <a:chExt cx="5574274" cy="1238275"/>
            </a:xfrm>
          </p:grpSpPr>
          <p:sp>
            <p:nvSpPr>
              <p:cNvPr id="1025" name="Google Shape;1025;p36"/>
              <p:cNvSpPr txBox="1"/>
              <p:nvPr/>
            </p:nvSpPr>
            <p:spPr>
              <a:xfrm>
                <a:off x="5682124" y="1273650"/>
                <a:ext cx="218245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tabLst>
                    <a:tab pos="457200" algn="l"/>
                  </a:tabLst>
                </a:pPr>
                <a:r>
                  <a:rPr lang="en-CM" sz="18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User Device (Mobile Phone)</a:t>
                </a:r>
                <a:endParaRPr lang="en-CM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" name="Google Shape;1026;p36"/>
              <p:cNvSpPr/>
              <p:nvPr/>
            </p:nvSpPr>
            <p:spPr>
              <a:xfrm>
                <a:off x="3271075" y="1138950"/>
                <a:ext cx="2182450" cy="656375"/>
              </a:xfrm>
              <a:custGeom>
                <a:avLst/>
                <a:gdLst/>
                <a:ahLst/>
                <a:cxnLst/>
                <a:rect l="l" t="t" r="r" b="b"/>
                <a:pathLst>
                  <a:path w="87298" h="26255" extrusionOk="0">
                    <a:moveTo>
                      <a:pt x="14979" y="1"/>
                    </a:moveTo>
                    <a:cubicBezTo>
                      <a:pt x="6704" y="1"/>
                      <a:pt x="1" y="6716"/>
                      <a:pt x="1" y="14979"/>
                    </a:cubicBezTo>
                    <a:lnTo>
                      <a:pt x="1" y="26254"/>
                    </a:lnTo>
                    <a:lnTo>
                      <a:pt x="78356" y="26254"/>
                    </a:lnTo>
                    <a:lnTo>
                      <a:pt x="87297" y="13419"/>
                    </a:lnTo>
                    <a:lnTo>
                      <a:pt x="78356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274300" bIns="13715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Mobile app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Authentication module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Image matching module</a:t>
                </a:r>
              </a:p>
            </p:txBody>
          </p:sp>
          <p:sp>
            <p:nvSpPr>
              <p:cNvPr id="1027" name="Google Shape;1027;p36"/>
              <p:cNvSpPr/>
              <p:nvPr/>
            </p:nvSpPr>
            <p:spPr>
              <a:xfrm>
                <a:off x="2290300" y="1140750"/>
                <a:ext cx="3163225" cy="1236475"/>
              </a:xfrm>
              <a:custGeom>
                <a:avLst/>
                <a:gdLst/>
                <a:ahLst/>
                <a:cxnLst/>
                <a:rect l="l" t="t" r="r" b="b"/>
                <a:pathLst>
                  <a:path w="126529" h="49459" extrusionOk="0">
                    <a:moveTo>
                      <a:pt x="112896" y="0"/>
                    </a:moveTo>
                    <a:lnTo>
                      <a:pt x="121992" y="13347"/>
                    </a:lnTo>
                    <a:lnTo>
                      <a:pt x="115634" y="22467"/>
                    </a:lnTo>
                    <a:lnTo>
                      <a:pt x="24396" y="22467"/>
                    </a:lnTo>
                    <a:lnTo>
                      <a:pt x="24396" y="22432"/>
                    </a:lnTo>
                    <a:lnTo>
                      <a:pt x="24373" y="22432"/>
                    </a:lnTo>
                    <a:lnTo>
                      <a:pt x="0" y="46804"/>
                    </a:lnTo>
                    <a:lnTo>
                      <a:pt x="2644" y="49459"/>
                    </a:lnTo>
                    <a:lnTo>
                      <a:pt x="25897" y="26194"/>
                    </a:lnTo>
                    <a:lnTo>
                      <a:pt x="117587" y="26194"/>
                    </a:lnTo>
                    <a:lnTo>
                      <a:pt x="126528" y="13383"/>
                    </a:lnTo>
                    <a:lnTo>
                      <a:pt x="11758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8" name="Google Shape;1028;p36"/>
            <p:cNvSpPr/>
            <p:nvPr/>
          </p:nvSpPr>
          <p:spPr>
            <a:xfrm>
              <a:off x="2214100" y="1939525"/>
              <a:ext cx="809950" cy="1152850"/>
            </a:xfrm>
            <a:custGeom>
              <a:avLst/>
              <a:gdLst/>
              <a:ahLst/>
              <a:cxnLst/>
              <a:rect l="l" t="t" r="r" b="b"/>
              <a:pathLst>
                <a:path w="32398" h="46114" extrusionOk="0">
                  <a:moveTo>
                    <a:pt x="0" y="0"/>
                  </a:moveTo>
                  <a:lnTo>
                    <a:pt x="0" y="46113"/>
                  </a:lnTo>
                  <a:lnTo>
                    <a:pt x="23384" y="22729"/>
                  </a:lnTo>
                  <a:lnTo>
                    <a:pt x="25754" y="20372"/>
                  </a:lnTo>
                  <a:lnTo>
                    <a:pt x="32397" y="13728"/>
                  </a:lnTo>
                  <a:cubicBezTo>
                    <a:pt x="24158" y="5299"/>
                    <a:pt x="12692" y="6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6"/>
            <p:cNvSpPr/>
            <p:nvPr/>
          </p:nvSpPr>
          <p:spPr>
            <a:xfrm>
              <a:off x="2422150" y="2138650"/>
              <a:ext cx="261675" cy="261675"/>
            </a:xfrm>
            <a:custGeom>
              <a:avLst/>
              <a:gdLst/>
              <a:ahLst/>
              <a:cxnLst/>
              <a:rect l="l" t="t" r="r" b="b"/>
              <a:pathLst>
                <a:path w="10467" h="10467" extrusionOk="0">
                  <a:moveTo>
                    <a:pt x="5240" y="620"/>
                  </a:moveTo>
                  <a:cubicBezTo>
                    <a:pt x="5406" y="620"/>
                    <a:pt x="5549" y="751"/>
                    <a:pt x="5549" y="929"/>
                  </a:cubicBezTo>
                  <a:cubicBezTo>
                    <a:pt x="5549" y="1096"/>
                    <a:pt x="5406" y="1227"/>
                    <a:pt x="5240" y="1227"/>
                  </a:cubicBezTo>
                  <a:cubicBezTo>
                    <a:pt x="5073" y="1227"/>
                    <a:pt x="4930" y="1096"/>
                    <a:pt x="4930" y="929"/>
                  </a:cubicBezTo>
                  <a:cubicBezTo>
                    <a:pt x="4930" y="751"/>
                    <a:pt x="5073" y="620"/>
                    <a:pt x="5240" y="620"/>
                  </a:cubicBezTo>
                  <a:close/>
                  <a:moveTo>
                    <a:pt x="3251" y="2477"/>
                  </a:moveTo>
                  <a:cubicBezTo>
                    <a:pt x="3454" y="2477"/>
                    <a:pt x="3656" y="2561"/>
                    <a:pt x="3823" y="2703"/>
                  </a:cubicBezTo>
                  <a:cubicBezTo>
                    <a:pt x="4156" y="3001"/>
                    <a:pt x="4501" y="3275"/>
                    <a:pt x="4871" y="3525"/>
                  </a:cubicBezTo>
                  <a:lnTo>
                    <a:pt x="4930" y="3561"/>
                  </a:lnTo>
                  <a:lnTo>
                    <a:pt x="4930" y="5335"/>
                  </a:lnTo>
                  <a:cubicBezTo>
                    <a:pt x="4644" y="5466"/>
                    <a:pt x="4335" y="5537"/>
                    <a:pt x="4013" y="5537"/>
                  </a:cubicBezTo>
                  <a:cubicBezTo>
                    <a:pt x="3168" y="5537"/>
                    <a:pt x="2406" y="5049"/>
                    <a:pt x="2049" y="4311"/>
                  </a:cubicBezTo>
                  <a:lnTo>
                    <a:pt x="3704" y="4311"/>
                  </a:lnTo>
                  <a:lnTo>
                    <a:pt x="3704" y="3704"/>
                  </a:lnTo>
                  <a:lnTo>
                    <a:pt x="2156" y="3704"/>
                  </a:lnTo>
                  <a:cubicBezTo>
                    <a:pt x="1584" y="3704"/>
                    <a:pt x="1096" y="3394"/>
                    <a:pt x="822" y="2942"/>
                  </a:cubicBezTo>
                  <a:lnTo>
                    <a:pt x="822" y="2942"/>
                  </a:lnTo>
                  <a:cubicBezTo>
                    <a:pt x="1049" y="3037"/>
                    <a:pt x="1299" y="3084"/>
                    <a:pt x="1549" y="3084"/>
                  </a:cubicBezTo>
                  <a:cubicBezTo>
                    <a:pt x="1989" y="3084"/>
                    <a:pt x="2406" y="2942"/>
                    <a:pt x="2704" y="2691"/>
                  </a:cubicBezTo>
                  <a:cubicBezTo>
                    <a:pt x="2870" y="2549"/>
                    <a:pt x="3049" y="2477"/>
                    <a:pt x="3251" y="2477"/>
                  </a:cubicBezTo>
                  <a:close/>
                  <a:moveTo>
                    <a:pt x="7216" y="2477"/>
                  </a:moveTo>
                  <a:cubicBezTo>
                    <a:pt x="7430" y="2477"/>
                    <a:pt x="7597" y="2549"/>
                    <a:pt x="7764" y="2691"/>
                  </a:cubicBezTo>
                  <a:cubicBezTo>
                    <a:pt x="8073" y="2942"/>
                    <a:pt x="8478" y="3084"/>
                    <a:pt x="8907" y="3084"/>
                  </a:cubicBezTo>
                  <a:cubicBezTo>
                    <a:pt x="9157" y="3084"/>
                    <a:pt x="9419" y="3037"/>
                    <a:pt x="9645" y="2942"/>
                  </a:cubicBezTo>
                  <a:lnTo>
                    <a:pt x="9645" y="2942"/>
                  </a:lnTo>
                  <a:cubicBezTo>
                    <a:pt x="9383" y="3394"/>
                    <a:pt x="8871" y="3704"/>
                    <a:pt x="8300" y="3704"/>
                  </a:cubicBezTo>
                  <a:lnTo>
                    <a:pt x="6776" y="3704"/>
                  </a:lnTo>
                  <a:lnTo>
                    <a:pt x="6776" y="4311"/>
                  </a:lnTo>
                  <a:lnTo>
                    <a:pt x="8407" y="4311"/>
                  </a:lnTo>
                  <a:cubicBezTo>
                    <a:pt x="8049" y="5049"/>
                    <a:pt x="7299" y="5537"/>
                    <a:pt x="6466" y="5537"/>
                  </a:cubicBezTo>
                  <a:cubicBezTo>
                    <a:pt x="6144" y="5537"/>
                    <a:pt x="5835" y="5466"/>
                    <a:pt x="5549" y="5335"/>
                  </a:cubicBezTo>
                  <a:lnTo>
                    <a:pt x="5549" y="3561"/>
                  </a:lnTo>
                  <a:lnTo>
                    <a:pt x="5609" y="3525"/>
                  </a:lnTo>
                  <a:cubicBezTo>
                    <a:pt x="5978" y="3275"/>
                    <a:pt x="6323" y="3001"/>
                    <a:pt x="6645" y="2703"/>
                  </a:cubicBezTo>
                  <a:cubicBezTo>
                    <a:pt x="6811" y="2561"/>
                    <a:pt x="7014" y="2477"/>
                    <a:pt x="7216" y="2477"/>
                  </a:cubicBezTo>
                  <a:close/>
                  <a:moveTo>
                    <a:pt x="4930" y="6216"/>
                  </a:moveTo>
                  <a:lnTo>
                    <a:pt x="4930" y="7359"/>
                  </a:lnTo>
                  <a:cubicBezTo>
                    <a:pt x="4573" y="7275"/>
                    <a:pt x="4323" y="7049"/>
                    <a:pt x="4323" y="6787"/>
                  </a:cubicBezTo>
                  <a:cubicBezTo>
                    <a:pt x="4323" y="6525"/>
                    <a:pt x="4573" y="6299"/>
                    <a:pt x="4930" y="6216"/>
                  </a:cubicBezTo>
                  <a:close/>
                  <a:moveTo>
                    <a:pt x="5549" y="6216"/>
                  </a:moveTo>
                  <a:cubicBezTo>
                    <a:pt x="5894" y="6299"/>
                    <a:pt x="6156" y="6525"/>
                    <a:pt x="6156" y="6787"/>
                  </a:cubicBezTo>
                  <a:cubicBezTo>
                    <a:pt x="6156" y="7049"/>
                    <a:pt x="5894" y="7275"/>
                    <a:pt x="5549" y="7359"/>
                  </a:cubicBezTo>
                  <a:lnTo>
                    <a:pt x="5549" y="6216"/>
                  </a:lnTo>
                  <a:close/>
                  <a:moveTo>
                    <a:pt x="4930" y="8049"/>
                  </a:moveTo>
                  <a:lnTo>
                    <a:pt x="4930" y="9204"/>
                  </a:lnTo>
                  <a:cubicBezTo>
                    <a:pt x="4573" y="9121"/>
                    <a:pt x="4323" y="8883"/>
                    <a:pt x="4323" y="8633"/>
                  </a:cubicBezTo>
                  <a:cubicBezTo>
                    <a:pt x="4323" y="8371"/>
                    <a:pt x="4573" y="8133"/>
                    <a:pt x="4930" y="8049"/>
                  </a:cubicBezTo>
                  <a:close/>
                  <a:moveTo>
                    <a:pt x="5549" y="8049"/>
                  </a:moveTo>
                  <a:cubicBezTo>
                    <a:pt x="5894" y="8133"/>
                    <a:pt x="6156" y="8371"/>
                    <a:pt x="6156" y="8621"/>
                  </a:cubicBezTo>
                  <a:cubicBezTo>
                    <a:pt x="6156" y="8883"/>
                    <a:pt x="5894" y="9121"/>
                    <a:pt x="5549" y="9204"/>
                  </a:cubicBezTo>
                  <a:lnTo>
                    <a:pt x="5549" y="8049"/>
                  </a:lnTo>
                  <a:close/>
                  <a:moveTo>
                    <a:pt x="5240" y="1"/>
                  </a:moveTo>
                  <a:cubicBezTo>
                    <a:pt x="4728" y="1"/>
                    <a:pt x="4323" y="417"/>
                    <a:pt x="4323" y="929"/>
                  </a:cubicBezTo>
                  <a:cubicBezTo>
                    <a:pt x="4323" y="1322"/>
                    <a:pt x="4573" y="1668"/>
                    <a:pt x="4930" y="1787"/>
                  </a:cubicBezTo>
                  <a:lnTo>
                    <a:pt x="4930" y="2811"/>
                  </a:lnTo>
                  <a:cubicBezTo>
                    <a:pt x="4692" y="2644"/>
                    <a:pt x="4454" y="2453"/>
                    <a:pt x="4239" y="2251"/>
                  </a:cubicBezTo>
                  <a:cubicBezTo>
                    <a:pt x="3954" y="2001"/>
                    <a:pt x="3608" y="1858"/>
                    <a:pt x="3251" y="1858"/>
                  </a:cubicBezTo>
                  <a:cubicBezTo>
                    <a:pt x="2906" y="1858"/>
                    <a:pt x="2585" y="1977"/>
                    <a:pt x="2311" y="2215"/>
                  </a:cubicBezTo>
                  <a:cubicBezTo>
                    <a:pt x="2120" y="2382"/>
                    <a:pt x="1834" y="2477"/>
                    <a:pt x="1549" y="2477"/>
                  </a:cubicBezTo>
                  <a:cubicBezTo>
                    <a:pt x="1227" y="2477"/>
                    <a:pt x="930" y="2358"/>
                    <a:pt x="703" y="2132"/>
                  </a:cubicBezTo>
                  <a:lnTo>
                    <a:pt x="1" y="1429"/>
                  </a:lnTo>
                  <a:lnTo>
                    <a:pt x="1" y="2168"/>
                  </a:lnTo>
                  <a:cubicBezTo>
                    <a:pt x="1" y="3061"/>
                    <a:pt x="560" y="3834"/>
                    <a:pt x="1334" y="4156"/>
                  </a:cubicBezTo>
                  <a:cubicBezTo>
                    <a:pt x="1668" y="5299"/>
                    <a:pt x="2715" y="6120"/>
                    <a:pt x="3930" y="6156"/>
                  </a:cubicBezTo>
                  <a:cubicBezTo>
                    <a:pt x="3787" y="6347"/>
                    <a:pt x="3704" y="6561"/>
                    <a:pt x="3704" y="6787"/>
                  </a:cubicBezTo>
                  <a:cubicBezTo>
                    <a:pt x="3704" y="7133"/>
                    <a:pt x="3882" y="7454"/>
                    <a:pt x="4192" y="7680"/>
                  </a:cubicBezTo>
                  <a:cubicBezTo>
                    <a:pt x="4192" y="7692"/>
                    <a:pt x="4204" y="7704"/>
                    <a:pt x="4216" y="7704"/>
                  </a:cubicBezTo>
                  <a:cubicBezTo>
                    <a:pt x="4204" y="7716"/>
                    <a:pt x="4192" y="7728"/>
                    <a:pt x="4192" y="7728"/>
                  </a:cubicBezTo>
                  <a:cubicBezTo>
                    <a:pt x="3882" y="7966"/>
                    <a:pt x="3704" y="8287"/>
                    <a:pt x="3704" y="8633"/>
                  </a:cubicBezTo>
                  <a:cubicBezTo>
                    <a:pt x="3704" y="8966"/>
                    <a:pt x="3882" y="9288"/>
                    <a:pt x="4192" y="9526"/>
                  </a:cubicBezTo>
                  <a:cubicBezTo>
                    <a:pt x="4394" y="9680"/>
                    <a:pt x="4656" y="9788"/>
                    <a:pt x="4930" y="9823"/>
                  </a:cubicBezTo>
                  <a:lnTo>
                    <a:pt x="4930" y="10466"/>
                  </a:lnTo>
                  <a:lnTo>
                    <a:pt x="5549" y="10466"/>
                  </a:lnTo>
                  <a:lnTo>
                    <a:pt x="5549" y="9823"/>
                  </a:lnTo>
                  <a:cubicBezTo>
                    <a:pt x="5823" y="9788"/>
                    <a:pt x="6073" y="9680"/>
                    <a:pt x="6287" y="9526"/>
                  </a:cubicBezTo>
                  <a:cubicBezTo>
                    <a:pt x="6597" y="9288"/>
                    <a:pt x="6776" y="8966"/>
                    <a:pt x="6776" y="8633"/>
                  </a:cubicBezTo>
                  <a:cubicBezTo>
                    <a:pt x="6776" y="8287"/>
                    <a:pt x="6597" y="7966"/>
                    <a:pt x="6287" y="7728"/>
                  </a:cubicBezTo>
                  <a:cubicBezTo>
                    <a:pt x="6275" y="7728"/>
                    <a:pt x="6264" y="7716"/>
                    <a:pt x="6252" y="7704"/>
                  </a:cubicBezTo>
                  <a:cubicBezTo>
                    <a:pt x="6264" y="7704"/>
                    <a:pt x="6275" y="7692"/>
                    <a:pt x="6287" y="7680"/>
                  </a:cubicBezTo>
                  <a:cubicBezTo>
                    <a:pt x="6597" y="7454"/>
                    <a:pt x="6776" y="7133"/>
                    <a:pt x="6776" y="6787"/>
                  </a:cubicBezTo>
                  <a:cubicBezTo>
                    <a:pt x="6776" y="6561"/>
                    <a:pt x="6692" y="6347"/>
                    <a:pt x="6549" y="6156"/>
                  </a:cubicBezTo>
                  <a:cubicBezTo>
                    <a:pt x="7157" y="6132"/>
                    <a:pt x="7740" y="5918"/>
                    <a:pt x="8204" y="5537"/>
                  </a:cubicBezTo>
                  <a:cubicBezTo>
                    <a:pt x="8645" y="5180"/>
                    <a:pt x="8954" y="4692"/>
                    <a:pt x="9109" y="4156"/>
                  </a:cubicBezTo>
                  <a:cubicBezTo>
                    <a:pt x="9907" y="3834"/>
                    <a:pt x="10466" y="3072"/>
                    <a:pt x="10466" y="2168"/>
                  </a:cubicBezTo>
                  <a:lnTo>
                    <a:pt x="10466" y="1429"/>
                  </a:lnTo>
                  <a:lnTo>
                    <a:pt x="9776" y="2132"/>
                  </a:lnTo>
                  <a:cubicBezTo>
                    <a:pt x="9550" y="2346"/>
                    <a:pt x="9228" y="2477"/>
                    <a:pt x="8907" y="2477"/>
                  </a:cubicBezTo>
                  <a:cubicBezTo>
                    <a:pt x="8621" y="2477"/>
                    <a:pt x="8359" y="2382"/>
                    <a:pt x="8169" y="2215"/>
                  </a:cubicBezTo>
                  <a:cubicBezTo>
                    <a:pt x="7883" y="1977"/>
                    <a:pt x="7573" y="1858"/>
                    <a:pt x="7216" y="1858"/>
                  </a:cubicBezTo>
                  <a:cubicBezTo>
                    <a:pt x="6859" y="1858"/>
                    <a:pt x="6514" y="2001"/>
                    <a:pt x="6240" y="2251"/>
                  </a:cubicBezTo>
                  <a:cubicBezTo>
                    <a:pt x="6014" y="2453"/>
                    <a:pt x="5787" y="2644"/>
                    <a:pt x="5549" y="2811"/>
                  </a:cubicBezTo>
                  <a:lnTo>
                    <a:pt x="5549" y="1787"/>
                  </a:lnTo>
                  <a:cubicBezTo>
                    <a:pt x="5906" y="1668"/>
                    <a:pt x="6156" y="1322"/>
                    <a:pt x="6156" y="929"/>
                  </a:cubicBezTo>
                  <a:cubicBezTo>
                    <a:pt x="6156" y="417"/>
                    <a:pt x="5740" y="1"/>
                    <a:pt x="52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0" name="Google Shape;1030;p36"/>
          <p:cNvGrpSpPr/>
          <p:nvPr/>
        </p:nvGrpSpPr>
        <p:grpSpPr>
          <a:xfrm>
            <a:off x="2214100" y="3113075"/>
            <a:ext cx="5344789" cy="1493775"/>
            <a:chOff x="2214100" y="3092350"/>
            <a:chExt cx="5344789" cy="1493775"/>
          </a:xfrm>
        </p:grpSpPr>
        <p:grpSp>
          <p:nvGrpSpPr>
            <p:cNvPr id="1031" name="Google Shape;1031;p36"/>
            <p:cNvGrpSpPr/>
            <p:nvPr/>
          </p:nvGrpSpPr>
          <p:grpSpPr>
            <a:xfrm>
              <a:off x="2290600" y="3911025"/>
              <a:ext cx="5268289" cy="675100"/>
              <a:chOff x="2290600" y="3911025"/>
              <a:chExt cx="5268289" cy="675100"/>
            </a:xfrm>
          </p:grpSpPr>
          <p:sp>
            <p:nvSpPr>
              <p:cNvPr id="1032" name="Google Shape;1032;p36"/>
              <p:cNvSpPr txBox="1"/>
              <p:nvPr/>
            </p:nvSpPr>
            <p:spPr>
              <a:xfrm>
                <a:off x="5682124" y="4074600"/>
                <a:ext cx="1876765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tabLst>
                    <a:tab pos="457200" algn="l"/>
                  </a:tabLst>
                </a:pPr>
                <a:r>
                  <a:rPr lang="en-CM" sz="18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Cloud Storage</a:t>
                </a:r>
                <a:endParaRPr lang="en-CM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3" name="Google Shape;1033;p36"/>
              <p:cNvSpPr/>
              <p:nvPr/>
            </p:nvSpPr>
            <p:spPr>
              <a:xfrm>
                <a:off x="3271075" y="3929175"/>
                <a:ext cx="2182450" cy="656375"/>
              </a:xfrm>
              <a:custGeom>
                <a:avLst/>
                <a:gdLst/>
                <a:ahLst/>
                <a:cxnLst/>
                <a:rect l="l" t="t" r="r" b="b"/>
                <a:pathLst>
                  <a:path w="87298" h="26255" extrusionOk="0">
                    <a:moveTo>
                      <a:pt x="14979" y="1"/>
                    </a:moveTo>
                    <a:cubicBezTo>
                      <a:pt x="6704" y="1"/>
                      <a:pt x="1" y="6704"/>
                      <a:pt x="1" y="14979"/>
                    </a:cubicBezTo>
                    <a:lnTo>
                      <a:pt x="1" y="26254"/>
                    </a:lnTo>
                    <a:lnTo>
                      <a:pt x="78356" y="26254"/>
                    </a:lnTo>
                    <a:lnTo>
                      <a:pt x="87297" y="13419"/>
                    </a:lnTo>
                    <a:lnTo>
                      <a:pt x="78356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274300" bIns="13715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Image storage service</a:t>
                </a:r>
                <a:endParaRPr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34" name="Google Shape;1034;p36"/>
              <p:cNvSpPr/>
              <p:nvPr/>
            </p:nvSpPr>
            <p:spPr>
              <a:xfrm>
                <a:off x="2290600" y="3911025"/>
                <a:ext cx="3162925" cy="675100"/>
              </a:xfrm>
              <a:custGeom>
                <a:avLst/>
                <a:gdLst/>
                <a:ahLst/>
                <a:cxnLst/>
                <a:rect l="l" t="t" r="r" b="b"/>
                <a:pathLst>
                  <a:path w="126517" h="27004" extrusionOk="0">
                    <a:moveTo>
                      <a:pt x="2632" y="1"/>
                    </a:moveTo>
                    <a:lnTo>
                      <a:pt x="0" y="2632"/>
                    </a:lnTo>
                    <a:lnTo>
                      <a:pt x="24384" y="26968"/>
                    </a:lnTo>
                    <a:lnTo>
                      <a:pt x="24384" y="27004"/>
                    </a:lnTo>
                    <a:lnTo>
                      <a:pt x="117575" y="27004"/>
                    </a:lnTo>
                    <a:lnTo>
                      <a:pt x="126516" y="14193"/>
                    </a:lnTo>
                    <a:lnTo>
                      <a:pt x="117575" y="810"/>
                    </a:lnTo>
                    <a:lnTo>
                      <a:pt x="112884" y="810"/>
                    </a:lnTo>
                    <a:lnTo>
                      <a:pt x="121980" y="14157"/>
                    </a:lnTo>
                    <a:lnTo>
                      <a:pt x="115622" y="23277"/>
                    </a:lnTo>
                    <a:lnTo>
                      <a:pt x="25885" y="23277"/>
                    </a:lnTo>
                    <a:lnTo>
                      <a:pt x="263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274300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35" name="Google Shape;1035;p36"/>
            <p:cNvSpPr/>
            <p:nvPr/>
          </p:nvSpPr>
          <p:spPr>
            <a:xfrm>
              <a:off x="2214100" y="3092350"/>
              <a:ext cx="797450" cy="1127525"/>
            </a:xfrm>
            <a:custGeom>
              <a:avLst/>
              <a:gdLst/>
              <a:ahLst/>
              <a:cxnLst/>
              <a:rect l="l" t="t" r="r" b="b"/>
              <a:pathLst>
                <a:path w="31898" h="45101" extrusionOk="0">
                  <a:moveTo>
                    <a:pt x="0" y="0"/>
                  </a:moveTo>
                  <a:lnTo>
                    <a:pt x="0" y="45101"/>
                  </a:lnTo>
                  <a:cubicBezTo>
                    <a:pt x="12431" y="45041"/>
                    <a:pt x="23694" y="40017"/>
                    <a:pt x="31897" y="318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6"/>
            <p:cNvSpPr/>
            <p:nvPr/>
          </p:nvSpPr>
          <p:spPr>
            <a:xfrm>
              <a:off x="2445675" y="3746600"/>
              <a:ext cx="303025" cy="303325"/>
            </a:xfrm>
            <a:custGeom>
              <a:avLst/>
              <a:gdLst/>
              <a:ahLst/>
              <a:cxnLst/>
              <a:rect l="l" t="t" r="r" b="b"/>
              <a:pathLst>
                <a:path w="12121" h="12133" extrusionOk="0">
                  <a:moveTo>
                    <a:pt x="1774" y="714"/>
                  </a:moveTo>
                  <a:cubicBezTo>
                    <a:pt x="1965" y="714"/>
                    <a:pt x="2132" y="869"/>
                    <a:pt x="2132" y="1072"/>
                  </a:cubicBezTo>
                  <a:cubicBezTo>
                    <a:pt x="2132" y="1262"/>
                    <a:pt x="1965" y="1429"/>
                    <a:pt x="1774" y="1429"/>
                  </a:cubicBezTo>
                  <a:cubicBezTo>
                    <a:pt x="1572" y="1429"/>
                    <a:pt x="1417" y="1262"/>
                    <a:pt x="1417" y="1072"/>
                  </a:cubicBezTo>
                  <a:cubicBezTo>
                    <a:pt x="1417" y="869"/>
                    <a:pt x="1572" y="714"/>
                    <a:pt x="1774" y="714"/>
                  </a:cubicBezTo>
                  <a:close/>
                  <a:moveTo>
                    <a:pt x="6037" y="714"/>
                  </a:moveTo>
                  <a:cubicBezTo>
                    <a:pt x="6239" y="714"/>
                    <a:pt x="6394" y="869"/>
                    <a:pt x="6394" y="1072"/>
                  </a:cubicBezTo>
                  <a:cubicBezTo>
                    <a:pt x="6394" y="1262"/>
                    <a:pt x="6239" y="1429"/>
                    <a:pt x="6037" y="1429"/>
                  </a:cubicBezTo>
                  <a:cubicBezTo>
                    <a:pt x="5846" y="1429"/>
                    <a:pt x="5680" y="1262"/>
                    <a:pt x="5680" y="1072"/>
                  </a:cubicBezTo>
                  <a:cubicBezTo>
                    <a:pt x="5680" y="869"/>
                    <a:pt x="5846" y="714"/>
                    <a:pt x="6037" y="714"/>
                  </a:cubicBezTo>
                  <a:close/>
                  <a:moveTo>
                    <a:pt x="4263" y="7811"/>
                  </a:moveTo>
                  <a:lnTo>
                    <a:pt x="4263" y="8203"/>
                  </a:lnTo>
                  <a:cubicBezTo>
                    <a:pt x="4263" y="8394"/>
                    <a:pt x="4096" y="8561"/>
                    <a:pt x="3906" y="8561"/>
                  </a:cubicBezTo>
                  <a:cubicBezTo>
                    <a:pt x="3715" y="8561"/>
                    <a:pt x="3549" y="8394"/>
                    <a:pt x="3549" y="8203"/>
                  </a:cubicBezTo>
                  <a:lnTo>
                    <a:pt x="3549" y="7811"/>
                  </a:lnTo>
                  <a:cubicBezTo>
                    <a:pt x="3668" y="7834"/>
                    <a:pt x="3787" y="7846"/>
                    <a:pt x="3906" y="7846"/>
                  </a:cubicBezTo>
                  <a:cubicBezTo>
                    <a:pt x="4025" y="7846"/>
                    <a:pt x="4144" y="7834"/>
                    <a:pt x="4263" y="7811"/>
                  </a:cubicBezTo>
                  <a:close/>
                  <a:moveTo>
                    <a:pt x="10347" y="6418"/>
                  </a:moveTo>
                  <a:cubicBezTo>
                    <a:pt x="10942" y="6418"/>
                    <a:pt x="11419" y="6906"/>
                    <a:pt x="11419" y="7489"/>
                  </a:cubicBezTo>
                  <a:cubicBezTo>
                    <a:pt x="11419" y="8073"/>
                    <a:pt x="10942" y="8561"/>
                    <a:pt x="10347" y="8561"/>
                  </a:cubicBezTo>
                  <a:cubicBezTo>
                    <a:pt x="9764" y="8561"/>
                    <a:pt x="9287" y="8073"/>
                    <a:pt x="9287" y="7489"/>
                  </a:cubicBezTo>
                  <a:cubicBezTo>
                    <a:pt x="9287" y="6906"/>
                    <a:pt x="9764" y="6418"/>
                    <a:pt x="10347" y="6418"/>
                  </a:cubicBezTo>
                  <a:close/>
                  <a:moveTo>
                    <a:pt x="1774" y="0"/>
                  </a:moveTo>
                  <a:cubicBezTo>
                    <a:pt x="1263" y="0"/>
                    <a:pt x="834" y="357"/>
                    <a:pt x="727" y="845"/>
                  </a:cubicBezTo>
                  <a:cubicBezTo>
                    <a:pt x="36" y="1226"/>
                    <a:pt x="0" y="1727"/>
                    <a:pt x="0" y="2512"/>
                  </a:cubicBezTo>
                  <a:cubicBezTo>
                    <a:pt x="0" y="3489"/>
                    <a:pt x="429" y="4798"/>
                    <a:pt x="1096" y="5858"/>
                  </a:cubicBezTo>
                  <a:cubicBezTo>
                    <a:pt x="1608" y="6679"/>
                    <a:pt x="2215" y="7263"/>
                    <a:pt x="2834" y="7584"/>
                  </a:cubicBezTo>
                  <a:lnTo>
                    <a:pt x="2834" y="8203"/>
                  </a:lnTo>
                  <a:cubicBezTo>
                    <a:pt x="2834" y="8668"/>
                    <a:pt x="3132" y="9061"/>
                    <a:pt x="3549" y="9204"/>
                  </a:cubicBezTo>
                  <a:lnTo>
                    <a:pt x="3549" y="10359"/>
                  </a:lnTo>
                  <a:cubicBezTo>
                    <a:pt x="3549" y="11335"/>
                    <a:pt x="4346" y="12133"/>
                    <a:pt x="5323" y="12133"/>
                  </a:cubicBezTo>
                  <a:cubicBezTo>
                    <a:pt x="6311" y="12133"/>
                    <a:pt x="7108" y="11335"/>
                    <a:pt x="7108" y="10359"/>
                  </a:cubicBezTo>
                  <a:lnTo>
                    <a:pt x="7108" y="8906"/>
                  </a:lnTo>
                  <a:cubicBezTo>
                    <a:pt x="7108" y="8323"/>
                    <a:pt x="7585" y="7846"/>
                    <a:pt x="8168" y="7846"/>
                  </a:cubicBezTo>
                  <a:lnTo>
                    <a:pt x="8609" y="7846"/>
                  </a:lnTo>
                  <a:cubicBezTo>
                    <a:pt x="8775" y="8656"/>
                    <a:pt x="9490" y="9263"/>
                    <a:pt x="10347" y="9263"/>
                  </a:cubicBezTo>
                  <a:cubicBezTo>
                    <a:pt x="11323" y="9263"/>
                    <a:pt x="12121" y="8465"/>
                    <a:pt x="12121" y="7489"/>
                  </a:cubicBezTo>
                  <a:cubicBezTo>
                    <a:pt x="12121" y="6513"/>
                    <a:pt x="11335" y="5715"/>
                    <a:pt x="10347" y="5715"/>
                  </a:cubicBezTo>
                  <a:cubicBezTo>
                    <a:pt x="9490" y="5715"/>
                    <a:pt x="8775" y="6322"/>
                    <a:pt x="8609" y="7132"/>
                  </a:cubicBezTo>
                  <a:lnTo>
                    <a:pt x="8168" y="7132"/>
                  </a:lnTo>
                  <a:cubicBezTo>
                    <a:pt x="7192" y="7132"/>
                    <a:pt x="6394" y="7930"/>
                    <a:pt x="6394" y="8906"/>
                  </a:cubicBezTo>
                  <a:lnTo>
                    <a:pt x="6394" y="10359"/>
                  </a:lnTo>
                  <a:cubicBezTo>
                    <a:pt x="6394" y="10942"/>
                    <a:pt x="5918" y="11418"/>
                    <a:pt x="5323" y="11418"/>
                  </a:cubicBezTo>
                  <a:cubicBezTo>
                    <a:pt x="4739" y="11418"/>
                    <a:pt x="4263" y="10942"/>
                    <a:pt x="4263" y="10359"/>
                  </a:cubicBezTo>
                  <a:lnTo>
                    <a:pt x="4263" y="9204"/>
                  </a:lnTo>
                  <a:cubicBezTo>
                    <a:pt x="4680" y="9061"/>
                    <a:pt x="4977" y="8668"/>
                    <a:pt x="4977" y="8203"/>
                  </a:cubicBezTo>
                  <a:lnTo>
                    <a:pt x="4977" y="7584"/>
                  </a:lnTo>
                  <a:cubicBezTo>
                    <a:pt x="5596" y="7263"/>
                    <a:pt x="6204" y="6679"/>
                    <a:pt x="6716" y="5858"/>
                  </a:cubicBezTo>
                  <a:cubicBezTo>
                    <a:pt x="7382" y="4798"/>
                    <a:pt x="7811" y="3489"/>
                    <a:pt x="7811" y="2512"/>
                  </a:cubicBezTo>
                  <a:cubicBezTo>
                    <a:pt x="7811" y="1727"/>
                    <a:pt x="7775" y="1226"/>
                    <a:pt x="7085" y="845"/>
                  </a:cubicBezTo>
                  <a:cubicBezTo>
                    <a:pt x="6978" y="357"/>
                    <a:pt x="6549" y="0"/>
                    <a:pt x="6037" y="0"/>
                  </a:cubicBezTo>
                  <a:cubicBezTo>
                    <a:pt x="5454" y="0"/>
                    <a:pt x="4977" y="476"/>
                    <a:pt x="4977" y="1072"/>
                  </a:cubicBezTo>
                  <a:cubicBezTo>
                    <a:pt x="4977" y="1655"/>
                    <a:pt x="5454" y="2131"/>
                    <a:pt x="6037" y="2131"/>
                  </a:cubicBezTo>
                  <a:cubicBezTo>
                    <a:pt x="6430" y="2131"/>
                    <a:pt x="6763" y="1929"/>
                    <a:pt x="6954" y="1619"/>
                  </a:cubicBezTo>
                  <a:cubicBezTo>
                    <a:pt x="7085" y="1774"/>
                    <a:pt x="7108" y="1988"/>
                    <a:pt x="7108" y="2512"/>
                  </a:cubicBezTo>
                  <a:cubicBezTo>
                    <a:pt x="7108" y="3346"/>
                    <a:pt x="6704" y="4536"/>
                    <a:pt x="6120" y="5477"/>
                  </a:cubicBezTo>
                  <a:cubicBezTo>
                    <a:pt x="5454" y="6525"/>
                    <a:pt x="4644" y="7132"/>
                    <a:pt x="3906" y="7132"/>
                  </a:cubicBezTo>
                  <a:cubicBezTo>
                    <a:pt x="3168" y="7132"/>
                    <a:pt x="2358" y="6525"/>
                    <a:pt x="1691" y="5477"/>
                  </a:cubicBezTo>
                  <a:cubicBezTo>
                    <a:pt x="1108" y="4536"/>
                    <a:pt x="703" y="3346"/>
                    <a:pt x="703" y="2512"/>
                  </a:cubicBezTo>
                  <a:cubicBezTo>
                    <a:pt x="703" y="1988"/>
                    <a:pt x="727" y="1774"/>
                    <a:pt x="858" y="1619"/>
                  </a:cubicBezTo>
                  <a:cubicBezTo>
                    <a:pt x="1048" y="1929"/>
                    <a:pt x="1382" y="2131"/>
                    <a:pt x="1774" y="2131"/>
                  </a:cubicBezTo>
                  <a:cubicBezTo>
                    <a:pt x="2358" y="2131"/>
                    <a:pt x="2834" y="1655"/>
                    <a:pt x="2834" y="1072"/>
                  </a:cubicBezTo>
                  <a:cubicBezTo>
                    <a:pt x="2834" y="476"/>
                    <a:pt x="2358" y="0"/>
                    <a:pt x="17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7" name="Google Shape;1037;p36"/>
          <p:cNvGrpSpPr/>
          <p:nvPr/>
        </p:nvGrpSpPr>
        <p:grpSpPr>
          <a:xfrm>
            <a:off x="2214100" y="2029125"/>
            <a:ext cx="5752741" cy="1083975"/>
            <a:chOff x="2214100" y="2008400"/>
            <a:chExt cx="5752741" cy="1083975"/>
          </a:xfrm>
        </p:grpSpPr>
        <p:grpSp>
          <p:nvGrpSpPr>
            <p:cNvPr id="1038" name="Google Shape;1038;p36"/>
            <p:cNvGrpSpPr/>
            <p:nvPr/>
          </p:nvGrpSpPr>
          <p:grpSpPr>
            <a:xfrm>
              <a:off x="3035625" y="2008400"/>
              <a:ext cx="4931216" cy="656075"/>
              <a:chOff x="3035625" y="2008400"/>
              <a:chExt cx="4931216" cy="656075"/>
            </a:xfrm>
          </p:grpSpPr>
          <p:sp>
            <p:nvSpPr>
              <p:cNvPr id="1039" name="Google Shape;1039;p36"/>
              <p:cNvSpPr txBox="1"/>
              <p:nvPr/>
            </p:nvSpPr>
            <p:spPr>
              <a:xfrm>
                <a:off x="6342325" y="2162900"/>
                <a:ext cx="1624516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tabLst>
                    <a:tab pos="457200" algn="l"/>
                  </a:tabLst>
                </a:pPr>
                <a:r>
                  <a:rPr lang="en-CM" sz="18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Web Server</a:t>
                </a:r>
                <a:endParaRPr lang="en-CM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0" name="Google Shape;1040;p36"/>
              <p:cNvSpPr/>
              <p:nvPr/>
            </p:nvSpPr>
            <p:spPr>
              <a:xfrm>
                <a:off x="3931275" y="2008400"/>
                <a:ext cx="2182450" cy="656075"/>
              </a:xfrm>
              <a:custGeom>
                <a:avLst/>
                <a:gdLst/>
                <a:ahLst/>
                <a:cxnLst/>
                <a:rect l="l" t="t" r="r" b="b"/>
                <a:pathLst>
                  <a:path w="87298" h="26243" extrusionOk="0">
                    <a:moveTo>
                      <a:pt x="14979" y="1"/>
                    </a:moveTo>
                    <a:cubicBezTo>
                      <a:pt x="6704" y="1"/>
                      <a:pt x="1" y="6704"/>
                      <a:pt x="1" y="14979"/>
                    </a:cubicBezTo>
                    <a:lnTo>
                      <a:pt x="1" y="26242"/>
                    </a:lnTo>
                    <a:lnTo>
                      <a:pt x="78356" y="26242"/>
                    </a:lnTo>
                    <a:lnTo>
                      <a:pt x="87297" y="13407"/>
                    </a:lnTo>
                    <a:lnTo>
                      <a:pt x="78356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274300" bIns="137150" anchor="ctr" anchorCtr="0">
                <a:noAutofit/>
              </a:bodyPr>
              <a:lstStyle/>
              <a:p>
                <a:pPr lvl="0" algn="ctr"/>
                <a:r>
                  <a:rPr lang="en" sz="12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Application server</a:t>
                </a:r>
              </a:p>
              <a:p>
                <a:pPr lvl="0" algn="ctr"/>
                <a:r>
                  <a:rPr lang="en" sz="12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Image matching Service</a:t>
                </a:r>
              </a:p>
              <a:p>
                <a:pPr lvl="0" algn="ctr"/>
                <a:r>
                  <a:rPr lang="en" sz="12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Authentication service</a:t>
                </a:r>
                <a:endParaRPr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41" name="Google Shape;1041;p36"/>
              <p:cNvSpPr/>
              <p:nvPr/>
            </p:nvSpPr>
            <p:spPr>
              <a:xfrm>
                <a:off x="3035625" y="2008400"/>
                <a:ext cx="3078100" cy="656075"/>
              </a:xfrm>
              <a:custGeom>
                <a:avLst/>
                <a:gdLst/>
                <a:ahLst/>
                <a:cxnLst/>
                <a:rect l="l" t="t" r="r" b="b"/>
                <a:pathLst>
                  <a:path w="123124" h="26243" extrusionOk="0">
                    <a:moveTo>
                      <a:pt x="109491" y="1"/>
                    </a:moveTo>
                    <a:lnTo>
                      <a:pt x="118599" y="13360"/>
                    </a:lnTo>
                    <a:lnTo>
                      <a:pt x="112229" y="22504"/>
                    </a:lnTo>
                    <a:lnTo>
                      <a:pt x="1" y="22504"/>
                    </a:lnTo>
                    <a:lnTo>
                      <a:pt x="1" y="26242"/>
                    </a:lnTo>
                    <a:lnTo>
                      <a:pt x="114182" y="26242"/>
                    </a:lnTo>
                    <a:lnTo>
                      <a:pt x="123123" y="13407"/>
                    </a:lnTo>
                    <a:lnTo>
                      <a:pt x="11418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2" name="Google Shape;1042;p36"/>
            <p:cNvSpPr/>
            <p:nvPr/>
          </p:nvSpPr>
          <p:spPr>
            <a:xfrm>
              <a:off x="2214100" y="2282425"/>
              <a:ext cx="1134975" cy="809950"/>
            </a:xfrm>
            <a:custGeom>
              <a:avLst/>
              <a:gdLst/>
              <a:ahLst/>
              <a:cxnLst/>
              <a:rect l="l" t="t" r="r" b="b"/>
              <a:pathLst>
                <a:path w="45399" h="32398" extrusionOk="0">
                  <a:moveTo>
                    <a:pt x="32397" y="0"/>
                  </a:moveTo>
                  <a:lnTo>
                    <a:pt x="0" y="32397"/>
                  </a:lnTo>
                  <a:lnTo>
                    <a:pt x="45387" y="32397"/>
                  </a:lnTo>
                  <a:cubicBezTo>
                    <a:pt x="45399" y="32231"/>
                    <a:pt x="45399" y="32064"/>
                    <a:pt x="45399" y="31897"/>
                  </a:cubicBezTo>
                  <a:cubicBezTo>
                    <a:pt x="45399" y="19479"/>
                    <a:pt x="40434" y="8228"/>
                    <a:pt x="323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6"/>
            <p:cNvSpPr/>
            <p:nvPr/>
          </p:nvSpPr>
          <p:spPr>
            <a:xfrm>
              <a:off x="2906750" y="2634250"/>
              <a:ext cx="261950" cy="262250"/>
            </a:xfrm>
            <a:custGeom>
              <a:avLst/>
              <a:gdLst/>
              <a:ahLst/>
              <a:cxnLst/>
              <a:rect l="l" t="t" r="r" b="b"/>
              <a:pathLst>
                <a:path w="10478" h="10490" extrusionOk="0">
                  <a:moveTo>
                    <a:pt x="2822" y="655"/>
                  </a:moveTo>
                  <a:lnTo>
                    <a:pt x="4810" y="2644"/>
                  </a:lnTo>
                  <a:lnTo>
                    <a:pt x="2632" y="4811"/>
                  </a:lnTo>
                  <a:lnTo>
                    <a:pt x="655" y="2834"/>
                  </a:lnTo>
                  <a:cubicBezTo>
                    <a:pt x="869" y="1739"/>
                    <a:pt x="1739" y="882"/>
                    <a:pt x="2822" y="655"/>
                  </a:cubicBezTo>
                  <a:close/>
                  <a:moveTo>
                    <a:pt x="7656" y="667"/>
                  </a:moveTo>
                  <a:cubicBezTo>
                    <a:pt x="8739" y="882"/>
                    <a:pt x="9609" y="1751"/>
                    <a:pt x="9823" y="2834"/>
                  </a:cubicBezTo>
                  <a:lnTo>
                    <a:pt x="2810" y="9847"/>
                  </a:lnTo>
                  <a:cubicBezTo>
                    <a:pt x="1679" y="9692"/>
                    <a:pt x="786" y="8811"/>
                    <a:pt x="643" y="7668"/>
                  </a:cubicBezTo>
                  <a:lnTo>
                    <a:pt x="7656" y="667"/>
                  </a:lnTo>
                  <a:close/>
                  <a:moveTo>
                    <a:pt x="7846" y="5680"/>
                  </a:moveTo>
                  <a:lnTo>
                    <a:pt x="9847" y="7680"/>
                  </a:lnTo>
                  <a:cubicBezTo>
                    <a:pt x="9692" y="8811"/>
                    <a:pt x="8811" y="9704"/>
                    <a:pt x="7668" y="9847"/>
                  </a:cubicBezTo>
                  <a:lnTo>
                    <a:pt x="5680" y="7847"/>
                  </a:lnTo>
                  <a:lnTo>
                    <a:pt x="7846" y="5680"/>
                  </a:lnTo>
                  <a:close/>
                  <a:moveTo>
                    <a:pt x="3036" y="1"/>
                  </a:moveTo>
                  <a:lnTo>
                    <a:pt x="2882" y="24"/>
                  </a:lnTo>
                  <a:cubicBezTo>
                    <a:pt x="2155" y="132"/>
                    <a:pt x="1500" y="465"/>
                    <a:pt x="977" y="977"/>
                  </a:cubicBezTo>
                  <a:cubicBezTo>
                    <a:pt x="453" y="1501"/>
                    <a:pt x="119" y="2167"/>
                    <a:pt x="24" y="2894"/>
                  </a:cubicBezTo>
                  <a:lnTo>
                    <a:pt x="0" y="3049"/>
                  </a:lnTo>
                  <a:lnTo>
                    <a:pt x="2203" y="5251"/>
                  </a:lnTo>
                  <a:lnTo>
                    <a:pt x="0" y="7442"/>
                  </a:lnTo>
                  <a:lnTo>
                    <a:pt x="12" y="7585"/>
                  </a:lnTo>
                  <a:cubicBezTo>
                    <a:pt x="72" y="8323"/>
                    <a:pt x="393" y="9025"/>
                    <a:pt x="929" y="9561"/>
                  </a:cubicBezTo>
                  <a:cubicBezTo>
                    <a:pt x="1453" y="10085"/>
                    <a:pt x="2155" y="10407"/>
                    <a:pt x="2905" y="10466"/>
                  </a:cubicBezTo>
                  <a:lnTo>
                    <a:pt x="3048" y="10478"/>
                  </a:lnTo>
                  <a:lnTo>
                    <a:pt x="5239" y="8287"/>
                  </a:lnTo>
                  <a:lnTo>
                    <a:pt x="7442" y="10490"/>
                  </a:lnTo>
                  <a:lnTo>
                    <a:pt x="7585" y="10478"/>
                  </a:lnTo>
                  <a:cubicBezTo>
                    <a:pt x="8323" y="10418"/>
                    <a:pt x="9025" y="10097"/>
                    <a:pt x="9561" y="9561"/>
                  </a:cubicBezTo>
                  <a:cubicBezTo>
                    <a:pt x="10085" y="9037"/>
                    <a:pt x="10406" y="8335"/>
                    <a:pt x="10466" y="7585"/>
                  </a:cubicBezTo>
                  <a:lnTo>
                    <a:pt x="10478" y="7442"/>
                  </a:lnTo>
                  <a:lnTo>
                    <a:pt x="8275" y="5251"/>
                  </a:lnTo>
                  <a:lnTo>
                    <a:pt x="10478" y="3049"/>
                  </a:lnTo>
                  <a:lnTo>
                    <a:pt x="10454" y="2894"/>
                  </a:lnTo>
                  <a:cubicBezTo>
                    <a:pt x="10347" y="2167"/>
                    <a:pt x="10025" y="1501"/>
                    <a:pt x="9501" y="989"/>
                  </a:cubicBezTo>
                  <a:cubicBezTo>
                    <a:pt x="8978" y="465"/>
                    <a:pt x="8323" y="132"/>
                    <a:pt x="7585" y="24"/>
                  </a:cubicBezTo>
                  <a:lnTo>
                    <a:pt x="7442" y="12"/>
                  </a:lnTo>
                  <a:lnTo>
                    <a:pt x="5239" y="2203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4" name="Google Shape;1044;p36"/>
          <p:cNvGrpSpPr/>
          <p:nvPr/>
        </p:nvGrpSpPr>
        <p:grpSpPr>
          <a:xfrm>
            <a:off x="2214100" y="3051575"/>
            <a:ext cx="6004989" cy="858925"/>
            <a:chOff x="2214100" y="3030850"/>
            <a:chExt cx="6004989" cy="858925"/>
          </a:xfrm>
        </p:grpSpPr>
        <p:grpSp>
          <p:nvGrpSpPr>
            <p:cNvPr id="1045" name="Google Shape;1045;p36"/>
            <p:cNvGrpSpPr/>
            <p:nvPr/>
          </p:nvGrpSpPr>
          <p:grpSpPr>
            <a:xfrm>
              <a:off x="3035625" y="3030850"/>
              <a:ext cx="5183464" cy="656075"/>
              <a:chOff x="3035625" y="3030850"/>
              <a:chExt cx="5183464" cy="656075"/>
            </a:xfrm>
          </p:grpSpPr>
          <p:sp>
            <p:nvSpPr>
              <p:cNvPr id="1046" name="Google Shape;1046;p36"/>
              <p:cNvSpPr txBox="1"/>
              <p:nvPr/>
            </p:nvSpPr>
            <p:spPr>
              <a:xfrm>
                <a:off x="6342324" y="3165379"/>
                <a:ext cx="1876765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tabLst>
                    <a:tab pos="457200" algn="l"/>
                  </a:tabLst>
                </a:pPr>
                <a:r>
                  <a:rPr lang="en-CM" sz="18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Database Server</a:t>
                </a:r>
                <a:endParaRPr lang="en-CM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7" name="Google Shape;1047;p36"/>
              <p:cNvSpPr/>
              <p:nvPr/>
            </p:nvSpPr>
            <p:spPr>
              <a:xfrm>
                <a:off x="3931275" y="3030850"/>
                <a:ext cx="2182450" cy="656075"/>
              </a:xfrm>
              <a:custGeom>
                <a:avLst/>
                <a:gdLst/>
                <a:ahLst/>
                <a:cxnLst/>
                <a:rect l="l" t="t" r="r" b="b"/>
                <a:pathLst>
                  <a:path w="87298" h="26243" extrusionOk="0">
                    <a:moveTo>
                      <a:pt x="14979" y="1"/>
                    </a:moveTo>
                    <a:cubicBezTo>
                      <a:pt x="6704" y="1"/>
                      <a:pt x="1" y="6704"/>
                      <a:pt x="1" y="14979"/>
                    </a:cubicBezTo>
                    <a:lnTo>
                      <a:pt x="1" y="26242"/>
                    </a:lnTo>
                    <a:lnTo>
                      <a:pt x="78356" y="26242"/>
                    </a:lnTo>
                    <a:lnTo>
                      <a:pt x="87297" y="13407"/>
                    </a:lnTo>
                    <a:lnTo>
                      <a:pt x="78356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274300" bIns="13715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Database Management System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Image metadata</a:t>
                </a:r>
                <a:endParaRPr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48" name="Google Shape;1048;p36"/>
              <p:cNvSpPr/>
              <p:nvPr/>
            </p:nvSpPr>
            <p:spPr>
              <a:xfrm>
                <a:off x="3035625" y="3030850"/>
                <a:ext cx="3078100" cy="656075"/>
              </a:xfrm>
              <a:custGeom>
                <a:avLst/>
                <a:gdLst/>
                <a:ahLst/>
                <a:cxnLst/>
                <a:rect l="l" t="t" r="r" b="b"/>
                <a:pathLst>
                  <a:path w="123124" h="26243" extrusionOk="0">
                    <a:moveTo>
                      <a:pt x="109491" y="1"/>
                    </a:moveTo>
                    <a:lnTo>
                      <a:pt x="118599" y="13360"/>
                    </a:lnTo>
                    <a:lnTo>
                      <a:pt x="112229" y="22504"/>
                    </a:lnTo>
                    <a:lnTo>
                      <a:pt x="1" y="22504"/>
                    </a:lnTo>
                    <a:lnTo>
                      <a:pt x="1" y="26242"/>
                    </a:lnTo>
                    <a:lnTo>
                      <a:pt x="114182" y="26242"/>
                    </a:lnTo>
                    <a:lnTo>
                      <a:pt x="123123" y="13407"/>
                    </a:lnTo>
                    <a:lnTo>
                      <a:pt x="1141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9" name="Google Shape;1049;p36"/>
            <p:cNvSpPr/>
            <p:nvPr/>
          </p:nvSpPr>
          <p:spPr>
            <a:xfrm>
              <a:off x="2214100" y="3092350"/>
              <a:ext cx="1134675" cy="797425"/>
            </a:xfrm>
            <a:custGeom>
              <a:avLst/>
              <a:gdLst/>
              <a:ahLst/>
              <a:cxnLst/>
              <a:rect l="l" t="t" r="r" b="b"/>
              <a:pathLst>
                <a:path w="45387" h="31897" extrusionOk="0">
                  <a:moveTo>
                    <a:pt x="0" y="0"/>
                  </a:moveTo>
                  <a:lnTo>
                    <a:pt x="31897" y="31897"/>
                  </a:lnTo>
                  <a:cubicBezTo>
                    <a:pt x="40124" y="23741"/>
                    <a:pt x="45256" y="12478"/>
                    <a:pt x="453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6"/>
            <p:cNvSpPr/>
            <p:nvPr/>
          </p:nvSpPr>
          <p:spPr>
            <a:xfrm>
              <a:off x="2941700" y="3257850"/>
              <a:ext cx="195749" cy="303323"/>
            </a:xfrm>
            <a:custGeom>
              <a:avLst/>
              <a:gdLst/>
              <a:ahLst/>
              <a:cxnLst/>
              <a:rect l="l" t="t" r="r" b="b"/>
              <a:pathLst>
                <a:path w="6478" h="10038" extrusionOk="0">
                  <a:moveTo>
                    <a:pt x="3239" y="583"/>
                  </a:moveTo>
                  <a:cubicBezTo>
                    <a:pt x="3727" y="583"/>
                    <a:pt x="4120" y="976"/>
                    <a:pt x="4120" y="1465"/>
                  </a:cubicBezTo>
                  <a:lnTo>
                    <a:pt x="4120" y="1762"/>
                  </a:lnTo>
                  <a:lnTo>
                    <a:pt x="5001" y="1762"/>
                  </a:lnTo>
                  <a:cubicBezTo>
                    <a:pt x="5489" y="1762"/>
                    <a:pt x="5882" y="2155"/>
                    <a:pt x="5882" y="2643"/>
                  </a:cubicBezTo>
                  <a:lnTo>
                    <a:pt x="5882" y="2953"/>
                  </a:lnTo>
                  <a:lnTo>
                    <a:pt x="584" y="2953"/>
                  </a:lnTo>
                  <a:lnTo>
                    <a:pt x="584" y="2643"/>
                  </a:lnTo>
                  <a:cubicBezTo>
                    <a:pt x="584" y="2155"/>
                    <a:pt x="989" y="1762"/>
                    <a:pt x="1465" y="1762"/>
                  </a:cubicBezTo>
                  <a:lnTo>
                    <a:pt x="2358" y="1762"/>
                  </a:lnTo>
                  <a:lnTo>
                    <a:pt x="2358" y="1465"/>
                  </a:lnTo>
                  <a:cubicBezTo>
                    <a:pt x="2358" y="976"/>
                    <a:pt x="2751" y="583"/>
                    <a:pt x="3239" y="583"/>
                  </a:cubicBezTo>
                  <a:close/>
                  <a:moveTo>
                    <a:pt x="5882" y="3548"/>
                  </a:moveTo>
                  <a:lnTo>
                    <a:pt x="5882" y="6489"/>
                  </a:lnTo>
                  <a:lnTo>
                    <a:pt x="584" y="6489"/>
                  </a:lnTo>
                  <a:lnTo>
                    <a:pt x="584" y="3548"/>
                  </a:lnTo>
                  <a:close/>
                  <a:moveTo>
                    <a:pt x="5882" y="7072"/>
                  </a:moveTo>
                  <a:lnTo>
                    <a:pt x="5882" y="7370"/>
                  </a:lnTo>
                  <a:cubicBezTo>
                    <a:pt x="5882" y="7858"/>
                    <a:pt x="5477" y="8275"/>
                    <a:pt x="5001" y="8275"/>
                  </a:cubicBezTo>
                  <a:lnTo>
                    <a:pt x="3525" y="8275"/>
                  </a:lnTo>
                  <a:lnTo>
                    <a:pt x="3525" y="8858"/>
                  </a:lnTo>
                  <a:lnTo>
                    <a:pt x="2941" y="8858"/>
                  </a:lnTo>
                  <a:lnTo>
                    <a:pt x="2941" y="8275"/>
                  </a:lnTo>
                  <a:lnTo>
                    <a:pt x="1465" y="8275"/>
                  </a:lnTo>
                  <a:cubicBezTo>
                    <a:pt x="989" y="8275"/>
                    <a:pt x="584" y="7858"/>
                    <a:pt x="584" y="7370"/>
                  </a:cubicBezTo>
                  <a:lnTo>
                    <a:pt x="584" y="7072"/>
                  </a:lnTo>
                  <a:close/>
                  <a:moveTo>
                    <a:pt x="3239" y="0"/>
                  </a:moveTo>
                  <a:cubicBezTo>
                    <a:pt x="2525" y="0"/>
                    <a:pt x="1929" y="500"/>
                    <a:pt x="1798" y="1167"/>
                  </a:cubicBezTo>
                  <a:lnTo>
                    <a:pt x="1465" y="1167"/>
                  </a:lnTo>
                  <a:cubicBezTo>
                    <a:pt x="655" y="1167"/>
                    <a:pt x="1" y="1834"/>
                    <a:pt x="1" y="2643"/>
                  </a:cubicBezTo>
                  <a:lnTo>
                    <a:pt x="1" y="7370"/>
                  </a:lnTo>
                  <a:cubicBezTo>
                    <a:pt x="1" y="8180"/>
                    <a:pt x="655" y="8858"/>
                    <a:pt x="1465" y="8858"/>
                  </a:cubicBezTo>
                  <a:lnTo>
                    <a:pt x="2358" y="8858"/>
                  </a:lnTo>
                  <a:lnTo>
                    <a:pt x="2358" y="9454"/>
                  </a:lnTo>
                  <a:lnTo>
                    <a:pt x="2941" y="9454"/>
                  </a:lnTo>
                  <a:lnTo>
                    <a:pt x="2941" y="10037"/>
                  </a:lnTo>
                  <a:lnTo>
                    <a:pt x="3525" y="10037"/>
                  </a:lnTo>
                  <a:lnTo>
                    <a:pt x="3525" y="9454"/>
                  </a:lnTo>
                  <a:lnTo>
                    <a:pt x="4120" y="9454"/>
                  </a:lnTo>
                  <a:lnTo>
                    <a:pt x="4120" y="8858"/>
                  </a:lnTo>
                  <a:lnTo>
                    <a:pt x="5001" y="8858"/>
                  </a:lnTo>
                  <a:cubicBezTo>
                    <a:pt x="5811" y="8858"/>
                    <a:pt x="6478" y="8180"/>
                    <a:pt x="6478" y="7370"/>
                  </a:cubicBezTo>
                  <a:lnTo>
                    <a:pt x="6478" y="2643"/>
                  </a:lnTo>
                  <a:cubicBezTo>
                    <a:pt x="6478" y="1834"/>
                    <a:pt x="5811" y="1167"/>
                    <a:pt x="5001" y="1167"/>
                  </a:cubicBezTo>
                  <a:lnTo>
                    <a:pt x="4680" y="1167"/>
                  </a:lnTo>
                  <a:cubicBezTo>
                    <a:pt x="4537" y="500"/>
                    <a:pt x="3942" y="0"/>
                    <a:pt x="32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1" name="Google Shape;1051;p36"/>
          <p:cNvSpPr/>
          <p:nvPr/>
        </p:nvSpPr>
        <p:spPr>
          <a:xfrm>
            <a:off x="1306875" y="2435000"/>
            <a:ext cx="1567450" cy="1330850"/>
          </a:xfrm>
          <a:custGeom>
            <a:avLst/>
            <a:gdLst/>
            <a:ahLst/>
            <a:cxnLst/>
            <a:rect l="l" t="t" r="r" b="b"/>
            <a:pathLst>
              <a:path w="53234" h="53234" extrusionOk="0">
                <a:moveTo>
                  <a:pt x="26611" y="1"/>
                </a:moveTo>
                <a:cubicBezTo>
                  <a:pt x="11919" y="1"/>
                  <a:pt x="1" y="11919"/>
                  <a:pt x="1" y="26623"/>
                </a:cubicBezTo>
                <a:cubicBezTo>
                  <a:pt x="1" y="40756"/>
                  <a:pt x="11002" y="52317"/>
                  <a:pt x="24920" y="53186"/>
                </a:cubicBezTo>
                <a:cubicBezTo>
                  <a:pt x="25480" y="53222"/>
                  <a:pt x="26051" y="53234"/>
                  <a:pt x="26611" y="53234"/>
                </a:cubicBezTo>
                <a:cubicBezTo>
                  <a:pt x="41315" y="53234"/>
                  <a:pt x="53233" y="41315"/>
                  <a:pt x="53233" y="26623"/>
                </a:cubicBezTo>
                <a:cubicBezTo>
                  <a:pt x="53233" y="17098"/>
                  <a:pt x="48245" y="8740"/>
                  <a:pt x="40732" y="4037"/>
                </a:cubicBezTo>
                <a:cubicBezTo>
                  <a:pt x="36636" y="1477"/>
                  <a:pt x="31802" y="1"/>
                  <a:pt x="26611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Nodes and components</a:t>
            </a:r>
            <a:endParaRPr sz="2000" dirty="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3">
            <a:extLst>
              <a:ext uri="{FF2B5EF4-FFF2-40B4-BE49-F238E27FC236}">
                <a16:creationId xmlns:a16="http://schemas.microsoft.com/office/drawing/2014/main" id="{55FF9D1D-72E6-D2F4-5186-3AC660DE4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178"/>
            <a:ext cx="8965324" cy="486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059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Outline</a:t>
            </a:r>
            <a:endParaRPr dirty="0"/>
          </a:p>
        </p:txBody>
      </p:sp>
      <p:grpSp>
        <p:nvGrpSpPr>
          <p:cNvPr id="92" name="Google Shape;92;p16"/>
          <p:cNvGrpSpPr/>
          <p:nvPr/>
        </p:nvGrpSpPr>
        <p:grpSpPr>
          <a:xfrm>
            <a:off x="868780" y="2023229"/>
            <a:ext cx="5761363" cy="923350"/>
            <a:chOff x="710275" y="1837425"/>
            <a:chExt cx="5761363" cy="923350"/>
          </a:xfrm>
        </p:grpSpPr>
        <p:sp>
          <p:nvSpPr>
            <p:cNvPr id="93" name="Google Shape;93;p16"/>
            <p:cNvSpPr txBox="1"/>
            <p:nvPr/>
          </p:nvSpPr>
          <p:spPr>
            <a:xfrm>
              <a:off x="5682938" y="2058500"/>
              <a:ext cx="78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3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5111825" y="1837425"/>
              <a:ext cx="565850" cy="923350"/>
            </a:xfrm>
            <a:custGeom>
              <a:avLst/>
              <a:gdLst/>
              <a:ahLst/>
              <a:cxnLst/>
              <a:rect l="l" t="t" r="r" b="b"/>
              <a:pathLst>
                <a:path w="22634" h="36934" extrusionOk="0">
                  <a:moveTo>
                    <a:pt x="18766" y="1"/>
                  </a:moveTo>
                  <a:cubicBezTo>
                    <a:pt x="17967" y="1"/>
                    <a:pt x="17169" y="304"/>
                    <a:pt x="16562" y="912"/>
                  </a:cubicBezTo>
                  <a:lnTo>
                    <a:pt x="1215" y="16259"/>
                  </a:lnTo>
                  <a:cubicBezTo>
                    <a:pt x="0" y="17473"/>
                    <a:pt x="0" y="19462"/>
                    <a:pt x="1215" y="20676"/>
                  </a:cubicBezTo>
                  <a:lnTo>
                    <a:pt x="16562" y="36023"/>
                  </a:lnTo>
                  <a:cubicBezTo>
                    <a:pt x="17169" y="36630"/>
                    <a:pt x="17967" y="36934"/>
                    <a:pt x="18766" y="36934"/>
                  </a:cubicBezTo>
                  <a:cubicBezTo>
                    <a:pt x="19565" y="36934"/>
                    <a:pt x="20366" y="36630"/>
                    <a:pt x="20979" y="36023"/>
                  </a:cubicBezTo>
                  <a:lnTo>
                    <a:pt x="22634" y="34368"/>
                  </a:lnTo>
                  <a:lnTo>
                    <a:pt x="8942" y="20676"/>
                  </a:lnTo>
                  <a:cubicBezTo>
                    <a:pt x="7716" y="19462"/>
                    <a:pt x="7716" y="17473"/>
                    <a:pt x="8942" y="16259"/>
                  </a:cubicBezTo>
                  <a:lnTo>
                    <a:pt x="22634" y="2567"/>
                  </a:lnTo>
                  <a:lnTo>
                    <a:pt x="20979" y="912"/>
                  </a:lnTo>
                  <a:cubicBezTo>
                    <a:pt x="20366" y="304"/>
                    <a:pt x="19565" y="1"/>
                    <a:pt x="18766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5438650" y="2149825"/>
              <a:ext cx="171775" cy="298575"/>
            </a:xfrm>
            <a:custGeom>
              <a:avLst/>
              <a:gdLst/>
              <a:ahLst/>
              <a:cxnLst/>
              <a:rect l="l" t="t" r="r" b="b"/>
              <a:pathLst>
                <a:path w="6871" h="11943" extrusionOk="0">
                  <a:moveTo>
                    <a:pt x="5372" y="0"/>
                  </a:moveTo>
                  <a:cubicBezTo>
                    <a:pt x="5006" y="0"/>
                    <a:pt x="4635" y="137"/>
                    <a:pt x="4334" y="441"/>
                  </a:cubicBezTo>
                  <a:lnTo>
                    <a:pt x="1489" y="3286"/>
                  </a:lnTo>
                  <a:cubicBezTo>
                    <a:pt x="0" y="4763"/>
                    <a:pt x="0" y="7168"/>
                    <a:pt x="1489" y="8656"/>
                  </a:cubicBezTo>
                  <a:lnTo>
                    <a:pt x="4334" y="11502"/>
                  </a:lnTo>
                  <a:cubicBezTo>
                    <a:pt x="4635" y="11806"/>
                    <a:pt x="5006" y="11942"/>
                    <a:pt x="5372" y="11942"/>
                  </a:cubicBezTo>
                  <a:cubicBezTo>
                    <a:pt x="6135" y="11942"/>
                    <a:pt x="6870" y="11348"/>
                    <a:pt x="6870" y="10454"/>
                  </a:cubicBezTo>
                  <a:lnTo>
                    <a:pt x="6870" y="1489"/>
                  </a:lnTo>
                  <a:cubicBezTo>
                    <a:pt x="6870" y="595"/>
                    <a:pt x="6135" y="0"/>
                    <a:pt x="5372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2610900" y="1922425"/>
              <a:ext cx="2853075" cy="753375"/>
            </a:xfrm>
            <a:custGeom>
              <a:avLst/>
              <a:gdLst/>
              <a:ahLst/>
              <a:cxnLst/>
              <a:rect l="l" t="t" r="r" b="b"/>
              <a:pathLst>
                <a:path w="114123" h="30135" extrusionOk="0">
                  <a:moveTo>
                    <a:pt x="14836" y="0"/>
                  </a:moveTo>
                  <a:lnTo>
                    <a:pt x="1" y="15061"/>
                  </a:lnTo>
                  <a:lnTo>
                    <a:pt x="14836" y="30135"/>
                  </a:lnTo>
                  <a:lnTo>
                    <a:pt x="114122" y="30135"/>
                  </a:lnTo>
                  <a:lnTo>
                    <a:pt x="101252" y="17276"/>
                  </a:lnTo>
                  <a:cubicBezTo>
                    <a:pt x="100644" y="16669"/>
                    <a:pt x="100335" y="15871"/>
                    <a:pt x="100335" y="15061"/>
                  </a:cubicBezTo>
                  <a:cubicBezTo>
                    <a:pt x="100335" y="14264"/>
                    <a:pt x="100644" y="13466"/>
                    <a:pt x="101252" y="12859"/>
                  </a:cubicBezTo>
                  <a:lnTo>
                    <a:pt x="114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548625" tIns="91425" rIns="5486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Context Diagram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" name="Google Shape;97;p16"/>
            <p:cNvSpPr txBox="1"/>
            <p:nvPr/>
          </p:nvSpPr>
          <p:spPr>
            <a:xfrm>
              <a:off x="710275" y="2084300"/>
              <a:ext cx="1900625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Context mdel</a:t>
              </a:r>
              <a:endParaRPr sz="20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8" name="Google Shape;98;p16"/>
          <p:cNvGrpSpPr/>
          <p:nvPr/>
        </p:nvGrpSpPr>
        <p:grpSpPr>
          <a:xfrm>
            <a:off x="2673613" y="2779308"/>
            <a:ext cx="5892317" cy="923350"/>
            <a:chOff x="2673613" y="2780700"/>
            <a:chExt cx="5892317" cy="923350"/>
          </a:xfrm>
        </p:grpSpPr>
        <p:sp>
          <p:nvSpPr>
            <p:cNvPr id="99" name="Google Shape;99;p16"/>
            <p:cNvSpPr txBox="1"/>
            <p:nvPr/>
          </p:nvSpPr>
          <p:spPr>
            <a:xfrm>
              <a:off x="2673613" y="3001788"/>
              <a:ext cx="78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35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3466375" y="2780700"/>
              <a:ext cx="566175" cy="923350"/>
            </a:xfrm>
            <a:custGeom>
              <a:avLst/>
              <a:gdLst/>
              <a:ahLst/>
              <a:cxnLst/>
              <a:rect l="l" t="t" r="r" b="b"/>
              <a:pathLst>
                <a:path w="22647" h="36934" extrusionOk="0">
                  <a:moveTo>
                    <a:pt x="3869" y="1"/>
                  </a:moveTo>
                  <a:cubicBezTo>
                    <a:pt x="3069" y="1"/>
                    <a:pt x="2269" y="304"/>
                    <a:pt x="1655" y="911"/>
                  </a:cubicBezTo>
                  <a:lnTo>
                    <a:pt x="1" y="2566"/>
                  </a:lnTo>
                  <a:lnTo>
                    <a:pt x="13693" y="16259"/>
                  </a:lnTo>
                  <a:cubicBezTo>
                    <a:pt x="14919" y="17485"/>
                    <a:pt x="14919" y="19461"/>
                    <a:pt x="13693" y="20676"/>
                  </a:cubicBezTo>
                  <a:lnTo>
                    <a:pt x="1" y="34368"/>
                  </a:lnTo>
                  <a:lnTo>
                    <a:pt x="1655" y="36023"/>
                  </a:lnTo>
                  <a:cubicBezTo>
                    <a:pt x="2269" y="36630"/>
                    <a:pt x="3069" y="36934"/>
                    <a:pt x="3869" y="36934"/>
                  </a:cubicBezTo>
                  <a:cubicBezTo>
                    <a:pt x="4668" y="36934"/>
                    <a:pt x="5465" y="36630"/>
                    <a:pt x="6073" y="36023"/>
                  </a:cubicBezTo>
                  <a:lnTo>
                    <a:pt x="21420" y="20676"/>
                  </a:lnTo>
                  <a:cubicBezTo>
                    <a:pt x="22646" y="19461"/>
                    <a:pt x="22646" y="17485"/>
                    <a:pt x="21420" y="16259"/>
                  </a:cubicBezTo>
                  <a:lnTo>
                    <a:pt x="6073" y="911"/>
                  </a:lnTo>
                  <a:cubicBezTo>
                    <a:pt x="5465" y="304"/>
                    <a:pt x="4668" y="1"/>
                    <a:pt x="3869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3533650" y="3093100"/>
              <a:ext cx="171775" cy="298575"/>
            </a:xfrm>
            <a:custGeom>
              <a:avLst/>
              <a:gdLst/>
              <a:ahLst/>
              <a:cxnLst/>
              <a:rect l="l" t="t" r="r" b="b"/>
              <a:pathLst>
                <a:path w="6871" h="11943" extrusionOk="0">
                  <a:moveTo>
                    <a:pt x="1499" y="0"/>
                  </a:moveTo>
                  <a:cubicBezTo>
                    <a:pt x="736" y="0"/>
                    <a:pt x="0" y="595"/>
                    <a:pt x="0" y="1488"/>
                  </a:cubicBezTo>
                  <a:lnTo>
                    <a:pt x="0" y="10454"/>
                  </a:lnTo>
                  <a:cubicBezTo>
                    <a:pt x="0" y="11348"/>
                    <a:pt x="736" y="11942"/>
                    <a:pt x="1499" y="11942"/>
                  </a:cubicBezTo>
                  <a:cubicBezTo>
                    <a:pt x="1864" y="11942"/>
                    <a:pt x="2236" y="11806"/>
                    <a:pt x="2536" y="11502"/>
                  </a:cubicBezTo>
                  <a:lnTo>
                    <a:pt x="5382" y="8656"/>
                  </a:lnTo>
                  <a:cubicBezTo>
                    <a:pt x="6870" y="7180"/>
                    <a:pt x="6870" y="4775"/>
                    <a:pt x="5382" y="3286"/>
                  </a:cubicBezTo>
                  <a:lnTo>
                    <a:pt x="2536" y="441"/>
                  </a:lnTo>
                  <a:cubicBezTo>
                    <a:pt x="2236" y="136"/>
                    <a:pt x="1864" y="0"/>
                    <a:pt x="1499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3705425" y="2865675"/>
              <a:ext cx="2853050" cy="753400"/>
            </a:xfrm>
            <a:custGeom>
              <a:avLst/>
              <a:gdLst/>
              <a:ahLst/>
              <a:cxnLst/>
              <a:rect l="l" t="t" r="r" b="b"/>
              <a:pathLst>
                <a:path w="114122" h="30136" extrusionOk="0">
                  <a:moveTo>
                    <a:pt x="0" y="1"/>
                  </a:moveTo>
                  <a:lnTo>
                    <a:pt x="12871" y="12860"/>
                  </a:lnTo>
                  <a:cubicBezTo>
                    <a:pt x="13478" y="13467"/>
                    <a:pt x="13788" y="14265"/>
                    <a:pt x="13788" y="15074"/>
                  </a:cubicBezTo>
                  <a:cubicBezTo>
                    <a:pt x="13788" y="15872"/>
                    <a:pt x="13478" y="16670"/>
                    <a:pt x="12871" y="17277"/>
                  </a:cubicBezTo>
                  <a:lnTo>
                    <a:pt x="12" y="30135"/>
                  </a:lnTo>
                  <a:lnTo>
                    <a:pt x="99286" y="30135"/>
                  </a:lnTo>
                  <a:lnTo>
                    <a:pt x="114122" y="15074"/>
                  </a:lnTo>
                  <a:lnTo>
                    <a:pt x="99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548625" tIns="91425" rIns="5486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n-US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Use Case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Sequence Diagram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Class Diagram</a:t>
              </a:r>
            </a:p>
          </p:txBody>
        </p:sp>
        <p:sp>
          <p:nvSpPr>
            <p:cNvPr id="103" name="Google Shape;103;p16"/>
            <p:cNvSpPr txBox="1"/>
            <p:nvPr/>
          </p:nvSpPr>
          <p:spPr>
            <a:xfrm>
              <a:off x="6533149" y="3027588"/>
              <a:ext cx="2032781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Interaction Model</a:t>
              </a:r>
              <a:endParaRPr sz="20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04" name="Google Shape;104;p16"/>
          <p:cNvGrpSpPr/>
          <p:nvPr/>
        </p:nvGrpSpPr>
        <p:grpSpPr>
          <a:xfrm>
            <a:off x="798786" y="3683275"/>
            <a:ext cx="5671939" cy="923575"/>
            <a:chOff x="798786" y="3683275"/>
            <a:chExt cx="5671939" cy="923575"/>
          </a:xfrm>
        </p:grpSpPr>
        <p:sp>
          <p:nvSpPr>
            <p:cNvPr id="105" name="Google Shape;105;p16"/>
            <p:cNvSpPr txBox="1"/>
            <p:nvPr/>
          </p:nvSpPr>
          <p:spPr>
            <a:xfrm>
              <a:off x="5682025" y="3904450"/>
              <a:ext cx="78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35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5111825" y="3683275"/>
              <a:ext cx="565850" cy="923575"/>
            </a:xfrm>
            <a:custGeom>
              <a:avLst/>
              <a:gdLst/>
              <a:ahLst/>
              <a:cxnLst/>
              <a:rect l="l" t="t" r="r" b="b"/>
              <a:pathLst>
                <a:path w="22634" h="36943" extrusionOk="0">
                  <a:moveTo>
                    <a:pt x="18766" y="0"/>
                  </a:moveTo>
                  <a:cubicBezTo>
                    <a:pt x="17967" y="0"/>
                    <a:pt x="17169" y="307"/>
                    <a:pt x="16562" y="920"/>
                  </a:cubicBezTo>
                  <a:lnTo>
                    <a:pt x="1215" y="16267"/>
                  </a:lnTo>
                  <a:cubicBezTo>
                    <a:pt x="0" y="17482"/>
                    <a:pt x="0" y="19458"/>
                    <a:pt x="1215" y="20684"/>
                  </a:cubicBezTo>
                  <a:lnTo>
                    <a:pt x="16562" y="36031"/>
                  </a:lnTo>
                  <a:cubicBezTo>
                    <a:pt x="17169" y="36639"/>
                    <a:pt x="17967" y="36942"/>
                    <a:pt x="18766" y="36942"/>
                  </a:cubicBezTo>
                  <a:cubicBezTo>
                    <a:pt x="19565" y="36942"/>
                    <a:pt x="20366" y="36639"/>
                    <a:pt x="20979" y="36031"/>
                  </a:cubicBezTo>
                  <a:lnTo>
                    <a:pt x="22634" y="34377"/>
                  </a:lnTo>
                  <a:lnTo>
                    <a:pt x="8942" y="20684"/>
                  </a:lnTo>
                  <a:cubicBezTo>
                    <a:pt x="7716" y="19458"/>
                    <a:pt x="7716" y="17482"/>
                    <a:pt x="8942" y="16267"/>
                  </a:cubicBezTo>
                  <a:lnTo>
                    <a:pt x="22634" y="2563"/>
                  </a:lnTo>
                  <a:lnTo>
                    <a:pt x="20979" y="920"/>
                  </a:lnTo>
                  <a:cubicBezTo>
                    <a:pt x="20366" y="307"/>
                    <a:pt x="19565" y="0"/>
                    <a:pt x="18766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5438650" y="3995875"/>
              <a:ext cx="171775" cy="298575"/>
            </a:xfrm>
            <a:custGeom>
              <a:avLst/>
              <a:gdLst/>
              <a:ahLst/>
              <a:cxnLst/>
              <a:rect l="l" t="t" r="r" b="b"/>
              <a:pathLst>
                <a:path w="6871" h="11943" extrusionOk="0">
                  <a:moveTo>
                    <a:pt x="5372" y="1"/>
                  </a:moveTo>
                  <a:cubicBezTo>
                    <a:pt x="5006" y="1"/>
                    <a:pt x="4635" y="137"/>
                    <a:pt x="4334" y="441"/>
                  </a:cubicBezTo>
                  <a:lnTo>
                    <a:pt x="1489" y="3287"/>
                  </a:lnTo>
                  <a:cubicBezTo>
                    <a:pt x="0" y="4763"/>
                    <a:pt x="0" y="7168"/>
                    <a:pt x="1489" y="8657"/>
                  </a:cubicBezTo>
                  <a:lnTo>
                    <a:pt x="4334" y="11502"/>
                  </a:lnTo>
                  <a:cubicBezTo>
                    <a:pt x="4635" y="11807"/>
                    <a:pt x="5006" y="11943"/>
                    <a:pt x="5372" y="11943"/>
                  </a:cubicBezTo>
                  <a:cubicBezTo>
                    <a:pt x="6135" y="11943"/>
                    <a:pt x="6870" y="11348"/>
                    <a:pt x="6870" y="10454"/>
                  </a:cubicBezTo>
                  <a:lnTo>
                    <a:pt x="6870" y="1489"/>
                  </a:lnTo>
                  <a:cubicBezTo>
                    <a:pt x="6870" y="595"/>
                    <a:pt x="6135" y="1"/>
                    <a:pt x="5372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2610900" y="3768475"/>
              <a:ext cx="2853075" cy="753400"/>
            </a:xfrm>
            <a:custGeom>
              <a:avLst/>
              <a:gdLst/>
              <a:ahLst/>
              <a:cxnLst/>
              <a:rect l="l" t="t" r="r" b="b"/>
              <a:pathLst>
                <a:path w="114123" h="30136" extrusionOk="0">
                  <a:moveTo>
                    <a:pt x="14836" y="0"/>
                  </a:moveTo>
                  <a:lnTo>
                    <a:pt x="1" y="15062"/>
                  </a:lnTo>
                  <a:lnTo>
                    <a:pt x="14836" y="30135"/>
                  </a:lnTo>
                  <a:lnTo>
                    <a:pt x="114122" y="30135"/>
                  </a:lnTo>
                  <a:lnTo>
                    <a:pt x="101252" y="17276"/>
                  </a:lnTo>
                  <a:cubicBezTo>
                    <a:pt x="100644" y="16669"/>
                    <a:pt x="100335" y="15860"/>
                    <a:pt x="100335" y="15062"/>
                  </a:cubicBezTo>
                  <a:cubicBezTo>
                    <a:pt x="100335" y="14264"/>
                    <a:pt x="100644" y="13466"/>
                    <a:pt x="101252" y="12859"/>
                  </a:cubicBezTo>
                  <a:lnTo>
                    <a:pt x="114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548625" tIns="91425" rIns="5486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Deployment Diagram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" name="Google Shape;109;p16"/>
            <p:cNvSpPr txBox="1"/>
            <p:nvPr/>
          </p:nvSpPr>
          <p:spPr>
            <a:xfrm>
              <a:off x="798786" y="3934538"/>
              <a:ext cx="1812114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Structural Model</a:t>
              </a:r>
              <a:endParaRPr sz="20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0" name="Google Shape;110;p16"/>
          <p:cNvGrpSpPr/>
          <p:nvPr/>
        </p:nvGrpSpPr>
        <p:grpSpPr>
          <a:xfrm>
            <a:off x="2673625" y="971150"/>
            <a:ext cx="5429851" cy="923575"/>
            <a:chOff x="2673625" y="934650"/>
            <a:chExt cx="5429851" cy="923575"/>
          </a:xfrm>
        </p:grpSpPr>
        <p:sp>
          <p:nvSpPr>
            <p:cNvPr id="111" name="Google Shape;111;p16"/>
            <p:cNvSpPr txBox="1"/>
            <p:nvPr/>
          </p:nvSpPr>
          <p:spPr>
            <a:xfrm>
              <a:off x="2673625" y="1155725"/>
              <a:ext cx="78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35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3466375" y="934650"/>
              <a:ext cx="566175" cy="923575"/>
            </a:xfrm>
            <a:custGeom>
              <a:avLst/>
              <a:gdLst/>
              <a:ahLst/>
              <a:cxnLst/>
              <a:rect l="l" t="t" r="r" b="b"/>
              <a:pathLst>
                <a:path w="22647" h="36943" extrusionOk="0">
                  <a:moveTo>
                    <a:pt x="3869" y="0"/>
                  </a:moveTo>
                  <a:cubicBezTo>
                    <a:pt x="3069" y="0"/>
                    <a:pt x="2269" y="304"/>
                    <a:pt x="1655" y="911"/>
                  </a:cubicBezTo>
                  <a:lnTo>
                    <a:pt x="1" y="2566"/>
                  </a:lnTo>
                  <a:lnTo>
                    <a:pt x="13693" y="16258"/>
                  </a:lnTo>
                  <a:cubicBezTo>
                    <a:pt x="14919" y="17484"/>
                    <a:pt x="14919" y="19461"/>
                    <a:pt x="13693" y="20675"/>
                  </a:cubicBezTo>
                  <a:lnTo>
                    <a:pt x="1" y="34379"/>
                  </a:lnTo>
                  <a:lnTo>
                    <a:pt x="1655" y="36022"/>
                  </a:lnTo>
                  <a:cubicBezTo>
                    <a:pt x="2269" y="36636"/>
                    <a:pt x="3069" y="36942"/>
                    <a:pt x="3869" y="36942"/>
                  </a:cubicBezTo>
                  <a:cubicBezTo>
                    <a:pt x="4668" y="36942"/>
                    <a:pt x="5465" y="36636"/>
                    <a:pt x="6073" y="36022"/>
                  </a:cubicBezTo>
                  <a:lnTo>
                    <a:pt x="21420" y="20675"/>
                  </a:lnTo>
                  <a:cubicBezTo>
                    <a:pt x="22646" y="19461"/>
                    <a:pt x="22646" y="17484"/>
                    <a:pt x="21420" y="16258"/>
                  </a:cubicBezTo>
                  <a:lnTo>
                    <a:pt x="6073" y="911"/>
                  </a:lnTo>
                  <a:cubicBezTo>
                    <a:pt x="5465" y="304"/>
                    <a:pt x="4668" y="0"/>
                    <a:pt x="3869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3533650" y="1247050"/>
              <a:ext cx="171775" cy="298550"/>
            </a:xfrm>
            <a:custGeom>
              <a:avLst/>
              <a:gdLst/>
              <a:ahLst/>
              <a:cxnLst/>
              <a:rect l="l" t="t" r="r" b="b"/>
              <a:pathLst>
                <a:path w="6871" h="11942" extrusionOk="0">
                  <a:moveTo>
                    <a:pt x="1501" y="0"/>
                  </a:moveTo>
                  <a:cubicBezTo>
                    <a:pt x="737" y="0"/>
                    <a:pt x="0" y="597"/>
                    <a:pt x="0" y="1500"/>
                  </a:cubicBezTo>
                  <a:lnTo>
                    <a:pt x="0" y="10453"/>
                  </a:lnTo>
                  <a:cubicBezTo>
                    <a:pt x="0" y="11347"/>
                    <a:pt x="736" y="11942"/>
                    <a:pt x="1499" y="11942"/>
                  </a:cubicBezTo>
                  <a:cubicBezTo>
                    <a:pt x="1864" y="11942"/>
                    <a:pt x="2236" y="11806"/>
                    <a:pt x="2536" y="11501"/>
                  </a:cubicBezTo>
                  <a:lnTo>
                    <a:pt x="5382" y="8656"/>
                  </a:lnTo>
                  <a:cubicBezTo>
                    <a:pt x="6870" y="7179"/>
                    <a:pt x="6870" y="4774"/>
                    <a:pt x="5382" y="3286"/>
                  </a:cubicBezTo>
                  <a:lnTo>
                    <a:pt x="2536" y="440"/>
                  </a:lnTo>
                  <a:cubicBezTo>
                    <a:pt x="2236" y="136"/>
                    <a:pt x="1865" y="0"/>
                    <a:pt x="1501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3680100" y="1019625"/>
              <a:ext cx="2853050" cy="753400"/>
            </a:xfrm>
            <a:custGeom>
              <a:avLst/>
              <a:gdLst/>
              <a:ahLst/>
              <a:cxnLst/>
              <a:rect l="l" t="t" r="r" b="b"/>
              <a:pathLst>
                <a:path w="114122" h="30136" extrusionOk="0">
                  <a:moveTo>
                    <a:pt x="0" y="0"/>
                  </a:moveTo>
                  <a:lnTo>
                    <a:pt x="12871" y="12859"/>
                  </a:lnTo>
                  <a:cubicBezTo>
                    <a:pt x="13478" y="13466"/>
                    <a:pt x="13788" y="14276"/>
                    <a:pt x="13788" y="15074"/>
                  </a:cubicBezTo>
                  <a:cubicBezTo>
                    <a:pt x="13788" y="15871"/>
                    <a:pt x="13478" y="16669"/>
                    <a:pt x="12871" y="17276"/>
                  </a:cubicBezTo>
                  <a:lnTo>
                    <a:pt x="12" y="30135"/>
                  </a:lnTo>
                  <a:lnTo>
                    <a:pt x="99286" y="30135"/>
                  </a:lnTo>
                  <a:lnTo>
                    <a:pt x="114122" y="15074"/>
                  </a:lnTo>
                  <a:lnTo>
                    <a:pt x="99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548625" tIns="91425" rIns="5486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Purpose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cope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overview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" name="Google Shape;115;p16"/>
            <p:cNvSpPr txBox="1"/>
            <p:nvPr/>
          </p:nvSpPr>
          <p:spPr>
            <a:xfrm>
              <a:off x="6533150" y="1170650"/>
              <a:ext cx="1570326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Introduction</a:t>
              </a:r>
              <a:endParaRPr sz="2000" dirty="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20"/>
          <p:cNvGrpSpPr/>
          <p:nvPr/>
        </p:nvGrpSpPr>
        <p:grpSpPr>
          <a:xfrm>
            <a:off x="2728664" y="719064"/>
            <a:ext cx="1651338" cy="2325956"/>
            <a:chOff x="983950" y="719064"/>
            <a:chExt cx="1651338" cy="2325956"/>
          </a:xfrm>
        </p:grpSpPr>
        <p:sp>
          <p:nvSpPr>
            <p:cNvPr id="253" name="Google Shape;253;p20"/>
            <p:cNvSpPr/>
            <p:nvPr/>
          </p:nvSpPr>
          <p:spPr>
            <a:xfrm>
              <a:off x="983950" y="719064"/>
              <a:ext cx="1438705" cy="2325956"/>
            </a:xfrm>
            <a:custGeom>
              <a:avLst/>
              <a:gdLst/>
              <a:ahLst/>
              <a:cxnLst/>
              <a:rect l="l" t="t" r="r" b="b"/>
              <a:pathLst>
                <a:path w="62437" h="100942" extrusionOk="0">
                  <a:moveTo>
                    <a:pt x="62437" y="1"/>
                  </a:moveTo>
                  <a:cubicBezTo>
                    <a:pt x="26551" y="9145"/>
                    <a:pt x="0" y="41673"/>
                    <a:pt x="0" y="80404"/>
                  </a:cubicBezTo>
                  <a:cubicBezTo>
                    <a:pt x="0" y="87488"/>
                    <a:pt x="893" y="94370"/>
                    <a:pt x="2572" y="100942"/>
                  </a:cubicBezTo>
                  <a:lnTo>
                    <a:pt x="62437" y="100942"/>
                  </a:lnTo>
                  <a:lnTo>
                    <a:pt x="62437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0"/>
            <p:cNvSpPr/>
            <p:nvPr/>
          </p:nvSpPr>
          <p:spPr>
            <a:xfrm>
              <a:off x="1662945" y="1433175"/>
              <a:ext cx="759412" cy="1611823"/>
            </a:xfrm>
            <a:custGeom>
              <a:avLst/>
              <a:gdLst/>
              <a:ahLst/>
              <a:cxnLst/>
              <a:rect l="l" t="t" r="r" b="b"/>
              <a:pathLst>
                <a:path w="32957" h="69950" extrusionOk="0">
                  <a:moveTo>
                    <a:pt x="32957" y="1"/>
                  </a:moveTo>
                  <a:cubicBezTo>
                    <a:pt x="13609" y="8049"/>
                    <a:pt x="0" y="27147"/>
                    <a:pt x="0" y="49412"/>
                  </a:cubicBezTo>
                  <a:cubicBezTo>
                    <a:pt x="0" y="56698"/>
                    <a:pt x="1453" y="63628"/>
                    <a:pt x="4084" y="69950"/>
                  </a:cubicBezTo>
                  <a:lnTo>
                    <a:pt x="32957" y="69950"/>
                  </a:lnTo>
                  <a:lnTo>
                    <a:pt x="32957" y="1"/>
                  </a:lnTo>
                  <a:close/>
                </a:path>
              </a:pathLst>
            </a:custGeom>
            <a:solidFill>
              <a:srgbClr val="C110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0"/>
            <p:cNvSpPr/>
            <p:nvPr/>
          </p:nvSpPr>
          <p:spPr>
            <a:xfrm>
              <a:off x="1064320" y="742544"/>
              <a:ext cx="1570969" cy="1264065"/>
            </a:xfrm>
            <a:custGeom>
              <a:avLst/>
              <a:gdLst/>
              <a:ahLst/>
              <a:cxnLst/>
              <a:rect l="l" t="t" r="r" b="b"/>
              <a:pathLst>
                <a:path w="68177" h="54858" extrusionOk="0">
                  <a:moveTo>
                    <a:pt x="9503" y="1"/>
                  </a:moveTo>
                  <a:cubicBezTo>
                    <a:pt x="4653" y="1"/>
                    <a:pt x="1" y="3770"/>
                    <a:pt x="1" y="9459"/>
                  </a:cubicBezTo>
                  <a:lnTo>
                    <a:pt x="1" y="54858"/>
                  </a:lnTo>
                  <a:lnTo>
                    <a:pt x="68176" y="54858"/>
                  </a:lnTo>
                  <a:lnTo>
                    <a:pt x="16098" y="2780"/>
                  </a:lnTo>
                  <a:cubicBezTo>
                    <a:pt x="14178" y="860"/>
                    <a:pt x="11818" y="1"/>
                    <a:pt x="9503" y="1"/>
                  </a:cubicBezTo>
                  <a:close/>
                </a:path>
              </a:pathLst>
            </a:custGeom>
            <a:solidFill>
              <a:srgbClr val="C110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0"/>
            <p:cNvSpPr txBox="1"/>
            <p:nvPr/>
          </p:nvSpPr>
          <p:spPr>
            <a:xfrm>
              <a:off x="1064325" y="1272175"/>
              <a:ext cx="980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7" name="Google Shape;257;p20"/>
            <p:cNvSpPr txBox="1"/>
            <p:nvPr/>
          </p:nvSpPr>
          <p:spPr>
            <a:xfrm>
              <a:off x="983950" y="2285150"/>
              <a:ext cx="6789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3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58" name="Google Shape;258;p20"/>
          <p:cNvGrpSpPr/>
          <p:nvPr/>
        </p:nvGrpSpPr>
        <p:grpSpPr>
          <a:xfrm>
            <a:off x="4135491" y="691630"/>
            <a:ext cx="2368184" cy="1652951"/>
            <a:chOff x="2422310" y="660100"/>
            <a:chExt cx="2368184" cy="1652951"/>
          </a:xfrm>
        </p:grpSpPr>
        <p:sp>
          <p:nvSpPr>
            <p:cNvPr id="259" name="Google Shape;259;p20"/>
            <p:cNvSpPr/>
            <p:nvPr/>
          </p:nvSpPr>
          <p:spPr>
            <a:xfrm>
              <a:off x="2422587" y="660100"/>
              <a:ext cx="2325956" cy="1438428"/>
            </a:xfrm>
            <a:custGeom>
              <a:avLst/>
              <a:gdLst/>
              <a:ahLst/>
              <a:cxnLst/>
              <a:rect l="l" t="t" r="r" b="b"/>
              <a:pathLst>
                <a:path w="100942" h="62425" extrusionOk="0">
                  <a:moveTo>
                    <a:pt x="20539" y="0"/>
                  </a:moveTo>
                  <a:cubicBezTo>
                    <a:pt x="13443" y="0"/>
                    <a:pt x="6561" y="881"/>
                    <a:pt x="1" y="2560"/>
                  </a:cubicBezTo>
                  <a:lnTo>
                    <a:pt x="1" y="62424"/>
                  </a:lnTo>
                  <a:lnTo>
                    <a:pt x="100942" y="62424"/>
                  </a:lnTo>
                  <a:cubicBezTo>
                    <a:pt x="91798" y="26539"/>
                    <a:pt x="59270" y="0"/>
                    <a:pt x="20539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0"/>
            <p:cNvSpPr/>
            <p:nvPr/>
          </p:nvSpPr>
          <p:spPr>
            <a:xfrm>
              <a:off x="2422310" y="1338819"/>
              <a:ext cx="1612099" cy="759688"/>
            </a:xfrm>
            <a:custGeom>
              <a:avLst/>
              <a:gdLst/>
              <a:ahLst/>
              <a:cxnLst/>
              <a:rect l="l" t="t" r="r" b="b"/>
              <a:pathLst>
                <a:path w="69962" h="32969" extrusionOk="0">
                  <a:moveTo>
                    <a:pt x="20551" y="0"/>
                  </a:moveTo>
                  <a:cubicBezTo>
                    <a:pt x="13264" y="0"/>
                    <a:pt x="6323" y="1453"/>
                    <a:pt x="1" y="4096"/>
                  </a:cubicBezTo>
                  <a:lnTo>
                    <a:pt x="1" y="32968"/>
                  </a:lnTo>
                  <a:lnTo>
                    <a:pt x="69962" y="32968"/>
                  </a:lnTo>
                  <a:cubicBezTo>
                    <a:pt x="61913" y="13609"/>
                    <a:pt x="42816" y="0"/>
                    <a:pt x="20551" y="0"/>
                  </a:cubicBezTo>
                  <a:close/>
                </a:path>
              </a:pathLst>
            </a:custGeom>
            <a:solidFill>
              <a:srgbClr val="ED9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0"/>
            <p:cNvSpPr/>
            <p:nvPr/>
          </p:nvSpPr>
          <p:spPr>
            <a:xfrm>
              <a:off x="3453568" y="742106"/>
              <a:ext cx="1336926" cy="1570945"/>
            </a:xfrm>
            <a:custGeom>
              <a:avLst/>
              <a:gdLst/>
              <a:ahLst/>
              <a:cxnLst/>
              <a:rect l="l" t="t" r="r" b="b"/>
              <a:pathLst>
                <a:path w="58020" h="68176" extrusionOk="0">
                  <a:moveTo>
                    <a:pt x="0" y="1"/>
                  </a:moveTo>
                  <a:lnTo>
                    <a:pt x="0" y="68176"/>
                  </a:lnTo>
                  <a:lnTo>
                    <a:pt x="52078" y="16110"/>
                  </a:lnTo>
                  <a:cubicBezTo>
                    <a:pt x="58020" y="10157"/>
                    <a:pt x="53805" y="1"/>
                    <a:pt x="45411" y="1"/>
                  </a:cubicBezTo>
                  <a:close/>
                </a:path>
              </a:pathLst>
            </a:custGeom>
            <a:solidFill>
              <a:srgbClr val="ED9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0"/>
            <p:cNvSpPr txBox="1"/>
            <p:nvPr/>
          </p:nvSpPr>
          <p:spPr>
            <a:xfrm>
              <a:off x="2543763" y="762850"/>
              <a:ext cx="78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3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64" name="Google Shape;264;p20"/>
          <p:cNvGrpSpPr/>
          <p:nvPr/>
        </p:nvGrpSpPr>
        <p:grpSpPr>
          <a:xfrm>
            <a:off x="2768138" y="2824922"/>
            <a:ext cx="2377248" cy="1658454"/>
            <a:chOff x="991899" y="2824922"/>
            <a:chExt cx="2377248" cy="1658454"/>
          </a:xfrm>
        </p:grpSpPr>
        <p:sp>
          <p:nvSpPr>
            <p:cNvPr id="265" name="Google Shape;265;p20"/>
            <p:cNvSpPr/>
            <p:nvPr/>
          </p:nvSpPr>
          <p:spPr>
            <a:xfrm>
              <a:off x="1043213" y="3044925"/>
              <a:ext cx="2325680" cy="1438451"/>
            </a:xfrm>
            <a:custGeom>
              <a:avLst/>
              <a:gdLst/>
              <a:ahLst/>
              <a:cxnLst/>
              <a:rect l="l" t="t" r="r" b="b"/>
              <a:pathLst>
                <a:path w="100930" h="62426" extrusionOk="0">
                  <a:moveTo>
                    <a:pt x="0" y="1"/>
                  </a:moveTo>
                  <a:cubicBezTo>
                    <a:pt x="9132" y="35886"/>
                    <a:pt x="41660" y="62425"/>
                    <a:pt x="80403" y="62425"/>
                  </a:cubicBezTo>
                  <a:cubicBezTo>
                    <a:pt x="87487" y="62425"/>
                    <a:pt x="94369" y="61544"/>
                    <a:pt x="100929" y="59865"/>
                  </a:cubicBezTo>
                  <a:lnTo>
                    <a:pt x="100929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0"/>
            <p:cNvSpPr/>
            <p:nvPr/>
          </p:nvSpPr>
          <p:spPr>
            <a:xfrm>
              <a:off x="1757048" y="3044925"/>
              <a:ext cx="1612099" cy="759711"/>
            </a:xfrm>
            <a:custGeom>
              <a:avLst/>
              <a:gdLst/>
              <a:ahLst/>
              <a:cxnLst/>
              <a:rect l="l" t="t" r="r" b="b"/>
              <a:pathLst>
                <a:path w="69962" h="32970" extrusionOk="0">
                  <a:moveTo>
                    <a:pt x="0" y="1"/>
                  </a:moveTo>
                  <a:cubicBezTo>
                    <a:pt x="8049" y="19360"/>
                    <a:pt x="27146" y="32969"/>
                    <a:pt x="49423" y="32969"/>
                  </a:cubicBezTo>
                  <a:cubicBezTo>
                    <a:pt x="56698" y="32969"/>
                    <a:pt x="63639" y="31517"/>
                    <a:pt x="69961" y="28873"/>
                  </a:cubicBezTo>
                  <a:lnTo>
                    <a:pt x="69961" y="1"/>
                  </a:lnTo>
                  <a:close/>
                </a:path>
              </a:pathLst>
            </a:custGeom>
            <a:solidFill>
              <a:srgbClr val="191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0"/>
            <p:cNvSpPr/>
            <p:nvPr/>
          </p:nvSpPr>
          <p:spPr>
            <a:xfrm>
              <a:off x="991899" y="2824922"/>
              <a:ext cx="1336926" cy="1571199"/>
            </a:xfrm>
            <a:custGeom>
              <a:avLst/>
              <a:gdLst/>
              <a:ahLst/>
              <a:cxnLst/>
              <a:rect l="l" t="t" r="r" b="b"/>
              <a:pathLst>
                <a:path w="58020" h="68187" extrusionOk="0">
                  <a:moveTo>
                    <a:pt x="58020" y="0"/>
                  </a:moveTo>
                  <a:lnTo>
                    <a:pt x="5942" y="52078"/>
                  </a:lnTo>
                  <a:cubicBezTo>
                    <a:pt x="1" y="58019"/>
                    <a:pt x="4204" y="68187"/>
                    <a:pt x="12609" y="68187"/>
                  </a:cubicBezTo>
                  <a:lnTo>
                    <a:pt x="58020" y="68187"/>
                  </a:lnTo>
                  <a:lnTo>
                    <a:pt x="58020" y="0"/>
                  </a:lnTo>
                  <a:close/>
                </a:path>
              </a:pathLst>
            </a:custGeom>
            <a:solidFill>
              <a:srgbClr val="191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0"/>
            <p:cNvSpPr txBox="1"/>
            <p:nvPr/>
          </p:nvSpPr>
          <p:spPr>
            <a:xfrm>
              <a:off x="2453625" y="3899425"/>
              <a:ext cx="78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3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9" name="Google Shape;269;p20"/>
            <p:cNvSpPr txBox="1"/>
            <p:nvPr/>
          </p:nvSpPr>
          <p:spPr>
            <a:xfrm>
              <a:off x="1347050" y="3813500"/>
              <a:ext cx="980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70" name="Google Shape;270;p20"/>
          <p:cNvGrpSpPr/>
          <p:nvPr/>
        </p:nvGrpSpPr>
        <p:grpSpPr>
          <a:xfrm>
            <a:off x="4860319" y="2129991"/>
            <a:ext cx="1660640" cy="2325956"/>
            <a:chOff x="3147135" y="2098461"/>
            <a:chExt cx="1660640" cy="2325956"/>
          </a:xfrm>
        </p:grpSpPr>
        <p:sp>
          <p:nvSpPr>
            <p:cNvPr id="271" name="Google Shape;271;p20"/>
            <p:cNvSpPr/>
            <p:nvPr/>
          </p:nvSpPr>
          <p:spPr>
            <a:xfrm>
              <a:off x="3368797" y="2098461"/>
              <a:ext cx="1438705" cy="2325956"/>
            </a:xfrm>
            <a:custGeom>
              <a:avLst/>
              <a:gdLst/>
              <a:ahLst/>
              <a:cxnLst/>
              <a:rect l="l" t="t" r="r" b="b"/>
              <a:pathLst>
                <a:path w="62437" h="100942" extrusionOk="0">
                  <a:moveTo>
                    <a:pt x="0" y="0"/>
                  </a:moveTo>
                  <a:lnTo>
                    <a:pt x="0" y="100941"/>
                  </a:lnTo>
                  <a:cubicBezTo>
                    <a:pt x="35898" y="91797"/>
                    <a:pt x="62437" y="59270"/>
                    <a:pt x="62437" y="20539"/>
                  </a:cubicBezTo>
                  <a:cubicBezTo>
                    <a:pt x="62437" y="13454"/>
                    <a:pt x="61544" y="6573"/>
                    <a:pt x="59877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0"/>
            <p:cNvSpPr/>
            <p:nvPr/>
          </p:nvSpPr>
          <p:spPr>
            <a:xfrm>
              <a:off x="3369074" y="2098461"/>
              <a:ext cx="759412" cy="1611823"/>
            </a:xfrm>
            <a:custGeom>
              <a:avLst/>
              <a:gdLst/>
              <a:ahLst/>
              <a:cxnLst/>
              <a:rect l="l" t="t" r="r" b="b"/>
              <a:pathLst>
                <a:path w="32957" h="69950" extrusionOk="0">
                  <a:moveTo>
                    <a:pt x="0" y="0"/>
                  </a:moveTo>
                  <a:lnTo>
                    <a:pt x="0" y="69949"/>
                  </a:lnTo>
                  <a:cubicBezTo>
                    <a:pt x="19348" y="61901"/>
                    <a:pt x="32957" y="42803"/>
                    <a:pt x="32957" y="20539"/>
                  </a:cubicBezTo>
                  <a:cubicBezTo>
                    <a:pt x="32957" y="13252"/>
                    <a:pt x="31504" y="6323"/>
                    <a:pt x="28873" y="0"/>
                  </a:cubicBezTo>
                  <a:close/>
                </a:path>
              </a:pathLst>
            </a:custGeom>
            <a:solidFill>
              <a:srgbClr val="0C8A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3147135" y="3131355"/>
              <a:ext cx="1570945" cy="1264135"/>
            </a:xfrm>
            <a:custGeom>
              <a:avLst/>
              <a:gdLst/>
              <a:ahLst/>
              <a:cxnLst/>
              <a:rect l="l" t="t" r="r" b="b"/>
              <a:pathLst>
                <a:path w="68176" h="54861" extrusionOk="0">
                  <a:moveTo>
                    <a:pt x="0" y="0"/>
                  </a:moveTo>
                  <a:lnTo>
                    <a:pt x="52066" y="52078"/>
                  </a:lnTo>
                  <a:cubicBezTo>
                    <a:pt x="53992" y="54000"/>
                    <a:pt x="56357" y="54860"/>
                    <a:pt x="58677" y="54860"/>
                  </a:cubicBezTo>
                  <a:cubicBezTo>
                    <a:pt x="63527" y="54860"/>
                    <a:pt x="68175" y="51097"/>
                    <a:pt x="68175" y="45411"/>
                  </a:cubicBezTo>
                  <a:lnTo>
                    <a:pt x="68175" y="0"/>
                  </a:lnTo>
                  <a:close/>
                </a:path>
              </a:pathLst>
            </a:custGeom>
            <a:solidFill>
              <a:srgbClr val="0C8A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0"/>
            <p:cNvSpPr txBox="1"/>
            <p:nvPr/>
          </p:nvSpPr>
          <p:spPr>
            <a:xfrm>
              <a:off x="4128875" y="2377075"/>
              <a:ext cx="6789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35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5" name="Google Shape;275;p20"/>
            <p:cNvSpPr txBox="1"/>
            <p:nvPr/>
          </p:nvSpPr>
          <p:spPr>
            <a:xfrm>
              <a:off x="3737975" y="3441625"/>
              <a:ext cx="980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76" name="Google Shape;276;p20"/>
          <p:cNvGrpSpPr/>
          <p:nvPr/>
        </p:nvGrpSpPr>
        <p:grpSpPr>
          <a:xfrm>
            <a:off x="3584272" y="1589007"/>
            <a:ext cx="1965479" cy="1965456"/>
            <a:chOff x="1913133" y="1589007"/>
            <a:chExt cx="1965479" cy="1965456"/>
          </a:xfrm>
        </p:grpSpPr>
        <p:sp>
          <p:nvSpPr>
            <p:cNvPr id="277" name="Google Shape;277;p20"/>
            <p:cNvSpPr/>
            <p:nvPr/>
          </p:nvSpPr>
          <p:spPr>
            <a:xfrm>
              <a:off x="1913133" y="1589007"/>
              <a:ext cx="1965479" cy="1965456"/>
            </a:xfrm>
            <a:custGeom>
              <a:avLst/>
              <a:gdLst/>
              <a:ahLst/>
              <a:cxnLst/>
              <a:rect l="l" t="t" r="r" b="b"/>
              <a:pathLst>
                <a:path w="85298" h="85297" extrusionOk="0">
                  <a:moveTo>
                    <a:pt x="42649" y="0"/>
                  </a:moveTo>
                  <a:cubicBezTo>
                    <a:pt x="19087" y="0"/>
                    <a:pt x="1" y="19098"/>
                    <a:pt x="1" y="42649"/>
                  </a:cubicBezTo>
                  <a:cubicBezTo>
                    <a:pt x="1" y="66199"/>
                    <a:pt x="19087" y="85297"/>
                    <a:pt x="42649" y="85297"/>
                  </a:cubicBezTo>
                  <a:cubicBezTo>
                    <a:pt x="66200" y="85297"/>
                    <a:pt x="85297" y="66199"/>
                    <a:pt x="85297" y="42649"/>
                  </a:cubicBezTo>
                  <a:cubicBezTo>
                    <a:pt x="85297" y="19098"/>
                    <a:pt x="66200" y="0"/>
                    <a:pt x="426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" name="Google Shape;284;p20"/>
            <p:cNvSpPr txBox="1"/>
            <p:nvPr/>
          </p:nvSpPr>
          <p:spPr>
            <a:xfrm>
              <a:off x="2070809" y="1929451"/>
              <a:ext cx="1791191" cy="1181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rPr>
                <a:t>External Factors (Entities)</a:t>
              </a:r>
              <a:endParaRPr sz="2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" name="Google Shape;250;p20">
            <a:extLst>
              <a:ext uri="{FF2B5EF4-FFF2-40B4-BE49-F238E27FC236}">
                <a16:creationId xmlns:a16="http://schemas.microsoft.com/office/drawing/2014/main" id="{87B4C7B4-55CF-25B7-8739-F53AAEF5FFF1}"/>
              </a:ext>
            </a:extLst>
          </p:cNvPr>
          <p:cNvSpPr txBox="1"/>
          <p:nvPr/>
        </p:nvSpPr>
        <p:spPr>
          <a:xfrm>
            <a:off x="1517690" y="583646"/>
            <a:ext cx="24843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Users</a:t>
            </a:r>
            <a:endParaRPr sz="20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" name="Google Shape;250;p20">
            <a:extLst>
              <a:ext uri="{FF2B5EF4-FFF2-40B4-BE49-F238E27FC236}">
                <a16:creationId xmlns:a16="http://schemas.microsoft.com/office/drawing/2014/main" id="{2C185ED5-1A86-6637-D628-706141B016D9}"/>
              </a:ext>
            </a:extLst>
          </p:cNvPr>
          <p:cNvSpPr txBox="1"/>
          <p:nvPr/>
        </p:nvSpPr>
        <p:spPr>
          <a:xfrm>
            <a:off x="6422715" y="505572"/>
            <a:ext cx="24843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Image Database</a:t>
            </a:r>
            <a:endParaRPr sz="20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" name="Google Shape;250;p20">
            <a:extLst>
              <a:ext uri="{FF2B5EF4-FFF2-40B4-BE49-F238E27FC236}">
                <a16:creationId xmlns:a16="http://schemas.microsoft.com/office/drawing/2014/main" id="{23392F0B-25C6-D90D-BBC3-3BAB12D67FA0}"/>
              </a:ext>
            </a:extLst>
          </p:cNvPr>
          <p:cNvSpPr txBox="1"/>
          <p:nvPr/>
        </p:nvSpPr>
        <p:spPr>
          <a:xfrm>
            <a:off x="218862" y="2867174"/>
            <a:ext cx="3126492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Image recognition service</a:t>
            </a:r>
            <a:endParaRPr sz="20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" name="Google Shape;250;p20">
            <a:extLst>
              <a:ext uri="{FF2B5EF4-FFF2-40B4-BE49-F238E27FC236}">
                <a16:creationId xmlns:a16="http://schemas.microsoft.com/office/drawing/2014/main" id="{0110C03D-74A9-976F-D55B-3CDD2565EA21}"/>
              </a:ext>
            </a:extLst>
          </p:cNvPr>
          <p:cNvSpPr txBox="1"/>
          <p:nvPr/>
        </p:nvSpPr>
        <p:spPr>
          <a:xfrm>
            <a:off x="6377770" y="2727588"/>
            <a:ext cx="24843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Payment service</a:t>
            </a:r>
            <a:endParaRPr sz="20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69A2FF-59D6-C62B-39F4-B7447D99C0D4}"/>
              </a:ext>
            </a:extLst>
          </p:cNvPr>
          <p:cNvSpPr txBox="1"/>
          <p:nvPr/>
        </p:nvSpPr>
        <p:spPr>
          <a:xfrm>
            <a:off x="-133164" y="1126091"/>
            <a:ext cx="329693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>
              <a:spcAft>
                <a:spcPts val="800"/>
              </a:spcAft>
            </a:pPr>
            <a: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CM" sz="16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esponsible</a:t>
            </a:r>
            <a:r>
              <a:rPr lang="en-CM" sz="16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uploading images, submitting search queries, and retrieving images upon successful payment</a:t>
            </a:r>
            <a:r>
              <a:rPr lang="en-CM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M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56DEC5-3040-DB3A-C1A3-86946355EC51}"/>
              </a:ext>
            </a:extLst>
          </p:cNvPr>
          <p:cNvSpPr txBox="1"/>
          <p:nvPr/>
        </p:nvSpPr>
        <p:spPr>
          <a:xfrm>
            <a:off x="243826" y="3451322"/>
            <a:ext cx="262745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M" sz="16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analyses and recognizes content within uploaded images, returning descriptive data to the system.</a:t>
            </a:r>
            <a:endParaRPr lang="en-CM" sz="1600" dirty="0">
              <a:solidFill>
                <a:schemeClr val="bg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F3888A-2ADF-80AD-FF4A-AE548EBF3183}"/>
              </a:ext>
            </a:extLst>
          </p:cNvPr>
          <p:cNvSpPr txBox="1"/>
          <p:nvPr/>
        </p:nvSpPr>
        <p:spPr>
          <a:xfrm>
            <a:off x="6336497" y="1048111"/>
            <a:ext cx="24843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M" sz="16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database stores all images and meta data</a:t>
            </a:r>
            <a:endParaRPr lang="en-CM" sz="1600" dirty="0">
              <a:solidFill>
                <a:schemeClr val="bg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CED8E1-6CA9-E16C-AFB8-518E6F45186D}"/>
              </a:ext>
            </a:extLst>
          </p:cNvPr>
          <p:cNvSpPr txBox="1"/>
          <p:nvPr/>
        </p:nvSpPr>
        <p:spPr>
          <a:xfrm>
            <a:off x="6422715" y="3277453"/>
            <a:ext cx="272128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M" sz="16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Processes payments for image retrieval, ensuring that retrievals are authorized only after successful payment</a:t>
            </a:r>
            <a:r>
              <a:rPr lang="en-CM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CM" dirty="0"/>
          </a:p>
        </p:txBody>
      </p:sp>
      <p:sp>
        <p:nvSpPr>
          <p:cNvPr id="16" name="Google Shape;250;p20">
            <a:extLst>
              <a:ext uri="{FF2B5EF4-FFF2-40B4-BE49-F238E27FC236}">
                <a16:creationId xmlns:a16="http://schemas.microsoft.com/office/drawing/2014/main" id="{CE4EC068-1DAF-BAA2-E918-B0FC0945EF41}"/>
              </a:ext>
            </a:extLst>
          </p:cNvPr>
          <p:cNvSpPr txBox="1"/>
          <p:nvPr/>
        </p:nvSpPr>
        <p:spPr>
          <a:xfrm>
            <a:off x="177475" y="-129636"/>
            <a:ext cx="3043404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Context Diagram</a:t>
            </a:r>
            <a:endParaRPr sz="28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17"/>
          <p:cNvGrpSpPr/>
          <p:nvPr/>
        </p:nvGrpSpPr>
        <p:grpSpPr>
          <a:xfrm>
            <a:off x="4887174" y="1009649"/>
            <a:ext cx="3550193" cy="2347220"/>
            <a:chOff x="4634912" y="1009649"/>
            <a:chExt cx="3550193" cy="2347220"/>
          </a:xfrm>
        </p:grpSpPr>
        <p:sp>
          <p:nvSpPr>
            <p:cNvPr id="121" name="Google Shape;121;p17"/>
            <p:cNvSpPr/>
            <p:nvPr/>
          </p:nvSpPr>
          <p:spPr>
            <a:xfrm>
              <a:off x="6636922" y="2150100"/>
              <a:ext cx="1548183" cy="1206769"/>
            </a:xfrm>
            <a:custGeom>
              <a:avLst/>
              <a:gdLst/>
              <a:ahLst/>
              <a:cxnLst/>
              <a:rect l="l" t="t" r="r" b="b"/>
              <a:pathLst>
                <a:path w="56710" h="44204" extrusionOk="0">
                  <a:moveTo>
                    <a:pt x="29933" y="1"/>
                  </a:moveTo>
                  <a:cubicBezTo>
                    <a:pt x="28768" y="1"/>
                    <a:pt x="27613" y="515"/>
                    <a:pt x="26837" y="1496"/>
                  </a:cubicBezTo>
                  <a:lnTo>
                    <a:pt x="26349" y="2104"/>
                  </a:lnTo>
                  <a:cubicBezTo>
                    <a:pt x="25004" y="3806"/>
                    <a:pt x="25277" y="6283"/>
                    <a:pt x="26992" y="7640"/>
                  </a:cubicBezTo>
                  <a:lnTo>
                    <a:pt x="29290" y="9462"/>
                  </a:lnTo>
                  <a:lnTo>
                    <a:pt x="3882" y="9462"/>
                  </a:lnTo>
                  <a:cubicBezTo>
                    <a:pt x="1739" y="9462"/>
                    <a:pt x="0" y="11200"/>
                    <a:pt x="0" y="13343"/>
                  </a:cubicBezTo>
                  <a:lnTo>
                    <a:pt x="0" y="30929"/>
                  </a:lnTo>
                  <a:cubicBezTo>
                    <a:pt x="0" y="33072"/>
                    <a:pt x="1739" y="34810"/>
                    <a:pt x="3882" y="34810"/>
                  </a:cubicBezTo>
                  <a:lnTo>
                    <a:pt x="29183" y="34810"/>
                  </a:lnTo>
                  <a:lnTo>
                    <a:pt x="26956" y="36572"/>
                  </a:lnTo>
                  <a:cubicBezTo>
                    <a:pt x="25254" y="37918"/>
                    <a:pt x="24968" y="40394"/>
                    <a:pt x="26313" y="42109"/>
                  </a:cubicBezTo>
                  <a:lnTo>
                    <a:pt x="26790" y="42704"/>
                  </a:lnTo>
                  <a:cubicBezTo>
                    <a:pt x="27570" y="43690"/>
                    <a:pt x="28721" y="44204"/>
                    <a:pt x="29882" y="44204"/>
                  </a:cubicBezTo>
                  <a:cubicBezTo>
                    <a:pt x="30740" y="44204"/>
                    <a:pt x="31603" y="43923"/>
                    <a:pt x="32326" y="43347"/>
                  </a:cubicBezTo>
                  <a:lnTo>
                    <a:pt x="54091" y="26107"/>
                  </a:lnTo>
                  <a:cubicBezTo>
                    <a:pt x="54519" y="25880"/>
                    <a:pt x="54924" y="25571"/>
                    <a:pt x="55257" y="25178"/>
                  </a:cubicBezTo>
                  <a:cubicBezTo>
                    <a:pt x="56222" y="24392"/>
                    <a:pt x="56710" y="23237"/>
                    <a:pt x="56686" y="22070"/>
                  </a:cubicBezTo>
                  <a:cubicBezTo>
                    <a:pt x="56710" y="20915"/>
                    <a:pt x="56222" y="19761"/>
                    <a:pt x="55257" y="18975"/>
                  </a:cubicBezTo>
                  <a:cubicBezTo>
                    <a:pt x="54924" y="18582"/>
                    <a:pt x="54531" y="18272"/>
                    <a:pt x="54102" y="18046"/>
                  </a:cubicBezTo>
                  <a:lnTo>
                    <a:pt x="32374" y="854"/>
                  </a:lnTo>
                  <a:cubicBezTo>
                    <a:pt x="31652" y="279"/>
                    <a:pt x="30790" y="1"/>
                    <a:pt x="29933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2" name="Google Shape;122;p17"/>
            <p:cNvGrpSpPr/>
            <p:nvPr/>
          </p:nvGrpSpPr>
          <p:grpSpPr>
            <a:xfrm>
              <a:off x="7241387" y="2583858"/>
              <a:ext cx="339253" cy="339253"/>
              <a:chOff x="899850" y="4992125"/>
              <a:chExt cx="481825" cy="481825"/>
            </a:xfrm>
          </p:grpSpPr>
          <p:sp>
            <p:nvSpPr>
              <p:cNvPr id="123" name="Google Shape;123;p17"/>
              <p:cNvSpPr/>
              <p:nvPr/>
            </p:nvSpPr>
            <p:spPr>
              <a:xfrm>
                <a:off x="1126600" y="5360100"/>
                <a:ext cx="28250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566" y="1"/>
                    </a:moveTo>
                    <a:cubicBezTo>
                      <a:pt x="253" y="1"/>
                      <a:pt x="0" y="250"/>
                      <a:pt x="0" y="564"/>
                    </a:cubicBezTo>
                    <a:cubicBezTo>
                      <a:pt x="0" y="877"/>
                      <a:pt x="253" y="1130"/>
                      <a:pt x="566" y="1130"/>
                    </a:cubicBezTo>
                    <a:cubicBezTo>
                      <a:pt x="876" y="1130"/>
                      <a:pt x="1129" y="877"/>
                      <a:pt x="1129" y="564"/>
                    </a:cubicBezTo>
                    <a:cubicBezTo>
                      <a:pt x="1129" y="250"/>
                      <a:pt x="876" y="1"/>
                      <a:pt x="5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24" name="Google Shape;124;p17"/>
              <p:cNvSpPr/>
              <p:nvPr/>
            </p:nvSpPr>
            <p:spPr>
              <a:xfrm>
                <a:off x="1056050" y="5079900"/>
                <a:ext cx="169400" cy="194950"/>
              </a:xfrm>
              <a:custGeom>
                <a:avLst/>
                <a:gdLst/>
                <a:ahLst/>
                <a:cxnLst/>
                <a:rect l="l" t="t" r="r" b="b"/>
                <a:pathLst>
                  <a:path w="6776" h="7798" extrusionOk="0">
                    <a:moveTo>
                      <a:pt x="3417" y="1"/>
                    </a:moveTo>
                    <a:cubicBezTo>
                      <a:pt x="1713" y="1"/>
                      <a:pt x="0" y="1115"/>
                      <a:pt x="0" y="3304"/>
                    </a:cubicBezTo>
                    <a:cubicBezTo>
                      <a:pt x="0" y="3614"/>
                      <a:pt x="250" y="3867"/>
                      <a:pt x="564" y="3867"/>
                    </a:cubicBezTo>
                    <a:cubicBezTo>
                      <a:pt x="877" y="3867"/>
                      <a:pt x="1130" y="3614"/>
                      <a:pt x="1130" y="3304"/>
                    </a:cubicBezTo>
                    <a:cubicBezTo>
                      <a:pt x="1130" y="2069"/>
                      <a:pt x="2111" y="1061"/>
                      <a:pt x="3388" y="1061"/>
                    </a:cubicBezTo>
                    <a:cubicBezTo>
                      <a:pt x="4665" y="1061"/>
                      <a:pt x="5647" y="2066"/>
                      <a:pt x="5647" y="3304"/>
                    </a:cubicBezTo>
                    <a:cubicBezTo>
                      <a:pt x="5647" y="4147"/>
                      <a:pt x="5174" y="4921"/>
                      <a:pt x="4424" y="5310"/>
                    </a:cubicBezTo>
                    <a:cubicBezTo>
                      <a:pt x="3617" y="5728"/>
                      <a:pt x="3108" y="6336"/>
                      <a:pt x="2912" y="7116"/>
                    </a:cubicBezTo>
                    <a:cubicBezTo>
                      <a:pt x="2870" y="7285"/>
                      <a:pt x="2906" y="7466"/>
                      <a:pt x="3015" y="7601"/>
                    </a:cubicBezTo>
                    <a:cubicBezTo>
                      <a:pt x="3118" y="7736"/>
                      <a:pt x="3277" y="7798"/>
                      <a:pt x="3439" y="7798"/>
                    </a:cubicBezTo>
                    <a:cubicBezTo>
                      <a:pt x="3686" y="7798"/>
                      <a:pt x="3938" y="7652"/>
                      <a:pt x="4005" y="7399"/>
                    </a:cubicBezTo>
                    <a:cubicBezTo>
                      <a:pt x="4129" y="6936"/>
                      <a:pt x="4445" y="6568"/>
                      <a:pt x="4945" y="6312"/>
                    </a:cubicBezTo>
                    <a:cubicBezTo>
                      <a:pt x="6071" y="5728"/>
                      <a:pt x="6776" y="4569"/>
                      <a:pt x="6776" y="3304"/>
                    </a:cubicBezTo>
                    <a:cubicBezTo>
                      <a:pt x="6776" y="1090"/>
                      <a:pt x="5101" y="1"/>
                      <a:pt x="34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25" name="Google Shape;125;p17"/>
              <p:cNvSpPr/>
              <p:nvPr/>
            </p:nvSpPr>
            <p:spPr>
              <a:xfrm>
                <a:off x="899850" y="4992125"/>
                <a:ext cx="481825" cy="481825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9273" extrusionOk="0">
                    <a:moveTo>
                      <a:pt x="9636" y="2334"/>
                    </a:moveTo>
                    <a:cubicBezTo>
                      <a:pt x="12223" y="2334"/>
                      <a:pt x="14153" y="4367"/>
                      <a:pt x="14153" y="6815"/>
                    </a:cubicBezTo>
                    <a:cubicBezTo>
                      <a:pt x="14153" y="8501"/>
                      <a:pt x="13214" y="10049"/>
                      <a:pt x="11714" y="10826"/>
                    </a:cubicBezTo>
                    <a:cubicBezTo>
                      <a:pt x="11401" y="10986"/>
                      <a:pt x="11362" y="11142"/>
                      <a:pt x="11344" y="11202"/>
                    </a:cubicBezTo>
                    <a:cubicBezTo>
                      <a:pt x="11141" y="11958"/>
                      <a:pt x="10458" y="12455"/>
                      <a:pt x="9710" y="12455"/>
                    </a:cubicBezTo>
                    <a:cubicBezTo>
                      <a:pt x="9569" y="12455"/>
                      <a:pt x="9426" y="12438"/>
                      <a:pt x="9284" y="12401"/>
                    </a:cubicBezTo>
                    <a:cubicBezTo>
                      <a:pt x="8383" y="12169"/>
                      <a:pt x="7841" y="11254"/>
                      <a:pt x="8064" y="10353"/>
                    </a:cubicBezTo>
                    <a:cubicBezTo>
                      <a:pt x="8338" y="9260"/>
                      <a:pt x="9061" y="8384"/>
                      <a:pt x="10154" y="7818"/>
                    </a:cubicBezTo>
                    <a:cubicBezTo>
                      <a:pt x="10832" y="7465"/>
                      <a:pt x="10973" y="6556"/>
                      <a:pt x="10434" y="6017"/>
                    </a:cubicBezTo>
                    <a:cubicBezTo>
                      <a:pt x="10219" y="5801"/>
                      <a:pt x="9934" y="5700"/>
                      <a:pt x="9650" y="5700"/>
                    </a:cubicBezTo>
                    <a:cubicBezTo>
                      <a:pt x="9078" y="5700"/>
                      <a:pt x="8507" y="6109"/>
                      <a:pt x="8507" y="6815"/>
                    </a:cubicBezTo>
                    <a:cubicBezTo>
                      <a:pt x="8507" y="7749"/>
                      <a:pt x="7748" y="8507"/>
                      <a:pt x="6812" y="8507"/>
                    </a:cubicBezTo>
                    <a:cubicBezTo>
                      <a:pt x="5875" y="8507"/>
                      <a:pt x="5119" y="7749"/>
                      <a:pt x="5119" y="6815"/>
                    </a:cubicBezTo>
                    <a:cubicBezTo>
                      <a:pt x="5119" y="4388"/>
                      <a:pt x="7028" y="2334"/>
                      <a:pt x="9636" y="2334"/>
                    </a:cubicBezTo>
                    <a:close/>
                    <a:moveTo>
                      <a:pt x="9636" y="13588"/>
                    </a:moveTo>
                    <a:cubicBezTo>
                      <a:pt x="9854" y="13588"/>
                      <a:pt x="10074" y="13630"/>
                      <a:pt x="10284" y="13717"/>
                    </a:cubicBezTo>
                    <a:cubicBezTo>
                      <a:pt x="10916" y="13979"/>
                      <a:pt x="11328" y="14596"/>
                      <a:pt x="11328" y="15283"/>
                    </a:cubicBezTo>
                    <a:cubicBezTo>
                      <a:pt x="11328" y="16219"/>
                      <a:pt x="10570" y="16975"/>
                      <a:pt x="9636" y="16978"/>
                    </a:cubicBezTo>
                    <a:cubicBezTo>
                      <a:pt x="8950" y="16978"/>
                      <a:pt x="8332" y="16562"/>
                      <a:pt x="8070" y="15930"/>
                    </a:cubicBezTo>
                    <a:cubicBezTo>
                      <a:pt x="7808" y="15298"/>
                      <a:pt x="7953" y="14569"/>
                      <a:pt x="8438" y="14084"/>
                    </a:cubicBezTo>
                    <a:cubicBezTo>
                      <a:pt x="8762" y="13760"/>
                      <a:pt x="9195" y="13588"/>
                      <a:pt x="9636" y="13588"/>
                    </a:cubicBezTo>
                    <a:close/>
                    <a:moveTo>
                      <a:pt x="9636" y="1"/>
                    </a:moveTo>
                    <a:cubicBezTo>
                      <a:pt x="4330" y="1"/>
                      <a:pt x="0" y="4331"/>
                      <a:pt x="0" y="9637"/>
                    </a:cubicBezTo>
                    <a:cubicBezTo>
                      <a:pt x="0" y="14945"/>
                      <a:pt x="4330" y="19273"/>
                      <a:pt x="9636" y="19273"/>
                    </a:cubicBezTo>
                    <a:cubicBezTo>
                      <a:pt x="14939" y="19273"/>
                      <a:pt x="19272" y="14945"/>
                      <a:pt x="19272" y="9637"/>
                    </a:cubicBezTo>
                    <a:cubicBezTo>
                      <a:pt x="19272" y="4331"/>
                      <a:pt x="14942" y="1"/>
                      <a:pt x="96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26" name="Google Shape;126;p17"/>
            <p:cNvSpPr txBox="1"/>
            <p:nvPr/>
          </p:nvSpPr>
          <p:spPr>
            <a:xfrm>
              <a:off x="4634912" y="1009649"/>
              <a:ext cx="1894419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M" sz="18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Request Image Analysis</a:t>
              </a:r>
              <a:endParaRPr sz="17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7" name="Google Shape;127;p17"/>
            <p:cNvSpPr txBox="1"/>
            <p:nvPr/>
          </p:nvSpPr>
          <p:spPr>
            <a:xfrm>
              <a:off x="4934247" y="1584177"/>
              <a:ext cx="1752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M" dirty="0" err="1">
                  <a:solidFill>
                    <a:schemeClr val="bg2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FindAm</a:t>
              </a:r>
              <a:r>
                <a:rPr lang="en-CM" dirty="0">
                  <a:solidFill>
                    <a:schemeClr val="bg2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sends the uploaded image to the recognition service for analysis.</a:t>
              </a:r>
              <a:endParaRPr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8" name="Google Shape;128;p17"/>
          <p:cNvGrpSpPr/>
          <p:nvPr/>
        </p:nvGrpSpPr>
        <p:grpSpPr>
          <a:xfrm>
            <a:off x="4331727" y="2150100"/>
            <a:ext cx="2869136" cy="2178772"/>
            <a:chOff x="4350405" y="2150100"/>
            <a:chExt cx="2869136" cy="2178772"/>
          </a:xfrm>
        </p:grpSpPr>
        <p:sp>
          <p:nvSpPr>
            <p:cNvPr id="129" name="Google Shape;129;p17"/>
            <p:cNvSpPr/>
            <p:nvPr/>
          </p:nvSpPr>
          <p:spPr>
            <a:xfrm>
              <a:off x="5671358" y="2150100"/>
              <a:ext cx="1548183" cy="1206769"/>
            </a:xfrm>
            <a:custGeom>
              <a:avLst/>
              <a:gdLst/>
              <a:ahLst/>
              <a:cxnLst/>
              <a:rect l="l" t="t" r="r" b="b"/>
              <a:pathLst>
                <a:path w="56710" h="44204" extrusionOk="0">
                  <a:moveTo>
                    <a:pt x="29925" y="1"/>
                  </a:moveTo>
                  <a:cubicBezTo>
                    <a:pt x="28761" y="1"/>
                    <a:pt x="27607" y="515"/>
                    <a:pt x="26825" y="1496"/>
                  </a:cubicBezTo>
                  <a:lnTo>
                    <a:pt x="26349" y="2104"/>
                  </a:lnTo>
                  <a:cubicBezTo>
                    <a:pt x="24991" y="3806"/>
                    <a:pt x="25277" y="6283"/>
                    <a:pt x="26980" y="7640"/>
                  </a:cubicBezTo>
                  <a:lnTo>
                    <a:pt x="29289" y="9462"/>
                  </a:lnTo>
                  <a:lnTo>
                    <a:pt x="3881" y="9462"/>
                  </a:lnTo>
                  <a:cubicBezTo>
                    <a:pt x="1738" y="9462"/>
                    <a:pt x="0" y="11200"/>
                    <a:pt x="0" y="13343"/>
                  </a:cubicBezTo>
                  <a:lnTo>
                    <a:pt x="0" y="30929"/>
                  </a:lnTo>
                  <a:cubicBezTo>
                    <a:pt x="0" y="33072"/>
                    <a:pt x="1738" y="34810"/>
                    <a:pt x="3881" y="34810"/>
                  </a:cubicBezTo>
                  <a:lnTo>
                    <a:pt x="29170" y="34810"/>
                  </a:lnTo>
                  <a:lnTo>
                    <a:pt x="26956" y="36572"/>
                  </a:lnTo>
                  <a:cubicBezTo>
                    <a:pt x="25241" y="37918"/>
                    <a:pt x="24956" y="40394"/>
                    <a:pt x="26301" y="42109"/>
                  </a:cubicBezTo>
                  <a:lnTo>
                    <a:pt x="26789" y="42704"/>
                  </a:lnTo>
                  <a:cubicBezTo>
                    <a:pt x="27563" y="43690"/>
                    <a:pt x="28711" y="44204"/>
                    <a:pt x="29873" y="44204"/>
                  </a:cubicBezTo>
                  <a:cubicBezTo>
                    <a:pt x="30731" y="44204"/>
                    <a:pt x="31597" y="43923"/>
                    <a:pt x="32325" y="43347"/>
                  </a:cubicBezTo>
                  <a:lnTo>
                    <a:pt x="54078" y="26107"/>
                  </a:lnTo>
                  <a:cubicBezTo>
                    <a:pt x="54519" y="25880"/>
                    <a:pt x="54912" y="25571"/>
                    <a:pt x="55245" y="25178"/>
                  </a:cubicBezTo>
                  <a:cubicBezTo>
                    <a:pt x="56209" y="24392"/>
                    <a:pt x="56698" y="23237"/>
                    <a:pt x="56686" y="22070"/>
                  </a:cubicBezTo>
                  <a:cubicBezTo>
                    <a:pt x="56709" y="20915"/>
                    <a:pt x="56209" y="19761"/>
                    <a:pt x="55257" y="18975"/>
                  </a:cubicBezTo>
                  <a:cubicBezTo>
                    <a:pt x="54924" y="18582"/>
                    <a:pt x="54531" y="18272"/>
                    <a:pt x="54090" y="18046"/>
                  </a:cubicBezTo>
                  <a:lnTo>
                    <a:pt x="32361" y="854"/>
                  </a:lnTo>
                  <a:cubicBezTo>
                    <a:pt x="31640" y="279"/>
                    <a:pt x="30780" y="1"/>
                    <a:pt x="29925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0" name="Google Shape;130;p17"/>
            <p:cNvGrpSpPr/>
            <p:nvPr/>
          </p:nvGrpSpPr>
          <p:grpSpPr>
            <a:xfrm>
              <a:off x="6279010" y="2587044"/>
              <a:ext cx="332881" cy="332881"/>
              <a:chOff x="6239925" y="2032450"/>
              <a:chExt cx="472775" cy="472775"/>
            </a:xfrm>
          </p:grpSpPr>
          <p:sp>
            <p:nvSpPr>
              <p:cNvPr id="131" name="Google Shape;131;p17"/>
              <p:cNvSpPr/>
              <p:nvPr/>
            </p:nvSpPr>
            <p:spPr>
              <a:xfrm>
                <a:off x="6239925" y="2032450"/>
                <a:ext cx="472775" cy="472775"/>
              </a:xfrm>
              <a:custGeom>
                <a:avLst/>
                <a:gdLst/>
                <a:ahLst/>
                <a:cxnLst/>
                <a:rect l="l" t="t" r="r" b="b"/>
                <a:pathLst>
                  <a:path w="18911" h="18911" extrusionOk="0">
                    <a:moveTo>
                      <a:pt x="9455" y="2466"/>
                    </a:moveTo>
                    <a:cubicBezTo>
                      <a:pt x="13307" y="2466"/>
                      <a:pt x="16442" y="5601"/>
                      <a:pt x="16442" y="9456"/>
                    </a:cubicBezTo>
                    <a:cubicBezTo>
                      <a:pt x="16442" y="13310"/>
                      <a:pt x="13307" y="16445"/>
                      <a:pt x="9455" y="16445"/>
                    </a:cubicBezTo>
                    <a:cubicBezTo>
                      <a:pt x="5601" y="16445"/>
                      <a:pt x="2466" y="13310"/>
                      <a:pt x="2466" y="9456"/>
                    </a:cubicBezTo>
                    <a:cubicBezTo>
                      <a:pt x="2466" y="5601"/>
                      <a:pt x="5601" y="2466"/>
                      <a:pt x="9455" y="2466"/>
                    </a:cubicBezTo>
                    <a:close/>
                    <a:moveTo>
                      <a:pt x="9455" y="0"/>
                    </a:moveTo>
                    <a:cubicBezTo>
                      <a:pt x="4228" y="0"/>
                      <a:pt x="0" y="4228"/>
                      <a:pt x="0" y="9456"/>
                    </a:cubicBezTo>
                    <a:cubicBezTo>
                      <a:pt x="0" y="14683"/>
                      <a:pt x="4228" y="18911"/>
                      <a:pt x="9455" y="18911"/>
                    </a:cubicBezTo>
                    <a:cubicBezTo>
                      <a:pt x="14680" y="18911"/>
                      <a:pt x="18911" y="14683"/>
                      <a:pt x="18911" y="9456"/>
                    </a:cubicBezTo>
                    <a:cubicBezTo>
                      <a:pt x="18911" y="4231"/>
                      <a:pt x="14680" y="0"/>
                      <a:pt x="94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32" name="Google Shape;132;p17"/>
              <p:cNvSpPr/>
              <p:nvPr/>
            </p:nvSpPr>
            <p:spPr>
              <a:xfrm>
                <a:off x="6329800" y="2122325"/>
                <a:ext cx="292950" cy="293025"/>
              </a:xfrm>
              <a:custGeom>
                <a:avLst/>
                <a:gdLst/>
                <a:ahLst/>
                <a:cxnLst/>
                <a:rect l="l" t="t" r="r" b="b"/>
                <a:pathLst>
                  <a:path w="11718" h="11721" extrusionOk="0">
                    <a:moveTo>
                      <a:pt x="5860" y="1043"/>
                    </a:moveTo>
                    <a:cubicBezTo>
                      <a:pt x="6171" y="1043"/>
                      <a:pt x="6424" y="1295"/>
                      <a:pt x="6424" y="1609"/>
                    </a:cubicBezTo>
                    <a:lnTo>
                      <a:pt x="6424" y="2542"/>
                    </a:lnTo>
                    <a:cubicBezTo>
                      <a:pt x="7264" y="2792"/>
                      <a:pt x="7839" y="3566"/>
                      <a:pt x="7842" y="4442"/>
                    </a:cubicBezTo>
                    <a:cubicBezTo>
                      <a:pt x="7842" y="4755"/>
                      <a:pt x="7589" y="5008"/>
                      <a:pt x="7276" y="5008"/>
                    </a:cubicBezTo>
                    <a:cubicBezTo>
                      <a:pt x="6966" y="5008"/>
                      <a:pt x="6713" y="4755"/>
                      <a:pt x="6713" y="4442"/>
                    </a:cubicBezTo>
                    <a:cubicBezTo>
                      <a:pt x="6713" y="3929"/>
                      <a:pt x="6292" y="3588"/>
                      <a:pt x="5853" y="3588"/>
                    </a:cubicBezTo>
                    <a:cubicBezTo>
                      <a:pt x="5644" y="3588"/>
                      <a:pt x="5429" y="3666"/>
                      <a:pt x="5255" y="3840"/>
                    </a:cubicBezTo>
                    <a:cubicBezTo>
                      <a:pt x="4719" y="4376"/>
                      <a:pt x="5099" y="5297"/>
                      <a:pt x="5860" y="5297"/>
                    </a:cubicBezTo>
                    <a:cubicBezTo>
                      <a:pt x="5862" y="5297"/>
                      <a:pt x="5865" y="5297"/>
                      <a:pt x="5867" y="5297"/>
                    </a:cubicBezTo>
                    <a:cubicBezTo>
                      <a:pt x="6849" y="5297"/>
                      <a:pt x="7680" y="6019"/>
                      <a:pt x="7821" y="6993"/>
                    </a:cubicBezTo>
                    <a:cubicBezTo>
                      <a:pt x="7962" y="7968"/>
                      <a:pt x="7369" y="8899"/>
                      <a:pt x="6424" y="9179"/>
                    </a:cubicBezTo>
                    <a:lnTo>
                      <a:pt x="6424" y="10115"/>
                    </a:lnTo>
                    <a:cubicBezTo>
                      <a:pt x="6424" y="10426"/>
                      <a:pt x="6171" y="10679"/>
                      <a:pt x="5860" y="10679"/>
                    </a:cubicBezTo>
                    <a:cubicBezTo>
                      <a:pt x="5547" y="10679"/>
                      <a:pt x="5294" y="10426"/>
                      <a:pt x="5294" y="10115"/>
                    </a:cubicBezTo>
                    <a:lnTo>
                      <a:pt x="5294" y="9179"/>
                    </a:lnTo>
                    <a:cubicBezTo>
                      <a:pt x="4454" y="8929"/>
                      <a:pt x="3879" y="8155"/>
                      <a:pt x="3876" y="7279"/>
                    </a:cubicBezTo>
                    <a:cubicBezTo>
                      <a:pt x="3876" y="6966"/>
                      <a:pt x="4129" y="6713"/>
                      <a:pt x="4442" y="6713"/>
                    </a:cubicBezTo>
                    <a:cubicBezTo>
                      <a:pt x="4752" y="6713"/>
                      <a:pt x="5005" y="6966"/>
                      <a:pt x="5005" y="7279"/>
                    </a:cubicBezTo>
                    <a:cubicBezTo>
                      <a:pt x="5005" y="7792"/>
                      <a:pt x="5426" y="8133"/>
                      <a:pt x="5865" y="8133"/>
                    </a:cubicBezTo>
                    <a:cubicBezTo>
                      <a:pt x="6074" y="8133"/>
                      <a:pt x="6288" y="8055"/>
                      <a:pt x="6463" y="7881"/>
                    </a:cubicBezTo>
                    <a:cubicBezTo>
                      <a:pt x="6999" y="7345"/>
                      <a:pt x="6619" y="6427"/>
                      <a:pt x="5860" y="6427"/>
                    </a:cubicBezTo>
                    <a:cubicBezTo>
                      <a:pt x="4873" y="6427"/>
                      <a:pt x="4039" y="5704"/>
                      <a:pt x="3897" y="4728"/>
                    </a:cubicBezTo>
                    <a:cubicBezTo>
                      <a:pt x="3756" y="3753"/>
                      <a:pt x="4349" y="2822"/>
                      <a:pt x="5294" y="2542"/>
                    </a:cubicBezTo>
                    <a:lnTo>
                      <a:pt x="5294" y="1609"/>
                    </a:lnTo>
                    <a:cubicBezTo>
                      <a:pt x="5294" y="1295"/>
                      <a:pt x="5547" y="1043"/>
                      <a:pt x="5860" y="1043"/>
                    </a:cubicBezTo>
                    <a:close/>
                    <a:moveTo>
                      <a:pt x="5860" y="1"/>
                    </a:moveTo>
                    <a:cubicBezTo>
                      <a:pt x="2629" y="1"/>
                      <a:pt x="1" y="2629"/>
                      <a:pt x="1" y="5861"/>
                    </a:cubicBezTo>
                    <a:cubicBezTo>
                      <a:pt x="1" y="9092"/>
                      <a:pt x="2629" y="11720"/>
                      <a:pt x="5860" y="11720"/>
                    </a:cubicBezTo>
                    <a:cubicBezTo>
                      <a:pt x="9088" y="11720"/>
                      <a:pt x="11717" y="9092"/>
                      <a:pt x="11717" y="5861"/>
                    </a:cubicBezTo>
                    <a:cubicBezTo>
                      <a:pt x="11717" y="2629"/>
                      <a:pt x="9088" y="1"/>
                      <a:pt x="58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33" name="Google Shape;133;p17"/>
            <p:cNvSpPr txBox="1"/>
            <p:nvPr/>
          </p:nvSpPr>
          <p:spPr>
            <a:xfrm>
              <a:off x="4350405" y="3435511"/>
              <a:ext cx="2053007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CM" sz="18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Payment Request</a:t>
              </a:r>
              <a:r>
                <a:rPr lang="en-CM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endParaRPr lang="en-CM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4" name="Google Shape;134;p17"/>
            <p:cNvSpPr txBox="1"/>
            <p:nvPr/>
          </p:nvSpPr>
          <p:spPr>
            <a:xfrm>
              <a:off x="4499502" y="3793972"/>
              <a:ext cx="1983086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M" dirty="0">
                  <a:solidFill>
                    <a:schemeClr val="bg2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The system sends a payment request to the payment service when a search query is made</a:t>
              </a:r>
              <a:endParaRPr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5" name="Google Shape;135;p17"/>
          <p:cNvGrpSpPr/>
          <p:nvPr/>
        </p:nvGrpSpPr>
        <p:grpSpPr>
          <a:xfrm>
            <a:off x="2648386" y="1128314"/>
            <a:ext cx="3315987" cy="2228555"/>
            <a:chOff x="2441322" y="1128314"/>
            <a:chExt cx="3315987" cy="2228555"/>
          </a:xfrm>
        </p:grpSpPr>
        <p:sp>
          <p:nvSpPr>
            <p:cNvPr id="136" name="Google Shape;136;p17"/>
            <p:cNvSpPr/>
            <p:nvPr/>
          </p:nvSpPr>
          <p:spPr>
            <a:xfrm>
              <a:off x="4209099" y="2150100"/>
              <a:ext cx="1548210" cy="1206769"/>
            </a:xfrm>
            <a:custGeom>
              <a:avLst/>
              <a:gdLst/>
              <a:ahLst/>
              <a:cxnLst/>
              <a:rect l="l" t="t" r="r" b="b"/>
              <a:pathLst>
                <a:path w="56711" h="44204" extrusionOk="0">
                  <a:moveTo>
                    <a:pt x="29934" y="1"/>
                  </a:moveTo>
                  <a:cubicBezTo>
                    <a:pt x="28768" y="1"/>
                    <a:pt x="27613" y="515"/>
                    <a:pt x="26837" y="1496"/>
                  </a:cubicBezTo>
                  <a:lnTo>
                    <a:pt x="26349" y="2104"/>
                  </a:lnTo>
                  <a:cubicBezTo>
                    <a:pt x="25004" y="3806"/>
                    <a:pt x="25278" y="6283"/>
                    <a:pt x="26992" y="7640"/>
                  </a:cubicBezTo>
                  <a:lnTo>
                    <a:pt x="29290" y="9462"/>
                  </a:lnTo>
                  <a:lnTo>
                    <a:pt x="3882" y="9462"/>
                  </a:lnTo>
                  <a:cubicBezTo>
                    <a:pt x="1739" y="9462"/>
                    <a:pt x="1" y="11200"/>
                    <a:pt x="1" y="13343"/>
                  </a:cubicBezTo>
                  <a:lnTo>
                    <a:pt x="1" y="30929"/>
                  </a:lnTo>
                  <a:cubicBezTo>
                    <a:pt x="1" y="33072"/>
                    <a:pt x="1739" y="34810"/>
                    <a:pt x="3882" y="34810"/>
                  </a:cubicBezTo>
                  <a:lnTo>
                    <a:pt x="29183" y="34810"/>
                  </a:lnTo>
                  <a:lnTo>
                    <a:pt x="26956" y="36572"/>
                  </a:lnTo>
                  <a:cubicBezTo>
                    <a:pt x="25254" y="37918"/>
                    <a:pt x="24968" y="40394"/>
                    <a:pt x="26313" y="42109"/>
                  </a:cubicBezTo>
                  <a:lnTo>
                    <a:pt x="26790" y="42704"/>
                  </a:lnTo>
                  <a:cubicBezTo>
                    <a:pt x="27570" y="43690"/>
                    <a:pt x="28721" y="44204"/>
                    <a:pt x="29882" y="44204"/>
                  </a:cubicBezTo>
                  <a:cubicBezTo>
                    <a:pt x="30740" y="44204"/>
                    <a:pt x="31603" y="43923"/>
                    <a:pt x="32326" y="43347"/>
                  </a:cubicBezTo>
                  <a:lnTo>
                    <a:pt x="54091" y="26107"/>
                  </a:lnTo>
                  <a:cubicBezTo>
                    <a:pt x="54519" y="25880"/>
                    <a:pt x="54924" y="25571"/>
                    <a:pt x="55258" y="25178"/>
                  </a:cubicBezTo>
                  <a:cubicBezTo>
                    <a:pt x="56222" y="24392"/>
                    <a:pt x="56710" y="23237"/>
                    <a:pt x="56686" y="22070"/>
                  </a:cubicBezTo>
                  <a:cubicBezTo>
                    <a:pt x="56710" y="20915"/>
                    <a:pt x="56222" y="19761"/>
                    <a:pt x="55258" y="18975"/>
                  </a:cubicBezTo>
                  <a:cubicBezTo>
                    <a:pt x="54924" y="18582"/>
                    <a:pt x="54531" y="18272"/>
                    <a:pt x="54103" y="18046"/>
                  </a:cubicBezTo>
                  <a:lnTo>
                    <a:pt x="32374" y="854"/>
                  </a:lnTo>
                  <a:cubicBezTo>
                    <a:pt x="31652" y="279"/>
                    <a:pt x="30790" y="1"/>
                    <a:pt x="29934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" name="Google Shape;137;p17"/>
            <p:cNvGrpSpPr/>
            <p:nvPr/>
          </p:nvGrpSpPr>
          <p:grpSpPr>
            <a:xfrm>
              <a:off x="4811914" y="2583849"/>
              <a:ext cx="342580" cy="339271"/>
              <a:chOff x="5049725" y="1435050"/>
              <a:chExt cx="486550" cy="481850"/>
            </a:xfrm>
          </p:grpSpPr>
          <p:sp>
            <p:nvSpPr>
              <p:cNvPr id="138" name="Google Shape;138;p17"/>
              <p:cNvSpPr/>
              <p:nvPr/>
            </p:nvSpPr>
            <p:spPr>
              <a:xfrm>
                <a:off x="5136300" y="1519775"/>
                <a:ext cx="310550" cy="310550"/>
              </a:xfrm>
              <a:custGeom>
                <a:avLst/>
                <a:gdLst/>
                <a:ahLst/>
                <a:cxnLst/>
                <a:rect l="l" t="t" r="r" b="b"/>
                <a:pathLst>
                  <a:path w="12422" h="12422" extrusionOk="0">
                    <a:moveTo>
                      <a:pt x="6209" y="1"/>
                    </a:moveTo>
                    <a:cubicBezTo>
                      <a:pt x="2786" y="1"/>
                      <a:pt x="0" y="2786"/>
                      <a:pt x="0" y="6213"/>
                    </a:cubicBezTo>
                    <a:cubicBezTo>
                      <a:pt x="0" y="9637"/>
                      <a:pt x="2786" y="12422"/>
                      <a:pt x="6209" y="12422"/>
                    </a:cubicBezTo>
                    <a:cubicBezTo>
                      <a:pt x="9636" y="12422"/>
                      <a:pt x="12422" y="9637"/>
                      <a:pt x="12422" y="6213"/>
                    </a:cubicBezTo>
                    <a:cubicBezTo>
                      <a:pt x="12422" y="5219"/>
                      <a:pt x="12160" y="4258"/>
                      <a:pt x="11711" y="3388"/>
                    </a:cubicBezTo>
                    <a:lnTo>
                      <a:pt x="11428" y="3388"/>
                    </a:lnTo>
                    <a:lnTo>
                      <a:pt x="10780" y="4036"/>
                    </a:lnTo>
                    <a:cubicBezTo>
                      <a:pt x="11112" y="4713"/>
                      <a:pt x="11286" y="5457"/>
                      <a:pt x="11292" y="6213"/>
                    </a:cubicBezTo>
                    <a:cubicBezTo>
                      <a:pt x="11292" y="9013"/>
                      <a:pt x="9010" y="11293"/>
                      <a:pt x="6209" y="11293"/>
                    </a:cubicBezTo>
                    <a:cubicBezTo>
                      <a:pt x="3409" y="11293"/>
                      <a:pt x="1129" y="9013"/>
                      <a:pt x="1129" y="6213"/>
                    </a:cubicBezTo>
                    <a:cubicBezTo>
                      <a:pt x="1129" y="3409"/>
                      <a:pt x="3409" y="1130"/>
                      <a:pt x="6209" y="1130"/>
                    </a:cubicBezTo>
                    <a:cubicBezTo>
                      <a:pt x="6965" y="1133"/>
                      <a:pt x="7709" y="1307"/>
                      <a:pt x="8387" y="1639"/>
                    </a:cubicBezTo>
                    <a:lnTo>
                      <a:pt x="9034" y="994"/>
                    </a:lnTo>
                    <a:lnTo>
                      <a:pt x="9034" y="708"/>
                    </a:lnTo>
                    <a:cubicBezTo>
                      <a:pt x="8164" y="260"/>
                      <a:pt x="7203" y="1"/>
                      <a:pt x="6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39" name="Google Shape;139;p17"/>
              <p:cNvSpPr/>
              <p:nvPr/>
            </p:nvSpPr>
            <p:spPr>
              <a:xfrm>
                <a:off x="5184925" y="1576250"/>
                <a:ext cx="205475" cy="197625"/>
              </a:xfrm>
              <a:custGeom>
                <a:avLst/>
                <a:gdLst/>
                <a:ahLst/>
                <a:cxnLst/>
                <a:rect l="l" t="t" r="r" b="b"/>
                <a:pathLst>
                  <a:path w="8219" h="7905" extrusionOk="0">
                    <a:moveTo>
                      <a:pt x="4264" y="0"/>
                    </a:moveTo>
                    <a:cubicBezTo>
                      <a:pt x="2665" y="0"/>
                      <a:pt x="1226" y="964"/>
                      <a:pt x="612" y="2439"/>
                    </a:cubicBezTo>
                    <a:cubicBezTo>
                      <a:pt x="0" y="3918"/>
                      <a:pt x="341" y="5616"/>
                      <a:pt x="1470" y="6748"/>
                    </a:cubicBezTo>
                    <a:cubicBezTo>
                      <a:pt x="2225" y="7503"/>
                      <a:pt x="3236" y="7904"/>
                      <a:pt x="4264" y="7904"/>
                    </a:cubicBezTo>
                    <a:cubicBezTo>
                      <a:pt x="4774" y="7904"/>
                      <a:pt x="5287" y="7806"/>
                      <a:pt x="5776" y="7603"/>
                    </a:cubicBezTo>
                    <a:cubicBezTo>
                      <a:pt x="7255" y="6992"/>
                      <a:pt x="8218" y="5550"/>
                      <a:pt x="8218" y="3954"/>
                    </a:cubicBezTo>
                    <a:cubicBezTo>
                      <a:pt x="8212" y="3502"/>
                      <a:pt x="8131" y="3059"/>
                      <a:pt x="7974" y="2638"/>
                    </a:cubicBezTo>
                    <a:lnTo>
                      <a:pt x="7050" y="3565"/>
                    </a:lnTo>
                    <a:cubicBezTo>
                      <a:pt x="7071" y="3692"/>
                      <a:pt x="7083" y="3821"/>
                      <a:pt x="7089" y="3954"/>
                    </a:cubicBezTo>
                    <a:cubicBezTo>
                      <a:pt x="7089" y="5095"/>
                      <a:pt x="6399" y="6125"/>
                      <a:pt x="5345" y="6562"/>
                    </a:cubicBezTo>
                    <a:cubicBezTo>
                      <a:pt x="4996" y="6706"/>
                      <a:pt x="4629" y="6776"/>
                      <a:pt x="4265" y="6776"/>
                    </a:cubicBezTo>
                    <a:cubicBezTo>
                      <a:pt x="3530" y="6776"/>
                      <a:pt x="2808" y="6489"/>
                      <a:pt x="2268" y="5947"/>
                    </a:cubicBezTo>
                    <a:cubicBezTo>
                      <a:pt x="1461" y="5140"/>
                      <a:pt x="1220" y="3927"/>
                      <a:pt x="1657" y="2873"/>
                    </a:cubicBezTo>
                    <a:cubicBezTo>
                      <a:pt x="2093" y="1816"/>
                      <a:pt x="3123" y="1129"/>
                      <a:pt x="4264" y="1129"/>
                    </a:cubicBezTo>
                    <a:cubicBezTo>
                      <a:pt x="4394" y="1132"/>
                      <a:pt x="4523" y="1144"/>
                      <a:pt x="4653" y="1168"/>
                    </a:cubicBezTo>
                    <a:lnTo>
                      <a:pt x="5580" y="241"/>
                    </a:lnTo>
                    <a:cubicBezTo>
                      <a:pt x="5159" y="84"/>
                      <a:pt x="4713" y="3"/>
                      <a:pt x="42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40" name="Google Shape;140;p17"/>
              <p:cNvSpPr/>
              <p:nvPr/>
            </p:nvSpPr>
            <p:spPr>
              <a:xfrm>
                <a:off x="5049725" y="1435075"/>
                <a:ext cx="481825" cy="481825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9273" extrusionOk="0">
                    <a:moveTo>
                      <a:pt x="9672" y="1"/>
                    </a:moveTo>
                    <a:cubicBezTo>
                      <a:pt x="4379" y="1"/>
                      <a:pt x="0" y="4307"/>
                      <a:pt x="0" y="9601"/>
                    </a:cubicBezTo>
                    <a:cubicBezTo>
                      <a:pt x="0" y="14892"/>
                      <a:pt x="4379" y="19273"/>
                      <a:pt x="9672" y="19273"/>
                    </a:cubicBezTo>
                    <a:cubicBezTo>
                      <a:pt x="14966" y="19273"/>
                      <a:pt x="19272" y="14892"/>
                      <a:pt x="19272" y="9601"/>
                    </a:cubicBezTo>
                    <a:cubicBezTo>
                      <a:pt x="19269" y="8204"/>
                      <a:pt x="18962" y="6821"/>
                      <a:pt x="18369" y="5557"/>
                    </a:cubicBezTo>
                    <a:lnTo>
                      <a:pt x="17646" y="6279"/>
                    </a:lnTo>
                    <a:cubicBezTo>
                      <a:pt x="17327" y="6599"/>
                      <a:pt x="16896" y="6776"/>
                      <a:pt x="16448" y="6776"/>
                    </a:cubicBezTo>
                    <a:lnTo>
                      <a:pt x="16430" y="6776"/>
                    </a:lnTo>
                    <a:cubicBezTo>
                      <a:pt x="16809" y="7671"/>
                      <a:pt x="17008" y="8628"/>
                      <a:pt x="17014" y="9601"/>
                    </a:cubicBezTo>
                    <a:cubicBezTo>
                      <a:pt x="17014" y="13648"/>
                      <a:pt x="13720" y="16939"/>
                      <a:pt x="9672" y="16939"/>
                    </a:cubicBezTo>
                    <a:cubicBezTo>
                      <a:pt x="5625" y="16939"/>
                      <a:pt x="2334" y="13648"/>
                      <a:pt x="2334" y="9601"/>
                    </a:cubicBezTo>
                    <a:cubicBezTo>
                      <a:pt x="2334" y="5554"/>
                      <a:pt x="5625" y="2259"/>
                      <a:pt x="9672" y="2259"/>
                    </a:cubicBezTo>
                    <a:cubicBezTo>
                      <a:pt x="10642" y="2265"/>
                      <a:pt x="11603" y="2464"/>
                      <a:pt x="12497" y="2844"/>
                    </a:cubicBezTo>
                    <a:lnTo>
                      <a:pt x="12497" y="2825"/>
                    </a:lnTo>
                    <a:cubicBezTo>
                      <a:pt x="12494" y="2374"/>
                      <a:pt x="12672" y="1943"/>
                      <a:pt x="12991" y="1627"/>
                    </a:cubicBezTo>
                    <a:lnTo>
                      <a:pt x="13713" y="904"/>
                    </a:lnTo>
                    <a:cubicBezTo>
                      <a:pt x="12449" y="311"/>
                      <a:pt x="11070" y="4"/>
                      <a:pt x="96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41" name="Google Shape;141;p17"/>
              <p:cNvSpPr/>
              <p:nvPr/>
            </p:nvSpPr>
            <p:spPr>
              <a:xfrm>
                <a:off x="5245825" y="1435050"/>
                <a:ext cx="290450" cy="282350"/>
              </a:xfrm>
              <a:custGeom>
                <a:avLst/>
                <a:gdLst/>
                <a:ahLst/>
                <a:cxnLst/>
                <a:rect l="l" t="t" r="r" b="b"/>
                <a:pathLst>
                  <a:path w="11618" h="11294" extrusionOk="0">
                    <a:moveTo>
                      <a:pt x="8601" y="1"/>
                    </a:moveTo>
                    <a:cubicBezTo>
                      <a:pt x="8461" y="1"/>
                      <a:pt x="8319" y="52"/>
                      <a:pt x="8203" y="168"/>
                    </a:cubicBezTo>
                    <a:lnTo>
                      <a:pt x="5945" y="2426"/>
                    </a:lnTo>
                    <a:cubicBezTo>
                      <a:pt x="5839" y="2531"/>
                      <a:pt x="5779" y="2676"/>
                      <a:pt x="5782" y="2826"/>
                    </a:cubicBezTo>
                    <a:lnTo>
                      <a:pt x="5782" y="4850"/>
                    </a:lnTo>
                    <a:lnTo>
                      <a:pt x="2554" y="8075"/>
                    </a:lnTo>
                    <a:cubicBezTo>
                      <a:pt x="2328" y="7967"/>
                      <a:pt x="2081" y="7906"/>
                      <a:pt x="1828" y="7906"/>
                    </a:cubicBezTo>
                    <a:cubicBezTo>
                      <a:pt x="1142" y="7906"/>
                      <a:pt x="525" y="8319"/>
                      <a:pt x="263" y="8951"/>
                    </a:cubicBezTo>
                    <a:cubicBezTo>
                      <a:pt x="1" y="9584"/>
                      <a:pt x="145" y="10312"/>
                      <a:pt x="630" y="10797"/>
                    </a:cubicBezTo>
                    <a:cubicBezTo>
                      <a:pt x="954" y="11122"/>
                      <a:pt x="1388" y="11294"/>
                      <a:pt x="1828" y="11294"/>
                    </a:cubicBezTo>
                    <a:cubicBezTo>
                      <a:pt x="2046" y="11294"/>
                      <a:pt x="2266" y="11251"/>
                      <a:pt x="2476" y="11165"/>
                    </a:cubicBezTo>
                    <a:cubicBezTo>
                      <a:pt x="3108" y="10903"/>
                      <a:pt x="3524" y="10285"/>
                      <a:pt x="3524" y="9602"/>
                    </a:cubicBezTo>
                    <a:cubicBezTo>
                      <a:pt x="3521" y="9349"/>
                      <a:pt x="3463" y="9102"/>
                      <a:pt x="3352" y="8876"/>
                    </a:cubicBezTo>
                    <a:lnTo>
                      <a:pt x="6580" y="5648"/>
                    </a:lnTo>
                    <a:lnTo>
                      <a:pt x="8604" y="5648"/>
                    </a:lnTo>
                    <a:cubicBezTo>
                      <a:pt x="8754" y="5648"/>
                      <a:pt x="8896" y="5588"/>
                      <a:pt x="9004" y="5482"/>
                    </a:cubicBezTo>
                    <a:lnTo>
                      <a:pt x="11263" y="3224"/>
                    </a:lnTo>
                    <a:cubicBezTo>
                      <a:pt x="11618" y="2869"/>
                      <a:pt x="11365" y="2260"/>
                      <a:pt x="10862" y="2260"/>
                    </a:cubicBezTo>
                    <a:lnTo>
                      <a:pt x="9170" y="2260"/>
                    </a:lnTo>
                    <a:lnTo>
                      <a:pt x="9170" y="568"/>
                    </a:lnTo>
                    <a:cubicBezTo>
                      <a:pt x="9170" y="226"/>
                      <a:pt x="8892" y="1"/>
                      <a:pt x="86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42" name="Google Shape;142;p17"/>
            <p:cNvSpPr txBox="1"/>
            <p:nvPr/>
          </p:nvSpPr>
          <p:spPr>
            <a:xfrm>
              <a:off x="2441322" y="1128314"/>
              <a:ext cx="1752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M" sz="18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Store Image</a:t>
              </a:r>
              <a:endParaRPr sz="17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3" name="Google Shape;143;p17"/>
            <p:cNvSpPr txBox="1"/>
            <p:nvPr/>
          </p:nvSpPr>
          <p:spPr>
            <a:xfrm>
              <a:off x="2601526" y="1629062"/>
              <a:ext cx="1752300" cy="452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M" dirty="0" err="1">
                  <a:solidFill>
                    <a:schemeClr val="bg2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FindAm</a:t>
              </a:r>
              <a:r>
                <a:rPr lang="en-CM" dirty="0">
                  <a:solidFill>
                    <a:schemeClr val="bg2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stores the uploaded image in the database along with initial metadata.</a:t>
              </a:r>
              <a:endParaRPr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4" name="Google Shape;144;p17"/>
          <p:cNvGrpSpPr/>
          <p:nvPr/>
        </p:nvGrpSpPr>
        <p:grpSpPr>
          <a:xfrm>
            <a:off x="2349898" y="2150100"/>
            <a:ext cx="2377958" cy="2217497"/>
            <a:chOff x="2258934" y="2150100"/>
            <a:chExt cx="2377958" cy="2217497"/>
          </a:xfrm>
        </p:grpSpPr>
        <p:sp>
          <p:nvSpPr>
            <p:cNvPr id="145" name="Google Shape;145;p17"/>
            <p:cNvSpPr/>
            <p:nvPr/>
          </p:nvSpPr>
          <p:spPr>
            <a:xfrm>
              <a:off x="3088709" y="2150100"/>
              <a:ext cx="1548183" cy="1206769"/>
            </a:xfrm>
            <a:custGeom>
              <a:avLst/>
              <a:gdLst/>
              <a:ahLst/>
              <a:cxnLst/>
              <a:rect l="l" t="t" r="r" b="b"/>
              <a:pathLst>
                <a:path w="56710" h="44204" extrusionOk="0">
                  <a:moveTo>
                    <a:pt x="29925" y="1"/>
                  </a:moveTo>
                  <a:cubicBezTo>
                    <a:pt x="28761" y="1"/>
                    <a:pt x="27607" y="515"/>
                    <a:pt x="26825" y="1496"/>
                  </a:cubicBezTo>
                  <a:lnTo>
                    <a:pt x="26349" y="2104"/>
                  </a:lnTo>
                  <a:cubicBezTo>
                    <a:pt x="24991" y="3806"/>
                    <a:pt x="25277" y="6283"/>
                    <a:pt x="26980" y="7640"/>
                  </a:cubicBezTo>
                  <a:lnTo>
                    <a:pt x="29290" y="9462"/>
                  </a:lnTo>
                  <a:lnTo>
                    <a:pt x="3882" y="9462"/>
                  </a:lnTo>
                  <a:cubicBezTo>
                    <a:pt x="1739" y="9462"/>
                    <a:pt x="0" y="11200"/>
                    <a:pt x="0" y="13343"/>
                  </a:cubicBezTo>
                  <a:lnTo>
                    <a:pt x="0" y="30929"/>
                  </a:lnTo>
                  <a:cubicBezTo>
                    <a:pt x="0" y="33072"/>
                    <a:pt x="1739" y="34810"/>
                    <a:pt x="3882" y="34810"/>
                  </a:cubicBezTo>
                  <a:lnTo>
                    <a:pt x="29182" y="34810"/>
                  </a:lnTo>
                  <a:lnTo>
                    <a:pt x="26956" y="36572"/>
                  </a:lnTo>
                  <a:cubicBezTo>
                    <a:pt x="25241" y="37918"/>
                    <a:pt x="24956" y="40394"/>
                    <a:pt x="26313" y="42109"/>
                  </a:cubicBezTo>
                  <a:lnTo>
                    <a:pt x="26789" y="42704"/>
                  </a:lnTo>
                  <a:cubicBezTo>
                    <a:pt x="27563" y="43690"/>
                    <a:pt x="28711" y="44204"/>
                    <a:pt x="29873" y="44204"/>
                  </a:cubicBezTo>
                  <a:cubicBezTo>
                    <a:pt x="30731" y="44204"/>
                    <a:pt x="31597" y="43923"/>
                    <a:pt x="32326" y="43347"/>
                  </a:cubicBezTo>
                  <a:lnTo>
                    <a:pt x="54078" y="26107"/>
                  </a:lnTo>
                  <a:cubicBezTo>
                    <a:pt x="54519" y="25880"/>
                    <a:pt x="54912" y="25571"/>
                    <a:pt x="55245" y="25178"/>
                  </a:cubicBezTo>
                  <a:cubicBezTo>
                    <a:pt x="56210" y="24392"/>
                    <a:pt x="56698" y="23237"/>
                    <a:pt x="56686" y="22070"/>
                  </a:cubicBezTo>
                  <a:cubicBezTo>
                    <a:pt x="56710" y="20915"/>
                    <a:pt x="56222" y="19761"/>
                    <a:pt x="55257" y="18975"/>
                  </a:cubicBezTo>
                  <a:cubicBezTo>
                    <a:pt x="54924" y="18582"/>
                    <a:pt x="54531" y="18272"/>
                    <a:pt x="54090" y="18046"/>
                  </a:cubicBezTo>
                  <a:lnTo>
                    <a:pt x="32361" y="854"/>
                  </a:lnTo>
                  <a:cubicBezTo>
                    <a:pt x="31640" y="279"/>
                    <a:pt x="30780" y="1"/>
                    <a:pt x="29925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17"/>
            <p:cNvGrpSpPr/>
            <p:nvPr/>
          </p:nvGrpSpPr>
          <p:grpSpPr>
            <a:xfrm>
              <a:off x="3693174" y="2583858"/>
              <a:ext cx="339253" cy="339253"/>
              <a:chOff x="4456875" y="1435075"/>
              <a:chExt cx="481825" cy="481825"/>
            </a:xfrm>
          </p:grpSpPr>
          <p:sp>
            <p:nvSpPr>
              <p:cNvPr id="147" name="Google Shape;147;p17"/>
              <p:cNvSpPr/>
              <p:nvPr/>
            </p:nvSpPr>
            <p:spPr>
              <a:xfrm>
                <a:off x="4624975" y="1465275"/>
                <a:ext cx="56650" cy="86000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3440" extrusionOk="0">
                    <a:moveTo>
                      <a:pt x="2265" y="0"/>
                    </a:moveTo>
                    <a:cubicBezTo>
                      <a:pt x="1413" y="283"/>
                      <a:pt x="618" y="1196"/>
                      <a:pt x="1" y="2575"/>
                    </a:cubicBezTo>
                    <a:cubicBezTo>
                      <a:pt x="263" y="2801"/>
                      <a:pt x="449" y="3105"/>
                      <a:pt x="534" y="3439"/>
                    </a:cubicBezTo>
                    <a:cubicBezTo>
                      <a:pt x="1106" y="3364"/>
                      <a:pt x="1672" y="3322"/>
                      <a:pt x="2265" y="3304"/>
                    </a:cubicBezTo>
                    <a:lnTo>
                      <a:pt x="226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48" name="Google Shape;148;p17"/>
              <p:cNvSpPr/>
              <p:nvPr/>
            </p:nvSpPr>
            <p:spPr>
              <a:xfrm>
                <a:off x="4615275" y="1797425"/>
                <a:ext cx="66350" cy="89375"/>
              </a:xfrm>
              <a:custGeom>
                <a:avLst/>
                <a:gdLst/>
                <a:ahLst/>
                <a:cxnLst/>
                <a:rect l="l" t="t" r="r" b="b"/>
                <a:pathLst>
                  <a:path w="2654" h="357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18" y="1882"/>
                      <a:pt x="1563" y="3225"/>
                      <a:pt x="2653" y="3574"/>
                    </a:cubicBezTo>
                    <a:lnTo>
                      <a:pt x="2653" y="1316"/>
                    </a:lnTo>
                    <a:cubicBezTo>
                      <a:pt x="2153" y="1135"/>
                      <a:pt x="1768" y="726"/>
                      <a:pt x="1620" y="217"/>
                    </a:cubicBezTo>
                    <a:cubicBezTo>
                      <a:pt x="1057" y="169"/>
                      <a:pt x="518" y="96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49" name="Google Shape;149;p17"/>
              <p:cNvSpPr/>
              <p:nvPr/>
            </p:nvSpPr>
            <p:spPr>
              <a:xfrm>
                <a:off x="4583125" y="1547250"/>
                <a:ext cx="28250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567" y="1"/>
                    </a:moveTo>
                    <a:cubicBezTo>
                      <a:pt x="253" y="1"/>
                      <a:pt x="1" y="254"/>
                      <a:pt x="1" y="567"/>
                    </a:cubicBezTo>
                    <a:cubicBezTo>
                      <a:pt x="1" y="880"/>
                      <a:pt x="253" y="1130"/>
                      <a:pt x="567" y="1130"/>
                    </a:cubicBezTo>
                    <a:cubicBezTo>
                      <a:pt x="880" y="1130"/>
                      <a:pt x="1130" y="880"/>
                      <a:pt x="1130" y="567"/>
                    </a:cubicBezTo>
                    <a:cubicBezTo>
                      <a:pt x="1130" y="254"/>
                      <a:pt x="880" y="1"/>
                      <a:pt x="5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50" name="Google Shape;150;p17"/>
              <p:cNvSpPr/>
              <p:nvPr/>
            </p:nvSpPr>
            <p:spPr>
              <a:xfrm>
                <a:off x="4597950" y="1576075"/>
                <a:ext cx="83675" cy="87525"/>
              </a:xfrm>
              <a:custGeom>
                <a:avLst/>
                <a:gdLst/>
                <a:ahLst/>
                <a:cxnLst/>
                <a:rect l="l" t="t" r="r" b="b"/>
                <a:pathLst>
                  <a:path w="3347" h="3501" extrusionOk="0">
                    <a:moveTo>
                      <a:pt x="3346" y="1"/>
                    </a:moveTo>
                    <a:cubicBezTo>
                      <a:pt x="2723" y="19"/>
                      <a:pt x="2103" y="73"/>
                      <a:pt x="1485" y="161"/>
                    </a:cubicBezTo>
                    <a:cubicBezTo>
                      <a:pt x="1241" y="654"/>
                      <a:pt x="772" y="998"/>
                      <a:pt x="230" y="1082"/>
                    </a:cubicBezTo>
                    <a:cubicBezTo>
                      <a:pt x="100" y="1817"/>
                      <a:pt x="25" y="2714"/>
                      <a:pt x="1" y="3500"/>
                    </a:cubicBezTo>
                    <a:lnTo>
                      <a:pt x="3346" y="3500"/>
                    </a:lnTo>
                    <a:lnTo>
                      <a:pt x="33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51" name="Google Shape;151;p17"/>
              <p:cNvSpPr/>
              <p:nvPr/>
            </p:nvSpPr>
            <p:spPr>
              <a:xfrm>
                <a:off x="4597650" y="1692175"/>
                <a:ext cx="83975" cy="8245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3298" extrusionOk="0">
                    <a:moveTo>
                      <a:pt x="1" y="0"/>
                    </a:moveTo>
                    <a:cubicBezTo>
                      <a:pt x="31" y="1003"/>
                      <a:pt x="154" y="2006"/>
                      <a:pt x="371" y="2987"/>
                    </a:cubicBezTo>
                    <a:cubicBezTo>
                      <a:pt x="1031" y="3135"/>
                      <a:pt x="1699" y="3237"/>
                      <a:pt x="2371" y="3298"/>
                    </a:cubicBezTo>
                    <a:cubicBezTo>
                      <a:pt x="2548" y="2855"/>
                      <a:pt x="2910" y="2509"/>
                      <a:pt x="3358" y="2346"/>
                    </a:cubicBezTo>
                    <a:lnTo>
                      <a:pt x="335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52" name="Google Shape;152;p17"/>
              <p:cNvSpPr/>
              <p:nvPr/>
            </p:nvSpPr>
            <p:spPr>
              <a:xfrm>
                <a:off x="4798050" y="1663575"/>
                <a:ext cx="28475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1139" h="1130" extrusionOk="0">
                    <a:moveTo>
                      <a:pt x="564" y="0"/>
                    </a:moveTo>
                    <a:cubicBezTo>
                      <a:pt x="254" y="0"/>
                      <a:pt x="1" y="253"/>
                      <a:pt x="1" y="566"/>
                    </a:cubicBezTo>
                    <a:cubicBezTo>
                      <a:pt x="4" y="876"/>
                      <a:pt x="257" y="1129"/>
                      <a:pt x="567" y="1129"/>
                    </a:cubicBezTo>
                    <a:lnTo>
                      <a:pt x="573" y="1129"/>
                    </a:lnTo>
                    <a:cubicBezTo>
                      <a:pt x="886" y="1129"/>
                      <a:pt x="1139" y="876"/>
                      <a:pt x="1139" y="563"/>
                    </a:cubicBezTo>
                    <a:cubicBezTo>
                      <a:pt x="1139" y="253"/>
                      <a:pt x="886" y="0"/>
                      <a:pt x="5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53" name="Google Shape;153;p17"/>
              <p:cNvSpPr/>
              <p:nvPr/>
            </p:nvSpPr>
            <p:spPr>
              <a:xfrm>
                <a:off x="4710200" y="1435075"/>
                <a:ext cx="228500" cy="228525"/>
              </a:xfrm>
              <a:custGeom>
                <a:avLst/>
                <a:gdLst/>
                <a:ahLst/>
                <a:cxnLst/>
                <a:rect l="l" t="t" r="r" b="b"/>
                <a:pathLst>
                  <a:path w="9140" h="9141" extrusionOk="0">
                    <a:moveTo>
                      <a:pt x="1" y="1"/>
                    </a:moveTo>
                    <a:lnTo>
                      <a:pt x="1" y="34"/>
                    </a:lnTo>
                    <a:cubicBezTo>
                      <a:pt x="1729" y="377"/>
                      <a:pt x="3313" y="2283"/>
                      <a:pt x="4075" y="5069"/>
                    </a:cubicBezTo>
                    <a:cubicBezTo>
                      <a:pt x="6833" y="5828"/>
                      <a:pt x="8763" y="7406"/>
                      <a:pt x="9107" y="9140"/>
                    </a:cubicBezTo>
                    <a:lnTo>
                      <a:pt x="9140" y="9140"/>
                    </a:lnTo>
                    <a:cubicBezTo>
                      <a:pt x="8854" y="4298"/>
                      <a:pt x="4843" y="284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54" name="Google Shape;154;p17"/>
              <p:cNvSpPr/>
              <p:nvPr/>
            </p:nvSpPr>
            <p:spPr>
              <a:xfrm>
                <a:off x="4819200" y="1593475"/>
                <a:ext cx="89400" cy="70125"/>
              </a:xfrm>
              <a:custGeom>
                <a:avLst/>
                <a:gdLst/>
                <a:ahLst/>
                <a:cxnLst/>
                <a:rect l="l" t="t" r="r" b="b"/>
                <a:pathLst>
                  <a:path w="3576" h="2805" extrusionOk="0">
                    <a:moveTo>
                      <a:pt x="1" y="1"/>
                    </a:moveTo>
                    <a:cubicBezTo>
                      <a:pt x="94" y="519"/>
                      <a:pt x="166" y="1061"/>
                      <a:pt x="215" y="1621"/>
                    </a:cubicBezTo>
                    <a:cubicBezTo>
                      <a:pt x="727" y="1777"/>
                      <a:pt x="1136" y="2301"/>
                      <a:pt x="1317" y="2804"/>
                    </a:cubicBezTo>
                    <a:lnTo>
                      <a:pt x="3575" y="2804"/>
                    </a:lnTo>
                    <a:cubicBezTo>
                      <a:pt x="3223" y="1711"/>
                      <a:pt x="1883" y="62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55" name="Google Shape;155;p17"/>
              <p:cNvSpPr/>
              <p:nvPr/>
            </p:nvSpPr>
            <p:spPr>
              <a:xfrm>
                <a:off x="4819200" y="1692175"/>
                <a:ext cx="89475" cy="66275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2651" extrusionOk="0">
                    <a:moveTo>
                      <a:pt x="1317" y="0"/>
                    </a:moveTo>
                    <a:cubicBezTo>
                      <a:pt x="1133" y="500"/>
                      <a:pt x="727" y="883"/>
                      <a:pt x="215" y="1033"/>
                    </a:cubicBezTo>
                    <a:cubicBezTo>
                      <a:pt x="166" y="1593"/>
                      <a:pt x="94" y="2132"/>
                      <a:pt x="1" y="2650"/>
                    </a:cubicBezTo>
                    <a:cubicBezTo>
                      <a:pt x="1889" y="2030"/>
                      <a:pt x="3223" y="1078"/>
                      <a:pt x="35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56" name="Google Shape;156;p17"/>
              <p:cNvSpPr/>
              <p:nvPr/>
            </p:nvSpPr>
            <p:spPr>
              <a:xfrm>
                <a:off x="4456875" y="1691800"/>
                <a:ext cx="225125" cy="225100"/>
              </a:xfrm>
              <a:custGeom>
                <a:avLst/>
                <a:gdLst/>
                <a:ahLst/>
                <a:cxnLst/>
                <a:rect l="l" t="t" r="r" b="b"/>
                <a:pathLst>
                  <a:path w="9005" h="9004" extrusionOk="0">
                    <a:moveTo>
                      <a:pt x="1" y="0"/>
                    </a:moveTo>
                    <a:cubicBezTo>
                      <a:pt x="284" y="4839"/>
                      <a:pt x="4162" y="8721"/>
                      <a:pt x="9004" y="9004"/>
                    </a:cubicBezTo>
                    <a:lnTo>
                      <a:pt x="9004" y="8974"/>
                    </a:lnTo>
                    <a:cubicBezTo>
                      <a:pt x="7273" y="8628"/>
                      <a:pt x="5827" y="6697"/>
                      <a:pt x="5066" y="3942"/>
                    </a:cubicBezTo>
                    <a:cubicBezTo>
                      <a:pt x="2283" y="3180"/>
                      <a:pt x="377" y="1726"/>
                      <a:pt x="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57" name="Google Shape;157;p17"/>
              <p:cNvSpPr/>
              <p:nvPr/>
            </p:nvSpPr>
            <p:spPr>
              <a:xfrm>
                <a:off x="4487000" y="1595125"/>
                <a:ext cx="8892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2739" extrusionOk="0">
                    <a:moveTo>
                      <a:pt x="3397" y="1"/>
                    </a:moveTo>
                    <a:cubicBezTo>
                      <a:pt x="1569" y="636"/>
                      <a:pt x="337" y="1720"/>
                      <a:pt x="0" y="2738"/>
                    </a:cubicBezTo>
                    <a:lnTo>
                      <a:pt x="3313" y="2738"/>
                    </a:lnTo>
                    <a:cubicBezTo>
                      <a:pt x="3337" y="1880"/>
                      <a:pt x="3418" y="913"/>
                      <a:pt x="3556" y="106"/>
                    </a:cubicBezTo>
                    <a:cubicBezTo>
                      <a:pt x="3502" y="73"/>
                      <a:pt x="3448" y="37"/>
                      <a:pt x="33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58" name="Google Shape;158;p17"/>
              <p:cNvSpPr/>
              <p:nvPr/>
            </p:nvSpPr>
            <p:spPr>
              <a:xfrm>
                <a:off x="4486925" y="1692175"/>
                <a:ext cx="89450" cy="66350"/>
              </a:xfrm>
              <a:custGeom>
                <a:avLst/>
                <a:gdLst/>
                <a:ahLst/>
                <a:cxnLst/>
                <a:rect l="l" t="t" r="r" b="b"/>
                <a:pathLst>
                  <a:path w="3578" h="2654" extrusionOk="0">
                    <a:moveTo>
                      <a:pt x="0" y="0"/>
                    </a:moveTo>
                    <a:cubicBezTo>
                      <a:pt x="352" y="1078"/>
                      <a:pt x="1689" y="2030"/>
                      <a:pt x="3578" y="2653"/>
                    </a:cubicBezTo>
                    <a:cubicBezTo>
                      <a:pt x="3418" y="1777"/>
                      <a:pt x="3325" y="889"/>
                      <a:pt x="33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59" name="Google Shape;159;p17"/>
              <p:cNvSpPr/>
              <p:nvPr/>
            </p:nvSpPr>
            <p:spPr>
              <a:xfrm>
                <a:off x="4456875" y="1435075"/>
                <a:ext cx="225125" cy="228525"/>
              </a:xfrm>
              <a:custGeom>
                <a:avLst/>
                <a:gdLst/>
                <a:ahLst/>
                <a:cxnLst/>
                <a:rect l="l" t="t" r="r" b="b"/>
                <a:pathLst>
                  <a:path w="9005" h="9141" extrusionOk="0">
                    <a:moveTo>
                      <a:pt x="9004" y="1"/>
                    </a:moveTo>
                    <a:cubicBezTo>
                      <a:pt x="4162" y="284"/>
                      <a:pt x="284" y="4298"/>
                      <a:pt x="1" y="9140"/>
                    </a:cubicBezTo>
                    <a:lnTo>
                      <a:pt x="37" y="9140"/>
                    </a:lnTo>
                    <a:cubicBezTo>
                      <a:pt x="329" y="7686"/>
                      <a:pt x="1747" y="6267"/>
                      <a:pt x="3969" y="5433"/>
                    </a:cubicBezTo>
                    <a:cubicBezTo>
                      <a:pt x="3715" y="4375"/>
                      <a:pt x="4516" y="3361"/>
                      <a:pt x="5602" y="3361"/>
                    </a:cubicBezTo>
                    <a:cubicBezTo>
                      <a:pt x="5607" y="3361"/>
                      <a:pt x="5612" y="3361"/>
                      <a:pt x="5617" y="3361"/>
                    </a:cubicBezTo>
                    <a:cubicBezTo>
                      <a:pt x="5638" y="3361"/>
                      <a:pt x="5656" y="3364"/>
                      <a:pt x="5677" y="3367"/>
                    </a:cubicBezTo>
                    <a:cubicBezTo>
                      <a:pt x="6511" y="1476"/>
                      <a:pt x="7688" y="293"/>
                      <a:pt x="9004" y="31"/>
                    </a:cubicBezTo>
                    <a:lnTo>
                      <a:pt x="90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60" name="Google Shape;160;p17"/>
              <p:cNvSpPr/>
              <p:nvPr/>
            </p:nvSpPr>
            <p:spPr>
              <a:xfrm>
                <a:off x="4710200" y="1691800"/>
                <a:ext cx="228500" cy="225100"/>
              </a:xfrm>
              <a:custGeom>
                <a:avLst/>
                <a:gdLst/>
                <a:ahLst/>
                <a:cxnLst/>
                <a:rect l="l" t="t" r="r" b="b"/>
                <a:pathLst>
                  <a:path w="9140" h="9004" extrusionOk="0">
                    <a:moveTo>
                      <a:pt x="9107" y="0"/>
                    </a:moveTo>
                    <a:cubicBezTo>
                      <a:pt x="8760" y="1726"/>
                      <a:pt x="6857" y="3177"/>
                      <a:pt x="4075" y="3942"/>
                    </a:cubicBezTo>
                    <a:cubicBezTo>
                      <a:pt x="3313" y="6721"/>
                      <a:pt x="1729" y="8628"/>
                      <a:pt x="1" y="8971"/>
                    </a:cubicBezTo>
                    <a:lnTo>
                      <a:pt x="1" y="9004"/>
                    </a:lnTo>
                    <a:cubicBezTo>
                      <a:pt x="4843" y="8721"/>
                      <a:pt x="8854" y="4839"/>
                      <a:pt x="91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61" name="Google Shape;161;p17"/>
              <p:cNvSpPr/>
              <p:nvPr/>
            </p:nvSpPr>
            <p:spPr>
              <a:xfrm>
                <a:off x="4710200" y="1465200"/>
                <a:ext cx="70025" cy="89375"/>
              </a:xfrm>
              <a:custGeom>
                <a:avLst/>
                <a:gdLst/>
                <a:ahLst/>
                <a:cxnLst/>
                <a:rect l="l" t="t" r="r" b="b"/>
                <a:pathLst>
                  <a:path w="2801" h="3575" extrusionOk="0">
                    <a:moveTo>
                      <a:pt x="1" y="0"/>
                    </a:moveTo>
                    <a:lnTo>
                      <a:pt x="1" y="3298"/>
                    </a:lnTo>
                    <a:cubicBezTo>
                      <a:pt x="937" y="3328"/>
                      <a:pt x="1961" y="3421"/>
                      <a:pt x="2801" y="3575"/>
                    </a:cubicBezTo>
                    <a:cubicBezTo>
                      <a:pt x="2181" y="1687"/>
                      <a:pt x="1082" y="35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62" name="Google Shape;162;p17"/>
              <p:cNvSpPr/>
              <p:nvPr/>
            </p:nvSpPr>
            <p:spPr>
              <a:xfrm>
                <a:off x="4710200" y="1575850"/>
                <a:ext cx="86150" cy="87750"/>
              </a:xfrm>
              <a:custGeom>
                <a:avLst/>
                <a:gdLst/>
                <a:ahLst/>
                <a:cxnLst/>
                <a:rect l="l" t="t" r="r" b="b"/>
                <a:pathLst>
                  <a:path w="3446" h="3510" extrusionOk="0">
                    <a:moveTo>
                      <a:pt x="1" y="1"/>
                    </a:moveTo>
                    <a:lnTo>
                      <a:pt x="1" y="3509"/>
                    </a:lnTo>
                    <a:lnTo>
                      <a:pt x="2494" y="3509"/>
                    </a:lnTo>
                    <a:cubicBezTo>
                      <a:pt x="2656" y="3054"/>
                      <a:pt x="3003" y="2554"/>
                      <a:pt x="3445" y="2374"/>
                    </a:cubicBezTo>
                    <a:cubicBezTo>
                      <a:pt x="3385" y="1702"/>
                      <a:pt x="3283" y="1034"/>
                      <a:pt x="3135" y="374"/>
                    </a:cubicBezTo>
                    <a:cubicBezTo>
                      <a:pt x="2208" y="167"/>
                      <a:pt x="1063" y="37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63" name="Google Shape;163;p17"/>
              <p:cNvSpPr/>
              <p:nvPr/>
            </p:nvSpPr>
            <p:spPr>
              <a:xfrm>
                <a:off x="4710200" y="1797500"/>
                <a:ext cx="70025" cy="89375"/>
              </a:xfrm>
              <a:custGeom>
                <a:avLst/>
                <a:gdLst/>
                <a:ahLst/>
                <a:cxnLst/>
                <a:rect l="l" t="t" r="r" b="b"/>
                <a:pathLst>
                  <a:path w="2801" h="3575" extrusionOk="0">
                    <a:moveTo>
                      <a:pt x="2801" y="0"/>
                    </a:moveTo>
                    <a:lnTo>
                      <a:pt x="2801" y="0"/>
                    </a:lnTo>
                    <a:cubicBezTo>
                      <a:pt x="2283" y="93"/>
                      <a:pt x="1609" y="166"/>
                      <a:pt x="1048" y="214"/>
                    </a:cubicBezTo>
                    <a:cubicBezTo>
                      <a:pt x="892" y="726"/>
                      <a:pt x="503" y="1135"/>
                      <a:pt x="1" y="1316"/>
                    </a:cubicBezTo>
                    <a:lnTo>
                      <a:pt x="1" y="3574"/>
                    </a:lnTo>
                    <a:cubicBezTo>
                      <a:pt x="1082" y="3222"/>
                      <a:pt x="2181" y="1885"/>
                      <a:pt x="28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64" name="Google Shape;164;p17"/>
              <p:cNvSpPr/>
              <p:nvPr/>
            </p:nvSpPr>
            <p:spPr>
              <a:xfrm>
                <a:off x="4681975" y="1776400"/>
                <a:ext cx="28250" cy="2835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4" extrusionOk="0">
                    <a:moveTo>
                      <a:pt x="566" y="1"/>
                    </a:moveTo>
                    <a:cubicBezTo>
                      <a:pt x="253" y="1"/>
                      <a:pt x="0" y="251"/>
                      <a:pt x="0" y="564"/>
                    </a:cubicBezTo>
                    <a:lnTo>
                      <a:pt x="0" y="567"/>
                    </a:lnTo>
                    <a:cubicBezTo>
                      <a:pt x="0" y="567"/>
                      <a:pt x="0" y="570"/>
                      <a:pt x="0" y="570"/>
                    </a:cubicBezTo>
                    <a:cubicBezTo>
                      <a:pt x="0" y="880"/>
                      <a:pt x="253" y="1133"/>
                      <a:pt x="566" y="1133"/>
                    </a:cubicBezTo>
                    <a:cubicBezTo>
                      <a:pt x="877" y="1133"/>
                      <a:pt x="1130" y="880"/>
                      <a:pt x="1130" y="570"/>
                    </a:cubicBezTo>
                    <a:cubicBezTo>
                      <a:pt x="1130" y="570"/>
                      <a:pt x="1130" y="567"/>
                      <a:pt x="1130" y="567"/>
                    </a:cubicBezTo>
                    <a:lnTo>
                      <a:pt x="1130" y="564"/>
                    </a:lnTo>
                    <a:cubicBezTo>
                      <a:pt x="1130" y="251"/>
                      <a:pt x="877" y="1"/>
                      <a:pt x="5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65" name="Google Shape;165;p17"/>
              <p:cNvSpPr/>
              <p:nvPr/>
            </p:nvSpPr>
            <p:spPr>
              <a:xfrm>
                <a:off x="4710200" y="1692175"/>
                <a:ext cx="86150" cy="82450"/>
              </a:xfrm>
              <a:custGeom>
                <a:avLst/>
                <a:gdLst/>
                <a:ahLst/>
                <a:cxnLst/>
                <a:rect l="l" t="t" r="r" b="b"/>
                <a:pathLst>
                  <a:path w="3446" h="3298" extrusionOk="0">
                    <a:moveTo>
                      <a:pt x="1" y="0"/>
                    </a:moveTo>
                    <a:lnTo>
                      <a:pt x="1" y="2346"/>
                    </a:lnTo>
                    <a:cubicBezTo>
                      <a:pt x="455" y="2506"/>
                      <a:pt x="820" y="2852"/>
                      <a:pt x="1003" y="3298"/>
                    </a:cubicBezTo>
                    <a:cubicBezTo>
                      <a:pt x="1702" y="3234"/>
                      <a:pt x="2506" y="3129"/>
                      <a:pt x="3135" y="2987"/>
                    </a:cubicBezTo>
                    <a:cubicBezTo>
                      <a:pt x="3283" y="2328"/>
                      <a:pt x="3385" y="1660"/>
                      <a:pt x="3445" y="985"/>
                    </a:cubicBezTo>
                    <a:cubicBezTo>
                      <a:pt x="3003" y="807"/>
                      <a:pt x="2656" y="449"/>
                      <a:pt x="24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66" name="Google Shape;166;p17"/>
            <p:cNvSpPr txBox="1"/>
            <p:nvPr/>
          </p:nvSpPr>
          <p:spPr>
            <a:xfrm>
              <a:off x="2258934" y="3435511"/>
              <a:ext cx="1752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M" sz="18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Index Image</a:t>
              </a:r>
              <a:endParaRPr sz="17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7" name="Google Shape;167;p17"/>
            <p:cNvSpPr txBox="1"/>
            <p:nvPr/>
          </p:nvSpPr>
          <p:spPr>
            <a:xfrm>
              <a:off x="2409287" y="3832697"/>
              <a:ext cx="1752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M" dirty="0">
                  <a:solidFill>
                    <a:schemeClr val="bg2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The System indexes the image with the received </a:t>
              </a:r>
              <a:endParaRPr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469977" y="143469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Dataflow</a:t>
            </a:r>
            <a:endParaRPr dirty="0"/>
          </a:p>
        </p:txBody>
      </p:sp>
      <p:grpSp>
        <p:nvGrpSpPr>
          <p:cNvPr id="169" name="Google Shape;169;p17"/>
          <p:cNvGrpSpPr/>
          <p:nvPr/>
        </p:nvGrpSpPr>
        <p:grpSpPr>
          <a:xfrm>
            <a:off x="525513" y="1128314"/>
            <a:ext cx="2965851" cy="2228555"/>
            <a:chOff x="519132" y="1128314"/>
            <a:chExt cx="2965851" cy="2228555"/>
          </a:xfrm>
        </p:grpSpPr>
        <p:sp>
          <p:nvSpPr>
            <p:cNvPr id="170" name="Google Shape;170;p17"/>
            <p:cNvSpPr/>
            <p:nvPr/>
          </p:nvSpPr>
          <p:spPr>
            <a:xfrm>
              <a:off x="1936773" y="2150100"/>
              <a:ext cx="1548210" cy="1206769"/>
            </a:xfrm>
            <a:custGeom>
              <a:avLst/>
              <a:gdLst/>
              <a:ahLst/>
              <a:cxnLst/>
              <a:rect l="l" t="t" r="r" b="b"/>
              <a:pathLst>
                <a:path w="56711" h="44204" extrusionOk="0">
                  <a:moveTo>
                    <a:pt x="29934" y="1"/>
                  </a:moveTo>
                  <a:cubicBezTo>
                    <a:pt x="28768" y="1"/>
                    <a:pt x="27613" y="515"/>
                    <a:pt x="26838" y="1496"/>
                  </a:cubicBezTo>
                  <a:lnTo>
                    <a:pt x="26349" y="2104"/>
                  </a:lnTo>
                  <a:cubicBezTo>
                    <a:pt x="25004" y="3806"/>
                    <a:pt x="25278" y="6283"/>
                    <a:pt x="26992" y="7640"/>
                  </a:cubicBezTo>
                  <a:lnTo>
                    <a:pt x="29290" y="9462"/>
                  </a:lnTo>
                  <a:lnTo>
                    <a:pt x="3882" y="9462"/>
                  </a:lnTo>
                  <a:cubicBezTo>
                    <a:pt x="1739" y="9462"/>
                    <a:pt x="1" y="11200"/>
                    <a:pt x="1" y="13343"/>
                  </a:cubicBezTo>
                  <a:lnTo>
                    <a:pt x="1" y="30929"/>
                  </a:lnTo>
                  <a:cubicBezTo>
                    <a:pt x="1" y="33072"/>
                    <a:pt x="1739" y="34810"/>
                    <a:pt x="3882" y="34810"/>
                  </a:cubicBezTo>
                  <a:lnTo>
                    <a:pt x="29183" y="34810"/>
                  </a:lnTo>
                  <a:lnTo>
                    <a:pt x="26957" y="36572"/>
                  </a:lnTo>
                  <a:cubicBezTo>
                    <a:pt x="25254" y="37918"/>
                    <a:pt x="24968" y="40394"/>
                    <a:pt x="26314" y="42109"/>
                  </a:cubicBezTo>
                  <a:lnTo>
                    <a:pt x="26790" y="42704"/>
                  </a:lnTo>
                  <a:cubicBezTo>
                    <a:pt x="27571" y="43690"/>
                    <a:pt x="28722" y="44204"/>
                    <a:pt x="29885" y="44204"/>
                  </a:cubicBezTo>
                  <a:cubicBezTo>
                    <a:pt x="30744" y="44204"/>
                    <a:pt x="31610" y="43923"/>
                    <a:pt x="32338" y="43347"/>
                  </a:cubicBezTo>
                  <a:lnTo>
                    <a:pt x="54091" y="26107"/>
                  </a:lnTo>
                  <a:cubicBezTo>
                    <a:pt x="54520" y="25880"/>
                    <a:pt x="54924" y="25571"/>
                    <a:pt x="55258" y="25178"/>
                  </a:cubicBezTo>
                  <a:cubicBezTo>
                    <a:pt x="56222" y="24392"/>
                    <a:pt x="56710" y="23237"/>
                    <a:pt x="56698" y="22070"/>
                  </a:cubicBezTo>
                  <a:cubicBezTo>
                    <a:pt x="56710" y="20915"/>
                    <a:pt x="56222" y="19761"/>
                    <a:pt x="55270" y="18975"/>
                  </a:cubicBezTo>
                  <a:cubicBezTo>
                    <a:pt x="54924" y="18582"/>
                    <a:pt x="54531" y="18272"/>
                    <a:pt x="54103" y="18046"/>
                  </a:cubicBezTo>
                  <a:lnTo>
                    <a:pt x="32374" y="854"/>
                  </a:lnTo>
                  <a:cubicBezTo>
                    <a:pt x="31653" y="279"/>
                    <a:pt x="30790" y="1"/>
                    <a:pt x="2993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1" name="Google Shape;171;p17"/>
            <p:cNvGrpSpPr/>
            <p:nvPr/>
          </p:nvGrpSpPr>
          <p:grpSpPr>
            <a:xfrm>
              <a:off x="2535663" y="2583541"/>
              <a:ext cx="350431" cy="339887"/>
              <a:chOff x="3270675" y="841800"/>
              <a:chExt cx="497700" cy="482725"/>
            </a:xfrm>
          </p:grpSpPr>
          <p:sp>
            <p:nvSpPr>
              <p:cNvPr id="172" name="Google Shape;172;p17"/>
              <p:cNvSpPr/>
              <p:nvPr/>
            </p:nvSpPr>
            <p:spPr>
              <a:xfrm>
                <a:off x="3270675" y="902000"/>
                <a:ext cx="447125" cy="422525"/>
              </a:xfrm>
              <a:custGeom>
                <a:avLst/>
                <a:gdLst/>
                <a:ahLst/>
                <a:cxnLst/>
                <a:rect l="l" t="t" r="r" b="b"/>
                <a:pathLst>
                  <a:path w="17885" h="16901" extrusionOk="0">
                    <a:moveTo>
                      <a:pt x="3454" y="0"/>
                    </a:moveTo>
                    <a:cubicBezTo>
                      <a:pt x="3343" y="0"/>
                      <a:pt x="3231" y="40"/>
                      <a:pt x="3141" y="122"/>
                    </a:cubicBezTo>
                    <a:cubicBezTo>
                      <a:pt x="1160" y="1940"/>
                      <a:pt x="0" y="4548"/>
                      <a:pt x="0" y="7246"/>
                    </a:cubicBezTo>
                    <a:cubicBezTo>
                      <a:pt x="0" y="12579"/>
                      <a:pt x="4325" y="16900"/>
                      <a:pt x="9657" y="16900"/>
                    </a:cubicBezTo>
                    <a:cubicBezTo>
                      <a:pt x="10907" y="16900"/>
                      <a:pt x="12175" y="16662"/>
                      <a:pt x="13331" y="16178"/>
                    </a:cubicBezTo>
                    <a:cubicBezTo>
                      <a:pt x="15126" y="15434"/>
                      <a:pt x="16659" y="14169"/>
                      <a:pt x="17728" y="12546"/>
                    </a:cubicBezTo>
                    <a:cubicBezTo>
                      <a:pt x="17884" y="12305"/>
                      <a:pt x="17788" y="11983"/>
                      <a:pt x="17526" y="11866"/>
                    </a:cubicBezTo>
                    <a:lnTo>
                      <a:pt x="9158" y="8171"/>
                    </a:lnTo>
                    <a:cubicBezTo>
                      <a:pt x="9016" y="8108"/>
                      <a:pt x="8896" y="8005"/>
                      <a:pt x="8811" y="7876"/>
                    </a:cubicBezTo>
                    <a:lnTo>
                      <a:pt x="8405" y="7246"/>
                    </a:lnTo>
                    <a:lnTo>
                      <a:pt x="3846" y="212"/>
                    </a:lnTo>
                    <a:cubicBezTo>
                      <a:pt x="3756" y="73"/>
                      <a:pt x="3606" y="0"/>
                      <a:pt x="34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73" name="Google Shape;173;p17"/>
              <p:cNvSpPr/>
              <p:nvPr/>
            </p:nvSpPr>
            <p:spPr>
              <a:xfrm>
                <a:off x="3385250" y="841800"/>
                <a:ext cx="279700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11188" h="8837" extrusionOk="0">
                    <a:moveTo>
                      <a:pt x="5070" y="0"/>
                    </a:moveTo>
                    <a:cubicBezTo>
                      <a:pt x="3434" y="0"/>
                      <a:pt x="1792" y="415"/>
                      <a:pt x="308" y="1256"/>
                    </a:cubicBezTo>
                    <a:cubicBezTo>
                      <a:pt x="76" y="1388"/>
                      <a:pt x="1" y="1690"/>
                      <a:pt x="148" y="1912"/>
                    </a:cubicBezTo>
                    <a:lnTo>
                      <a:pt x="4532" y="8676"/>
                    </a:lnTo>
                    <a:cubicBezTo>
                      <a:pt x="4601" y="8781"/>
                      <a:pt x="4714" y="8837"/>
                      <a:pt x="4828" y="8837"/>
                    </a:cubicBezTo>
                    <a:cubicBezTo>
                      <a:pt x="4919" y="8837"/>
                      <a:pt x="5010" y="8802"/>
                      <a:pt x="5081" y="8730"/>
                    </a:cubicBezTo>
                    <a:lnTo>
                      <a:pt x="10992" y="2683"/>
                    </a:lnTo>
                    <a:cubicBezTo>
                      <a:pt x="11187" y="2482"/>
                      <a:pt x="11163" y="2156"/>
                      <a:pt x="10940" y="1988"/>
                    </a:cubicBezTo>
                    <a:cubicBezTo>
                      <a:pt x="9218" y="670"/>
                      <a:pt x="7149" y="0"/>
                      <a:pt x="50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74" name="Google Shape;174;p17"/>
              <p:cNvSpPr/>
              <p:nvPr/>
            </p:nvSpPr>
            <p:spPr>
              <a:xfrm>
                <a:off x="3530100" y="924750"/>
                <a:ext cx="238275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9531" h="10008" extrusionOk="0">
                    <a:moveTo>
                      <a:pt x="6350" y="1"/>
                    </a:moveTo>
                    <a:cubicBezTo>
                      <a:pt x="6230" y="1"/>
                      <a:pt x="6108" y="47"/>
                      <a:pt x="6017" y="142"/>
                    </a:cubicBezTo>
                    <a:lnTo>
                      <a:pt x="172" y="6123"/>
                    </a:lnTo>
                    <a:cubicBezTo>
                      <a:pt x="0" y="6297"/>
                      <a:pt x="57" y="6589"/>
                      <a:pt x="283" y="6689"/>
                    </a:cubicBezTo>
                    <a:lnTo>
                      <a:pt x="7706" y="9968"/>
                    </a:lnTo>
                    <a:cubicBezTo>
                      <a:pt x="7767" y="9995"/>
                      <a:pt x="7830" y="10007"/>
                      <a:pt x="7893" y="10007"/>
                    </a:cubicBezTo>
                    <a:cubicBezTo>
                      <a:pt x="8082" y="10007"/>
                      <a:pt x="8261" y="9890"/>
                      <a:pt x="8329" y="9700"/>
                    </a:cubicBezTo>
                    <a:cubicBezTo>
                      <a:pt x="9531" y="6463"/>
                      <a:pt x="8913" y="2828"/>
                      <a:pt x="6706" y="169"/>
                    </a:cubicBezTo>
                    <a:cubicBezTo>
                      <a:pt x="6615" y="57"/>
                      <a:pt x="6483" y="1"/>
                      <a:pt x="63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75" name="Google Shape;175;p17"/>
            <p:cNvSpPr txBox="1"/>
            <p:nvPr/>
          </p:nvSpPr>
          <p:spPr>
            <a:xfrm>
              <a:off x="598225" y="1128314"/>
              <a:ext cx="1752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M" sz="18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Upload Image</a:t>
              </a:r>
              <a:endParaRPr sz="17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6" name="Google Shape;176;p17"/>
            <p:cNvSpPr txBox="1"/>
            <p:nvPr/>
          </p:nvSpPr>
          <p:spPr>
            <a:xfrm>
              <a:off x="519132" y="1536558"/>
              <a:ext cx="1880054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M" dirty="0">
                  <a:solidFill>
                    <a:schemeClr val="bg2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The user uploads an image to the system</a:t>
              </a:r>
              <a:endParaRPr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7" name="Google Shape;177;p17"/>
          <p:cNvGrpSpPr/>
          <p:nvPr/>
        </p:nvGrpSpPr>
        <p:grpSpPr>
          <a:xfrm>
            <a:off x="325821" y="2150100"/>
            <a:ext cx="2031085" cy="2398579"/>
            <a:chOff x="324709" y="2150100"/>
            <a:chExt cx="2031085" cy="2398579"/>
          </a:xfrm>
        </p:grpSpPr>
        <p:sp>
          <p:nvSpPr>
            <p:cNvPr id="178" name="Google Shape;178;p17"/>
            <p:cNvSpPr/>
            <p:nvPr/>
          </p:nvSpPr>
          <p:spPr>
            <a:xfrm>
              <a:off x="705552" y="2150100"/>
              <a:ext cx="1548183" cy="1206769"/>
            </a:xfrm>
            <a:custGeom>
              <a:avLst/>
              <a:gdLst/>
              <a:ahLst/>
              <a:cxnLst/>
              <a:rect l="l" t="t" r="r" b="b"/>
              <a:pathLst>
                <a:path w="56710" h="44204" extrusionOk="0">
                  <a:moveTo>
                    <a:pt x="29925" y="1"/>
                  </a:moveTo>
                  <a:cubicBezTo>
                    <a:pt x="28762" y="1"/>
                    <a:pt x="27608" y="515"/>
                    <a:pt x="26825" y="1496"/>
                  </a:cubicBezTo>
                  <a:lnTo>
                    <a:pt x="26349" y="2104"/>
                  </a:lnTo>
                  <a:cubicBezTo>
                    <a:pt x="24992" y="3806"/>
                    <a:pt x="25277" y="6283"/>
                    <a:pt x="26980" y="7640"/>
                  </a:cubicBezTo>
                  <a:lnTo>
                    <a:pt x="29290" y="9462"/>
                  </a:lnTo>
                  <a:lnTo>
                    <a:pt x="3882" y="9462"/>
                  </a:lnTo>
                  <a:cubicBezTo>
                    <a:pt x="1739" y="9462"/>
                    <a:pt x="0" y="11200"/>
                    <a:pt x="0" y="13343"/>
                  </a:cubicBezTo>
                  <a:lnTo>
                    <a:pt x="0" y="30929"/>
                  </a:lnTo>
                  <a:cubicBezTo>
                    <a:pt x="0" y="33072"/>
                    <a:pt x="1739" y="34810"/>
                    <a:pt x="3882" y="34810"/>
                  </a:cubicBezTo>
                  <a:lnTo>
                    <a:pt x="29183" y="34810"/>
                  </a:lnTo>
                  <a:lnTo>
                    <a:pt x="26956" y="36572"/>
                  </a:lnTo>
                  <a:cubicBezTo>
                    <a:pt x="25254" y="37918"/>
                    <a:pt x="24956" y="40394"/>
                    <a:pt x="26313" y="42109"/>
                  </a:cubicBezTo>
                  <a:lnTo>
                    <a:pt x="26789" y="42704"/>
                  </a:lnTo>
                  <a:cubicBezTo>
                    <a:pt x="27563" y="43690"/>
                    <a:pt x="28715" y="44204"/>
                    <a:pt x="29878" y="44204"/>
                  </a:cubicBezTo>
                  <a:cubicBezTo>
                    <a:pt x="30738" y="44204"/>
                    <a:pt x="31603" y="43923"/>
                    <a:pt x="32326" y="43347"/>
                  </a:cubicBezTo>
                  <a:lnTo>
                    <a:pt x="54091" y="26107"/>
                  </a:lnTo>
                  <a:cubicBezTo>
                    <a:pt x="54519" y="25880"/>
                    <a:pt x="54912" y="25571"/>
                    <a:pt x="55257" y="25178"/>
                  </a:cubicBezTo>
                  <a:cubicBezTo>
                    <a:pt x="56210" y="24392"/>
                    <a:pt x="56710" y="23237"/>
                    <a:pt x="56686" y="22070"/>
                  </a:cubicBezTo>
                  <a:cubicBezTo>
                    <a:pt x="56710" y="20915"/>
                    <a:pt x="56222" y="19761"/>
                    <a:pt x="55257" y="18975"/>
                  </a:cubicBezTo>
                  <a:cubicBezTo>
                    <a:pt x="54924" y="18582"/>
                    <a:pt x="54531" y="18272"/>
                    <a:pt x="54091" y="18046"/>
                  </a:cubicBezTo>
                  <a:lnTo>
                    <a:pt x="32362" y="854"/>
                  </a:lnTo>
                  <a:cubicBezTo>
                    <a:pt x="31640" y="279"/>
                    <a:pt x="30780" y="1"/>
                    <a:pt x="29925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9" name="Google Shape;179;p17"/>
            <p:cNvGrpSpPr/>
            <p:nvPr/>
          </p:nvGrpSpPr>
          <p:grpSpPr>
            <a:xfrm>
              <a:off x="1309991" y="2583858"/>
              <a:ext cx="339306" cy="339253"/>
              <a:chOff x="2685825" y="840375"/>
              <a:chExt cx="481900" cy="481825"/>
            </a:xfrm>
          </p:grpSpPr>
          <p:sp>
            <p:nvSpPr>
              <p:cNvPr id="180" name="Google Shape;180;p17"/>
              <p:cNvSpPr/>
              <p:nvPr/>
            </p:nvSpPr>
            <p:spPr>
              <a:xfrm>
                <a:off x="2685825" y="840375"/>
                <a:ext cx="481900" cy="481825"/>
              </a:xfrm>
              <a:custGeom>
                <a:avLst/>
                <a:gdLst/>
                <a:ahLst/>
                <a:cxnLst/>
                <a:rect l="l" t="t" r="r" b="b"/>
                <a:pathLst>
                  <a:path w="19276" h="19273" extrusionOk="0">
                    <a:moveTo>
                      <a:pt x="9600" y="4592"/>
                    </a:moveTo>
                    <a:cubicBezTo>
                      <a:pt x="12403" y="4592"/>
                      <a:pt x="14683" y="6872"/>
                      <a:pt x="14683" y="9675"/>
                    </a:cubicBezTo>
                    <a:cubicBezTo>
                      <a:pt x="14683" y="12476"/>
                      <a:pt x="12403" y="14755"/>
                      <a:pt x="9600" y="14755"/>
                    </a:cubicBezTo>
                    <a:cubicBezTo>
                      <a:pt x="6799" y="14755"/>
                      <a:pt x="4520" y="12476"/>
                      <a:pt x="4520" y="9675"/>
                    </a:cubicBezTo>
                    <a:cubicBezTo>
                      <a:pt x="4520" y="6872"/>
                      <a:pt x="6799" y="4592"/>
                      <a:pt x="9600" y="4592"/>
                    </a:cubicBezTo>
                    <a:close/>
                    <a:moveTo>
                      <a:pt x="8471" y="0"/>
                    </a:moveTo>
                    <a:cubicBezTo>
                      <a:pt x="8212" y="0"/>
                      <a:pt x="7986" y="175"/>
                      <a:pt x="7923" y="428"/>
                    </a:cubicBezTo>
                    <a:lnTo>
                      <a:pt x="7691" y="1427"/>
                    </a:lnTo>
                    <a:cubicBezTo>
                      <a:pt x="6778" y="1635"/>
                      <a:pt x="5908" y="1993"/>
                      <a:pt x="5116" y="2490"/>
                    </a:cubicBezTo>
                    <a:lnTo>
                      <a:pt x="4300" y="2002"/>
                    </a:lnTo>
                    <a:cubicBezTo>
                      <a:pt x="4210" y="1949"/>
                      <a:pt x="4110" y="1922"/>
                      <a:pt x="4010" y="1922"/>
                    </a:cubicBezTo>
                    <a:cubicBezTo>
                      <a:pt x="3864" y="1922"/>
                      <a:pt x="3719" y="1978"/>
                      <a:pt x="3611" y="2087"/>
                    </a:cubicBezTo>
                    <a:lnTo>
                      <a:pt x="2015" y="3683"/>
                    </a:lnTo>
                    <a:cubicBezTo>
                      <a:pt x="1831" y="3866"/>
                      <a:pt x="1798" y="4153"/>
                      <a:pt x="1930" y="4372"/>
                    </a:cubicBezTo>
                    <a:lnTo>
                      <a:pt x="2418" y="5188"/>
                    </a:lnTo>
                    <a:cubicBezTo>
                      <a:pt x="1921" y="5980"/>
                      <a:pt x="1563" y="6851"/>
                      <a:pt x="1355" y="7766"/>
                    </a:cubicBezTo>
                    <a:lnTo>
                      <a:pt x="431" y="7995"/>
                    </a:lnTo>
                    <a:cubicBezTo>
                      <a:pt x="178" y="8058"/>
                      <a:pt x="0" y="8284"/>
                      <a:pt x="3" y="8546"/>
                    </a:cubicBezTo>
                    <a:lnTo>
                      <a:pt x="3" y="10804"/>
                    </a:lnTo>
                    <a:cubicBezTo>
                      <a:pt x="0" y="11060"/>
                      <a:pt x="178" y="11286"/>
                      <a:pt x="428" y="11349"/>
                    </a:cubicBezTo>
                    <a:lnTo>
                      <a:pt x="1352" y="11581"/>
                    </a:lnTo>
                    <a:cubicBezTo>
                      <a:pt x="1560" y="12494"/>
                      <a:pt x="1921" y="13364"/>
                      <a:pt x="2418" y="14159"/>
                    </a:cubicBezTo>
                    <a:lnTo>
                      <a:pt x="1927" y="14972"/>
                    </a:lnTo>
                    <a:cubicBezTo>
                      <a:pt x="1795" y="15195"/>
                      <a:pt x="1831" y="15478"/>
                      <a:pt x="2012" y="15662"/>
                    </a:cubicBezTo>
                    <a:lnTo>
                      <a:pt x="3611" y="17261"/>
                    </a:lnTo>
                    <a:cubicBezTo>
                      <a:pt x="3720" y="17368"/>
                      <a:pt x="3864" y="17424"/>
                      <a:pt x="4011" y="17424"/>
                    </a:cubicBezTo>
                    <a:cubicBezTo>
                      <a:pt x="4110" y="17424"/>
                      <a:pt x="4210" y="17398"/>
                      <a:pt x="4300" y="17345"/>
                    </a:cubicBezTo>
                    <a:lnTo>
                      <a:pt x="5113" y="16854"/>
                    </a:lnTo>
                    <a:cubicBezTo>
                      <a:pt x="5908" y="17351"/>
                      <a:pt x="6778" y="17712"/>
                      <a:pt x="7691" y="17920"/>
                    </a:cubicBezTo>
                    <a:lnTo>
                      <a:pt x="7923" y="18844"/>
                    </a:lnTo>
                    <a:cubicBezTo>
                      <a:pt x="7983" y="19094"/>
                      <a:pt x="8212" y="19272"/>
                      <a:pt x="8471" y="19272"/>
                    </a:cubicBezTo>
                    <a:lnTo>
                      <a:pt x="10729" y="19272"/>
                    </a:lnTo>
                    <a:cubicBezTo>
                      <a:pt x="10988" y="19272"/>
                      <a:pt x="11214" y="19097"/>
                      <a:pt x="11277" y="18844"/>
                    </a:cubicBezTo>
                    <a:lnTo>
                      <a:pt x="11509" y="17920"/>
                    </a:lnTo>
                    <a:cubicBezTo>
                      <a:pt x="12421" y="17712"/>
                      <a:pt x="13292" y="17354"/>
                      <a:pt x="14084" y="16857"/>
                    </a:cubicBezTo>
                    <a:lnTo>
                      <a:pt x="14900" y="17345"/>
                    </a:lnTo>
                    <a:cubicBezTo>
                      <a:pt x="14989" y="17399"/>
                      <a:pt x="15090" y="17425"/>
                      <a:pt x="15190" y="17425"/>
                    </a:cubicBezTo>
                    <a:cubicBezTo>
                      <a:pt x="15336" y="17425"/>
                      <a:pt x="15480" y="17369"/>
                      <a:pt x="15589" y="17261"/>
                    </a:cubicBezTo>
                    <a:lnTo>
                      <a:pt x="17185" y="15665"/>
                    </a:lnTo>
                    <a:cubicBezTo>
                      <a:pt x="17369" y="15481"/>
                      <a:pt x="17402" y="15195"/>
                      <a:pt x="17270" y="14975"/>
                    </a:cubicBezTo>
                    <a:lnTo>
                      <a:pt x="16782" y="14159"/>
                    </a:lnTo>
                    <a:cubicBezTo>
                      <a:pt x="17279" y="13367"/>
                      <a:pt x="17637" y="12497"/>
                      <a:pt x="17845" y="11584"/>
                    </a:cubicBezTo>
                    <a:lnTo>
                      <a:pt x="18844" y="11352"/>
                    </a:lnTo>
                    <a:cubicBezTo>
                      <a:pt x="19097" y="11289"/>
                      <a:pt x="19275" y="11063"/>
                      <a:pt x="19275" y="10804"/>
                    </a:cubicBezTo>
                    <a:lnTo>
                      <a:pt x="19275" y="8546"/>
                    </a:lnTo>
                    <a:cubicBezTo>
                      <a:pt x="19275" y="8287"/>
                      <a:pt x="19097" y="8061"/>
                      <a:pt x="18847" y="7998"/>
                    </a:cubicBezTo>
                    <a:lnTo>
                      <a:pt x="17848" y="7766"/>
                    </a:lnTo>
                    <a:cubicBezTo>
                      <a:pt x="17640" y="6854"/>
                      <a:pt x="17279" y="5983"/>
                      <a:pt x="16782" y="5188"/>
                    </a:cubicBezTo>
                    <a:lnTo>
                      <a:pt x="17273" y="4375"/>
                    </a:lnTo>
                    <a:cubicBezTo>
                      <a:pt x="17405" y="4153"/>
                      <a:pt x="17369" y="3869"/>
                      <a:pt x="17188" y="3686"/>
                    </a:cubicBezTo>
                    <a:lnTo>
                      <a:pt x="15589" y="2090"/>
                    </a:lnTo>
                    <a:cubicBezTo>
                      <a:pt x="15480" y="1980"/>
                      <a:pt x="15335" y="1923"/>
                      <a:pt x="15188" y="1923"/>
                    </a:cubicBezTo>
                    <a:cubicBezTo>
                      <a:pt x="15089" y="1923"/>
                      <a:pt x="14989" y="1949"/>
                      <a:pt x="14900" y="2002"/>
                    </a:cubicBezTo>
                    <a:lnTo>
                      <a:pt x="14087" y="2493"/>
                    </a:lnTo>
                    <a:cubicBezTo>
                      <a:pt x="13292" y="1996"/>
                      <a:pt x="12421" y="1635"/>
                      <a:pt x="11509" y="1427"/>
                    </a:cubicBezTo>
                    <a:lnTo>
                      <a:pt x="11277" y="428"/>
                    </a:lnTo>
                    <a:cubicBezTo>
                      <a:pt x="11217" y="178"/>
                      <a:pt x="10988" y="0"/>
                      <a:pt x="107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81" name="Google Shape;181;p17"/>
              <p:cNvSpPr/>
              <p:nvPr/>
            </p:nvSpPr>
            <p:spPr>
              <a:xfrm>
                <a:off x="2819200" y="983400"/>
                <a:ext cx="205475" cy="197625"/>
              </a:xfrm>
              <a:custGeom>
                <a:avLst/>
                <a:gdLst/>
                <a:ahLst/>
                <a:cxnLst/>
                <a:rect l="l" t="t" r="r" b="b"/>
                <a:pathLst>
                  <a:path w="8219" h="7905" extrusionOk="0">
                    <a:moveTo>
                      <a:pt x="4265" y="1129"/>
                    </a:moveTo>
                    <a:cubicBezTo>
                      <a:pt x="4629" y="1129"/>
                      <a:pt x="4996" y="1199"/>
                      <a:pt x="5346" y="1343"/>
                    </a:cubicBezTo>
                    <a:cubicBezTo>
                      <a:pt x="6400" y="1780"/>
                      <a:pt x="7089" y="2810"/>
                      <a:pt x="7089" y="3954"/>
                    </a:cubicBezTo>
                    <a:cubicBezTo>
                      <a:pt x="7086" y="5511"/>
                      <a:pt x="5825" y="6773"/>
                      <a:pt x="4265" y="6776"/>
                    </a:cubicBezTo>
                    <a:cubicBezTo>
                      <a:pt x="3124" y="6776"/>
                      <a:pt x="2094" y="6089"/>
                      <a:pt x="1657" y="5032"/>
                    </a:cubicBezTo>
                    <a:cubicBezTo>
                      <a:pt x="1221" y="3978"/>
                      <a:pt x="1461" y="2765"/>
                      <a:pt x="2268" y="1958"/>
                    </a:cubicBezTo>
                    <a:cubicBezTo>
                      <a:pt x="2808" y="1416"/>
                      <a:pt x="3530" y="1129"/>
                      <a:pt x="4265" y="1129"/>
                    </a:cubicBezTo>
                    <a:close/>
                    <a:moveTo>
                      <a:pt x="4265" y="0"/>
                    </a:moveTo>
                    <a:cubicBezTo>
                      <a:pt x="2666" y="0"/>
                      <a:pt x="1227" y="964"/>
                      <a:pt x="612" y="2440"/>
                    </a:cubicBezTo>
                    <a:cubicBezTo>
                      <a:pt x="1" y="3918"/>
                      <a:pt x="341" y="5616"/>
                      <a:pt x="1470" y="6749"/>
                    </a:cubicBezTo>
                    <a:cubicBezTo>
                      <a:pt x="2226" y="7504"/>
                      <a:pt x="3237" y="7905"/>
                      <a:pt x="4265" y="7905"/>
                    </a:cubicBezTo>
                    <a:cubicBezTo>
                      <a:pt x="4774" y="7905"/>
                      <a:pt x="5288" y="7806"/>
                      <a:pt x="5777" y="7604"/>
                    </a:cubicBezTo>
                    <a:cubicBezTo>
                      <a:pt x="7255" y="6993"/>
                      <a:pt x="8219" y="5550"/>
                      <a:pt x="8219" y="3954"/>
                    </a:cubicBezTo>
                    <a:cubicBezTo>
                      <a:pt x="8216" y="1771"/>
                      <a:pt x="6448" y="3"/>
                      <a:pt x="42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82" name="Google Shape;182;p17"/>
            <p:cNvSpPr txBox="1"/>
            <p:nvPr/>
          </p:nvSpPr>
          <p:spPr>
            <a:xfrm>
              <a:off x="491121" y="4013779"/>
              <a:ext cx="1864673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M" dirty="0">
                  <a:solidFill>
                    <a:schemeClr val="bg2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returns </a:t>
              </a:r>
              <a:r>
                <a:rPr lang="en-CM" dirty="0" err="1">
                  <a:solidFill>
                    <a:schemeClr val="bg2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analyzed</a:t>
              </a:r>
              <a:r>
                <a:rPr lang="en-CM" dirty="0">
                  <a:solidFill>
                    <a:schemeClr val="bg2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data, including tags, descriptions, and features, to the system.</a:t>
              </a:r>
              <a:endParaRPr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3" name="Google Shape;183;p17"/>
            <p:cNvSpPr txBox="1"/>
            <p:nvPr/>
          </p:nvSpPr>
          <p:spPr>
            <a:xfrm>
              <a:off x="324709" y="3509275"/>
              <a:ext cx="2031085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CM" sz="18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Receive Recognition Data</a:t>
              </a:r>
              <a:r>
                <a:rPr lang="en-CM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endParaRPr lang="en-CM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2" name="Google Shape;126;p17">
            <a:extLst>
              <a:ext uri="{FF2B5EF4-FFF2-40B4-BE49-F238E27FC236}">
                <a16:creationId xmlns:a16="http://schemas.microsoft.com/office/drawing/2014/main" id="{DB6DE796-6234-B3ED-B995-B8D34F5CAF29}"/>
              </a:ext>
            </a:extLst>
          </p:cNvPr>
          <p:cNvSpPr txBox="1"/>
          <p:nvPr/>
        </p:nvSpPr>
        <p:spPr>
          <a:xfrm>
            <a:off x="6814633" y="978626"/>
            <a:ext cx="1894419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M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Request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Return search result</a:t>
            </a:r>
            <a:endParaRPr sz="1700" dirty="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" name="Google Shape;127;p17">
            <a:extLst>
              <a:ext uri="{FF2B5EF4-FFF2-40B4-BE49-F238E27FC236}">
                <a16:creationId xmlns:a16="http://schemas.microsoft.com/office/drawing/2014/main" id="{4F14439C-BF44-57F4-F15D-C2EE44F26DE0}"/>
              </a:ext>
            </a:extLst>
          </p:cNvPr>
          <p:cNvSpPr txBox="1"/>
          <p:nvPr/>
        </p:nvSpPr>
        <p:spPr>
          <a:xfrm>
            <a:off x="6987470" y="1599689"/>
            <a:ext cx="17523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M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system returns the search results to the user.</a:t>
            </a:r>
            <a:endParaRPr dirty="0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Google Shape;133;p17">
            <a:extLst>
              <a:ext uri="{FF2B5EF4-FFF2-40B4-BE49-F238E27FC236}">
                <a16:creationId xmlns:a16="http://schemas.microsoft.com/office/drawing/2014/main" id="{9D984EAD-745E-B4EE-DB6E-916A0DA00E0B}"/>
              </a:ext>
            </a:extLst>
          </p:cNvPr>
          <p:cNvSpPr txBox="1"/>
          <p:nvPr/>
        </p:nvSpPr>
        <p:spPr>
          <a:xfrm>
            <a:off x="6686763" y="3426525"/>
            <a:ext cx="2053007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CM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Confirmation</a:t>
            </a:r>
            <a:endParaRPr lang="en-CM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" name="Google Shape;134;p17">
            <a:extLst>
              <a:ext uri="{FF2B5EF4-FFF2-40B4-BE49-F238E27FC236}">
                <a16:creationId xmlns:a16="http://schemas.microsoft.com/office/drawing/2014/main" id="{0C8E4D86-5168-4BF6-54BD-D7DFE76BD83F}"/>
              </a:ext>
            </a:extLst>
          </p:cNvPr>
          <p:cNvSpPr txBox="1"/>
          <p:nvPr/>
        </p:nvSpPr>
        <p:spPr>
          <a:xfrm>
            <a:off x="6956752" y="3812373"/>
            <a:ext cx="1752300" cy="484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M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payment service confirms the payment to the system.</a:t>
            </a:r>
            <a:endParaRPr dirty="0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8E1A49-B866-56E7-412D-299185BCD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2" y="1101944"/>
            <a:ext cx="5934075" cy="40957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325E42-DCB7-376D-4100-BF0981B2CFBD}"/>
              </a:ext>
            </a:extLst>
          </p:cNvPr>
          <p:cNvSpPr txBox="1"/>
          <p:nvPr/>
        </p:nvSpPr>
        <p:spPr>
          <a:xfrm>
            <a:off x="2714789" y="21468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</a:rPr>
              <a:t>Context Diagram for </a:t>
            </a:r>
            <a:r>
              <a:rPr lang="en-US" sz="2400" b="1" dirty="0" err="1">
                <a:latin typeface="Times New Roman" panose="02020603050405020304" pitchFamily="18" charset="0"/>
              </a:rPr>
              <a:t>FindAm</a:t>
            </a:r>
            <a:endParaRPr lang="en-CM" sz="2400" b="1" dirty="0"/>
          </a:p>
        </p:txBody>
      </p:sp>
    </p:spTree>
    <p:extLst>
      <p:ext uri="{BB962C8B-B14F-4D97-AF65-F5344CB8AC3E}">
        <p14:creationId xmlns:p14="http://schemas.microsoft.com/office/powerpoint/2010/main" val="2774139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F14A-9F8C-5827-98BF-332145070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</a:t>
            </a:r>
            <a:endParaRPr lang="en-CM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49030-282A-0B21-C0EA-77B41CDEE6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lnSpc>
                <a:spcPts val="2100"/>
              </a:lnSpc>
              <a:buNone/>
            </a:pPr>
            <a:r>
              <a:rPr lang="en-GB" sz="18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Actors</a:t>
            </a:r>
            <a:endParaRPr lang="en-CM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dirty="0"/>
              <a:t>Has two actors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User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Founder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Finder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System</a:t>
            </a:r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153332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2EB1BB-1A7B-9B6F-DF81-FE155C0311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439660" cy="528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856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32"/>
          <p:cNvSpPr/>
          <p:nvPr/>
        </p:nvSpPr>
        <p:spPr>
          <a:xfrm>
            <a:off x="2985038" y="2754450"/>
            <a:ext cx="3172750" cy="668550"/>
          </a:xfrm>
          <a:custGeom>
            <a:avLst/>
            <a:gdLst/>
            <a:ahLst/>
            <a:cxnLst/>
            <a:rect l="l" t="t" r="r" b="b"/>
            <a:pathLst>
              <a:path w="126910" h="26742" extrusionOk="0">
                <a:moveTo>
                  <a:pt x="0" y="0"/>
                </a:moveTo>
                <a:lnTo>
                  <a:pt x="0" y="26742"/>
                </a:lnTo>
                <a:lnTo>
                  <a:pt x="126909" y="26742"/>
                </a:lnTo>
                <a:lnTo>
                  <a:pt x="126909" y="0"/>
                </a:lnTo>
                <a:close/>
              </a:path>
            </a:pathLst>
          </a:custGeom>
          <a:solidFill>
            <a:srgbClr val="EC3A3B"/>
          </a:solidFill>
          <a:ln>
            <a:noFill/>
          </a:ln>
        </p:spPr>
        <p:txBody>
          <a:bodyPr spcFirstLastPara="1" wrap="square" lIns="548625" tIns="91425" rIns="5486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Processes user provided image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821" name="Google Shape;821;p32"/>
          <p:cNvSpPr/>
          <p:nvPr/>
        </p:nvSpPr>
        <p:spPr>
          <a:xfrm>
            <a:off x="2986238" y="3423875"/>
            <a:ext cx="3172725" cy="668550"/>
          </a:xfrm>
          <a:custGeom>
            <a:avLst/>
            <a:gdLst/>
            <a:ahLst/>
            <a:cxnLst/>
            <a:rect l="l" t="t" r="r" b="b"/>
            <a:pathLst>
              <a:path w="126909" h="26742" extrusionOk="0">
                <a:moveTo>
                  <a:pt x="0" y="0"/>
                </a:moveTo>
                <a:lnTo>
                  <a:pt x="0" y="26742"/>
                </a:lnTo>
                <a:lnTo>
                  <a:pt x="126909" y="26742"/>
                </a:lnTo>
                <a:lnTo>
                  <a:pt x="126909" y="0"/>
                </a:ln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548625" tIns="91425" rIns="5486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Handles users authentication to ensure secure access of app</a:t>
            </a:r>
            <a:endParaRPr sz="1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2" name="Google Shape;822;p32"/>
          <p:cNvSpPr/>
          <p:nvPr/>
        </p:nvSpPr>
        <p:spPr>
          <a:xfrm>
            <a:off x="2985038" y="1415875"/>
            <a:ext cx="3172750" cy="668875"/>
          </a:xfrm>
          <a:custGeom>
            <a:avLst/>
            <a:gdLst/>
            <a:ahLst/>
            <a:cxnLst/>
            <a:rect l="l" t="t" r="r" b="b"/>
            <a:pathLst>
              <a:path w="126910" h="26755" extrusionOk="0">
                <a:moveTo>
                  <a:pt x="0" y="1"/>
                </a:moveTo>
                <a:lnTo>
                  <a:pt x="0" y="26754"/>
                </a:lnTo>
                <a:lnTo>
                  <a:pt x="126909" y="26754"/>
                </a:lnTo>
                <a:lnTo>
                  <a:pt x="126909" y="1"/>
                </a:ln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spcFirstLastPara="1" wrap="square" lIns="548625" tIns="91425" rIns="5486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Responsible for uploading and retrieving images</a:t>
            </a:r>
          </a:p>
        </p:txBody>
      </p:sp>
      <p:sp>
        <p:nvSpPr>
          <p:cNvPr id="823" name="Google Shape;823;p32"/>
          <p:cNvSpPr/>
          <p:nvPr/>
        </p:nvSpPr>
        <p:spPr>
          <a:xfrm>
            <a:off x="2986238" y="2085325"/>
            <a:ext cx="3172725" cy="668550"/>
          </a:xfrm>
          <a:custGeom>
            <a:avLst/>
            <a:gdLst/>
            <a:ahLst/>
            <a:cxnLst/>
            <a:rect l="l" t="t" r="r" b="b"/>
            <a:pathLst>
              <a:path w="126909" h="26742" extrusionOk="0">
                <a:moveTo>
                  <a:pt x="0" y="0"/>
                </a:moveTo>
                <a:lnTo>
                  <a:pt x="0" y="26741"/>
                </a:lnTo>
                <a:lnTo>
                  <a:pt x="126909" y="26741"/>
                </a:lnTo>
                <a:lnTo>
                  <a:pt x="126909" y="0"/>
                </a:lnTo>
                <a:close/>
              </a:path>
            </a:pathLst>
          </a:custGeom>
          <a:solidFill>
            <a:srgbClr val="4949E7"/>
          </a:solidFill>
          <a:ln>
            <a:noFill/>
          </a:ln>
        </p:spPr>
        <p:txBody>
          <a:bodyPr spcFirstLastPara="1" wrap="square" lIns="548625" tIns="91425" rIns="5486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User interface that allows users to interact with the system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824" name="Google Shape;824;p32"/>
          <p:cNvSpPr txBox="1">
            <a:spLocks noGrp="1"/>
          </p:cNvSpPr>
          <p:nvPr>
            <p:ph type="title"/>
          </p:nvPr>
        </p:nvSpPr>
        <p:spPr>
          <a:xfrm>
            <a:off x="709663" y="4538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Sequence Diagram</a:t>
            </a:r>
            <a:endParaRPr dirty="0"/>
          </a:p>
        </p:txBody>
      </p:sp>
      <p:grpSp>
        <p:nvGrpSpPr>
          <p:cNvPr id="825" name="Google Shape;825;p32"/>
          <p:cNvGrpSpPr/>
          <p:nvPr/>
        </p:nvGrpSpPr>
        <p:grpSpPr>
          <a:xfrm>
            <a:off x="1199250" y="1263775"/>
            <a:ext cx="2193313" cy="1019200"/>
            <a:chOff x="1199250" y="1263775"/>
            <a:chExt cx="2193313" cy="1019200"/>
          </a:xfrm>
        </p:grpSpPr>
        <p:sp>
          <p:nvSpPr>
            <p:cNvPr id="826" name="Google Shape;826;p32"/>
            <p:cNvSpPr/>
            <p:nvPr/>
          </p:nvSpPr>
          <p:spPr>
            <a:xfrm>
              <a:off x="2577838" y="1355175"/>
              <a:ext cx="814725" cy="814700"/>
            </a:xfrm>
            <a:custGeom>
              <a:avLst/>
              <a:gdLst/>
              <a:ahLst/>
              <a:cxnLst/>
              <a:rect l="l" t="t" r="r" b="b"/>
              <a:pathLst>
                <a:path w="32589" h="32588" extrusionOk="0">
                  <a:moveTo>
                    <a:pt x="16288" y="0"/>
                  </a:moveTo>
                  <a:cubicBezTo>
                    <a:pt x="7287" y="0"/>
                    <a:pt x="1" y="7299"/>
                    <a:pt x="1" y="16300"/>
                  </a:cubicBezTo>
                  <a:cubicBezTo>
                    <a:pt x="1" y="25289"/>
                    <a:pt x="7287" y="32587"/>
                    <a:pt x="16288" y="32587"/>
                  </a:cubicBezTo>
                  <a:cubicBezTo>
                    <a:pt x="25290" y="32587"/>
                    <a:pt x="32588" y="25289"/>
                    <a:pt x="32588" y="16300"/>
                  </a:cubicBezTo>
                  <a:cubicBezTo>
                    <a:pt x="32588" y="7299"/>
                    <a:pt x="25290" y="0"/>
                    <a:pt x="16288" y="0"/>
                  </a:cubicBezTo>
                  <a:close/>
                </a:path>
              </a:pathLst>
            </a:custGeom>
            <a:solidFill>
              <a:srgbClr val="0C8A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7" name="Google Shape;827;p32"/>
            <p:cNvGrpSpPr/>
            <p:nvPr/>
          </p:nvGrpSpPr>
          <p:grpSpPr>
            <a:xfrm>
              <a:off x="1199250" y="1263775"/>
              <a:ext cx="1916488" cy="1019200"/>
              <a:chOff x="1199250" y="1263775"/>
              <a:chExt cx="1916488" cy="1019200"/>
            </a:xfrm>
          </p:grpSpPr>
          <p:grpSp>
            <p:nvGrpSpPr>
              <p:cNvPr id="828" name="Google Shape;828;p32"/>
              <p:cNvGrpSpPr/>
              <p:nvPr/>
            </p:nvGrpSpPr>
            <p:grpSpPr>
              <a:xfrm>
                <a:off x="2475738" y="1263775"/>
                <a:ext cx="640000" cy="1019200"/>
                <a:chOff x="2475738" y="1263775"/>
                <a:chExt cx="640000" cy="1019200"/>
              </a:xfrm>
            </p:grpSpPr>
            <p:sp>
              <p:nvSpPr>
                <p:cNvPr id="829" name="Google Shape;829;p32"/>
                <p:cNvSpPr/>
                <p:nvPr/>
              </p:nvSpPr>
              <p:spPr>
                <a:xfrm>
                  <a:off x="2475738" y="1263775"/>
                  <a:ext cx="640000" cy="101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00" h="40768" extrusionOk="0">
                      <a:moveTo>
                        <a:pt x="20384" y="1"/>
                      </a:moveTo>
                      <a:cubicBezTo>
                        <a:pt x="9133" y="1"/>
                        <a:pt x="1" y="9121"/>
                        <a:pt x="1" y="20384"/>
                      </a:cubicBezTo>
                      <a:cubicBezTo>
                        <a:pt x="1" y="31636"/>
                        <a:pt x="9133" y="40768"/>
                        <a:pt x="20384" y="40768"/>
                      </a:cubicBezTo>
                      <a:lnTo>
                        <a:pt x="20384" y="25599"/>
                      </a:lnTo>
                      <a:lnTo>
                        <a:pt x="25599" y="20384"/>
                      </a:lnTo>
                      <a:lnTo>
                        <a:pt x="20384" y="15169"/>
                      </a:lnTo>
                      <a:lnTo>
                        <a:pt x="20384" y="1"/>
                      </a:ln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30" name="Google Shape;830;p32"/>
                <p:cNvGrpSpPr/>
                <p:nvPr/>
              </p:nvGrpSpPr>
              <p:grpSpPr>
                <a:xfrm>
                  <a:off x="2582330" y="1586243"/>
                  <a:ext cx="353757" cy="352565"/>
                  <a:chOff x="-26980600" y="3175500"/>
                  <a:chExt cx="296950" cy="295950"/>
                </a:xfrm>
              </p:grpSpPr>
              <p:sp>
                <p:nvSpPr>
                  <p:cNvPr id="831" name="Google Shape;831;p32"/>
                  <p:cNvSpPr/>
                  <p:nvPr/>
                </p:nvSpPr>
                <p:spPr>
                  <a:xfrm>
                    <a:off x="-26798650" y="3175500"/>
                    <a:ext cx="115000" cy="114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00" h="4561" extrusionOk="0">
                        <a:moveTo>
                          <a:pt x="1115" y="0"/>
                        </a:moveTo>
                        <a:cubicBezTo>
                          <a:pt x="851" y="0"/>
                          <a:pt x="583" y="102"/>
                          <a:pt x="378" y="307"/>
                        </a:cubicBezTo>
                        <a:cubicBezTo>
                          <a:pt x="0" y="685"/>
                          <a:pt x="0" y="1378"/>
                          <a:pt x="378" y="1756"/>
                        </a:cubicBezTo>
                        <a:lnTo>
                          <a:pt x="2773" y="4245"/>
                        </a:lnTo>
                        <a:cubicBezTo>
                          <a:pt x="2962" y="4434"/>
                          <a:pt x="3245" y="4560"/>
                          <a:pt x="3529" y="4560"/>
                        </a:cubicBezTo>
                        <a:cubicBezTo>
                          <a:pt x="3812" y="4560"/>
                          <a:pt x="4064" y="4434"/>
                          <a:pt x="4285" y="4245"/>
                        </a:cubicBezTo>
                        <a:cubicBezTo>
                          <a:pt x="4474" y="4056"/>
                          <a:pt x="4600" y="3773"/>
                          <a:pt x="4600" y="3489"/>
                        </a:cubicBezTo>
                        <a:cubicBezTo>
                          <a:pt x="4600" y="3206"/>
                          <a:pt x="4474" y="2954"/>
                          <a:pt x="4285" y="2733"/>
                        </a:cubicBezTo>
                        <a:lnTo>
                          <a:pt x="1828" y="307"/>
                        </a:lnTo>
                        <a:cubicBezTo>
                          <a:pt x="1639" y="102"/>
                          <a:pt x="1379" y="0"/>
                          <a:pt x="1115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2" name="Google Shape;832;p32"/>
                  <p:cNvSpPr/>
                  <p:nvPr/>
                </p:nvSpPr>
                <p:spPr>
                  <a:xfrm>
                    <a:off x="-26980600" y="3325725"/>
                    <a:ext cx="168575" cy="145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43" h="5829" extrusionOk="0">
                        <a:moveTo>
                          <a:pt x="3797" y="2167"/>
                        </a:moveTo>
                        <a:cubicBezTo>
                          <a:pt x="3884" y="2167"/>
                          <a:pt x="3970" y="2190"/>
                          <a:pt x="4033" y="2237"/>
                        </a:cubicBezTo>
                        <a:cubicBezTo>
                          <a:pt x="4159" y="2363"/>
                          <a:pt x="4159" y="2616"/>
                          <a:pt x="4033" y="2710"/>
                        </a:cubicBezTo>
                        <a:cubicBezTo>
                          <a:pt x="3970" y="2773"/>
                          <a:pt x="3884" y="2805"/>
                          <a:pt x="3797" y="2805"/>
                        </a:cubicBezTo>
                        <a:cubicBezTo>
                          <a:pt x="3710" y="2805"/>
                          <a:pt x="3624" y="2773"/>
                          <a:pt x="3561" y="2710"/>
                        </a:cubicBezTo>
                        <a:cubicBezTo>
                          <a:pt x="3435" y="2616"/>
                          <a:pt x="3435" y="2363"/>
                          <a:pt x="3561" y="2237"/>
                        </a:cubicBezTo>
                        <a:cubicBezTo>
                          <a:pt x="3624" y="2190"/>
                          <a:pt x="3710" y="2167"/>
                          <a:pt x="3797" y="2167"/>
                        </a:cubicBezTo>
                        <a:close/>
                        <a:moveTo>
                          <a:pt x="2336" y="2639"/>
                        </a:moveTo>
                        <a:cubicBezTo>
                          <a:pt x="2426" y="2639"/>
                          <a:pt x="2521" y="2663"/>
                          <a:pt x="2584" y="2710"/>
                        </a:cubicBezTo>
                        <a:cubicBezTo>
                          <a:pt x="2679" y="2836"/>
                          <a:pt x="2679" y="3057"/>
                          <a:pt x="2584" y="3183"/>
                        </a:cubicBezTo>
                        <a:cubicBezTo>
                          <a:pt x="2521" y="3246"/>
                          <a:pt x="2426" y="3277"/>
                          <a:pt x="2336" y="3277"/>
                        </a:cubicBezTo>
                        <a:cubicBezTo>
                          <a:pt x="2245" y="3277"/>
                          <a:pt x="2159" y="3246"/>
                          <a:pt x="2111" y="3183"/>
                        </a:cubicBezTo>
                        <a:cubicBezTo>
                          <a:pt x="1985" y="3057"/>
                          <a:pt x="1985" y="2868"/>
                          <a:pt x="2111" y="2710"/>
                        </a:cubicBezTo>
                        <a:cubicBezTo>
                          <a:pt x="2159" y="2663"/>
                          <a:pt x="2245" y="2639"/>
                          <a:pt x="2336" y="2639"/>
                        </a:cubicBezTo>
                        <a:close/>
                        <a:moveTo>
                          <a:pt x="2931" y="1"/>
                        </a:moveTo>
                        <a:lnTo>
                          <a:pt x="599" y="2332"/>
                        </a:lnTo>
                        <a:cubicBezTo>
                          <a:pt x="221" y="2710"/>
                          <a:pt x="1" y="3214"/>
                          <a:pt x="1" y="3781"/>
                        </a:cubicBezTo>
                        <a:cubicBezTo>
                          <a:pt x="1" y="4317"/>
                          <a:pt x="221" y="4852"/>
                          <a:pt x="599" y="5230"/>
                        </a:cubicBezTo>
                        <a:cubicBezTo>
                          <a:pt x="1009" y="5608"/>
                          <a:pt x="1513" y="5829"/>
                          <a:pt x="2048" y="5829"/>
                        </a:cubicBezTo>
                        <a:cubicBezTo>
                          <a:pt x="2616" y="5829"/>
                          <a:pt x="3120" y="5640"/>
                          <a:pt x="3529" y="5230"/>
                        </a:cubicBezTo>
                        <a:lnTo>
                          <a:pt x="6743" y="2048"/>
                        </a:lnTo>
                        <a:cubicBezTo>
                          <a:pt x="6743" y="2017"/>
                          <a:pt x="6711" y="1954"/>
                          <a:pt x="6711" y="1922"/>
                        </a:cubicBezTo>
                        <a:cubicBezTo>
                          <a:pt x="6396" y="1418"/>
                          <a:pt x="5829" y="1103"/>
                          <a:pt x="5136" y="1103"/>
                        </a:cubicBezTo>
                        <a:lnTo>
                          <a:pt x="5104" y="1103"/>
                        </a:lnTo>
                        <a:cubicBezTo>
                          <a:pt x="5075" y="1104"/>
                          <a:pt x="5045" y="1105"/>
                          <a:pt x="5016" y="1105"/>
                        </a:cubicBezTo>
                        <a:cubicBezTo>
                          <a:pt x="4168" y="1105"/>
                          <a:pt x="3387" y="670"/>
                          <a:pt x="2931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3" name="Google Shape;833;p32"/>
                  <p:cNvSpPr/>
                  <p:nvPr/>
                </p:nvSpPr>
                <p:spPr>
                  <a:xfrm>
                    <a:off x="-26893950" y="3226500"/>
                    <a:ext cx="159125" cy="13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65" h="5514" extrusionOk="0">
                        <a:moveTo>
                          <a:pt x="3403" y="0"/>
                        </a:moveTo>
                        <a:lnTo>
                          <a:pt x="2678" y="693"/>
                        </a:lnTo>
                        <a:lnTo>
                          <a:pt x="2300" y="1103"/>
                        </a:lnTo>
                        <a:lnTo>
                          <a:pt x="3056" y="1859"/>
                        </a:lnTo>
                        <a:cubicBezTo>
                          <a:pt x="3151" y="1953"/>
                          <a:pt x="3151" y="2205"/>
                          <a:pt x="3056" y="2331"/>
                        </a:cubicBezTo>
                        <a:cubicBezTo>
                          <a:pt x="2962" y="2394"/>
                          <a:pt x="2899" y="2426"/>
                          <a:pt x="2804" y="2426"/>
                        </a:cubicBezTo>
                        <a:cubicBezTo>
                          <a:pt x="2741" y="2426"/>
                          <a:pt x="2615" y="2394"/>
                          <a:pt x="2584" y="2331"/>
                        </a:cubicBezTo>
                        <a:lnTo>
                          <a:pt x="1827" y="1575"/>
                        </a:lnTo>
                        <a:lnTo>
                          <a:pt x="1355" y="2048"/>
                        </a:lnTo>
                        <a:lnTo>
                          <a:pt x="2111" y="2804"/>
                        </a:lnTo>
                        <a:cubicBezTo>
                          <a:pt x="2205" y="2898"/>
                          <a:pt x="2205" y="3150"/>
                          <a:pt x="2111" y="3277"/>
                        </a:cubicBezTo>
                        <a:cubicBezTo>
                          <a:pt x="2016" y="3340"/>
                          <a:pt x="1953" y="3371"/>
                          <a:pt x="1859" y="3371"/>
                        </a:cubicBezTo>
                        <a:cubicBezTo>
                          <a:pt x="1796" y="3371"/>
                          <a:pt x="1670" y="3340"/>
                          <a:pt x="1638" y="3277"/>
                        </a:cubicBezTo>
                        <a:lnTo>
                          <a:pt x="882" y="2520"/>
                        </a:lnTo>
                        <a:lnTo>
                          <a:pt x="0" y="3371"/>
                        </a:lnTo>
                        <a:cubicBezTo>
                          <a:pt x="0" y="3403"/>
                          <a:pt x="63" y="3466"/>
                          <a:pt x="63" y="3497"/>
                        </a:cubicBezTo>
                        <a:cubicBezTo>
                          <a:pt x="364" y="4068"/>
                          <a:pt x="894" y="4381"/>
                          <a:pt x="1490" y="4381"/>
                        </a:cubicBezTo>
                        <a:cubicBezTo>
                          <a:pt x="1518" y="4381"/>
                          <a:pt x="1547" y="4381"/>
                          <a:pt x="1575" y="4379"/>
                        </a:cubicBezTo>
                        <a:cubicBezTo>
                          <a:pt x="1890" y="4379"/>
                          <a:pt x="2174" y="4411"/>
                          <a:pt x="2458" y="4474"/>
                        </a:cubicBezTo>
                        <a:cubicBezTo>
                          <a:pt x="2993" y="4631"/>
                          <a:pt x="3529" y="5009"/>
                          <a:pt x="3781" y="5513"/>
                        </a:cubicBezTo>
                        <a:lnTo>
                          <a:pt x="6364" y="2961"/>
                        </a:lnTo>
                        <a:lnTo>
                          <a:pt x="340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34" name="Google Shape;834;p32"/>
              <p:cNvSpPr txBox="1"/>
              <p:nvPr/>
            </p:nvSpPr>
            <p:spPr>
              <a:xfrm>
                <a:off x="1199250" y="1641525"/>
                <a:ext cx="1200300" cy="26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chemeClr val="accent1"/>
                    </a:solidFill>
                    <a:latin typeface="Fira Sans Extra Condensed Medium"/>
                    <a:sym typeface="Fira Sans Extra Condensed Medium"/>
                  </a:rPr>
                  <a:t>User</a:t>
                </a:r>
                <a:endParaRPr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835" name="Google Shape;835;p32"/>
          <p:cNvGrpSpPr/>
          <p:nvPr/>
        </p:nvGrpSpPr>
        <p:grpSpPr>
          <a:xfrm>
            <a:off x="630621" y="2602350"/>
            <a:ext cx="2761942" cy="1019200"/>
            <a:chOff x="630621" y="2602350"/>
            <a:chExt cx="2761942" cy="1019200"/>
          </a:xfrm>
        </p:grpSpPr>
        <p:sp>
          <p:nvSpPr>
            <p:cNvPr id="836" name="Google Shape;836;p32"/>
            <p:cNvSpPr/>
            <p:nvPr/>
          </p:nvSpPr>
          <p:spPr>
            <a:xfrm>
              <a:off x="2577838" y="2693725"/>
              <a:ext cx="814725" cy="814700"/>
            </a:xfrm>
            <a:custGeom>
              <a:avLst/>
              <a:gdLst/>
              <a:ahLst/>
              <a:cxnLst/>
              <a:rect l="l" t="t" r="r" b="b"/>
              <a:pathLst>
                <a:path w="32589" h="32588" extrusionOk="0">
                  <a:moveTo>
                    <a:pt x="16288" y="0"/>
                  </a:moveTo>
                  <a:cubicBezTo>
                    <a:pt x="7287" y="0"/>
                    <a:pt x="1" y="7299"/>
                    <a:pt x="1" y="16288"/>
                  </a:cubicBezTo>
                  <a:cubicBezTo>
                    <a:pt x="1" y="25289"/>
                    <a:pt x="7287" y="32588"/>
                    <a:pt x="16288" y="32588"/>
                  </a:cubicBezTo>
                  <a:cubicBezTo>
                    <a:pt x="25290" y="32588"/>
                    <a:pt x="32588" y="25289"/>
                    <a:pt x="32588" y="16288"/>
                  </a:cubicBezTo>
                  <a:cubicBezTo>
                    <a:pt x="32588" y="7299"/>
                    <a:pt x="25290" y="0"/>
                    <a:pt x="16288" y="0"/>
                  </a:cubicBezTo>
                  <a:close/>
                </a:path>
              </a:pathLst>
            </a:custGeom>
            <a:solidFill>
              <a:srgbClr val="C110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7" name="Google Shape;837;p32"/>
            <p:cNvGrpSpPr/>
            <p:nvPr/>
          </p:nvGrpSpPr>
          <p:grpSpPr>
            <a:xfrm>
              <a:off x="630621" y="2602350"/>
              <a:ext cx="2485117" cy="1019200"/>
              <a:chOff x="630621" y="2602350"/>
              <a:chExt cx="2485117" cy="1019200"/>
            </a:xfrm>
          </p:grpSpPr>
          <p:grpSp>
            <p:nvGrpSpPr>
              <p:cNvPr id="838" name="Google Shape;838;p32"/>
              <p:cNvGrpSpPr/>
              <p:nvPr/>
            </p:nvGrpSpPr>
            <p:grpSpPr>
              <a:xfrm>
                <a:off x="2475738" y="2602350"/>
                <a:ext cx="640000" cy="1019200"/>
                <a:chOff x="2475738" y="2602350"/>
                <a:chExt cx="640000" cy="1019200"/>
              </a:xfrm>
            </p:grpSpPr>
            <p:sp>
              <p:nvSpPr>
                <p:cNvPr id="839" name="Google Shape;839;p32"/>
                <p:cNvSpPr/>
                <p:nvPr/>
              </p:nvSpPr>
              <p:spPr>
                <a:xfrm>
                  <a:off x="2475738" y="2602350"/>
                  <a:ext cx="640000" cy="101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00" h="40768" extrusionOk="0">
                      <a:moveTo>
                        <a:pt x="20384" y="0"/>
                      </a:moveTo>
                      <a:cubicBezTo>
                        <a:pt x="9133" y="0"/>
                        <a:pt x="1" y="9120"/>
                        <a:pt x="1" y="20384"/>
                      </a:cubicBezTo>
                      <a:cubicBezTo>
                        <a:pt x="1" y="31635"/>
                        <a:pt x="9133" y="40767"/>
                        <a:pt x="20384" y="40767"/>
                      </a:cubicBezTo>
                      <a:lnTo>
                        <a:pt x="20384" y="25599"/>
                      </a:lnTo>
                      <a:lnTo>
                        <a:pt x="25599" y="20384"/>
                      </a:lnTo>
                      <a:lnTo>
                        <a:pt x="20384" y="15169"/>
                      </a:lnTo>
                      <a:lnTo>
                        <a:pt x="20384" y="0"/>
                      </a:ln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40" name="Google Shape;840;p32"/>
                <p:cNvGrpSpPr/>
                <p:nvPr/>
              </p:nvGrpSpPr>
              <p:grpSpPr>
                <a:xfrm>
                  <a:off x="2581843" y="2933655"/>
                  <a:ext cx="354710" cy="356586"/>
                  <a:chOff x="-27351575" y="3915650"/>
                  <a:chExt cx="297750" cy="299325"/>
                </a:xfrm>
              </p:grpSpPr>
              <p:sp>
                <p:nvSpPr>
                  <p:cNvPr id="841" name="Google Shape;841;p32"/>
                  <p:cNvSpPr/>
                  <p:nvPr/>
                </p:nvSpPr>
                <p:spPr>
                  <a:xfrm>
                    <a:off x="-27351575" y="4059000"/>
                    <a:ext cx="153625" cy="155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45" h="6239" extrusionOk="0">
                        <a:moveTo>
                          <a:pt x="3183" y="1"/>
                        </a:moveTo>
                        <a:lnTo>
                          <a:pt x="2490" y="725"/>
                        </a:lnTo>
                        <a:cubicBezTo>
                          <a:pt x="2206" y="1009"/>
                          <a:pt x="1986" y="1387"/>
                          <a:pt x="1860" y="1828"/>
                        </a:cubicBezTo>
                        <a:cubicBezTo>
                          <a:pt x="1608" y="2742"/>
                          <a:pt x="1229" y="3435"/>
                          <a:pt x="725" y="4002"/>
                        </a:cubicBezTo>
                        <a:lnTo>
                          <a:pt x="316" y="4411"/>
                        </a:lnTo>
                        <a:cubicBezTo>
                          <a:pt x="127" y="4632"/>
                          <a:pt x="1" y="4884"/>
                          <a:pt x="1" y="5167"/>
                        </a:cubicBezTo>
                        <a:cubicBezTo>
                          <a:pt x="1" y="5451"/>
                          <a:pt x="127" y="5734"/>
                          <a:pt x="316" y="5923"/>
                        </a:cubicBezTo>
                        <a:cubicBezTo>
                          <a:pt x="505" y="6113"/>
                          <a:pt x="788" y="6239"/>
                          <a:pt x="1072" y="6239"/>
                        </a:cubicBezTo>
                        <a:cubicBezTo>
                          <a:pt x="1355" y="6113"/>
                          <a:pt x="1608" y="5986"/>
                          <a:pt x="1765" y="5797"/>
                        </a:cubicBezTo>
                        <a:lnTo>
                          <a:pt x="2206" y="5419"/>
                        </a:lnTo>
                        <a:cubicBezTo>
                          <a:pt x="2710" y="4884"/>
                          <a:pt x="3435" y="4506"/>
                          <a:pt x="4380" y="4254"/>
                        </a:cubicBezTo>
                        <a:cubicBezTo>
                          <a:pt x="4664" y="4191"/>
                          <a:pt x="4916" y="4033"/>
                          <a:pt x="5168" y="3876"/>
                        </a:cubicBezTo>
                        <a:lnTo>
                          <a:pt x="4664" y="3372"/>
                        </a:lnTo>
                        <a:cubicBezTo>
                          <a:pt x="4537" y="3246"/>
                          <a:pt x="4537" y="2994"/>
                          <a:pt x="4664" y="2899"/>
                        </a:cubicBezTo>
                        <a:cubicBezTo>
                          <a:pt x="4711" y="2836"/>
                          <a:pt x="4797" y="2805"/>
                          <a:pt x="4888" y="2805"/>
                        </a:cubicBezTo>
                        <a:cubicBezTo>
                          <a:pt x="4979" y="2805"/>
                          <a:pt x="5073" y="2836"/>
                          <a:pt x="5136" y="2899"/>
                        </a:cubicBezTo>
                        <a:lnTo>
                          <a:pt x="5672" y="3435"/>
                        </a:lnTo>
                        <a:lnTo>
                          <a:pt x="6144" y="2962"/>
                        </a:lnTo>
                        <a:lnTo>
                          <a:pt x="3183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2" name="Google Shape;842;p32"/>
                  <p:cNvSpPr/>
                  <p:nvPr/>
                </p:nvSpPr>
                <p:spPr>
                  <a:xfrm>
                    <a:off x="-27257050" y="3915650"/>
                    <a:ext cx="203225" cy="202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29" h="8098" extrusionOk="0">
                        <a:moveTo>
                          <a:pt x="1891" y="2364"/>
                        </a:moveTo>
                        <a:cubicBezTo>
                          <a:pt x="1985" y="2364"/>
                          <a:pt x="2048" y="2395"/>
                          <a:pt x="2143" y="2490"/>
                        </a:cubicBezTo>
                        <a:lnTo>
                          <a:pt x="5545" y="5892"/>
                        </a:lnTo>
                        <a:cubicBezTo>
                          <a:pt x="5671" y="6018"/>
                          <a:pt x="5671" y="6239"/>
                          <a:pt x="5545" y="6365"/>
                        </a:cubicBezTo>
                        <a:cubicBezTo>
                          <a:pt x="5498" y="6428"/>
                          <a:pt x="5411" y="6459"/>
                          <a:pt x="5321" y="6459"/>
                        </a:cubicBezTo>
                        <a:cubicBezTo>
                          <a:pt x="5230" y="6459"/>
                          <a:pt x="5136" y="6428"/>
                          <a:pt x="5073" y="6365"/>
                        </a:cubicBezTo>
                        <a:lnTo>
                          <a:pt x="1670" y="2962"/>
                        </a:lnTo>
                        <a:cubicBezTo>
                          <a:pt x="1544" y="2836"/>
                          <a:pt x="1544" y="2647"/>
                          <a:pt x="1670" y="2490"/>
                        </a:cubicBezTo>
                        <a:cubicBezTo>
                          <a:pt x="1733" y="2395"/>
                          <a:pt x="1828" y="2364"/>
                          <a:pt x="1891" y="2364"/>
                        </a:cubicBezTo>
                        <a:close/>
                        <a:moveTo>
                          <a:pt x="6742" y="1"/>
                        </a:moveTo>
                        <a:cubicBezTo>
                          <a:pt x="6333" y="1"/>
                          <a:pt x="6018" y="158"/>
                          <a:pt x="5766" y="379"/>
                        </a:cubicBezTo>
                        <a:lnTo>
                          <a:pt x="4128" y="2017"/>
                        </a:lnTo>
                        <a:cubicBezTo>
                          <a:pt x="3938" y="2206"/>
                          <a:pt x="3679" y="2301"/>
                          <a:pt x="3415" y="2301"/>
                        </a:cubicBezTo>
                        <a:cubicBezTo>
                          <a:pt x="3151" y="2301"/>
                          <a:pt x="2883" y="2206"/>
                          <a:pt x="2678" y="2017"/>
                        </a:cubicBezTo>
                        <a:cubicBezTo>
                          <a:pt x="2489" y="1812"/>
                          <a:pt x="2229" y="1710"/>
                          <a:pt x="1965" y="1710"/>
                        </a:cubicBezTo>
                        <a:cubicBezTo>
                          <a:pt x="1702" y="1710"/>
                          <a:pt x="1434" y="1812"/>
                          <a:pt x="1229" y="2017"/>
                        </a:cubicBezTo>
                        <a:cubicBezTo>
                          <a:pt x="851" y="2395"/>
                          <a:pt x="851" y="3057"/>
                          <a:pt x="1229" y="3466"/>
                        </a:cubicBezTo>
                        <a:lnTo>
                          <a:pt x="1481" y="3687"/>
                        </a:lnTo>
                        <a:lnTo>
                          <a:pt x="0" y="5167"/>
                        </a:lnTo>
                        <a:lnTo>
                          <a:pt x="2962" y="8097"/>
                        </a:lnTo>
                        <a:lnTo>
                          <a:pt x="3403" y="7625"/>
                        </a:lnTo>
                        <a:lnTo>
                          <a:pt x="2836" y="7089"/>
                        </a:lnTo>
                        <a:cubicBezTo>
                          <a:pt x="2710" y="6963"/>
                          <a:pt x="2710" y="6743"/>
                          <a:pt x="2836" y="6617"/>
                        </a:cubicBezTo>
                        <a:cubicBezTo>
                          <a:pt x="2899" y="6554"/>
                          <a:pt x="2985" y="6522"/>
                          <a:pt x="3072" y="6522"/>
                        </a:cubicBezTo>
                        <a:cubicBezTo>
                          <a:pt x="3159" y="6522"/>
                          <a:pt x="3245" y="6554"/>
                          <a:pt x="3308" y="6617"/>
                        </a:cubicBezTo>
                        <a:lnTo>
                          <a:pt x="3875" y="7152"/>
                        </a:lnTo>
                        <a:lnTo>
                          <a:pt x="4380" y="6648"/>
                        </a:lnTo>
                        <a:lnTo>
                          <a:pt x="4600" y="6900"/>
                        </a:lnTo>
                        <a:cubicBezTo>
                          <a:pt x="4821" y="7089"/>
                          <a:pt x="5073" y="7215"/>
                          <a:pt x="5356" y="7215"/>
                        </a:cubicBezTo>
                        <a:cubicBezTo>
                          <a:pt x="5640" y="7215"/>
                          <a:pt x="5923" y="7089"/>
                          <a:pt x="6112" y="6900"/>
                        </a:cubicBezTo>
                        <a:cubicBezTo>
                          <a:pt x="6490" y="6491"/>
                          <a:pt x="6490" y="5829"/>
                          <a:pt x="6112" y="5420"/>
                        </a:cubicBezTo>
                        <a:cubicBezTo>
                          <a:pt x="5703" y="5041"/>
                          <a:pt x="5703" y="4380"/>
                          <a:pt x="6112" y="3970"/>
                        </a:cubicBezTo>
                        <a:lnTo>
                          <a:pt x="7719" y="2364"/>
                        </a:lnTo>
                        <a:cubicBezTo>
                          <a:pt x="8003" y="2080"/>
                          <a:pt x="8129" y="1733"/>
                          <a:pt x="8129" y="1387"/>
                        </a:cubicBezTo>
                        <a:cubicBezTo>
                          <a:pt x="8129" y="1009"/>
                          <a:pt x="7971" y="662"/>
                          <a:pt x="7719" y="379"/>
                        </a:cubicBezTo>
                        <a:cubicBezTo>
                          <a:pt x="7436" y="127"/>
                          <a:pt x="7120" y="1"/>
                          <a:pt x="6742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3" name="Google Shape;843;p32"/>
              <p:cNvSpPr txBox="1"/>
              <p:nvPr/>
            </p:nvSpPr>
            <p:spPr>
              <a:xfrm>
                <a:off x="630621" y="2980100"/>
                <a:ext cx="1768929" cy="26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chemeClr val="accent6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Image Recognition module</a:t>
                </a:r>
                <a:endParaRPr sz="1700" dirty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844" name="Google Shape;844;p32"/>
          <p:cNvGrpSpPr/>
          <p:nvPr/>
        </p:nvGrpSpPr>
        <p:grpSpPr>
          <a:xfrm>
            <a:off x="5751463" y="1887075"/>
            <a:ext cx="2193313" cy="1019200"/>
            <a:chOff x="5751463" y="1887075"/>
            <a:chExt cx="2193313" cy="1019200"/>
          </a:xfrm>
        </p:grpSpPr>
        <p:sp>
          <p:nvSpPr>
            <p:cNvPr id="845" name="Google Shape;845;p32"/>
            <p:cNvSpPr/>
            <p:nvPr/>
          </p:nvSpPr>
          <p:spPr>
            <a:xfrm>
              <a:off x="5751463" y="2000175"/>
              <a:ext cx="814700" cy="814725"/>
            </a:xfrm>
            <a:custGeom>
              <a:avLst/>
              <a:gdLst/>
              <a:ahLst/>
              <a:cxnLst/>
              <a:rect l="l" t="t" r="r" b="b"/>
              <a:pathLst>
                <a:path w="32588" h="32589" extrusionOk="0">
                  <a:moveTo>
                    <a:pt x="16300" y="1"/>
                  </a:moveTo>
                  <a:cubicBezTo>
                    <a:pt x="7299" y="1"/>
                    <a:pt x="0" y="7287"/>
                    <a:pt x="0" y="16289"/>
                  </a:cubicBezTo>
                  <a:cubicBezTo>
                    <a:pt x="0" y="25290"/>
                    <a:pt x="7299" y="32588"/>
                    <a:pt x="16300" y="32588"/>
                  </a:cubicBezTo>
                  <a:cubicBezTo>
                    <a:pt x="25301" y="32588"/>
                    <a:pt x="32588" y="25290"/>
                    <a:pt x="32588" y="16289"/>
                  </a:cubicBezTo>
                  <a:cubicBezTo>
                    <a:pt x="32588" y="7287"/>
                    <a:pt x="25301" y="1"/>
                    <a:pt x="16300" y="1"/>
                  </a:cubicBezTo>
                  <a:close/>
                </a:path>
              </a:pathLst>
            </a:custGeom>
            <a:solidFill>
              <a:srgbClr val="191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6" name="Google Shape;846;p32"/>
            <p:cNvGrpSpPr/>
            <p:nvPr/>
          </p:nvGrpSpPr>
          <p:grpSpPr>
            <a:xfrm>
              <a:off x="6028263" y="1887075"/>
              <a:ext cx="1916513" cy="1019200"/>
              <a:chOff x="6028263" y="1887075"/>
              <a:chExt cx="1916513" cy="1019200"/>
            </a:xfrm>
          </p:grpSpPr>
          <p:grpSp>
            <p:nvGrpSpPr>
              <p:cNvPr id="847" name="Google Shape;847;p32"/>
              <p:cNvGrpSpPr/>
              <p:nvPr/>
            </p:nvGrpSpPr>
            <p:grpSpPr>
              <a:xfrm>
                <a:off x="6028263" y="1887075"/>
                <a:ext cx="640000" cy="1019200"/>
                <a:chOff x="6028263" y="1887075"/>
                <a:chExt cx="640000" cy="1019200"/>
              </a:xfrm>
            </p:grpSpPr>
            <p:sp>
              <p:nvSpPr>
                <p:cNvPr id="848" name="Google Shape;848;p32"/>
                <p:cNvSpPr/>
                <p:nvPr/>
              </p:nvSpPr>
              <p:spPr>
                <a:xfrm>
                  <a:off x="6028263" y="1887075"/>
                  <a:ext cx="640000" cy="101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00" h="40768" extrusionOk="0">
                      <a:moveTo>
                        <a:pt x="5216" y="0"/>
                      </a:moveTo>
                      <a:lnTo>
                        <a:pt x="5216" y="15169"/>
                      </a:lnTo>
                      <a:lnTo>
                        <a:pt x="1" y="20384"/>
                      </a:lnTo>
                      <a:lnTo>
                        <a:pt x="5216" y="25599"/>
                      </a:lnTo>
                      <a:lnTo>
                        <a:pt x="5216" y="40767"/>
                      </a:lnTo>
                      <a:cubicBezTo>
                        <a:pt x="16467" y="40767"/>
                        <a:pt x="25599" y="31635"/>
                        <a:pt x="25599" y="20384"/>
                      </a:cubicBezTo>
                      <a:cubicBezTo>
                        <a:pt x="25599" y="9121"/>
                        <a:pt x="16467" y="0"/>
                        <a:pt x="5216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49" name="Google Shape;849;p32"/>
                <p:cNvGrpSpPr/>
                <p:nvPr/>
              </p:nvGrpSpPr>
              <p:grpSpPr>
                <a:xfrm>
                  <a:off x="6208674" y="2243301"/>
                  <a:ext cx="357509" cy="352595"/>
                  <a:chOff x="-25834600" y="3915850"/>
                  <a:chExt cx="300100" cy="295975"/>
                </a:xfrm>
              </p:grpSpPr>
              <p:sp>
                <p:nvSpPr>
                  <p:cNvPr id="850" name="Google Shape;850;p32"/>
                  <p:cNvSpPr/>
                  <p:nvPr/>
                </p:nvSpPr>
                <p:spPr>
                  <a:xfrm>
                    <a:off x="-25677875" y="3915850"/>
                    <a:ext cx="143375" cy="137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35" h="5507" extrusionOk="0">
                        <a:moveTo>
                          <a:pt x="1123" y="1"/>
                        </a:moveTo>
                        <a:cubicBezTo>
                          <a:pt x="859" y="1"/>
                          <a:pt x="599" y="103"/>
                          <a:pt x="410" y="308"/>
                        </a:cubicBezTo>
                        <a:cubicBezTo>
                          <a:pt x="1" y="686"/>
                          <a:pt x="1" y="1379"/>
                          <a:pt x="410" y="1757"/>
                        </a:cubicBezTo>
                        <a:lnTo>
                          <a:pt x="3813" y="5191"/>
                        </a:lnTo>
                        <a:cubicBezTo>
                          <a:pt x="4033" y="5380"/>
                          <a:pt x="4285" y="5506"/>
                          <a:pt x="4569" y="5506"/>
                        </a:cubicBezTo>
                        <a:cubicBezTo>
                          <a:pt x="4853" y="5506"/>
                          <a:pt x="5136" y="5380"/>
                          <a:pt x="5325" y="5191"/>
                        </a:cubicBezTo>
                        <a:cubicBezTo>
                          <a:pt x="5735" y="4781"/>
                          <a:pt x="5735" y="4120"/>
                          <a:pt x="5325" y="3742"/>
                        </a:cubicBezTo>
                        <a:lnTo>
                          <a:pt x="1860" y="308"/>
                        </a:lnTo>
                        <a:cubicBezTo>
                          <a:pt x="1655" y="103"/>
                          <a:pt x="1387" y="1"/>
                          <a:pt x="1123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1" name="Google Shape;851;p32"/>
                  <p:cNvSpPr/>
                  <p:nvPr/>
                </p:nvSpPr>
                <p:spPr>
                  <a:xfrm>
                    <a:off x="-25834600" y="4167700"/>
                    <a:ext cx="43350" cy="44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4" h="1765" extrusionOk="0">
                        <a:moveTo>
                          <a:pt x="756" y="0"/>
                        </a:moveTo>
                        <a:lnTo>
                          <a:pt x="221" y="630"/>
                        </a:lnTo>
                        <a:cubicBezTo>
                          <a:pt x="95" y="756"/>
                          <a:pt x="0" y="945"/>
                          <a:pt x="0" y="1103"/>
                        </a:cubicBezTo>
                        <a:cubicBezTo>
                          <a:pt x="0" y="1292"/>
                          <a:pt x="95" y="1449"/>
                          <a:pt x="221" y="1575"/>
                        </a:cubicBezTo>
                        <a:cubicBezTo>
                          <a:pt x="347" y="1702"/>
                          <a:pt x="536" y="1765"/>
                          <a:pt x="693" y="1765"/>
                        </a:cubicBezTo>
                        <a:cubicBezTo>
                          <a:pt x="882" y="1765"/>
                          <a:pt x="1040" y="1702"/>
                          <a:pt x="1166" y="1575"/>
                        </a:cubicBezTo>
                        <a:lnTo>
                          <a:pt x="1733" y="977"/>
                        </a:lnTo>
                        <a:lnTo>
                          <a:pt x="756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2" name="Google Shape;852;p32"/>
                  <p:cNvSpPr/>
                  <p:nvPr/>
                </p:nvSpPr>
                <p:spPr>
                  <a:xfrm>
                    <a:off x="-25800725" y="3972375"/>
                    <a:ext cx="206375" cy="207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55" h="8318" extrusionOk="0">
                        <a:moveTo>
                          <a:pt x="4285" y="2457"/>
                        </a:moveTo>
                        <a:lnTo>
                          <a:pt x="5797" y="3938"/>
                        </a:lnTo>
                        <a:lnTo>
                          <a:pt x="5261" y="4474"/>
                        </a:lnTo>
                        <a:cubicBezTo>
                          <a:pt x="4868" y="4868"/>
                          <a:pt x="4342" y="5064"/>
                          <a:pt x="3814" y="5064"/>
                        </a:cubicBezTo>
                        <a:cubicBezTo>
                          <a:pt x="3708" y="5064"/>
                          <a:pt x="3602" y="5057"/>
                          <a:pt x="3497" y="5041"/>
                        </a:cubicBezTo>
                        <a:lnTo>
                          <a:pt x="3214" y="5009"/>
                        </a:lnTo>
                        <a:lnTo>
                          <a:pt x="3182" y="4726"/>
                        </a:lnTo>
                        <a:cubicBezTo>
                          <a:pt x="3119" y="4096"/>
                          <a:pt x="3308" y="3434"/>
                          <a:pt x="3781" y="2962"/>
                        </a:cubicBezTo>
                        <a:lnTo>
                          <a:pt x="4285" y="2457"/>
                        </a:lnTo>
                        <a:close/>
                        <a:moveTo>
                          <a:pt x="4789" y="0"/>
                        </a:moveTo>
                        <a:lnTo>
                          <a:pt x="3056" y="1796"/>
                        </a:lnTo>
                        <a:cubicBezTo>
                          <a:pt x="2174" y="2678"/>
                          <a:pt x="1733" y="4001"/>
                          <a:pt x="1890" y="5261"/>
                        </a:cubicBezTo>
                        <a:lnTo>
                          <a:pt x="1922" y="5419"/>
                        </a:lnTo>
                        <a:lnTo>
                          <a:pt x="0" y="7341"/>
                        </a:lnTo>
                        <a:lnTo>
                          <a:pt x="977" y="8317"/>
                        </a:lnTo>
                        <a:lnTo>
                          <a:pt x="2898" y="6396"/>
                        </a:lnTo>
                        <a:lnTo>
                          <a:pt x="3056" y="6427"/>
                        </a:lnTo>
                        <a:cubicBezTo>
                          <a:pt x="3214" y="6459"/>
                          <a:pt x="3371" y="6459"/>
                          <a:pt x="3592" y="6459"/>
                        </a:cubicBezTo>
                        <a:cubicBezTo>
                          <a:pt x="4694" y="6459"/>
                          <a:pt x="5734" y="6049"/>
                          <a:pt x="6522" y="5261"/>
                        </a:cubicBezTo>
                        <a:lnTo>
                          <a:pt x="8254" y="3466"/>
                        </a:lnTo>
                        <a:lnTo>
                          <a:pt x="7278" y="2489"/>
                        </a:lnTo>
                        <a:lnTo>
                          <a:pt x="6301" y="3466"/>
                        </a:lnTo>
                        <a:lnTo>
                          <a:pt x="4852" y="2016"/>
                        </a:lnTo>
                        <a:lnTo>
                          <a:pt x="5828" y="1040"/>
                        </a:lnTo>
                        <a:lnTo>
                          <a:pt x="4789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53" name="Google Shape;853;p32"/>
              <p:cNvSpPr txBox="1"/>
              <p:nvPr/>
            </p:nvSpPr>
            <p:spPr>
              <a:xfrm>
                <a:off x="6744475" y="2275688"/>
                <a:ext cx="1200300" cy="26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Mobile App (UI)</a:t>
                </a:r>
                <a:endParaRPr dirty="0">
                  <a:solidFill>
                    <a:schemeClr val="accent4"/>
                  </a:solidFill>
                </a:endParaRPr>
              </a:p>
            </p:txBody>
          </p:sp>
        </p:grpSp>
      </p:grpSp>
      <p:grpSp>
        <p:nvGrpSpPr>
          <p:cNvPr id="854" name="Google Shape;854;p32"/>
          <p:cNvGrpSpPr/>
          <p:nvPr/>
        </p:nvGrpSpPr>
        <p:grpSpPr>
          <a:xfrm>
            <a:off x="5751463" y="3225625"/>
            <a:ext cx="2520178" cy="1019200"/>
            <a:chOff x="5751463" y="3225625"/>
            <a:chExt cx="2520178" cy="1019200"/>
          </a:xfrm>
        </p:grpSpPr>
        <p:sp>
          <p:nvSpPr>
            <p:cNvPr id="855" name="Google Shape;855;p32"/>
            <p:cNvSpPr/>
            <p:nvPr/>
          </p:nvSpPr>
          <p:spPr>
            <a:xfrm>
              <a:off x="5751463" y="3338750"/>
              <a:ext cx="814700" cy="814700"/>
            </a:xfrm>
            <a:custGeom>
              <a:avLst/>
              <a:gdLst/>
              <a:ahLst/>
              <a:cxnLst/>
              <a:rect l="l" t="t" r="r" b="b"/>
              <a:pathLst>
                <a:path w="32588" h="32588" extrusionOk="0">
                  <a:moveTo>
                    <a:pt x="16300" y="0"/>
                  </a:moveTo>
                  <a:cubicBezTo>
                    <a:pt x="7299" y="0"/>
                    <a:pt x="0" y="7287"/>
                    <a:pt x="0" y="16288"/>
                  </a:cubicBezTo>
                  <a:cubicBezTo>
                    <a:pt x="0" y="25289"/>
                    <a:pt x="7299" y="32587"/>
                    <a:pt x="16300" y="32587"/>
                  </a:cubicBezTo>
                  <a:cubicBezTo>
                    <a:pt x="25301" y="32587"/>
                    <a:pt x="32588" y="25289"/>
                    <a:pt x="32588" y="16288"/>
                  </a:cubicBezTo>
                  <a:cubicBezTo>
                    <a:pt x="32588" y="7287"/>
                    <a:pt x="25301" y="0"/>
                    <a:pt x="16300" y="0"/>
                  </a:cubicBezTo>
                  <a:close/>
                </a:path>
              </a:pathLst>
            </a:custGeom>
            <a:solidFill>
              <a:srgbClr val="ED9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6" name="Google Shape;856;p32"/>
            <p:cNvGrpSpPr/>
            <p:nvPr/>
          </p:nvGrpSpPr>
          <p:grpSpPr>
            <a:xfrm>
              <a:off x="6028263" y="3225625"/>
              <a:ext cx="2243378" cy="1019200"/>
              <a:chOff x="6028263" y="3225625"/>
              <a:chExt cx="2243378" cy="1019200"/>
            </a:xfrm>
          </p:grpSpPr>
          <p:grpSp>
            <p:nvGrpSpPr>
              <p:cNvPr id="857" name="Google Shape;857;p32"/>
              <p:cNvGrpSpPr/>
              <p:nvPr/>
            </p:nvGrpSpPr>
            <p:grpSpPr>
              <a:xfrm>
                <a:off x="6028263" y="3225625"/>
                <a:ext cx="640000" cy="1019200"/>
                <a:chOff x="6028263" y="3225625"/>
                <a:chExt cx="640000" cy="1019200"/>
              </a:xfrm>
            </p:grpSpPr>
            <p:sp>
              <p:nvSpPr>
                <p:cNvPr id="858" name="Google Shape;858;p32"/>
                <p:cNvSpPr/>
                <p:nvPr/>
              </p:nvSpPr>
              <p:spPr>
                <a:xfrm>
                  <a:off x="6028263" y="3225625"/>
                  <a:ext cx="640000" cy="101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00" h="40768" extrusionOk="0">
                      <a:moveTo>
                        <a:pt x="5216" y="1"/>
                      </a:moveTo>
                      <a:lnTo>
                        <a:pt x="5216" y="15169"/>
                      </a:lnTo>
                      <a:lnTo>
                        <a:pt x="1" y="20384"/>
                      </a:lnTo>
                      <a:lnTo>
                        <a:pt x="5216" y="25599"/>
                      </a:lnTo>
                      <a:lnTo>
                        <a:pt x="5216" y="40768"/>
                      </a:lnTo>
                      <a:cubicBezTo>
                        <a:pt x="16467" y="40768"/>
                        <a:pt x="25599" y="31636"/>
                        <a:pt x="25599" y="20384"/>
                      </a:cubicBezTo>
                      <a:cubicBezTo>
                        <a:pt x="25599" y="9121"/>
                        <a:pt x="16467" y="1"/>
                        <a:pt x="5216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59" name="Google Shape;859;p32"/>
                <p:cNvGrpSpPr/>
                <p:nvPr/>
              </p:nvGrpSpPr>
              <p:grpSpPr>
                <a:xfrm>
                  <a:off x="6211466" y="3575608"/>
                  <a:ext cx="351910" cy="340980"/>
                  <a:chOff x="-27719400" y="3925600"/>
                  <a:chExt cx="295400" cy="286225"/>
                </a:xfrm>
              </p:grpSpPr>
              <p:sp>
                <p:nvSpPr>
                  <p:cNvPr id="860" name="Google Shape;860;p32"/>
                  <p:cNvSpPr/>
                  <p:nvPr/>
                </p:nvSpPr>
                <p:spPr>
                  <a:xfrm>
                    <a:off x="-27596525" y="3925600"/>
                    <a:ext cx="172525" cy="162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01" h="6503" extrusionOk="0">
                        <a:moveTo>
                          <a:pt x="5042" y="0"/>
                        </a:moveTo>
                        <a:cubicBezTo>
                          <a:pt x="4425" y="0"/>
                          <a:pt x="3809" y="237"/>
                          <a:pt x="3340" y="705"/>
                        </a:cubicBezTo>
                        <a:lnTo>
                          <a:pt x="1765" y="2281"/>
                        </a:lnTo>
                        <a:cubicBezTo>
                          <a:pt x="1639" y="2407"/>
                          <a:pt x="1639" y="2627"/>
                          <a:pt x="1765" y="2785"/>
                        </a:cubicBezTo>
                        <a:cubicBezTo>
                          <a:pt x="1860" y="2879"/>
                          <a:pt x="1891" y="2942"/>
                          <a:pt x="1891" y="3037"/>
                        </a:cubicBezTo>
                        <a:cubicBezTo>
                          <a:pt x="1891" y="3100"/>
                          <a:pt x="1860" y="3226"/>
                          <a:pt x="1765" y="3257"/>
                        </a:cubicBezTo>
                        <a:lnTo>
                          <a:pt x="1229" y="3824"/>
                        </a:lnTo>
                        <a:cubicBezTo>
                          <a:pt x="1009" y="3856"/>
                          <a:pt x="820" y="3919"/>
                          <a:pt x="662" y="4045"/>
                        </a:cubicBezTo>
                        <a:lnTo>
                          <a:pt x="1" y="4643"/>
                        </a:lnTo>
                        <a:lnTo>
                          <a:pt x="1860" y="6502"/>
                        </a:lnTo>
                        <a:lnTo>
                          <a:pt x="2427" y="5809"/>
                        </a:lnTo>
                        <a:cubicBezTo>
                          <a:pt x="2553" y="5652"/>
                          <a:pt x="2647" y="5494"/>
                          <a:pt x="2679" y="5305"/>
                        </a:cubicBezTo>
                        <a:lnTo>
                          <a:pt x="6774" y="1209"/>
                        </a:lnTo>
                        <a:cubicBezTo>
                          <a:pt x="6900" y="1083"/>
                          <a:pt x="6900" y="863"/>
                          <a:pt x="6774" y="737"/>
                        </a:cubicBezTo>
                        <a:cubicBezTo>
                          <a:pt x="6298" y="245"/>
                          <a:pt x="5669" y="0"/>
                          <a:pt x="5042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1" name="Google Shape;861;p32"/>
                  <p:cNvSpPr/>
                  <p:nvPr/>
                </p:nvSpPr>
                <p:spPr>
                  <a:xfrm>
                    <a:off x="-27719400" y="4054275"/>
                    <a:ext cx="157550" cy="157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02" h="6302" extrusionOk="0">
                        <a:moveTo>
                          <a:pt x="4412" y="1"/>
                        </a:moveTo>
                        <a:lnTo>
                          <a:pt x="537" y="3466"/>
                        </a:lnTo>
                        <a:cubicBezTo>
                          <a:pt x="190" y="3781"/>
                          <a:pt x="1" y="4222"/>
                          <a:pt x="1" y="4695"/>
                        </a:cubicBezTo>
                        <a:cubicBezTo>
                          <a:pt x="1" y="5136"/>
                          <a:pt x="158" y="5545"/>
                          <a:pt x="474" y="5829"/>
                        </a:cubicBezTo>
                        <a:cubicBezTo>
                          <a:pt x="789" y="6144"/>
                          <a:pt x="1167" y="6302"/>
                          <a:pt x="1608" y="6302"/>
                        </a:cubicBezTo>
                        <a:lnTo>
                          <a:pt x="1639" y="6302"/>
                        </a:lnTo>
                        <a:cubicBezTo>
                          <a:pt x="1954" y="6302"/>
                          <a:pt x="2269" y="6175"/>
                          <a:pt x="2553" y="5986"/>
                        </a:cubicBezTo>
                        <a:lnTo>
                          <a:pt x="1482" y="4915"/>
                        </a:lnTo>
                        <a:cubicBezTo>
                          <a:pt x="1356" y="4789"/>
                          <a:pt x="1356" y="4569"/>
                          <a:pt x="1482" y="4443"/>
                        </a:cubicBezTo>
                        <a:cubicBezTo>
                          <a:pt x="1545" y="4395"/>
                          <a:pt x="1631" y="4372"/>
                          <a:pt x="1718" y="4372"/>
                        </a:cubicBezTo>
                        <a:cubicBezTo>
                          <a:pt x="1805" y="4372"/>
                          <a:pt x="1891" y="4395"/>
                          <a:pt x="1954" y="4443"/>
                        </a:cubicBezTo>
                        <a:lnTo>
                          <a:pt x="3025" y="5514"/>
                        </a:lnTo>
                        <a:lnTo>
                          <a:pt x="3498" y="5010"/>
                        </a:lnTo>
                        <a:lnTo>
                          <a:pt x="2521" y="4002"/>
                        </a:lnTo>
                        <a:cubicBezTo>
                          <a:pt x="2395" y="3907"/>
                          <a:pt x="2395" y="3655"/>
                          <a:pt x="2521" y="3561"/>
                        </a:cubicBezTo>
                        <a:cubicBezTo>
                          <a:pt x="2569" y="3498"/>
                          <a:pt x="2655" y="3466"/>
                          <a:pt x="2746" y="3466"/>
                        </a:cubicBezTo>
                        <a:cubicBezTo>
                          <a:pt x="2836" y="3466"/>
                          <a:pt x="2931" y="3498"/>
                          <a:pt x="2994" y="3561"/>
                        </a:cubicBezTo>
                        <a:lnTo>
                          <a:pt x="3939" y="4474"/>
                        </a:lnTo>
                        <a:lnTo>
                          <a:pt x="4412" y="3970"/>
                        </a:lnTo>
                        <a:lnTo>
                          <a:pt x="3530" y="3120"/>
                        </a:lnTo>
                        <a:cubicBezTo>
                          <a:pt x="3403" y="2994"/>
                          <a:pt x="3403" y="2773"/>
                          <a:pt x="3530" y="2647"/>
                        </a:cubicBezTo>
                        <a:cubicBezTo>
                          <a:pt x="3593" y="2584"/>
                          <a:pt x="3679" y="2552"/>
                          <a:pt x="3766" y="2552"/>
                        </a:cubicBezTo>
                        <a:cubicBezTo>
                          <a:pt x="3852" y="2552"/>
                          <a:pt x="3939" y="2584"/>
                          <a:pt x="4002" y="2647"/>
                        </a:cubicBezTo>
                        <a:lnTo>
                          <a:pt x="4884" y="3498"/>
                        </a:lnTo>
                        <a:lnTo>
                          <a:pt x="5357" y="2994"/>
                        </a:lnTo>
                        <a:lnTo>
                          <a:pt x="4601" y="2237"/>
                        </a:lnTo>
                        <a:cubicBezTo>
                          <a:pt x="4475" y="2111"/>
                          <a:pt x="4475" y="1891"/>
                          <a:pt x="4601" y="1765"/>
                        </a:cubicBezTo>
                        <a:cubicBezTo>
                          <a:pt x="4671" y="1624"/>
                          <a:pt x="4771" y="1562"/>
                          <a:pt x="4867" y="1562"/>
                        </a:cubicBezTo>
                        <a:cubicBezTo>
                          <a:pt x="4944" y="1562"/>
                          <a:pt x="5018" y="1601"/>
                          <a:pt x="5073" y="1670"/>
                        </a:cubicBezTo>
                        <a:lnTo>
                          <a:pt x="5829" y="2395"/>
                        </a:lnTo>
                        <a:lnTo>
                          <a:pt x="6302" y="1891"/>
                        </a:lnTo>
                        <a:lnTo>
                          <a:pt x="4412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62" name="Google Shape;862;p32"/>
              <p:cNvSpPr txBox="1"/>
              <p:nvPr/>
            </p:nvSpPr>
            <p:spPr>
              <a:xfrm>
                <a:off x="6744475" y="3603375"/>
                <a:ext cx="1527166" cy="26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Authentication module</a:t>
                </a:r>
                <a:endParaRPr sz="1700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sp>
        <p:nvSpPr>
          <p:cNvPr id="2" name="Google Shape;824;p32">
            <a:extLst>
              <a:ext uri="{FF2B5EF4-FFF2-40B4-BE49-F238E27FC236}">
                <a16:creationId xmlns:a16="http://schemas.microsoft.com/office/drawing/2014/main" id="{7051753D-EF73-90DE-766E-61DC98802A8F}"/>
              </a:ext>
            </a:extLst>
          </p:cNvPr>
          <p:cNvSpPr txBox="1">
            <a:spLocks/>
          </p:cNvSpPr>
          <p:nvPr/>
        </p:nvSpPr>
        <p:spPr>
          <a:xfrm>
            <a:off x="1199250" y="473688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r>
              <a:rPr lang="en-US" sz="2400" dirty="0"/>
              <a:t>Components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32"/>
          <p:cNvSpPr/>
          <p:nvPr/>
        </p:nvSpPr>
        <p:spPr>
          <a:xfrm>
            <a:off x="2985038" y="2754450"/>
            <a:ext cx="3172750" cy="668550"/>
          </a:xfrm>
          <a:custGeom>
            <a:avLst/>
            <a:gdLst/>
            <a:ahLst/>
            <a:cxnLst/>
            <a:rect l="l" t="t" r="r" b="b"/>
            <a:pathLst>
              <a:path w="126910" h="26742" extrusionOk="0">
                <a:moveTo>
                  <a:pt x="0" y="0"/>
                </a:moveTo>
                <a:lnTo>
                  <a:pt x="0" y="26742"/>
                </a:lnTo>
                <a:lnTo>
                  <a:pt x="126909" y="26742"/>
                </a:lnTo>
                <a:lnTo>
                  <a:pt x="126909" y="0"/>
                </a:lnTo>
                <a:close/>
              </a:path>
            </a:pathLst>
          </a:custGeom>
          <a:solidFill>
            <a:srgbClr val="EC3A3B"/>
          </a:solidFill>
          <a:ln>
            <a:noFill/>
          </a:ln>
        </p:spPr>
        <p:txBody>
          <a:bodyPr spcFirstLastPara="1" wrap="square" lIns="548625" tIns="91425" rIns="5486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FFFFFF"/>
                </a:solidFill>
              </a:rPr>
              <a:t>Handles payment transaction upon successful retrieval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822" name="Google Shape;822;p32"/>
          <p:cNvSpPr/>
          <p:nvPr/>
        </p:nvSpPr>
        <p:spPr>
          <a:xfrm>
            <a:off x="2985038" y="1415875"/>
            <a:ext cx="3172750" cy="668875"/>
          </a:xfrm>
          <a:custGeom>
            <a:avLst/>
            <a:gdLst/>
            <a:ahLst/>
            <a:cxnLst/>
            <a:rect l="l" t="t" r="r" b="b"/>
            <a:pathLst>
              <a:path w="126910" h="26755" extrusionOk="0">
                <a:moveTo>
                  <a:pt x="0" y="1"/>
                </a:moveTo>
                <a:lnTo>
                  <a:pt x="0" y="26754"/>
                </a:lnTo>
                <a:lnTo>
                  <a:pt x="126909" y="26754"/>
                </a:lnTo>
                <a:lnTo>
                  <a:pt x="126909" y="1"/>
                </a:ln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spcFirstLastPara="1" wrap="square" lIns="548625" tIns="91425" rIns="5486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Processes requests and interacts with the database</a:t>
            </a:r>
            <a:endParaRPr sz="1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3" name="Google Shape;823;p32"/>
          <p:cNvSpPr/>
          <p:nvPr/>
        </p:nvSpPr>
        <p:spPr>
          <a:xfrm>
            <a:off x="2986238" y="2085325"/>
            <a:ext cx="3172725" cy="668550"/>
          </a:xfrm>
          <a:custGeom>
            <a:avLst/>
            <a:gdLst/>
            <a:ahLst/>
            <a:cxnLst/>
            <a:rect l="l" t="t" r="r" b="b"/>
            <a:pathLst>
              <a:path w="126909" h="26742" extrusionOk="0">
                <a:moveTo>
                  <a:pt x="0" y="0"/>
                </a:moveTo>
                <a:lnTo>
                  <a:pt x="0" y="26741"/>
                </a:lnTo>
                <a:lnTo>
                  <a:pt x="126909" y="26741"/>
                </a:lnTo>
                <a:lnTo>
                  <a:pt x="126909" y="0"/>
                </a:lnTo>
                <a:close/>
              </a:path>
            </a:pathLst>
          </a:custGeom>
          <a:solidFill>
            <a:srgbClr val="4949E7"/>
          </a:solidFill>
          <a:ln>
            <a:noFill/>
          </a:ln>
        </p:spPr>
        <p:txBody>
          <a:bodyPr spcFirstLastPara="1" wrap="square" lIns="548625" tIns="91425" rIns="5486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Stores meta data of file items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824" name="Google Shape;824;p32"/>
          <p:cNvSpPr txBox="1">
            <a:spLocks noGrp="1"/>
          </p:cNvSpPr>
          <p:nvPr>
            <p:ph type="title"/>
          </p:nvPr>
        </p:nvSpPr>
        <p:spPr>
          <a:xfrm>
            <a:off x="709663" y="4538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Sequence Diagram</a:t>
            </a:r>
            <a:endParaRPr dirty="0"/>
          </a:p>
        </p:txBody>
      </p:sp>
      <p:grpSp>
        <p:nvGrpSpPr>
          <p:cNvPr id="825" name="Google Shape;825;p32"/>
          <p:cNvGrpSpPr/>
          <p:nvPr/>
        </p:nvGrpSpPr>
        <p:grpSpPr>
          <a:xfrm>
            <a:off x="1199250" y="1263775"/>
            <a:ext cx="2193313" cy="1019200"/>
            <a:chOff x="1199250" y="1263775"/>
            <a:chExt cx="2193313" cy="1019200"/>
          </a:xfrm>
        </p:grpSpPr>
        <p:sp>
          <p:nvSpPr>
            <p:cNvPr id="826" name="Google Shape;826;p32"/>
            <p:cNvSpPr/>
            <p:nvPr/>
          </p:nvSpPr>
          <p:spPr>
            <a:xfrm>
              <a:off x="2577838" y="1355175"/>
              <a:ext cx="814725" cy="814700"/>
            </a:xfrm>
            <a:custGeom>
              <a:avLst/>
              <a:gdLst/>
              <a:ahLst/>
              <a:cxnLst/>
              <a:rect l="l" t="t" r="r" b="b"/>
              <a:pathLst>
                <a:path w="32589" h="32588" extrusionOk="0">
                  <a:moveTo>
                    <a:pt x="16288" y="0"/>
                  </a:moveTo>
                  <a:cubicBezTo>
                    <a:pt x="7287" y="0"/>
                    <a:pt x="1" y="7299"/>
                    <a:pt x="1" y="16300"/>
                  </a:cubicBezTo>
                  <a:cubicBezTo>
                    <a:pt x="1" y="25289"/>
                    <a:pt x="7287" y="32587"/>
                    <a:pt x="16288" y="32587"/>
                  </a:cubicBezTo>
                  <a:cubicBezTo>
                    <a:pt x="25290" y="32587"/>
                    <a:pt x="32588" y="25289"/>
                    <a:pt x="32588" y="16300"/>
                  </a:cubicBezTo>
                  <a:cubicBezTo>
                    <a:pt x="32588" y="7299"/>
                    <a:pt x="25290" y="0"/>
                    <a:pt x="16288" y="0"/>
                  </a:cubicBezTo>
                  <a:close/>
                </a:path>
              </a:pathLst>
            </a:custGeom>
            <a:solidFill>
              <a:srgbClr val="0C8A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7" name="Google Shape;827;p32"/>
            <p:cNvGrpSpPr/>
            <p:nvPr/>
          </p:nvGrpSpPr>
          <p:grpSpPr>
            <a:xfrm>
              <a:off x="1199250" y="1263775"/>
              <a:ext cx="1916488" cy="1019200"/>
              <a:chOff x="1199250" y="1263775"/>
              <a:chExt cx="1916488" cy="1019200"/>
            </a:xfrm>
          </p:grpSpPr>
          <p:grpSp>
            <p:nvGrpSpPr>
              <p:cNvPr id="828" name="Google Shape;828;p32"/>
              <p:cNvGrpSpPr/>
              <p:nvPr/>
            </p:nvGrpSpPr>
            <p:grpSpPr>
              <a:xfrm>
                <a:off x="2475738" y="1263775"/>
                <a:ext cx="640000" cy="1019200"/>
                <a:chOff x="2475738" y="1263775"/>
                <a:chExt cx="640000" cy="1019200"/>
              </a:xfrm>
            </p:grpSpPr>
            <p:sp>
              <p:nvSpPr>
                <p:cNvPr id="829" name="Google Shape;829;p32"/>
                <p:cNvSpPr/>
                <p:nvPr/>
              </p:nvSpPr>
              <p:spPr>
                <a:xfrm>
                  <a:off x="2475738" y="1263775"/>
                  <a:ext cx="640000" cy="101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00" h="40768" extrusionOk="0">
                      <a:moveTo>
                        <a:pt x="20384" y="1"/>
                      </a:moveTo>
                      <a:cubicBezTo>
                        <a:pt x="9133" y="1"/>
                        <a:pt x="1" y="9121"/>
                        <a:pt x="1" y="20384"/>
                      </a:cubicBezTo>
                      <a:cubicBezTo>
                        <a:pt x="1" y="31636"/>
                        <a:pt x="9133" y="40768"/>
                        <a:pt x="20384" y="40768"/>
                      </a:cubicBezTo>
                      <a:lnTo>
                        <a:pt x="20384" y="25599"/>
                      </a:lnTo>
                      <a:lnTo>
                        <a:pt x="25599" y="20384"/>
                      </a:lnTo>
                      <a:lnTo>
                        <a:pt x="20384" y="15169"/>
                      </a:lnTo>
                      <a:lnTo>
                        <a:pt x="20384" y="1"/>
                      </a:ln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30" name="Google Shape;830;p32"/>
                <p:cNvGrpSpPr/>
                <p:nvPr/>
              </p:nvGrpSpPr>
              <p:grpSpPr>
                <a:xfrm>
                  <a:off x="2582330" y="1586243"/>
                  <a:ext cx="353757" cy="352565"/>
                  <a:chOff x="-26980600" y="3175500"/>
                  <a:chExt cx="296950" cy="295950"/>
                </a:xfrm>
              </p:grpSpPr>
              <p:sp>
                <p:nvSpPr>
                  <p:cNvPr id="831" name="Google Shape;831;p32"/>
                  <p:cNvSpPr/>
                  <p:nvPr/>
                </p:nvSpPr>
                <p:spPr>
                  <a:xfrm>
                    <a:off x="-26798650" y="3175500"/>
                    <a:ext cx="115000" cy="114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00" h="4561" extrusionOk="0">
                        <a:moveTo>
                          <a:pt x="1115" y="0"/>
                        </a:moveTo>
                        <a:cubicBezTo>
                          <a:pt x="851" y="0"/>
                          <a:pt x="583" y="102"/>
                          <a:pt x="378" y="307"/>
                        </a:cubicBezTo>
                        <a:cubicBezTo>
                          <a:pt x="0" y="685"/>
                          <a:pt x="0" y="1378"/>
                          <a:pt x="378" y="1756"/>
                        </a:cubicBezTo>
                        <a:lnTo>
                          <a:pt x="2773" y="4245"/>
                        </a:lnTo>
                        <a:cubicBezTo>
                          <a:pt x="2962" y="4434"/>
                          <a:pt x="3245" y="4560"/>
                          <a:pt x="3529" y="4560"/>
                        </a:cubicBezTo>
                        <a:cubicBezTo>
                          <a:pt x="3812" y="4560"/>
                          <a:pt x="4064" y="4434"/>
                          <a:pt x="4285" y="4245"/>
                        </a:cubicBezTo>
                        <a:cubicBezTo>
                          <a:pt x="4474" y="4056"/>
                          <a:pt x="4600" y="3773"/>
                          <a:pt x="4600" y="3489"/>
                        </a:cubicBezTo>
                        <a:cubicBezTo>
                          <a:pt x="4600" y="3206"/>
                          <a:pt x="4474" y="2954"/>
                          <a:pt x="4285" y="2733"/>
                        </a:cubicBezTo>
                        <a:lnTo>
                          <a:pt x="1828" y="307"/>
                        </a:lnTo>
                        <a:cubicBezTo>
                          <a:pt x="1639" y="102"/>
                          <a:pt x="1379" y="0"/>
                          <a:pt x="1115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2" name="Google Shape;832;p32"/>
                  <p:cNvSpPr/>
                  <p:nvPr/>
                </p:nvSpPr>
                <p:spPr>
                  <a:xfrm>
                    <a:off x="-26980600" y="3325725"/>
                    <a:ext cx="168575" cy="145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43" h="5829" extrusionOk="0">
                        <a:moveTo>
                          <a:pt x="3797" y="2167"/>
                        </a:moveTo>
                        <a:cubicBezTo>
                          <a:pt x="3884" y="2167"/>
                          <a:pt x="3970" y="2190"/>
                          <a:pt x="4033" y="2237"/>
                        </a:cubicBezTo>
                        <a:cubicBezTo>
                          <a:pt x="4159" y="2363"/>
                          <a:pt x="4159" y="2616"/>
                          <a:pt x="4033" y="2710"/>
                        </a:cubicBezTo>
                        <a:cubicBezTo>
                          <a:pt x="3970" y="2773"/>
                          <a:pt x="3884" y="2805"/>
                          <a:pt x="3797" y="2805"/>
                        </a:cubicBezTo>
                        <a:cubicBezTo>
                          <a:pt x="3710" y="2805"/>
                          <a:pt x="3624" y="2773"/>
                          <a:pt x="3561" y="2710"/>
                        </a:cubicBezTo>
                        <a:cubicBezTo>
                          <a:pt x="3435" y="2616"/>
                          <a:pt x="3435" y="2363"/>
                          <a:pt x="3561" y="2237"/>
                        </a:cubicBezTo>
                        <a:cubicBezTo>
                          <a:pt x="3624" y="2190"/>
                          <a:pt x="3710" y="2167"/>
                          <a:pt x="3797" y="2167"/>
                        </a:cubicBezTo>
                        <a:close/>
                        <a:moveTo>
                          <a:pt x="2336" y="2639"/>
                        </a:moveTo>
                        <a:cubicBezTo>
                          <a:pt x="2426" y="2639"/>
                          <a:pt x="2521" y="2663"/>
                          <a:pt x="2584" y="2710"/>
                        </a:cubicBezTo>
                        <a:cubicBezTo>
                          <a:pt x="2679" y="2836"/>
                          <a:pt x="2679" y="3057"/>
                          <a:pt x="2584" y="3183"/>
                        </a:cubicBezTo>
                        <a:cubicBezTo>
                          <a:pt x="2521" y="3246"/>
                          <a:pt x="2426" y="3277"/>
                          <a:pt x="2336" y="3277"/>
                        </a:cubicBezTo>
                        <a:cubicBezTo>
                          <a:pt x="2245" y="3277"/>
                          <a:pt x="2159" y="3246"/>
                          <a:pt x="2111" y="3183"/>
                        </a:cubicBezTo>
                        <a:cubicBezTo>
                          <a:pt x="1985" y="3057"/>
                          <a:pt x="1985" y="2868"/>
                          <a:pt x="2111" y="2710"/>
                        </a:cubicBezTo>
                        <a:cubicBezTo>
                          <a:pt x="2159" y="2663"/>
                          <a:pt x="2245" y="2639"/>
                          <a:pt x="2336" y="2639"/>
                        </a:cubicBezTo>
                        <a:close/>
                        <a:moveTo>
                          <a:pt x="2931" y="1"/>
                        </a:moveTo>
                        <a:lnTo>
                          <a:pt x="599" y="2332"/>
                        </a:lnTo>
                        <a:cubicBezTo>
                          <a:pt x="221" y="2710"/>
                          <a:pt x="1" y="3214"/>
                          <a:pt x="1" y="3781"/>
                        </a:cubicBezTo>
                        <a:cubicBezTo>
                          <a:pt x="1" y="4317"/>
                          <a:pt x="221" y="4852"/>
                          <a:pt x="599" y="5230"/>
                        </a:cubicBezTo>
                        <a:cubicBezTo>
                          <a:pt x="1009" y="5608"/>
                          <a:pt x="1513" y="5829"/>
                          <a:pt x="2048" y="5829"/>
                        </a:cubicBezTo>
                        <a:cubicBezTo>
                          <a:pt x="2616" y="5829"/>
                          <a:pt x="3120" y="5640"/>
                          <a:pt x="3529" y="5230"/>
                        </a:cubicBezTo>
                        <a:lnTo>
                          <a:pt x="6743" y="2048"/>
                        </a:lnTo>
                        <a:cubicBezTo>
                          <a:pt x="6743" y="2017"/>
                          <a:pt x="6711" y="1954"/>
                          <a:pt x="6711" y="1922"/>
                        </a:cubicBezTo>
                        <a:cubicBezTo>
                          <a:pt x="6396" y="1418"/>
                          <a:pt x="5829" y="1103"/>
                          <a:pt x="5136" y="1103"/>
                        </a:cubicBezTo>
                        <a:lnTo>
                          <a:pt x="5104" y="1103"/>
                        </a:lnTo>
                        <a:cubicBezTo>
                          <a:pt x="5075" y="1104"/>
                          <a:pt x="5045" y="1105"/>
                          <a:pt x="5016" y="1105"/>
                        </a:cubicBezTo>
                        <a:cubicBezTo>
                          <a:pt x="4168" y="1105"/>
                          <a:pt x="3387" y="670"/>
                          <a:pt x="2931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3" name="Google Shape;833;p32"/>
                  <p:cNvSpPr/>
                  <p:nvPr/>
                </p:nvSpPr>
                <p:spPr>
                  <a:xfrm>
                    <a:off x="-26893950" y="3226500"/>
                    <a:ext cx="159125" cy="13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65" h="5514" extrusionOk="0">
                        <a:moveTo>
                          <a:pt x="3403" y="0"/>
                        </a:moveTo>
                        <a:lnTo>
                          <a:pt x="2678" y="693"/>
                        </a:lnTo>
                        <a:lnTo>
                          <a:pt x="2300" y="1103"/>
                        </a:lnTo>
                        <a:lnTo>
                          <a:pt x="3056" y="1859"/>
                        </a:lnTo>
                        <a:cubicBezTo>
                          <a:pt x="3151" y="1953"/>
                          <a:pt x="3151" y="2205"/>
                          <a:pt x="3056" y="2331"/>
                        </a:cubicBezTo>
                        <a:cubicBezTo>
                          <a:pt x="2962" y="2394"/>
                          <a:pt x="2899" y="2426"/>
                          <a:pt x="2804" y="2426"/>
                        </a:cubicBezTo>
                        <a:cubicBezTo>
                          <a:pt x="2741" y="2426"/>
                          <a:pt x="2615" y="2394"/>
                          <a:pt x="2584" y="2331"/>
                        </a:cubicBezTo>
                        <a:lnTo>
                          <a:pt x="1827" y="1575"/>
                        </a:lnTo>
                        <a:lnTo>
                          <a:pt x="1355" y="2048"/>
                        </a:lnTo>
                        <a:lnTo>
                          <a:pt x="2111" y="2804"/>
                        </a:lnTo>
                        <a:cubicBezTo>
                          <a:pt x="2205" y="2898"/>
                          <a:pt x="2205" y="3150"/>
                          <a:pt x="2111" y="3277"/>
                        </a:cubicBezTo>
                        <a:cubicBezTo>
                          <a:pt x="2016" y="3340"/>
                          <a:pt x="1953" y="3371"/>
                          <a:pt x="1859" y="3371"/>
                        </a:cubicBezTo>
                        <a:cubicBezTo>
                          <a:pt x="1796" y="3371"/>
                          <a:pt x="1670" y="3340"/>
                          <a:pt x="1638" y="3277"/>
                        </a:cubicBezTo>
                        <a:lnTo>
                          <a:pt x="882" y="2520"/>
                        </a:lnTo>
                        <a:lnTo>
                          <a:pt x="0" y="3371"/>
                        </a:lnTo>
                        <a:cubicBezTo>
                          <a:pt x="0" y="3403"/>
                          <a:pt x="63" y="3466"/>
                          <a:pt x="63" y="3497"/>
                        </a:cubicBezTo>
                        <a:cubicBezTo>
                          <a:pt x="364" y="4068"/>
                          <a:pt x="894" y="4381"/>
                          <a:pt x="1490" y="4381"/>
                        </a:cubicBezTo>
                        <a:cubicBezTo>
                          <a:pt x="1518" y="4381"/>
                          <a:pt x="1547" y="4381"/>
                          <a:pt x="1575" y="4379"/>
                        </a:cubicBezTo>
                        <a:cubicBezTo>
                          <a:pt x="1890" y="4379"/>
                          <a:pt x="2174" y="4411"/>
                          <a:pt x="2458" y="4474"/>
                        </a:cubicBezTo>
                        <a:cubicBezTo>
                          <a:pt x="2993" y="4631"/>
                          <a:pt x="3529" y="5009"/>
                          <a:pt x="3781" y="5513"/>
                        </a:cubicBezTo>
                        <a:lnTo>
                          <a:pt x="6364" y="2961"/>
                        </a:lnTo>
                        <a:lnTo>
                          <a:pt x="340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34" name="Google Shape;834;p32"/>
              <p:cNvSpPr txBox="1"/>
              <p:nvPr/>
            </p:nvSpPr>
            <p:spPr>
              <a:xfrm>
                <a:off x="1199250" y="1641525"/>
                <a:ext cx="1200300" cy="26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chemeClr val="accent1"/>
                    </a:solidFill>
                    <a:latin typeface="Fira Sans Extra Condensed Medium"/>
                    <a:sym typeface="Fira Sans Extra Condensed Medium"/>
                  </a:rPr>
                  <a:t>Server</a:t>
                </a:r>
                <a:endParaRPr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835" name="Google Shape;835;p32"/>
          <p:cNvGrpSpPr/>
          <p:nvPr/>
        </p:nvGrpSpPr>
        <p:grpSpPr>
          <a:xfrm>
            <a:off x="630621" y="2602350"/>
            <a:ext cx="2761942" cy="1019200"/>
            <a:chOff x="630621" y="2602350"/>
            <a:chExt cx="2761942" cy="1019200"/>
          </a:xfrm>
        </p:grpSpPr>
        <p:sp>
          <p:nvSpPr>
            <p:cNvPr id="836" name="Google Shape;836;p32"/>
            <p:cNvSpPr/>
            <p:nvPr/>
          </p:nvSpPr>
          <p:spPr>
            <a:xfrm>
              <a:off x="2577838" y="2693725"/>
              <a:ext cx="814725" cy="814700"/>
            </a:xfrm>
            <a:custGeom>
              <a:avLst/>
              <a:gdLst/>
              <a:ahLst/>
              <a:cxnLst/>
              <a:rect l="l" t="t" r="r" b="b"/>
              <a:pathLst>
                <a:path w="32589" h="32588" extrusionOk="0">
                  <a:moveTo>
                    <a:pt x="16288" y="0"/>
                  </a:moveTo>
                  <a:cubicBezTo>
                    <a:pt x="7287" y="0"/>
                    <a:pt x="1" y="7299"/>
                    <a:pt x="1" y="16288"/>
                  </a:cubicBezTo>
                  <a:cubicBezTo>
                    <a:pt x="1" y="25289"/>
                    <a:pt x="7287" y="32588"/>
                    <a:pt x="16288" y="32588"/>
                  </a:cubicBezTo>
                  <a:cubicBezTo>
                    <a:pt x="25290" y="32588"/>
                    <a:pt x="32588" y="25289"/>
                    <a:pt x="32588" y="16288"/>
                  </a:cubicBezTo>
                  <a:cubicBezTo>
                    <a:pt x="32588" y="7299"/>
                    <a:pt x="25290" y="0"/>
                    <a:pt x="16288" y="0"/>
                  </a:cubicBezTo>
                  <a:close/>
                </a:path>
              </a:pathLst>
            </a:custGeom>
            <a:solidFill>
              <a:srgbClr val="C110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7" name="Google Shape;837;p32"/>
            <p:cNvGrpSpPr/>
            <p:nvPr/>
          </p:nvGrpSpPr>
          <p:grpSpPr>
            <a:xfrm>
              <a:off x="630621" y="2602350"/>
              <a:ext cx="2485117" cy="1019200"/>
              <a:chOff x="630621" y="2602350"/>
              <a:chExt cx="2485117" cy="1019200"/>
            </a:xfrm>
          </p:grpSpPr>
          <p:grpSp>
            <p:nvGrpSpPr>
              <p:cNvPr id="838" name="Google Shape;838;p32"/>
              <p:cNvGrpSpPr/>
              <p:nvPr/>
            </p:nvGrpSpPr>
            <p:grpSpPr>
              <a:xfrm>
                <a:off x="2475738" y="2602350"/>
                <a:ext cx="640000" cy="1019200"/>
                <a:chOff x="2475738" y="2602350"/>
                <a:chExt cx="640000" cy="1019200"/>
              </a:xfrm>
            </p:grpSpPr>
            <p:sp>
              <p:nvSpPr>
                <p:cNvPr id="839" name="Google Shape;839;p32"/>
                <p:cNvSpPr/>
                <p:nvPr/>
              </p:nvSpPr>
              <p:spPr>
                <a:xfrm>
                  <a:off x="2475738" y="2602350"/>
                  <a:ext cx="640000" cy="101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00" h="40768" extrusionOk="0">
                      <a:moveTo>
                        <a:pt x="20384" y="0"/>
                      </a:moveTo>
                      <a:cubicBezTo>
                        <a:pt x="9133" y="0"/>
                        <a:pt x="1" y="9120"/>
                        <a:pt x="1" y="20384"/>
                      </a:cubicBezTo>
                      <a:cubicBezTo>
                        <a:pt x="1" y="31635"/>
                        <a:pt x="9133" y="40767"/>
                        <a:pt x="20384" y="40767"/>
                      </a:cubicBezTo>
                      <a:lnTo>
                        <a:pt x="20384" y="25599"/>
                      </a:lnTo>
                      <a:lnTo>
                        <a:pt x="25599" y="20384"/>
                      </a:lnTo>
                      <a:lnTo>
                        <a:pt x="20384" y="15169"/>
                      </a:lnTo>
                      <a:lnTo>
                        <a:pt x="20384" y="0"/>
                      </a:ln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40" name="Google Shape;840;p32"/>
                <p:cNvGrpSpPr/>
                <p:nvPr/>
              </p:nvGrpSpPr>
              <p:grpSpPr>
                <a:xfrm>
                  <a:off x="2581843" y="2933655"/>
                  <a:ext cx="354710" cy="356586"/>
                  <a:chOff x="-27351575" y="3915650"/>
                  <a:chExt cx="297750" cy="299325"/>
                </a:xfrm>
              </p:grpSpPr>
              <p:sp>
                <p:nvSpPr>
                  <p:cNvPr id="841" name="Google Shape;841;p32"/>
                  <p:cNvSpPr/>
                  <p:nvPr/>
                </p:nvSpPr>
                <p:spPr>
                  <a:xfrm>
                    <a:off x="-27351575" y="4059000"/>
                    <a:ext cx="153625" cy="155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45" h="6239" extrusionOk="0">
                        <a:moveTo>
                          <a:pt x="3183" y="1"/>
                        </a:moveTo>
                        <a:lnTo>
                          <a:pt x="2490" y="725"/>
                        </a:lnTo>
                        <a:cubicBezTo>
                          <a:pt x="2206" y="1009"/>
                          <a:pt x="1986" y="1387"/>
                          <a:pt x="1860" y="1828"/>
                        </a:cubicBezTo>
                        <a:cubicBezTo>
                          <a:pt x="1608" y="2742"/>
                          <a:pt x="1229" y="3435"/>
                          <a:pt x="725" y="4002"/>
                        </a:cubicBezTo>
                        <a:lnTo>
                          <a:pt x="316" y="4411"/>
                        </a:lnTo>
                        <a:cubicBezTo>
                          <a:pt x="127" y="4632"/>
                          <a:pt x="1" y="4884"/>
                          <a:pt x="1" y="5167"/>
                        </a:cubicBezTo>
                        <a:cubicBezTo>
                          <a:pt x="1" y="5451"/>
                          <a:pt x="127" y="5734"/>
                          <a:pt x="316" y="5923"/>
                        </a:cubicBezTo>
                        <a:cubicBezTo>
                          <a:pt x="505" y="6113"/>
                          <a:pt x="788" y="6239"/>
                          <a:pt x="1072" y="6239"/>
                        </a:cubicBezTo>
                        <a:cubicBezTo>
                          <a:pt x="1355" y="6113"/>
                          <a:pt x="1608" y="5986"/>
                          <a:pt x="1765" y="5797"/>
                        </a:cubicBezTo>
                        <a:lnTo>
                          <a:pt x="2206" y="5419"/>
                        </a:lnTo>
                        <a:cubicBezTo>
                          <a:pt x="2710" y="4884"/>
                          <a:pt x="3435" y="4506"/>
                          <a:pt x="4380" y="4254"/>
                        </a:cubicBezTo>
                        <a:cubicBezTo>
                          <a:pt x="4664" y="4191"/>
                          <a:pt x="4916" y="4033"/>
                          <a:pt x="5168" y="3876"/>
                        </a:cubicBezTo>
                        <a:lnTo>
                          <a:pt x="4664" y="3372"/>
                        </a:lnTo>
                        <a:cubicBezTo>
                          <a:pt x="4537" y="3246"/>
                          <a:pt x="4537" y="2994"/>
                          <a:pt x="4664" y="2899"/>
                        </a:cubicBezTo>
                        <a:cubicBezTo>
                          <a:pt x="4711" y="2836"/>
                          <a:pt x="4797" y="2805"/>
                          <a:pt x="4888" y="2805"/>
                        </a:cubicBezTo>
                        <a:cubicBezTo>
                          <a:pt x="4979" y="2805"/>
                          <a:pt x="5073" y="2836"/>
                          <a:pt x="5136" y="2899"/>
                        </a:cubicBezTo>
                        <a:lnTo>
                          <a:pt x="5672" y="3435"/>
                        </a:lnTo>
                        <a:lnTo>
                          <a:pt x="6144" y="2962"/>
                        </a:lnTo>
                        <a:lnTo>
                          <a:pt x="3183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2" name="Google Shape;842;p32"/>
                  <p:cNvSpPr/>
                  <p:nvPr/>
                </p:nvSpPr>
                <p:spPr>
                  <a:xfrm>
                    <a:off x="-27257050" y="3915650"/>
                    <a:ext cx="203225" cy="202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29" h="8098" extrusionOk="0">
                        <a:moveTo>
                          <a:pt x="1891" y="2364"/>
                        </a:moveTo>
                        <a:cubicBezTo>
                          <a:pt x="1985" y="2364"/>
                          <a:pt x="2048" y="2395"/>
                          <a:pt x="2143" y="2490"/>
                        </a:cubicBezTo>
                        <a:lnTo>
                          <a:pt x="5545" y="5892"/>
                        </a:lnTo>
                        <a:cubicBezTo>
                          <a:pt x="5671" y="6018"/>
                          <a:pt x="5671" y="6239"/>
                          <a:pt x="5545" y="6365"/>
                        </a:cubicBezTo>
                        <a:cubicBezTo>
                          <a:pt x="5498" y="6428"/>
                          <a:pt x="5411" y="6459"/>
                          <a:pt x="5321" y="6459"/>
                        </a:cubicBezTo>
                        <a:cubicBezTo>
                          <a:pt x="5230" y="6459"/>
                          <a:pt x="5136" y="6428"/>
                          <a:pt x="5073" y="6365"/>
                        </a:cubicBezTo>
                        <a:lnTo>
                          <a:pt x="1670" y="2962"/>
                        </a:lnTo>
                        <a:cubicBezTo>
                          <a:pt x="1544" y="2836"/>
                          <a:pt x="1544" y="2647"/>
                          <a:pt x="1670" y="2490"/>
                        </a:cubicBezTo>
                        <a:cubicBezTo>
                          <a:pt x="1733" y="2395"/>
                          <a:pt x="1828" y="2364"/>
                          <a:pt x="1891" y="2364"/>
                        </a:cubicBezTo>
                        <a:close/>
                        <a:moveTo>
                          <a:pt x="6742" y="1"/>
                        </a:moveTo>
                        <a:cubicBezTo>
                          <a:pt x="6333" y="1"/>
                          <a:pt x="6018" y="158"/>
                          <a:pt x="5766" y="379"/>
                        </a:cubicBezTo>
                        <a:lnTo>
                          <a:pt x="4128" y="2017"/>
                        </a:lnTo>
                        <a:cubicBezTo>
                          <a:pt x="3938" y="2206"/>
                          <a:pt x="3679" y="2301"/>
                          <a:pt x="3415" y="2301"/>
                        </a:cubicBezTo>
                        <a:cubicBezTo>
                          <a:pt x="3151" y="2301"/>
                          <a:pt x="2883" y="2206"/>
                          <a:pt x="2678" y="2017"/>
                        </a:cubicBezTo>
                        <a:cubicBezTo>
                          <a:pt x="2489" y="1812"/>
                          <a:pt x="2229" y="1710"/>
                          <a:pt x="1965" y="1710"/>
                        </a:cubicBezTo>
                        <a:cubicBezTo>
                          <a:pt x="1702" y="1710"/>
                          <a:pt x="1434" y="1812"/>
                          <a:pt x="1229" y="2017"/>
                        </a:cubicBezTo>
                        <a:cubicBezTo>
                          <a:pt x="851" y="2395"/>
                          <a:pt x="851" y="3057"/>
                          <a:pt x="1229" y="3466"/>
                        </a:cubicBezTo>
                        <a:lnTo>
                          <a:pt x="1481" y="3687"/>
                        </a:lnTo>
                        <a:lnTo>
                          <a:pt x="0" y="5167"/>
                        </a:lnTo>
                        <a:lnTo>
                          <a:pt x="2962" y="8097"/>
                        </a:lnTo>
                        <a:lnTo>
                          <a:pt x="3403" y="7625"/>
                        </a:lnTo>
                        <a:lnTo>
                          <a:pt x="2836" y="7089"/>
                        </a:lnTo>
                        <a:cubicBezTo>
                          <a:pt x="2710" y="6963"/>
                          <a:pt x="2710" y="6743"/>
                          <a:pt x="2836" y="6617"/>
                        </a:cubicBezTo>
                        <a:cubicBezTo>
                          <a:pt x="2899" y="6554"/>
                          <a:pt x="2985" y="6522"/>
                          <a:pt x="3072" y="6522"/>
                        </a:cubicBezTo>
                        <a:cubicBezTo>
                          <a:pt x="3159" y="6522"/>
                          <a:pt x="3245" y="6554"/>
                          <a:pt x="3308" y="6617"/>
                        </a:cubicBezTo>
                        <a:lnTo>
                          <a:pt x="3875" y="7152"/>
                        </a:lnTo>
                        <a:lnTo>
                          <a:pt x="4380" y="6648"/>
                        </a:lnTo>
                        <a:lnTo>
                          <a:pt x="4600" y="6900"/>
                        </a:lnTo>
                        <a:cubicBezTo>
                          <a:pt x="4821" y="7089"/>
                          <a:pt x="5073" y="7215"/>
                          <a:pt x="5356" y="7215"/>
                        </a:cubicBezTo>
                        <a:cubicBezTo>
                          <a:pt x="5640" y="7215"/>
                          <a:pt x="5923" y="7089"/>
                          <a:pt x="6112" y="6900"/>
                        </a:cubicBezTo>
                        <a:cubicBezTo>
                          <a:pt x="6490" y="6491"/>
                          <a:pt x="6490" y="5829"/>
                          <a:pt x="6112" y="5420"/>
                        </a:cubicBezTo>
                        <a:cubicBezTo>
                          <a:pt x="5703" y="5041"/>
                          <a:pt x="5703" y="4380"/>
                          <a:pt x="6112" y="3970"/>
                        </a:cubicBezTo>
                        <a:lnTo>
                          <a:pt x="7719" y="2364"/>
                        </a:lnTo>
                        <a:cubicBezTo>
                          <a:pt x="8003" y="2080"/>
                          <a:pt x="8129" y="1733"/>
                          <a:pt x="8129" y="1387"/>
                        </a:cubicBezTo>
                        <a:cubicBezTo>
                          <a:pt x="8129" y="1009"/>
                          <a:pt x="7971" y="662"/>
                          <a:pt x="7719" y="379"/>
                        </a:cubicBezTo>
                        <a:cubicBezTo>
                          <a:pt x="7436" y="127"/>
                          <a:pt x="7120" y="1"/>
                          <a:pt x="6742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3" name="Google Shape;843;p32"/>
              <p:cNvSpPr txBox="1"/>
              <p:nvPr/>
            </p:nvSpPr>
            <p:spPr>
              <a:xfrm>
                <a:off x="630621" y="2980100"/>
                <a:ext cx="1768929" cy="26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chemeClr val="accent6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Payment Gateway</a:t>
                </a:r>
                <a:endParaRPr sz="1700" dirty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844" name="Google Shape;844;p32"/>
          <p:cNvGrpSpPr/>
          <p:nvPr/>
        </p:nvGrpSpPr>
        <p:grpSpPr>
          <a:xfrm>
            <a:off x="5751463" y="1887075"/>
            <a:ext cx="2193313" cy="1019200"/>
            <a:chOff x="5751463" y="1887075"/>
            <a:chExt cx="2193313" cy="1019200"/>
          </a:xfrm>
        </p:grpSpPr>
        <p:sp>
          <p:nvSpPr>
            <p:cNvPr id="845" name="Google Shape;845;p32"/>
            <p:cNvSpPr/>
            <p:nvPr/>
          </p:nvSpPr>
          <p:spPr>
            <a:xfrm>
              <a:off x="5751463" y="2000175"/>
              <a:ext cx="814700" cy="814725"/>
            </a:xfrm>
            <a:custGeom>
              <a:avLst/>
              <a:gdLst/>
              <a:ahLst/>
              <a:cxnLst/>
              <a:rect l="l" t="t" r="r" b="b"/>
              <a:pathLst>
                <a:path w="32588" h="32589" extrusionOk="0">
                  <a:moveTo>
                    <a:pt x="16300" y="1"/>
                  </a:moveTo>
                  <a:cubicBezTo>
                    <a:pt x="7299" y="1"/>
                    <a:pt x="0" y="7287"/>
                    <a:pt x="0" y="16289"/>
                  </a:cubicBezTo>
                  <a:cubicBezTo>
                    <a:pt x="0" y="25290"/>
                    <a:pt x="7299" y="32588"/>
                    <a:pt x="16300" y="32588"/>
                  </a:cubicBezTo>
                  <a:cubicBezTo>
                    <a:pt x="25301" y="32588"/>
                    <a:pt x="32588" y="25290"/>
                    <a:pt x="32588" y="16289"/>
                  </a:cubicBezTo>
                  <a:cubicBezTo>
                    <a:pt x="32588" y="7287"/>
                    <a:pt x="25301" y="1"/>
                    <a:pt x="16300" y="1"/>
                  </a:cubicBezTo>
                  <a:close/>
                </a:path>
              </a:pathLst>
            </a:custGeom>
            <a:solidFill>
              <a:srgbClr val="191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6" name="Google Shape;846;p32"/>
            <p:cNvGrpSpPr/>
            <p:nvPr/>
          </p:nvGrpSpPr>
          <p:grpSpPr>
            <a:xfrm>
              <a:off x="6028263" y="1887075"/>
              <a:ext cx="1916513" cy="1019200"/>
              <a:chOff x="6028263" y="1887075"/>
              <a:chExt cx="1916513" cy="1019200"/>
            </a:xfrm>
          </p:grpSpPr>
          <p:grpSp>
            <p:nvGrpSpPr>
              <p:cNvPr id="847" name="Google Shape;847;p32"/>
              <p:cNvGrpSpPr/>
              <p:nvPr/>
            </p:nvGrpSpPr>
            <p:grpSpPr>
              <a:xfrm>
                <a:off x="6028263" y="1887075"/>
                <a:ext cx="640000" cy="1019200"/>
                <a:chOff x="6028263" y="1887075"/>
                <a:chExt cx="640000" cy="1019200"/>
              </a:xfrm>
            </p:grpSpPr>
            <p:sp>
              <p:nvSpPr>
                <p:cNvPr id="848" name="Google Shape;848;p32"/>
                <p:cNvSpPr/>
                <p:nvPr/>
              </p:nvSpPr>
              <p:spPr>
                <a:xfrm>
                  <a:off x="6028263" y="1887075"/>
                  <a:ext cx="640000" cy="101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00" h="40768" extrusionOk="0">
                      <a:moveTo>
                        <a:pt x="5216" y="0"/>
                      </a:moveTo>
                      <a:lnTo>
                        <a:pt x="5216" y="15169"/>
                      </a:lnTo>
                      <a:lnTo>
                        <a:pt x="1" y="20384"/>
                      </a:lnTo>
                      <a:lnTo>
                        <a:pt x="5216" y="25599"/>
                      </a:lnTo>
                      <a:lnTo>
                        <a:pt x="5216" y="40767"/>
                      </a:lnTo>
                      <a:cubicBezTo>
                        <a:pt x="16467" y="40767"/>
                        <a:pt x="25599" y="31635"/>
                        <a:pt x="25599" y="20384"/>
                      </a:cubicBezTo>
                      <a:cubicBezTo>
                        <a:pt x="25599" y="9121"/>
                        <a:pt x="16467" y="0"/>
                        <a:pt x="5216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49" name="Google Shape;849;p32"/>
                <p:cNvGrpSpPr/>
                <p:nvPr/>
              </p:nvGrpSpPr>
              <p:grpSpPr>
                <a:xfrm>
                  <a:off x="6208674" y="2243301"/>
                  <a:ext cx="357509" cy="352595"/>
                  <a:chOff x="-25834600" y="3915850"/>
                  <a:chExt cx="300100" cy="295975"/>
                </a:xfrm>
              </p:grpSpPr>
              <p:sp>
                <p:nvSpPr>
                  <p:cNvPr id="850" name="Google Shape;850;p32"/>
                  <p:cNvSpPr/>
                  <p:nvPr/>
                </p:nvSpPr>
                <p:spPr>
                  <a:xfrm>
                    <a:off x="-25677875" y="3915850"/>
                    <a:ext cx="143375" cy="137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35" h="5507" extrusionOk="0">
                        <a:moveTo>
                          <a:pt x="1123" y="1"/>
                        </a:moveTo>
                        <a:cubicBezTo>
                          <a:pt x="859" y="1"/>
                          <a:pt x="599" y="103"/>
                          <a:pt x="410" y="308"/>
                        </a:cubicBezTo>
                        <a:cubicBezTo>
                          <a:pt x="1" y="686"/>
                          <a:pt x="1" y="1379"/>
                          <a:pt x="410" y="1757"/>
                        </a:cubicBezTo>
                        <a:lnTo>
                          <a:pt x="3813" y="5191"/>
                        </a:lnTo>
                        <a:cubicBezTo>
                          <a:pt x="4033" y="5380"/>
                          <a:pt x="4285" y="5506"/>
                          <a:pt x="4569" y="5506"/>
                        </a:cubicBezTo>
                        <a:cubicBezTo>
                          <a:pt x="4853" y="5506"/>
                          <a:pt x="5136" y="5380"/>
                          <a:pt x="5325" y="5191"/>
                        </a:cubicBezTo>
                        <a:cubicBezTo>
                          <a:pt x="5735" y="4781"/>
                          <a:pt x="5735" y="4120"/>
                          <a:pt x="5325" y="3742"/>
                        </a:cubicBezTo>
                        <a:lnTo>
                          <a:pt x="1860" y="308"/>
                        </a:lnTo>
                        <a:cubicBezTo>
                          <a:pt x="1655" y="103"/>
                          <a:pt x="1387" y="1"/>
                          <a:pt x="1123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1" name="Google Shape;851;p32"/>
                  <p:cNvSpPr/>
                  <p:nvPr/>
                </p:nvSpPr>
                <p:spPr>
                  <a:xfrm>
                    <a:off x="-25834600" y="4167700"/>
                    <a:ext cx="43350" cy="44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4" h="1765" extrusionOk="0">
                        <a:moveTo>
                          <a:pt x="756" y="0"/>
                        </a:moveTo>
                        <a:lnTo>
                          <a:pt x="221" y="630"/>
                        </a:lnTo>
                        <a:cubicBezTo>
                          <a:pt x="95" y="756"/>
                          <a:pt x="0" y="945"/>
                          <a:pt x="0" y="1103"/>
                        </a:cubicBezTo>
                        <a:cubicBezTo>
                          <a:pt x="0" y="1292"/>
                          <a:pt x="95" y="1449"/>
                          <a:pt x="221" y="1575"/>
                        </a:cubicBezTo>
                        <a:cubicBezTo>
                          <a:pt x="347" y="1702"/>
                          <a:pt x="536" y="1765"/>
                          <a:pt x="693" y="1765"/>
                        </a:cubicBezTo>
                        <a:cubicBezTo>
                          <a:pt x="882" y="1765"/>
                          <a:pt x="1040" y="1702"/>
                          <a:pt x="1166" y="1575"/>
                        </a:cubicBezTo>
                        <a:lnTo>
                          <a:pt x="1733" y="977"/>
                        </a:lnTo>
                        <a:lnTo>
                          <a:pt x="756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2" name="Google Shape;852;p32"/>
                  <p:cNvSpPr/>
                  <p:nvPr/>
                </p:nvSpPr>
                <p:spPr>
                  <a:xfrm>
                    <a:off x="-25800725" y="3972375"/>
                    <a:ext cx="206375" cy="207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55" h="8318" extrusionOk="0">
                        <a:moveTo>
                          <a:pt x="4285" y="2457"/>
                        </a:moveTo>
                        <a:lnTo>
                          <a:pt x="5797" y="3938"/>
                        </a:lnTo>
                        <a:lnTo>
                          <a:pt x="5261" y="4474"/>
                        </a:lnTo>
                        <a:cubicBezTo>
                          <a:pt x="4868" y="4868"/>
                          <a:pt x="4342" y="5064"/>
                          <a:pt x="3814" y="5064"/>
                        </a:cubicBezTo>
                        <a:cubicBezTo>
                          <a:pt x="3708" y="5064"/>
                          <a:pt x="3602" y="5057"/>
                          <a:pt x="3497" y="5041"/>
                        </a:cubicBezTo>
                        <a:lnTo>
                          <a:pt x="3214" y="5009"/>
                        </a:lnTo>
                        <a:lnTo>
                          <a:pt x="3182" y="4726"/>
                        </a:lnTo>
                        <a:cubicBezTo>
                          <a:pt x="3119" y="4096"/>
                          <a:pt x="3308" y="3434"/>
                          <a:pt x="3781" y="2962"/>
                        </a:cubicBezTo>
                        <a:lnTo>
                          <a:pt x="4285" y="2457"/>
                        </a:lnTo>
                        <a:close/>
                        <a:moveTo>
                          <a:pt x="4789" y="0"/>
                        </a:moveTo>
                        <a:lnTo>
                          <a:pt x="3056" y="1796"/>
                        </a:lnTo>
                        <a:cubicBezTo>
                          <a:pt x="2174" y="2678"/>
                          <a:pt x="1733" y="4001"/>
                          <a:pt x="1890" y="5261"/>
                        </a:cubicBezTo>
                        <a:lnTo>
                          <a:pt x="1922" y="5419"/>
                        </a:lnTo>
                        <a:lnTo>
                          <a:pt x="0" y="7341"/>
                        </a:lnTo>
                        <a:lnTo>
                          <a:pt x="977" y="8317"/>
                        </a:lnTo>
                        <a:lnTo>
                          <a:pt x="2898" y="6396"/>
                        </a:lnTo>
                        <a:lnTo>
                          <a:pt x="3056" y="6427"/>
                        </a:lnTo>
                        <a:cubicBezTo>
                          <a:pt x="3214" y="6459"/>
                          <a:pt x="3371" y="6459"/>
                          <a:pt x="3592" y="6459"/>
                        </a:cubicBezTo>
                        <a:cubicBezTo>
                          <a:pt x="4694" y="6459"/>
                          <a:pt x="5734" y="6049"/>
                          <a:pt x="6522" y="5261"/>
                        </a:cubicBezTo>
                        <a:lnTo>
                          <a:pt x="8254" y="3466"/>
                        </a:lnTo>
                        <a:lnTo>
                          <a:pt x="7278" y="2489"/>
                        </a:lnTo>
                        <a:lnTo>
                          <a:pt x="6301" y="3466"/>
                        </a:lnTo>
                        <a:lnTo>
                          <a:pt x="4852" y="2016"/>
                        </a:lnTo>
                        <a:lnTo>
                          <a:pt x="5828" y="1040"/>
                        </a:lnTo>
                        <a:lnTo>
                          <a:pt x="4789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53" name="Google Shape;853;p32"/>
              <p:cNvSpPr txBox="1"/>
              <p:nvPr/>
            </p:nvSpPr>
            <p:spPr>
              <a:xfrm>
                <a:off x="6744475" y="2275688"/>
                <a:ext cx="1200300" cy="26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chemeClr val="accent4"/>
                    </a:solidFill>
                    <a:latin typeface="Fira Sans Extra Condensed Medium"/>
                    <a:sym typeface="Fira Sans Extra Condensed Medium"/>
                  </a:rPr>
                  <a:t>Database</a:t>
                </a:r>
                <a:endParaRPr dirty="0">
                  <a:solidFill>
                    <a:schemeClr val="accent4"/>
                  </a:solidFill>
                </a:endParaRPr>
              </a:p>
            </p:txBody>
          </p:sp>
        </p:grpSp>
      </p:grpSp>
      <p:sp>
        <p:nvSpPr>
          <p:cNvPr id="2" name="Google Shape;824;p32">
            <a:extLst>
              <a:ext uri="{FF2B5EF4-FFF2-40B4-BE49-F238E27FC236}">
                <a16:creationId xmlns:a16="http://schemas.microsoft.com/office/drawing/2014/main" id="{7051753D-EF73-90DE-766E-61DC98802A8F}"/>
              </a:ext>
            </a:extLst>
          </p:cNvPr>
          <p:cNvSpPr txBox="1">
            <a:spLocks/>
          </p:cNvSpPr>
          <p:nvPr/>
        </p:nvSpPr>
        <p:spPr>
          <a:xfrm>
            <a:off x="1199250" y="473688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r>
              <a:rPr lang="en-US" sz="2400" dirty="0"/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1693503939"/>
      </p:ext>
    </p:extLst>
  </p:cSld>
  <p:clrMapOvr>
    <a:masterClrMapping/>
  </p:clrMapOvr>
</p:sld>
</file>

<file path=ppt/theme/theme1.xml><?xml version="1.0" encoding="utf-8"?>
<a:theme xmlns:a="http://schemas.openxmlformats.org/drawingml/2006/main" name="Process Diagram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5EB2FC"/>
      </a:accent1>
      <a:accent2>
        <a:srgbClr val="69E781"/>
      </a:accent2>
      <a:accent3>
        <a:srgbClr val="869FB2"/>
      </a:accent3>
      <a:accent4>
        <a:srgbClr val="4949E7"/>
      </a:accent4>
      <a:accent5>
        <a:srgbClr val="FCBD24"/>
      </a:accent5>
      <a:accent6>
        <a:srgbClr val="EC3A3B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380</Words>
  <Application>Microsoft Office PowerPoint</Application>
  <PresentationFormat>On-screen Show (16:9)</PresentationFormat>
  <Paragraphs>105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Fira Sans Extra Condensed Medium</vt:lpstr>
      <vt:lpstr>Times New Roman</vt:lpstr>
      <vt:lpstr>Roboto</vt:lpstr>
      <vt:lpstr>Calibri</vt:lpstr>
      <vt:lpstr>Fira Sans Extra Condensed SemiBold</vt:lpstr>
      <vt:lpstr>Wingdings</vt:lpstr>
      <vt:lpstr>Arial</vt:lpstr>
      <vt:lpstr>Process Diagrams by Slidesgo</vt:lpstr>
      <vt:lpstr>Archival and Retrieval of missing Items Using Image Matching (FindAm)</vt:lpstr>
      <vt:lpstr>Outline</vt:lpstr>
      <vt:lpstr>PowerPoint Presentation</vt:lpstr>
      <vt:lpstr>Dataflow</vt:lpstr>
      <vt:lpstr>PowerPoint Presentation</vt:lpstr>
      <vt:lpstr>Use Case </vt:lpstr>
      <vt:lpstr>PowerPoint Presentation</vt:lpstr>
      <vt:lpstr>Sequence Diagram</vt:lpstr>
      <vt:lpstr>Sequence Diagram</vt:lpstr>
      <vt:lpstr>Authentication sequence</vt:lpstr>
      <vt:lpstr>Archival sequence</vt:lpstr>
      <vt:lpstr>Retrieving Sequence</vt:lpstr>
      <vt:lpstr>Class Diagram</vt:lpstr>
      <vt:lpstr>Class Diagram</vt:lpstr>
      <vt:lpstr>Deployment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Archival and Retrieval of missing Items Using Image Matching (FindAm)</dc:title>
  <cp:lastModifiedBy>INDAH MBAH</cp:lastModifiedBy>
  <cp:revision>4</cp:revision>
  <dcterms:modified xsi:type="dcterms:W3CDTF">2024-05-27T23:38:19Z</dcterms:modified>
</cp:coreProperties>
</file>