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75" r:id="rId6"/>
    <p:sldId id="260" r:id="rId7"/>
    <p:sldId id="274" r:id="rId8"/>
    <p:sldId id="262" r:id="rId9"/>
    <p:sldId id="263" r:id="rId10"/>
    <p:sldId id="264" r:id="rId11"/>
    <p:sldId id="265" r:id="rId12"/>
    <p:sldId id="266" r:id="rId13"/>
    <p:sldId id="276" r:id="rId14"/>
    <p:sldId id="272" r:id="rId15"/>
    <p:sldId id="277"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32" autoAdjust="0"/>
    <p:restoredTop sz="94660"/>
  </p:normalViewPr>
  <p:slideViewPr>
    <p:cSldViewPr snapToGrid="0">
      <p:cViewPr varScale="1">
        <p:scale>
          <a:sx n="73" d="100"/>
          <a:sy n="73" d="100"/>
        </p:scale>
        <p:origin x="63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svg"/><Relationship Id="rId1" Type="http://schemas.openxmlformats.org/officeDocument/2006/relationships/image" Target="../media/image11.png"/><Relationship Id="rId5" Type="http://schemas.openxmlformats.org/officeDocument/2006/relationships/image" Target="../media/image15.svg"/><Relationship Id="rId4" Type="http://schemas.openxmlformats.org/officeDocument/2006/relationships/image" Target="../media/image14.png"/></Relationships>
</file>

<file path=ppt/diagrams/_rels/data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7.svg"/></Relationships>
</file>

<file path=ppt/diagrams/_rels/data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7.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svg"/><Relationship Id="rId1" Type="http://schemas.openxmlformats.org/officeDocument/2006/relationships/image" Target="../media/image11.png"/><Relationship Id="rId5" Type="http://schemas.openxmlformats.org/officeDocument/2006/relationships/image" Target="../media/image15.svg"/><Relationship Id="rId4" Type="http://schemas.openxmlformats.org/officeDocument/2006/relationships/image" Target="../media/image14.png"/></Relationships>
</file>

<file path=ppt/diagrams/_rels/drawing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7.svg"/></Relationships>
</file>

<file path=ppt/diagrams/_rels/drawing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3A4345-AB0C-432A-9AE9-095243AA60EB}"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C7D37BE4-0FAE-4144-ACDB-76EF167EFEBF}">
      <dgm:prSet/>
      <dgm:spPr/>
      <dgm:t>
        <a:bodyPr/>
        <a:lstStyle/>
        <a:p>
          <a:r>
            <a:rPr lang="en-US"/>
            <a:t>Performance</a:t>
          </a:r>
        </a:p>
      </dgm:t>
    </dgm:pt>
    <dgm:pt modelId="{F5F3FB29-2ADA-432C-A9C8-976297C1234B}" type="parTrans" cxnId="{B72599C2-E339-42B6-AAA4-115051648AC9}">
      <dgm:prSet/>
      <dgm:spPr/>
      <dgm:t>
        <a:bodyPr/>
        <a:lstStyle/>
        <a:p>
          <a:endParaRPr lang="en-US"/>
        </a:p>
      </dgm:t>
    </dgm:pt>
    <dgm:pt modelId="{43D76DEC-79BD-4CEF-8ACC-0DB5285EC278}" type="sibTrans" cxnId="{B72599C2-E339-42B6-AAA4-115051648AC9}">
      <dgm:prSet/>
      <dgm:spPr/>
      <dgm:t>
        <a:bodyPr/>
        <a:lstStyle/>
        <a:p>
          <a:endParaRPr lang="en-US"/>
        </a:p>
      </dgm:t>
    </dgm:pt>
    <dgm:pt modelId="{36E663F1-CF50-4CAC-9DE3-87BE13973FF6}">
      <dgm:prSet/>
      <dgm:spPr/>
      <dgm:t>
        <a:bodyPr/>
        <a:lstStyle/>
        <a:p>
          <a:r>
            <a:rPr lang="en-US" dirty="0"/>
            <a:t>User Experience</a:t>
          </a:r>
        </a:p>
      </dgm:t>
    </dgm:pt>
    <dgm:pt modelId="{67989593-F9ED-449D-B3D1-E2D3D2BFD842}" type="parTrans" cxnId="{B686DA0F-626B-4A1E-A587-901C2CBDFB62}">
      <dgm:prSet/>
      <dgm:spPr/>
      <dgm:t>
        <a:bodyPr/>
        <a:lstStyle/>
        <a:p>
          <a:endParaRPr lang="en-US"/>
        </a:p>
      </dgm:t>
    </dgm:pt>
    <dgm:pt modelId="{3CEAC3AE-236C-4219-AC60-1AE57935B24D}" type="sibTrans" cxnId="{B686DA0F-626B-4A1E-A587-901C2CBDFB62}">
      <dgm:prSet/>
      <dgm:spPr/>
      <dgm:t>
        <a:bodyPr/>
        <a:lstStyle/>
        <a:p>
          <a:endParaRPr lang="en-US"/>
        </a:p>
      </dgm:t>
    </dgm:pt>
    <dgm:pt modelId="{C2CB5FFB-5AE6-459D-A1E2-B890C38D1141}">
      <dgm:prSet/>
      <dgm:spPr/>
      <dgm:t>
        <a:bodyPr/>
        <a:lstStyle/>
        <a:p>
          <a:r>
            <a:rPr lang="en-US" dirty="0"/>
            <a:t>Platform </a:t>
          </a:r>
          <a:r>
            <a:rPr lang="en-US" dirty="0" err="1"/>
            <a:t>Compability</a:t>
          </a:r>
          <a:endParaRPr lang="en-US" dirty="0"/>
        </a:p>
      </dgm:t>
    </dgm:pt>
    <dgm:pt modelId="{DCE2577B-BEC7-4998-B4CF-B78C3A0EBD5C}" type="parTrans" cxnId="{230534A5-8133-4FD1-A6C6-F6C55FD78876}">
      <dgm:prSet/>
      <dgm:spPr/>
      <dgm:t>
        <a:bodyPr/>
        <a:lstStyle/>
        <a:p>
          <a:endParaRPr lang="en-CM"/>
        </a:p>
      </dgm:t>
    </dgm:pt>
    <dgm:pt modelId="{A0DC9D20-9E30-4B68-BEAB-D4714CE6475B}" type="sibTrans" cxnId="{230534A5-8133-4FD1-A6C6-F6C55FD78876}">
      <dgm:prSet/>
      <dgm:spPr/>
      <dgm:t>
        <a:bodyPr/>
        <a:lstStyle/>
        <a:p>
          <a:endParaRPr lang="en-CM"/>
        </a:p>
      </dgm:t>
    </dgm:pt>
    <dgm:pt modelId="{05E552D6-6757-4C5D-926F-68131DCE5FD2}">
      <dgm:prSet/>
      <dgm:spPr/>
      <dgm:t>
        <a:bodyPr/>
        <a:lstStyle/>
        <a:p>
          <a:r>
            <a:rPr lang="en-US" dirty="0"/>
            <a:t>Offline functionalities</a:t>
          </a:r>
        </a:p>
      </dgm:t>
    </dgm:pt>
    <dgm:pt modelId="{55EE36A4-ECC7-40EF-A513-B255C73382F7}" type="parTrans" cxnId="{809245AE-C06C-4FE5-BED3-A115B86C57E3}">
      <dgm:prSet/>
      <dgm:spPr/>
      <dgm:t>
        <a:bodyPr/>
        <a:lstStyle/>
        <a:p>
          <a:endParaRPr lang="en-CM"/>
        </a:p>
      </dgm:t>
    </dgm:pt>
    <dgm:pt modelId="{93E81B80-7949-4843-AFE8-DCD4E74F36F5}" type="sibTrans" cxnId="{809245AE-C06C-4FE5-BED3-A115B86C57E3}">
      <dgm:prSet/>
      <dgm:spPr/>
      <dgm:t>
        <a:bodyPr/>
        <a:lstStyle/>
        <a:p>
          <a:endParaRPr lang="en-CM"/>
        </a:p>
      </dgm:t>
    </dgm:pt>
    <dgm:pt modelId="{FD51A93D-10B6-4E0A-B679-3412FDC2B4F3}" type="pres">
      <dgm:prSet presAssocID="{5F3A4345-AB0C-432A-9AE9-095243AA60EB}" presName="hierChild1" presStyleCnt="0">
        <dgm:presLayoutVars>
          <dgm:chPref val="1"/>
          <dgm:dir/>
          <dgm:animOne val="branch"/>
          <dgm:animLvl val="lvl"/>
          <dgm:resizeHandles/>
        </dgm:presLayoutVars>
      </dgm:prSet>
      <dgm:spPr/>
    </dgm:pt>
    <dgm:pt modelId="{0F75B8FD-EF0F-4A3F-ABBE-F0A9304EE7D9}" type="pres">
      <dgm:prSet presAssocID="{C7D37BE4-0FAE-4144-ACDB-76EF167EFEBF}" presName="hierRoot1" presStyleCnt="0"/>
      <dgm:spPr/>
    </dgm:pt>
    <dgm:pt modelId="{540A3DFE-C2B7-4B36-8DD2-CFCA376F1009}" type="pres">
      <dgm:prSet presAssocID="{C7D37BE4-0FAE-4144-ACDB-76EF167EFEBF}" presName="composite" presStyleCnt="0"/>
      <dgm:spPr/>
    </dgm:pt>
    <dgm:pt modelId="{5A0EF13F-D598-4864-BE2D-8D8806C975B2}" type="pres">
      <dgm:prSet presAssocID="{C7D37BE4-0FAE-4144-ACDB-76EF167EFEBF}" presName="background" presStyleLbl="node0" presStyleIdx="0" presStyleCnt="4"/>
      <dgm:spPr/>
    </dgm:pt>
    <dgm:pt modelId="{2A417B8D-EE38-462F-B0F1-CA07DAD0C7AC}" type="pres">
      <dgm:prSet presAssocID="{C7D37BE4-0FAE-4144-ACDB-76EF167EFEBF}" presName="text" presStyleLbl="fgAcc0" presStyleIdx="0" presStyleCnt="4">
        <dgm:presLayoutVars>
          <dgm:chPref val="3"/>
        </dgm:presLayoutVars>
      </dgm:prSet>
      <dgm:spPr/>
    </dgm:pt>
    <dgm:pt modelId="{1B8CB22A-6F46-47E4-BA3C-3463E21A74C5}" type="pres">
      <dgm:prSet presAssocID="{C7D37BE4-0FAE-4144-ACDB-76EF167EFEBF}" presName="hierChild2" presStyleCnt="0"/>
      <dgm:spPr/>
    </dgm:pt>
    <dgm:pt modelId="{2ECD5012-1B5D-459E-9DC9-B19D518AB5F6}" type="pres">
      <dgm:prSet presAssocID="{36E663F1-CF50-4CAC-9DE3-87BE13973FF6}" presName="hierRoot1" presStyleCnt="0"/>
      <dgm:spPr/>
    </dgm:pt>
    <dgm:pt modelId="{53251031-C321-462C-BADC-AD63748E175B}" type="pres">
      <dgm:prSet presAssocID="{36E663F1-CF50-4CAC-9DE3-87BE13973FF6}" presName="composite" presStyleCnt="0"/>
      <dgm:spPr/>
    </dgm:pt>
    <dgm:pt modelId="{D6343D85-FA31-447E-85D3-2E2A58B77BD5}" type="pres">
      <dgm:prSet presAssocID="{36E663F1-CF50-4CAC-9DE3-87BE13973FF6}" presName="background" presStyleLbl="node0" presStyleIdx="1" presStyleCnt="4"/>
      <dgm:spPr/>
    </dgm:pt>
    <dgm:pt modelId="{68118247-F472-445A-B47D-D6A527950FEF}" type="pres">
      <dgm:prSet presAssocID="{36E663F1-CF50-4CAC-9DE3-87BE13973FF6}" presName="text" presStyleLbl="fgAcc0" presStyleIdx="1" presStyleCnt="4">
        <dgm:presLayoutVars>
          <dgm:chPref val="3"/>
        </dgm:presLayoutVars>
      </dgm:prSet>
      <dgm:spPr/>
    </dgm:pt>
    <dgm:pt modelId="{3F480B43-2A87-4A81-912C-ACC5D445C572}" type="pres">
      <dgm:prSet presAssocID="{36E663F1-CF50-4CAC-9DE3-87BE13973FF6}" presName="hierChild2" presStyleCnt="0"/>
      <dgm:spPr/>
    </dgm:pt>
    <dgm:pt modelId="{D679BEFF-9130-41D9-A07B-46FDD684332C}" type="pres">
      <dgm:prSet presAssocID="{C2CB5FFB-5AE6-459D-A1E2-B890C38D1141}" presName="hierRoot1" presStyleCnt="0"/>
      <dgm:spPr/>
    </dgm:pt>
    <dgm:pt modelId="{089551AA-9CDB-4C23-B42A-2CAE03B9A059}" type="pres">
      <dgm:prSet presAssocID="{C2CB5FFB-5AE6-459D-A1E2-B890C38D1141}" presName="composite" presStyleCnt="0"/>
      <dgm:spPr/>
    </dgm:pt>
    <dgm:pt modelId="{26E13A7A-9C46-453D-A7F9-CB6C5FED5A53}" type="pres">
      <dgm:prSet presAssocID="{C2CB5FFB-5AE6-459D-A1E2-B890C38D1141}" presName="background" presStyleLbl="node0" presStyleIdx="2" presStyleCnt="4"/>
      <dgm:spPr/>
    </dgm:pt>
    <dgm:pt modelId="{E9EB2F2F-19AD-43FF-A222-36C0C35C64A8}" type="pres">
      <dgm:prSet presAssocID="{C2CB5FFB-5AE6-459D-A1E2-B890C38D1141}" presName="text" presStyleLbl="fgAcc0" presStyleIdx="2" presStyleCnt="4">
        <dgm:presLayoutVars>
          <dgm:chPref val="3"/>
        </dgm:presLayoutVars>
      </dgm:prSet>
      <dgm:spPr/>
    </dgm:pt>
    <dgm:pt modelId="{6157A775-894A-484C-BF40-4F802399F6B5}" type="pres">
      <dgm:prSet presAssocID="{C2CB5FFB-5AE6-459D-A1E2-B890C38D1141}" presName="hierChild2" presStyleCnt="0"/>
      <dgm:spPr/>
    </dgm:pt>
    <dgm:pt modelId="{A1EFC13A-9DCC-4FFA-ABDF-AD250962B505}" type="pres">
      <dgm:prSet presAssocID="{05E552D6-6757-4C5D-926F-68131DCE5FD2}" presName="hierRoot1" presStyleCnt="0"/>
      <dgm:spPr/>
    </dgm:pt>
    <dgm:pt modelId="{5123F430-5793-4B96-BC5A-65CBB4DF6809}" type="pres">
      <dgm:prSet presAssocID="{05E552D6-6757-4C5D-926F-68131DCE5FD2}" presName="composite" presStyleCnt="0"/>
      <dgm:spPr/>
    </dgm:pt>
    <dgm:pt modelId="{496B3DAB-0D0A-4C43-8F67-B3E03E11A7F5}" type="pres">
      <dgm:prSet presAssocID="{05E552D6-6757-4C5D-926F-68131DCE5FD2}" presName="background" presStyleLbl="node0" presStyleIdx="3" presStyleCnt="4"/>
      <dgm:spPr/>
    </dgm:pt>
    <dgm:pt modelId="{930F7136-C736-4B70-B8CF-8976CB3F6CB9}" type="pres">
      <dgm:prSet presAssocID="{05E552D6-6757-4C5D-926F-68131DCE5FD2}" presName="text" presStyleLbl="fgAcc0" presStyleIdx="3" presStyleCnt="4">
        <dgm:presLayoutVars>
          <dgm:chPref val="3"/>
        </dgm:presLayoutVars>
      </dgm:prSet>
      <dgm:spPr/>
    </dgm:pt>
    <dgm:pt modelId="{DE1E47DF-E5CA-4B07-BD12-6E7F429C964B}" type="pres">
      <dgm:prSet presAssocID="{05E552D6-6757-4C5D-926F-68131DCE5FD2}" presName="hierChild2" presStyleCnt="0"/>
      <dgm:spPr/>
    </dgm:pt>
  </dgm:ptLst>
  <dgm:cxnLst>
    <dgm:cxn modelId="{B686DA0F-626B-4A1E-A587-901C2CBDFB62}" srcId="{5F3A4345-AB0C-432A-9AE9-095243AA60EB}" destId="{36E663F1-CF50-4CAC-9DE3-87BE13973FF6}" srcOrd="1" destOrd="0" parTransId="{67989593-F9ED-449D-B3D1-E2D3D2BFD842}" sibTransId="{3CEAC3AE-236C-4219-AC60-1AE57935B24D}"/>
    <dgm:cxn modelId="{62E3D547-EC99-488F-9FFC-B1F0DE150F1C}" type="presOf" srcId="{05E552D6-6757-4C5D-926F-68131DCE5FD2}" destId="{930F7136-C736-4B70-B8CF-8976CB3F6CB9}" srcOrd="0" destOrd="0" presId="urn:microsoft.com/office/officeart/2005/8/layout/hierarchy1"/>
    <dgm:cxn modelId="{317DB46E-675C-44E2-8B95-2A141F92F241}" type="presOf" srcId="{C2CB5FFB-5AE6-459D-A1E2-B890C38D1141}" destId="{E9EB2F2F-19AD-43FF-A222-36C0C35C64A8}" srcOrd="0" destOrd="0" presId="urn:microsoft.com/office/officeart/2005/8/layout/hierarchy1"/>
    <dgm:cxn modelId="{7E210656-D4B3-4BA3-874E-61B0C21C8B7A}" type="presOf" srcId="{C7D37BE4-0FAE-4144-ACDB-76EF167EFEBF}" destId="{2A417B8D-EE38-462F-B0F1-CA07DAD0C7AC}" srcOrd="0" destOrd="0" presId="urn:microsoft.com/office/officeart/2005/8/layout/hierarchy1"/>
    <dgm:cxn modelId="{C2A10F91-F125-4E50-A234-FE6CC45D4633}" type="presOf" srcId="{5F3A4345-AB0C-432A-9AE9-095243AA60EB}" destId="{FD51A93D-10B6-4E0A-B679-3412FDC2B4F3}" srcOrd="0" destOrd="0" presId="urn:microsoft.com/office/officeart/2005/8/layout/hierarchy1"/>
    <dgm:cxn modelId="{230534A5-8133-4FD1-A6C6-F6C55FD78876}" srcId="{5F3A4345-AB0C-432A-9AE9-095243AA60EB}" destId="{C2CB5FFB-5AE6-459D-A1E2-B890C38D1141}" srcOrd="2" destOrd="0" parTransId="{DCE2577B-BEC7-4998-B4CF-B78C3A0EBD5C}" sibTransId="{A0DC9D20-9E30-4B68-BEAB-D4714CE6475B}"/>
    <dgm:cxn modelId="{809245AE-C06C-4FE5-BED3-A115B86C57E3}" srcId="{5F3A4345-AB0C-432A-9AE9-095243AA60EB}" destId="{05E552D6-6757-4C5D-926F-68131DCE5FD2}" srcOrd="3" destOrd="0" parTransId="{55EE36A4-ECC7-40EF-A513-B255C73382F7}" sibTransId="{93E81B80-7949-4843-AFE8-DCD4E74F36F5}"/>
    <dgm:cxn modelId="{B72599C2-E339-42B6-AAA4-115051648AC9}" srcId="{5F3A4345-AB0C-432A-9AE9-095243AA60EB}" destId="{C7D37BE4-0FAE-4144-ACDB-76EF167EFEBF}" srcOrd="0" destOrd="0" parTransId="{F5F3FB29-2ADA-432C-A9C8-976297C1234B}" sibTransId="{43D76DEC-79BD-4CEF-8ACC-0DB5285EC278}"/>
    <dgm:cxn modelId="{74AB9BE9-E303-4405-8561-DE081CCB91BD}" type="presOf" srcId="{36E663F1-CF50-4CAC-9DE3-87BE13973FF6}" destId="{68118247-F472-445A-B47D-D6A527950FEF}" srcOrd="0" destOrd="0" presId="urn:microsoft.com/office/officeart/2005/8/layout/hierarchy1"/>
    <dgm:cxn modelId="{4B059393-FD82-4973-A82F-FA2F6625B39E}" type="presParOf" srcId="{FD51A93D-10B6-4E0A-B679-3412FDC2B4F3}" destId="{0F75B8FD-EF0F-4A3F-ABBE-F0A9304EE7D9}" srcOrd="0" destOrd="0" presId="urn:microsoft.com/office/officeart/2005/8/layout/hierarchy1"/>
    <dgm:cxn modelId="{89DA1276-9517-46D2-89B5-ADD07977F9B5}" type="presParOf" srcId="{0F75B8FD-EF0F-4A3F-ABBE-F0A9304EE7D9}" destId="{540A3DFE-C2B7-4B36-8DD2-CFCA376F1009}" srcOrd="0" destOrd="0" presId="urn:microsoft.com/office/officeart/2005/8/layout/hierarchy1"/>
    <dgm:cxn modelId="{6A53E87C-1697-494A-8981-B8899B7A0062}" type="presParOf" srcId="{540A3DFE-C2B7-4B36-8DD2-CFCA376F1009}" destId="{5A0EF13F-D598-4864-BE2D-8D8806C975B2}" srcOrd="0" destOrd="0" presId="urn:microsoft.com/office/officeart/2005/8/layout/hierarchy1"/>
    <dgm:cxn modelId="{B4CB947B-027E-4465-BFCC-307380E79470}" type="presParOf" srcId="{540A3DFE-C2B7-4B36-8DD2-CFCA376F1009}" destId="{2A417B8D-EE38-462F-B0F1-CA07DAD0C7AC}" srcOrd="1" destOrd="0" presId="urn:microsoft.com/office/officeart/2005/8/layout/hierarchy1"/>
    <dgm:cxn modelId="{DC7EB8C0-075C-4532-A646-6FDB1DE3C2CE}" type="presParOf" srcId="{0F75B8FD-EF0F-4A3F-ABBE-F0A9304EE7D9}" destId="{1B8CB22A-6F46-47E4-BA3C-3463E21A74C5}" srcOrd="1" destOrd="0" presId="urn:microsoft.com/office/officeart/2005/8/layout/hierarchy1"/>
    <dgm:cxn modelId="{599F8CEF-78DD-48BF-8E86-3DC3FFA1154F}" type="presParOf" srcId="{FD51A93D-10B6-4E0A-B679-3412FDC2B4F3}" destId="{2ECD5012-1B5D-459E-9DC9-B19D518AB5F6}" srcOrd="1" destOrd="0" presId="urn:microsoft.com/office/officeart/2005/8/layout/hierarchy1"/>
    <dgm:cxn modelId="{652827E5-A5C6-4A33-9C9F-09CA46C9ED7E}" type="presParOf" srcId="{2ECD5012-1B5D-459E-9DC9-B19D518AB5F6}" destId="{53251031-C321-462C-BADC-AD63748E175B}" srcOrd="0" destOrd="0" presId="urn:microsoft.com/office/officeart/2005/8/layout/hierarchy1"/>
    <dgm:cxn modelId="{B3E2DF52-C2E3-4C7B-BF94-87F0B5AE589D}" type="presParOf" srcId="{53251031-C321-462C-BADC-AD63748E175B}" destId="{D6343D85-FA31-447E-85D3-2E2A58B77BD5}" srcOrd="0" destOrd="0" presId="urn:microsoft.com/office/officeart/2005/8/layout/hierarchy1"/>
    <dgm:cxn modelId="{9FE65A35-BDAE-4347-ABEA-99C8BEE4CEBB}" type="presParOf" srcId="{53251031-C321-462C-BADC-AD63748E175B}" destId="{68118247-F472-445A-B47D-D6A527950FEF}" srcOrd="1" destOrd="0" presId="urn:microsoft.com/office/officeart/2005/8/layout/hierarchy1"/>
    <dgm:cxn modelId="{2C2930F0-4E9C-4DBF-B16D-394339059A44}" type="presParOf" srcId="{2ECD5012-1B5D-459E-9DC9-B19D518AB5F6}" destId="{3F480B43-2A87-4A81-912C-ACC5D445C572}" srcOrd="1" destOrd="0" presId="urn:microsoft.com/office/officeart/2005/8/layout/hierarchy1"/>
    <dgm:cxn modelId="{827D2A01-7034-451E-A738-B7AB668D2C13}" type="presParOf" srcId="{FD51A93D-10B6-4E0A-B679-3412FDC2B4F3}" destId="{D679BEFF-9130-41D9-A07B-46FDD684332C}" srcOrd="2" destOrd="0" presId="urn:microsoft.com/office/officeart/2005/8/layout/hierarchy1"/>
    <dgm:cxn modelId="{84790FE0-F44B-4B75-8C68-385D01644920}" type="presParOf" srcId="{D679BEFF-9130-41D9-A07B-46FDD684332C}" destId="{089551AA-9CDB-4C23-B42A-2CAE03B9A059}" srcOrd="0" destOrd="0" presId="urn:microsoft.com/office/officeart/2005/8/layout/hierarchy1"/>
    <dgm:cxn modelId="{9E440885-D400-441D-ACD9-6B3531C38C4C}" type="presParOf" srcId="{089551AA-9CDB-4C23-B42A-2CAE03B9A059}" destId="{26E13A7A-9C46-453D-A7F9-CB6C5FED5A53}" srcOrd="0" destOrd="0" presId="urn:microsoft.com/office/officeart/2005/8/layout/hierarchy1"/>
    <dgm:cxn modelId="{09641FC9-1506-42B1-A614-D36CFC241671}" type="presParOf" srcId="{089551AA-9CDB-4C23-B42A-2CAE03B9A059}" destId="{E9EB2F2F-19AD-43FF-A222-36C0C35C64A8}" srcOrd="1" destOrd="0" presId="urn:microsoft.com/office/officeart/2005/8/layout/hierarchy1"/>
    <dgm:cxn modelId="{0F67BA8F-A91A-42D8-A8C2-ADA0B491AE07}" type="presParOf" srcId="{D679BEFF-9130-41D9-A07B-46FDD684332C}" destId="{6157A775-894A-484C-BF40-4F802399F6B5}" srcOrd="1" destOrd="0" presId="urn:microsoft.com/office/officeart/2005/8/layout/hierarchy1"/>
    <dgm:cxn modelId="{50B1FFE0-1799-4994-9473-EA2908CA39A0}" type="presParOf" srcId="{FD51A93D-10B6-4E0A-B679-3412FDC2B4F3}" destId="{A1EFC13A-9DCC-4FFA-ABDF-AD250962B505}" srcOrd="3" destOrd="0" presId="urn:microsoft.com/office/officeart/2005/8/layout/hierarchy1"/>
    <dgm:cxn modelId="{0EFBB6C6-ABAC-4733-B02D-A656CE7A9186}" type="presParOf" srcId="{A1EFC13A-9DCC-4FFA-ABDF-AD250962B505}" destId="{5123F430-5793-4B96-BC5A-65CBB4DF6809}" srcOrd="0" destOrd="0" presId="urn:microsoft.com/office/officeart/2005/8/layout/hierarchy1"/>
    <dgm:cxn modelId="{0B1AA5C3-7315-40BE-869E-9D96FFB59739}" type="presParOf" srcId="{5123F430-5793-4B96-BC5A-65CBB4DF6809}" destId="{496B3DAB-0D0A-4C43-8F67-B3E03E11A7F5}" srcOrd="0" destOrd="0" presId="urn:microsoft.com/office/officeart/2005/8/layout/hierarchy1"/>
    <dgm:cxn modelId="{7B9150C0-78FF-4C16-9280-7BA664847235}" type="presParOf" srcId="{5123F430-5793-4B96-BC5A-65CBB4DF6809}" destId="{930F7136-C736-4B70-B8CF-8976CB3F6CB9}" srcOrd="1" destOrd="0" presId="urn:microsoft.com/office/officeart/2005/8/layout/hierarchy1"/>
    <dgm:cxn modelId="{ABCB5EC7-640F-4BEF-9D95-DBBA1E5E48A5}" type="presParOf" srcId="{A1EFC13A-9DCC-4FFA-ABDF-AD250962B505}" destId="{DE1E47DF-E5CA-4B07-BD12-6E7F429C964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F3A4345-AB0C-432A-9AE9-095243AA60EB}"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19876BBE-74D1-4EFB-8FF5-535FA8B1775A}">
      <dgm:prSet/>
      <dgm:spPr/>
      <dgm:t>
        <a:bodyPr/>
        <a:lstStyle/>
        <a:p>
          <a:r>
            <a:rPr lang="en-US" dirty="0"/>
            <a:t>Access to offline features</a:t>
          </a:r>
        </a:p>
      </dgm:t>
    </dgm:pt>
    <dgm:pt modelId="{36165BC0-054F-47D7-BB26-52BF2287A692}" type="parTrans" cxnId="{F13CA205-6967-40B2-995F-AFC2AFEA8095}">
      <dgm:prSet/>
      <dgm:spPr/>
      <dgm:t>
        <a:bodyPr/>
        <a:lstStyle/>
        <a:p>
          <a:endParaRPr lang="en-CM"/>
        </a:p>
      </dgm:t>
    </dgm:pt>
    <dgm:pt modelId="{A946A4C6-3D14-46BF-9F1B-4F37434A3295}" type="sibTrans" cxnId="{F13CA205-6967-40B2-995F-AFC2AFEA8095}">
      <dgm:prSet/>
      <dgm:spPr/>
      <dgm:t>
        <a:bodyPr/>
        <a:lstStyle/>
        <a:p>
          <a:endParaRPr lang="en-CM"/>
        </a:p>
      </dgm:t>
    </dgm:pt>
    <dgm:pt modelId="{4E59F122-DF98-447F-97F2-DE1B23271425}">
      <dgm:prSet/>
      <dgm:spPr/>
      <dgm:t>
        <a:bodyPr/>
        <a:lstStyle/>
        <a:p>
          <a:r>
            <a:rPr lang="en-US" dirty="0"/>
            <a:t>Discovery</a:t>
          </a:r>
        </a:p>
      </dgm:t>
    </dgm:pt>
    <dgm:pt modelId="{CEACDBA9-A173-4FF4-A0E3-2EFB2698802B}" type="parTrans" cxnId="{0062FE59-CD70-4AE4-A3F6-5F10EB892670}">
      <dgm:prSet/>
      <dgm:spPr/>
      <dgm:t>
        <a:bodyPr/>
        <a:lstStyle/>
        <a:p>
          <a:endParaRPr lang="en-CM"/>
        </a:p>
      </dgm:t>
    </dgm:pt>
    <dgm:pt modelId="{6665B5FB-B2D6-4CB0-AF20-E63DD42E9C36}" type="sibTrans" cxnId="{0062FE59-CD70-4AE4-A3F6-5F10EB892670}">
      <dgm:prSet/>
      <dgm:spPr/>
      <dgm:t>
        <a:bodyPr/>
        <a:lstStyle/>
        <a:p>
          <a:endParaRPr lang="en-CM"/>
        </a:p>
      </dgm:t>
    </dgm:pt>
    <dgm:pt modelId="{90379F6B-40A0-4EDA-88E7-D288A079481A}">
      <dgm:prSet/>
      <dgm:spPr/>
      <dgm:t>
        <a:bodyPr/>
        <a:lstStyle/>
        <a:p>
          <a:r>
            <a:rPr lang="en-US" dirty="0"/>
            <a:t>Development time</a:t>
          </a:r>
        </a:p>
      </dgm:t>
    </dgm:pt>
    <dgm:pt modelId="{38429748-D716-41BE-B9BF-655EEE374E0D}" type="parTrans" cxnId="{3B36261F-789B-4E35-B83D-2E4707E04F3C}">
      <dgm:prSet/>
      <dgm:spPr/>
      <dgm:t>
        <a:bodyPr/>
        <a:lstStyle/>
        <a:p>
          <a:endParaRPr lang="en-CM"/>
        </a:p>
      </dgm:t>
    </dgm:pt>
    <dgm:pt modelId="{DB6BF945-77EE-4315-886F-1501F9B66642}" type="sibTrans" cxnId="{3B36261F-789B-4E35-B83D-2E4707E04F3C}">
      <dgm:prSet/>
      <dgm:spPr/>
      <dgm:t>
        <a:bodyPr/>
        <a:lstStyle/>
        <a:p>
          <a:endParaRPr lang="en-CM"/>
        </a:p>
      </dgm:t>
    </dgm:pt>
    <dgm:pt modelId="{A62B74D5-2533-4A8D-987B-52CE50D59A15}">
      <dgm:prSet/>
      <dgm:spPr/>
      <dgm:t>
        <a:bodyPr/>
        <a:lstStyle/>
        <a:p>
          <a:r>
            <a:rPr lang="en-US" dirty="0"/>
            <a:t>Updates</a:t>
          </a:r>
        </a:p>
      </dgm:t>
    </dgm:pt>
    <dgm:pt modelId="{0AA8E6B6-A614-44C5-84E9-C9FA0FBFF978}" type="parTrans" cxnId="{718F1A4B-0D25-4269-9EF6-3BFA5CFCFE31}">
      <dgm:prSet/>
      <dgm:spPr/>
      <dgm:t>
        <a:bodyPr/>
        <a:lstStyle/>
        <a:p>
          <a:endParaRPr lang="en-CM"/>
        </a:p>
      </dgm:t>
    </dgm:pt>
    <dgm:pt modelId="{889DE459-82E5-48A5-AF83-8090EFD02637}" type="sibTrans" cxnId="{718F1A4B-0D25-4269-9EF6-3BFA5CFCFE31}">
      <dgm:prSet/>
      <dgm:spPr/>
      <dgm:t>
        <a:bodyPr/>
        <a:lstStyle/>
        <a:p>
          <a:endParaRPr lang="en-CM"/>
        </a:p>
      </dgm:t>
    </dgm:pt>
    <dgm:pt modelId="{FD51A93D-10B6-4E0A-B679-3412FDC2B4F3}" type="pres">
      <dgm:prSet presAssocID="{5F3A4345-AB0C-432A-9AE9-095243AA60EB}" presName="hierChild1" presStyleCnt="0">
        <dgm:presLayoutVars>
          <dgm:chPref val="1"/>
          <dgm:dir/>
          <dgm:animOne val="branch"/>
          <dgm:animLvl val="lvl"/>
          <dgm:resizeHandles/>
        </dgm:presLayoutVars>
      </dgm:prSet>
      <dgm:spPr/>
    </dgm:pt>
    <dgm:pt modelId="{9FDC7D72-EF82-4CCD-A4A4-610A641FFFE8}" type="pres">
      <dgm:prSet presAssocID="{19876BBE-74D1-4EFB-8FF5-535FA8B1775A}" presName="hierRoot1" presStyleCnt="0"/>
      <dgm:spPr/>
    </dgm:pt>
    <dgm:pt modelId="{F77EC475-97BE-48C3-A9F7-BD44B184A6A9}" type="pres">
      <dgm:prSet presAssocID="{19876BBE-74D1-4EFB-8FF5-535FA8B1775A}" presName="composite" presStyleCnt="0"/>
      <dgm:spPr/>
    </dgm:pt>
    <dgm:pt modelId="{FFBBD4A1-0FB3-46FC-8C0C-D311392EE9B0}" type="pres">
      <dgm:prSet presAssocID="{19876BBE-74D1-4EFB-8FF5-535FA8B1775A}" presName="background" presStyleLbl="node0" presStyleIdx="0" presStyleCnt="4"/>
      <dgm:spPr/>
    </dgm:pt>
    <dgm:pt modelId="{72A23208-7438-4FDB-A88C-5013FDC00F76}" type="pres">
      <dgm:prSet presAssocID="{19876BBE-74D1-4EFB-8FF5-535FA8B1775A}" presName="text" presStyleLbl="fgAcc0" presStyleIdx="0" presStyleCnt="4">
        <dgm:presLayoutVars>
          <dgm:chPref val="3"/>
        </dgm:presLayoutVars>
      </dgm:prSet>
      <dgm:spPr/>
    </dgm:pt>
    <dgm:pt modelId="{4375241C-26FA-44A7-B8B1-F0586101BAE1}" type="pres">
      <dgm:prSet presAssocID="{19876BBE-74D1-4EFB-8FF5-535FA8B1775A}" presName="hierChild2" presStyleCnt="0"/>
      <dgm:spPr/>
    </dgm:pt>
    <dgm:pt modelId="{9A3888EC-3EC7-4EBD-9250-87F0D832E774}" type="pres">
      <dgm:prSet presAssocID="{4E59F122-DF98-447F-97F2-DE1B23271425}" presName="hierRoot1" presStyleCnt="0"/>
      <dgm:spPr/>
    </dgm:pt>
    <dgm:pt modelId="{D89D3C59-4FFC-4AC9-AD2C-5F4221B68CC9}" type="pres">
      <dgm:prSet presAssocID="{4E59F122-DF98-447F-97F2-DE1B23271425}" presName="composite" presStyleCnt="0"/>
      <dgm:spPr/>
    </dgm:pt>
    <dgm:pt modelId="{20C24149-8EE9-46FC-A984-29873DF5EB1F}" type="pres">
      <dgm:prSet presAssocID="{4E59F122-DF98-447F-97F2-DE1B23271425}" presName="background" presStyleLbl="node0" presStyleIdx="1" presStyleCnt="4"/>
      <dgm:spPr/>
    </dgm:pt>
    <dgm:pt modelId="{2D8AA32D-C7FD-4BED-8FF0-221E0F00410E}" type="pres">
      <dgm:prSet presAssocID="{4E59F122-DF98-447F-97F2-DE1B23271425}" presName="text" presStyleLbl="fgAcc0" presStyleIdx="1" presStyleCnt="4">
        <dgm:presLayoutVars>
          <dgm:chPref val="3"/>
        </dgm:presLayoutVars>
      </dgm:prSet>
      <dgm:spPr/>
    </dgm:pt>
    <dgm:pt modelId="{217724F7-8ACA-4AA7-B881-4F565F5D91CB}" type="pres">
      <dgm:prSet presAssocID="{4E59F122-DF98-447F-97F2-DE1B23271425}" presName="hierChild2" presStyleCnt="0"/>
      <dgm:spPr/>
    </dgm:pt>
    <dgm:pt modelId="{A993B4FF-2139-4E02-9B49-54D6F75913B5}" type="pres">
      <dgm:prSet presAssocID="{90379F6B-40A0-4EDA-88E7-D288A079481A}" presName="hierRoot1" presStyleCnt="0"/>
      <dgm:spPr/>
    </dgm:pt>
    <dgm:pt modelId="{64664ED8-237E-44C3-A303-D617F9B67DEE}" type="pres">
      <dgm:prSet presAssocID="{90379F6B-40A0-4EDA-88E7-D288A079481A}" presName="composite" presStyleCnt="0"/>
      <dgm:spPr/>
    </dgm:pt>
    <dgm:pt modelId="{39978EFC-C529-42E1-A1E5-BF228D5708B3}" type="pres">
      <dgm:prSet presAssocID="{90379F6B-40A0-4EDA-88E7-D288A079481A}" presName="background" presStyleLbl="node0" presStyleIdx="2" presStyleCnt="4"/>
      <dgm:spPr/>
    </dgm:pt>
    <dgm:pt modelId="{4E11AFAC-6769-455C-9D92-B207D0B4AFBB}" type="pres">
      <dgm:prSet presAssocID="{90379F6B-40A0-4EDA-88E7-D288A079481A}" presName="text" presStyleLbl="fgAcc0" presStyleIdx="2" presStyleCnt="4">
        <dgm:presLayoutVars>
          <dgm:chPref val="3"/>
        </dgm:presLayoutVars>
      </dgm:prSet>
      <dgm:spPr/>
    </dgm:pt>
    <dgm:pt modelId="{4FD35019-795A-43AE-9ED5-969FE3E93DAB}" type="pres">
      <dgm:prSet presAssocID="{90379F6B-40A0-4EDA-88E7-D288A079481A}" presName="hierChild2" presStyleCnt="0"/>
      <dgm:spPr/>
    </dgm:pt>
    <dgm:pt modelId="{CA935E63-0CC1-4268-8007-C36C2028565E}" type="pres">
      <dgm:prSet presAssocID="{A62B74D5-2533-4A8D-987B-52CE50D59A15}" presName="hierRoot1" presStyleCnt="0"/>
      <dgm:spPr/>
    </dgm:pt>
    <dgm:pt modelId="{0AD479BC-7D71-413B-B0A3-D6B06D544294}" type="pres">
      <dgm:prSet presAssocID="{A62B74D5-2533-4A8D-987B-52CE50D59A15}" presName="composite" presStyleCnt="0"/>
      <dgm:spPr/>
    </dgm:pt>
    <dgm:pt modelId="{C13FA64C-D910-46F5-829D-1DD9112BD56E}" type="pres">
      <dgm:prSet presAssocID="{A62B74D5-2533-4A8D-987B-52CE50D59A15}" presName="background" presStyleLbl="node0" presStyleIdx="3" presStyleCnt="4"/>
      <dgm:spPr/>
    </dgm:pt>
    <dgm:pt modelId="{E8C5C53C-0351-4F56-8AE6-43D241D41FB7}" type="pres">
      <dgm:prSet presAssocID="{A62B74D5-2533-4A8D-987B-52CE50D59A15}" presName="text" presStyleLbl="fgAcc0" presStyleIdx="3" presStyleCnt="4">
        <dgm:presLayoutVars>
          <dgm:chPref val="3"/>
        </dgm:presLayoutVars>
      </dgm:prSet>
      <dgm:spPr/>
    </dgm:pt>
    <dgm:pt modelId="{19FF2151-ED9F-4DC5-86E9-0D6BD41B170F}" type="pres">
      <dgm:prSet presAssocID="{A62B74D5-2533-4A8D-987B-52CE50D59A15}" presName="hierChild2" presStyleCnt="0"/>
      <dgm:spPr/>
    </dgm:pt>
  </dgm:ptLst>
  <dgm:cxnLst>
    <dgm:cxn modelId="{F13CA205-6967-40B2-995F-AFC2AFEA8095}" srcId="{5F3A4345-AB0C-432A-9AE9-095243AA60EB}" destId="{19876BBE-74D1-4EFB-8FF5-535FA8B1775A}" srcOrd="0" destOrd="0" parTransId="{36165BC0-054F-47D7-BB26-52BF2287A692}" sibTransId="{A946A4C6-3D14-46BF-9F1B-4F37434A3295}"/>
    <dgm:cxn modelId="{7B5E3A18-A327-4546-B993-81412164B55B}" type="presOf" srcId="{90379F6B-40A0-4EDA-88E7-D288A079481A}" destId="{4E11AFAC-6769-455C-9D92-B207D0B4AFBB}" srcOrd="0" destOrd="0" presId="urn:microsoft.com/office/officeart/2005/8/layout/hierarchy1"/>
    <dgm:cxn modelId="{3B36261F-789B-4E35-B83D-2E4707E04F3C}" srcId="{5F3A4345-AB0C-432A-9AE9-095243AA60EB}" destId="{90379F6B-40A0-4EDA-88E7-D288A079481A}" srcOrd="2" destOrd="0" parTransId="{38429748-D716-41BE-B9BF-655EEE374E0D}" sibTransId="{DB6BF945-77EE-4315-886F-1501F9B66642}"/>
    <dgm:cxn modelId="{718F1A4B-0D25-4269-9EF6-3BFA5CFCFE31}" srcId="{5F3A4345-AB0C-432A-9AE9-095243AA60EB}" destId="{A62B74D5-2533-4A8D-987B-52CE50D59A15}" srcOrd="3" destOrd="0" parTransId="{0AA8E6B6-A614-44C5-84E9-C9FA0FBFF978}" sibTransId="{889DE459-82E5-48A5-AF83-8090EFD02637}"/>
    <dgm:cxn modelId="{7D4E6070-B09D-4753-A84E-7D1F723C26C3}" type="presOf" srcId="{A62B74D5-2533-4A8D-987B-52CE50D59A15}" destId="{E8C5C53C-0351-4F56-8AE6-43D241D41FB7}" srcOrd="0" destOrd="0" presId="urn:microsoft.com/office/officeart/2005/8/layout/hierarchy1"/>
    <dgm:cxn modelId="{0062FE59-CD70-4AE4-A3F6-5F10EB892670}" srcId="{5F3A4345-AB0C-432A-9AE9-095243AA60EB}" destId="{4E59F122-DF98-447F-97F2-DE1B23271425}" srcOrd="1" destOrd="0" parTransId="{CEACDBA9-A173-4FF4-A0E3-2EFB2698802B}" sibTransId="{6665B5FB-B2D6-4CB0-AF20-E63DD42E9C36}"/>
    <dgm:cxn modelId="{C2A10F91-F125-4E50-A234-FE6CC45D4633}" type="presOf" srcId="{5F3A4345-AB0C-432A-9AE9-095243AA60EB}" destId="{FD51A93D-10B6-4E0A-B679-3412FDC2B4F3}" srcOrd="0" destOrd="0" presId="urn:microsoft.com/office/officeart/2005/8/layout/hierarchy1"/>
    <dgm:cxn modelId="{1D41A9E2-42E1-4DE4-A980-2D2F5E9FDC18}" type="presOf" srcId="{4E59F122-DF98-447F-97F2-DE1B23271425}" destId="{2D8AA32D-C7FD-4BED-8FF0-221E0F00410E}" srcOrd="0" destOrd="0" presId="urn:microsoft.com/office/officeart/2005/8/layout/hierarchy1"/>
    <dgm:cxn modelId="{B0BC5BF9-28D9-437C-8871-9B31977AAC51}" type="presOf" srcId="{19876BBE-74D1-4EFB-8FF5-535FA8B1775A}" destId="{72A23208-7438-4FDB-A88C-5013FDC00F76}" srcOrd="0" destOrd="0" presId="urn:microsoft.com/office/officeart/2005/8/layout/hierarchy1"/>
    <dgm:cxn modelId="{A1508623-413D-4B90-BE2C-14A9DF9A1F48}" type="presParOf" srcId="{FD51A93D-10B6-4E0A-B679-3412FDC2B4F3}" destId="{9FDC7D72-EF82-4CCD-A4A4-610A641FFFE8}" srcOrd="0" destOrd="0" presId="urn:microsoft.com/office/officeart/2005/8/layout/hierarchy1"/>
    <dgm:cxn modelId="{A65BC5D2-3E4E-42AE-B839-71B143CFD9EE}" type="presParOf" srcId="{9FDC7D72-EF82-4CCD-A4A4-610A641FFFE8}" destId="{F77EC475-97BE-48C3-A9F7-BD44B184A6A9}" srcOrd="0" destOrd="0" presId="urn:microsoft.com/office/officeart/2005/8/layout/hierarchy1"/>
    <dgm:cxn modelId="{8F46D3C6-4558-483B-A14C-9A5450DFC5FA}" type="presParOf" srcId="{F77EC475-97BE-48C3-A9F7-BD44B184A6A9}" destId="{FFBBD4A1-0FB3-46FC-8C0C-D311392EE9B0}" srcOrd="0" destOrd="0" presId="urn:microsoft.com/office/officeart/2005/8/layout/hierarchy1"/>
    <dgm:cxn modelId="{29E47C46-500A-46D6-83AD-EF5AA7BFB13D}" type="presParOf" srcId="{F77EC475-97BE-48C3-A9F7-BD44B184A6A9}" destId="{72A23208-7438-4FDB-A88C-5013FDC00F76}" srcOrd="1" destOrd="0" presId="urn:microsoft.com/office/officeart/2005/8/layout/hierarchy1"/>
    <dgm:cxn modelId="{4C882F7F-1CB4-41CB-AB56-60EC13B2368F}" type="presParOf" srcId="{9FDC7D72-EF82-4CCD-A4A4-610A641FFFE8}" destId="{4375241C-26FA-44A7-B8B1-F0586101BAE1}" srcOrd="1" destOrd="0" presId="urn:microsoft.com/office/officeart/2005/8/layout/hierarchy1"/>
    <dgm:cxn modelId="{B9DF585F-68A2-409D-B6A1-A0ACFE790326}" type="presParOf" srcId="{FD51A93D-10B6-4E0A-B679-3412FDC2B4F3}" destId="{9A3888EC-3EC7-4EBD-9250-87F0D832E774}" srcOrd="1" destOrd="0" presId="urn:microsoft.com/office/officeart/2005/8/layout/hierarchy1"/>
    <dgm:cxn modelId="{41F810F2-E970-4C98-A5B3-ABAD973C668B}" type="presParOf" srcId="{9A3888EC-3EC7-4EBD-9250-87F0D832E774}" destId="{D89D3C59-4FFC-4AC9-AD2C-5F4221B68CC9}" srcOrd="0" destOrd="0" presId="urn:microsoft.com/office/officeart/2005/8/layout/hierarchy1"/>
    <dgm:cxn modelId="{3DD28AF6-9B89-4548-A2FD-79C8E064CE40}" type="presParOf" srcId="{D89D3C59-4FFC-4AC9-AD2C-5F4221B68CC9}" destId="{20C24149-8EE9-46FC-A984-29873DF5EB1F}" srcOrd="0" destOrd="0" presId="urn:microsoft.com/office/officeart/2005/8/layout/hierarchy1"/>
    <dgm:cxn modelId="{C5F75D88-DD44-4E68-A343-2F4657C5EB0A}" type="presParOf" srcId="{D89D3C59-4FFC-4AC9-AD2C-5F4221B68CC9}" destId="{2D8AA32D-C7FD-4BED-8FF0-221E0F00410E}" srcOrd="1" destOrd="0" presId="urn:microsoft.com/office/officeart/2005/8/layout/hierarchy1"/>
    <dgm:cxn modelId="{28ADB31A-09A2-458F-9836-6D99B121CF62}" type="presParOf" srcId="{9A3888EC-3EC7-4EBD-9250-87F0D832E774}" destId="{217724F7-8ACA-4AA7-B881-4F565F5D91CB}" srcOrd="1" destOrd="0" presId="urn:microsoft.com/office/officeart/2005/8/layout/hierarchy1"/>
    <dgm:cxn modelId="{139FC450-F199-4856-90E2-A51EEF224DF9}" type="presParOf" srcId="{FD51A93D-10B6-4E0A-B679-3412FDC2B4F3}" destId="{A993B4FF-2139-4E02-9B49-54D6F75913B5}" srcOrd="2" destOrd="0" presId="urn:microsoft.com/office/officeart/2005/8/layout/hierarchy1"/>
    <dgm:cxn modelId="{6670F956-2A62-49DE-9B9F-F92AC6ED37CA}" type="presParOf" srcId="{A993B4FF-2139-4E02-9B49-54D6F75913B5}" destId="{64664ED8-237E-44C3-A303-D617F9B67DEE}" srcOrd="0" destOrd="0" presId="urn:microsoft.com/office/officeart/2005/8/layout/hierarchy1"/>
    <dgm:cxn modelId="{344DDEC2-C70A-42FE-836D-49F7DB017603}" type="presParOf" srcId="{64664ED8-237E-44C3-A303-D617F9B67DEE}" destId="{39978EFC-C529-42E1-A1E5-BF228D5708B3}" srcOrd="0" destOrd="0" presId="urn:microsoft.com/office/officeart/2005/8/layout/hierarchy1"/>
    <dgm:cxn modelId="{13963CFE-7B2B-4527-8832-BE1AE6E10952}" type="presParOf" srcId="{64664ED8-237E-44C3-A303-D617F9B67DEE}" destId="{4E11AFAC-6769-455C-9D92-B207D0B4AFBB}" srcOrd="1" destOrd="0" presId="urn:microsoft.com/office/officeart/2005/8/layout/hierarchy1"/>
    <dgm:cxn modelId="{762A649F-EAF4-4639-8C38-BFC3415B1DC3}" type="presParOf" srcId="{A993B4FF-2139-4E02-9B49-54D6F75913B5}" destId="{4FD35019-795A-43AE-9ED5-969FE3E93DAB}" srcOrd="1" destOrd="0" presId="urn:microsoft.com/office/officeart/2005/8/layout/hierarchy1"/>
    <dgm:cxn modelId="{B608B7BB-6E08-44F9-9E61-ADF647916778}" type="presParOf" srcId="{FD51A93D-10B6-4E0A-B679-3412FDC2B4F3}" destId="{CA935E63-0CC1-4268-8007-C36C2028565E}" srcOrd="3" destOrd="0" presId="urn:microsoft.com/office/officeart/2005/8/layout/hierarchy1"/>
    <dgm:cxn modelId="{64D5C5F4-9FB0-4A50-9A86-A5A51F096F8A}" type="presParOf" srcId="{CA935E63-0CC1-4268-8007-C36C2028565E}" destId="{0AD479BC-7D71-413B-B0A3-D6B06D544294}" srcOrd="0" destOrd="0" presId="urn:microsoft.com/office/officeart/2005/8/layout/hierarchy1"/>
    <dgm:cxn modelId="{72AEBDBC-7319-42D1-A078-77FE20B91688}" type="presParOf" srcId="{0AD479BC-7D71-413B-B0A3-D6B06D544294}" destId="{C13FA64C-D910-46F5-829D-1DD9112BD56E}" srcOrd="0" destOrd="0" presId="urn:microsoft.com/office/officeart/2005/8/layout/hierarchy1"/>
    <dgm:cxn modelId="{C2503307-AE85-4CB0-8C50-0AA29794B622}" type="presParOf" srcId="{0AD479BC-7D71-413B-B0A3-D6B06D544294}" destId="{E8C5C53C-0351-4F56-8AE6-43D241D41FB7}" srcOrd="1" destOrd="0" presId="urn:microsoft.com/office/officeart/2005/8/layout/hierarchy1"/>
    <dgm:cxn modelId="{76471721-F3BB-4891-97DD-98BB5BC85378}" type="presParOf" srcId="{CA935E63-0CC1-4268-8007-C36C2028565E}" destId="{19FF2151-ED9F-4DC5-86E9-0D6BD41B170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C956E1A-76E2-4BC3-9D19-52778606AD1B}"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0DC24295-AAC6-4880-84DF-D5D00F8D32E1}">
      <dgm:prSet/>
      <dgm:spPr/>
      <dgm:t>
        <a:bodyPr/>
        <a:lstStyle/>
        <a:p>
          <a:r>
            <a:rPr lang="en-US"/>
            <a:t>React-native: </a:t>
          </a:r>
        </a:p>
      </dgm:t>
    </dgm:pt>
    <dgm:pt modelId="{FCDCA039-5B06-45A8-A40A-EA9AD25F4F75}" type="parTrans" cxnId="{A43F9C9A-7BA3-46C1-9F72-14545E70BF29}">
      <dgm:prSet/>
      <dgm:spPr/>
      <dgm:t>
        <a:bodyPr/>
        <a:lstStyle/>
        <a:p>
          <a:endParaRPr lang="en-US"/>
        </a:p>
      </dgm:t>
    </dgm:pt>
    <dgm:pt modelId="{D09BC06F-AB62-4584-8691-25FCE94A12A5}" type="sibTrans" cxnId="{A43F9C9A-7BA3-46C1-9F72-14545E70BF29}">
      <dgm:prSet/>
      <dgm:spPr/>
      <dgm:t>
        <a:bodyPr/>
        <a:lstStyle/>
        <a:p>
          <a:endParaRPr lang="en-US"/>
        </a:p>
      </dgm:t>
    </dgm:pt>
    <dgm:pt modelId="{357A7D4A-0EB1-47A5-8602-361A1F571F23}">
      <dgm:prSet/>
      <dgm:spPr/>
      <dgm:t>
        <a:bodyPr/>
        <a:lstStyle/>
        <a:p>
          <a:r>
            <a:rPr lang="en-US"/>
            <a:t>Flutter</a:t>
          </a:r>
        </a:p>
      </dgm:t>
    </dgm:pt>
    <dgm:pt modelId="{325BD23D-B4F9-43D1-A08D-04D269EC08CB}" type="parTrans" cxnId="{9B05ABB7-F004-49DC-ACD7-61E1EA99CC96}">
      <dgm:prSet/>
      <dgm:spPr/>
      <dgm:t>
        <a:bodyPr/>
        <a:lstStyle/>
        <a:p>
          <a:endParaRPr lang="en-US"/>
        </a:p>
      </dgm:t>
    </dgm:pt>
    <dgm:pt modelId="{50DD012B-3C58-451D-8D77-54E1C557BD7A}" type="sibTrans" cxnId="{9B05ABB7-F004-49DC-ACD7-61E1EA99CC96}">
      <dgm:prSet/>
      <dgm:spPr/>
      <dgm:t>
        <a:bodyPr/>
        <a:lstStyle/>
        <a:p>
          <a:endParaRPr lang="en-US"/>
        </a:p>
      </dgm:t>
    </dgm:pt>
    <dgm:pt modelId="{BBB56A17-854A-4A3B-814C-B5E8918FF25D}">
      <dgm:prSet/>
      <dgm:spPr/>
      <dgm:t>
        <a:bodyPr/>
        <a:lstStyle/>
        <a:p>
          <a:r>
            <a:rPr lang="en-US"/>
            <a:t>Xamarian</a:t>
          </a:r>
        </a:p>
      </dgm:t>
    </dgm:pt>
    <dgm:pt modelId="{20048D11-97F4-4792-8D15-71AE794AC8A9}" type="parTrans" cxnId="{CCB55E28-7B65-45DF-BD3E-0963CBD0C6C1}">
      <dgm:prSet/>
      <dgm:spPr/>
      <dgm:t>
        <a:bodyPr/>
        <a:lstStyle/>
        <a:p>
          <a:endParaRPr lang="en-US"/>
        </a:p>
      </dgm:t>
    </dgm:pt>
    <dgm:pt modelId="{E22EEBD7-6093-43F0-A4DA-EF695AD28D81}" type="sibTrans" cxnId="{CCB55E28-7B65-45DF-BD3E-0963CBD0C6C1}">
      <dgm:prSet/>
      <dgm:spPr/>
      <dgm:t>
        <a:bodyPr/>
        <a:lstStyle/>
        <a:p>
          <a:endParaRPr lang="en-US"/>
        </a:p>
      </dgm:t>
    </dgm:pt>
    <dgm:pt modelId="{111C9EC2-95CE-4317-9EB0-AF592FB8125F}">
      <dgm:prSet/>
      <dgm:spPr/>
      <dgm:t>
        <a:bodyPr/>
        <a:lstStyle/>
        <a:p>
          <a:r>
            <a:rPr lang="en-US"/>
            <a:t>Kotlic</a:t>
          </a:r>
        </a:p>
      </dgm:t>
    </dgm:pt>
    <dgm:pt modelId="{F8D7CFE8-F609-442A-BBE3-23F890A5CAB0}" type="parTrans" cxnId="{FE7A71A4-F3DD-427A-BE03-13E23E3227B1}">
      <dgm:prSet/>
      <dgm:spPr/>
      <dgm:t>
        <a:bodyPr/>
        <a:lstStyle/>
        <a:p>
          <a:endParaRPr lang="en-US"/>
        </a:p>
      </dgm:t>
    </dgm:pt>
    <dgm:pt modelId="{76F56ECF-A879-4BF9-8D68-7BE15CF061C5}" type="sibTrans" cxnId="{FE7A71A4-F3DD-427A-BE03-13E23E3227B1}">
      <dgm:prSet/>
      <dgm:spPr/>
      <dgm:t>
        <a:bodyPr/>
        <a:lstStyle/>
        <a:p>
          <a:endParaRPr lang="en-US"/>
        </a:p>
      </dgm:t>
    </dgm:pt>
    <dgm:pt modelId="{6484BDEA-88DD-4277-9E20-28579BF0E9FE}">
      <dgm:prSet/>
      <dgm:spPr/>
      <dgm:t>
        <a:bodyPr/>
        <a:lstStyle/>
        <a:p>
          <a:r>
            <a:rPr lang="en-US"/>
            <a:t>Ionic</a:t>
          </a:r>
        </a:p>
      </dgm:t>
    </dgm:pt>
    <dgm:pt modelId="{2CCCBAA0-4E64-40BA-936F-1B4279DBE9D9}" type="parTrans" cxnId="{DBE450FC-B587-4E6D-A626-E4F75B419B07}">
      <dgm:prSet/>
      <dgm:spPr/>
      <dgm:t>
        <a:bodyPr/>
        <a:lstStyle/>
        <a:p>
          <a:endParaRPr lang="en-US"/>
        </a:p>
      </dgm:t>
    </dgm:pt>
    <dgm:pt modelId="{0F2EBCCD-48E8-41A3-A514-48117A59A428}" type="sibTrans" cxnId="{DBE450FC-B587-4E6D-A626-E4F75B419B07}">
      <dgm:prSet/>
      <dgm:spPr/>
      <dgm:t>
        <a:bodyPr/>
        <a:lstStyle/>
        <a:p>
          <a:endParaRPr lang="en-US"/>
        </a:p>
      </dgm:t>
    </dgm:pt>
    <dgm:pt modelId="{C184BBA4-A823-4935-AD75-1078B7F88729}" type="pres">
      <dgm:prSet presAssocID="{4C956E1A-76E2-4BC3-9D19-52778606AD1B}" presName="diagram" presStyleCnt="0">
        <dgm:presLayoutVars>
          <dgm:dir/>
          <dgm:resizeHandles val="exact"/>
        </dgm:presLayoutVars>
      </dgm:prSet>
      <dgm:spPr/>
    </dgm:pt>
    <dgm:pt modelId="{90F1EE15-2F6C-4B14-8152-0CA7E7622965}" type="pres">
      <dgm:prSet presAssocID="{0DC24295-AAC6-4880-84DF-D5D00F8D32E1}" presName="node" presStyleLbl="node1" presStyleIdx="0" presStyleCnt="5">
        <dgm:presLayoutVars>
          <dgm:bulletEnabled val="1"/>
        </dgm:presLayoutVars>
      </dgm:prSet>
      <dgm:spPr/>
    </dgm:pt>
    <dgm:pt modelId="{E5E65F17-36CD-4930-A09E-6D4F3BB038B6}" type="pres">
      <dgm:prSet presAssocID="{D09BC06F-AB62-4584-8691-25FCE94A12A5}" presName="sibTrans" presStyleCnt="0"/>
      <dgm:spPr/>
    </dgm:pt>
    <dgm:pt modelId="{E1507A6A-8A50-4211-88BA-4719EF90196D}" type="pres">
      <dgm:prSet presAssocID="{357A7D4A-0EB1-47A5-8602-361A1F571F23}" presName="node" presStyleLbl="node1" presStyleIdx="1" presStyleCnt="5">
        <dgm:presLayoutVars>
          <dgm:bulletEnabled val="1"/>
        </dgm:presLayoutVars>
      </dgm:prSet>
      <dgm:spPr/>
    </dgm:pt>
    <dgm:pt modelId="{0C0FD7D4-6467-4B21-9611-4088317843E5}" type="pres">
      <dgm:prSet presAssocID="{50DD012B-3C58-451D-8D77-54E1C557BD7A}" presName="sibTrans" presStyleCnt="0"/>
      <dgm:spPr/>
    </dgm:pt>
    <dgm:pt modelId="{F9A8B5D0-48A2-469A-B117-EC5324211F59}" type="pres">
      <dgm:prSet presAssocID="{BBB56A17-854A-4A3B-814C-B5E8918FF25D}" presName="node" presStyleLbl="node1" presStyleIdx="2" presStyleCnt="5">
        <dgm:presLayoutVars>
          <dgm:bulletEnabled val="1"/>
        </dgm:presLayoutVars>
      </dgm:prSet>
      <dgm:spPr/>
    </dgm:pt>
    <dgm:pt modelId="{D574EF81-D2E7-49C3-8F47-7EF270BD1A92}" type="pres">
      <dgm:prSet presAssocID="{E22EEBD7-6093-43F0-A4DA-EF695AD28D81}" presName="sibTrans" presStyleCnt="0"/>
      <dgm:spPr/>
    </dgm:pt>
    <dgm:pt modelId="{FDF25968-78DC-441F-93E3-AD37129941E6}" type="pres">
      <dgm:prSet presAssocID="{111C9EC2-95CE-4317-9EB0-AF592FB8125F}" presName="node" presStyleLbl="node1" presStyleIdx="3" presStyleCnt="5">
        <dgm:presLayoutVars>
          <dgm:bulletEnabled val="1"/>
        </dgm:presLayoutVars>
      </dgm:prSet>
      <dgm:spPr/>
    </dgm:pt>
    <dgm:pt modelId="{BEAD71A2-B010-4820-987F-0F14B1D96E4E}" type="pres">
      <dgm:prSet presAssocID="{76F56ECF-A879-4BF9-8D68-7BE15CF061C5}" presName="sibTrans" presStyleCnt="0"/>
      <dgm:spPr/>
    </dgm:pt>
    <dgm:pt modelId="{4848C6EE-C07C-4320-AA93-E362D26E1C88}" type="pres">
      <dgm:prSet presAssocID="{6484BDEA-88DD-4277-9E20-28579BF0E9FE}" presName="node" presStyleLbl="node1" presStyleIdx="4" presStyleCnt="5">
        <dgm:presLayoutVars>
          <dgm:bulletEnabled val="1"/>
        </dgm:presLayoutVars>
      </dgm:prSet>
      <dgm:spPr/>
    </dgm:pt>
  </dgm:ptLst>
  <dgm:cxnLst>
    <dgm:cxn modelId="{4968F402-50B8-4E15-8EA8-132530BA44E9}" type="presOf" srcId="{357A7D4A-0EB1-47A5-8602-361A1F571F23}" destId="{E1507A6A-8A50-4211-88BA-4719EF90196D}" srcOrd="0" destOrd="0" presId="urn:microsoft.com/office/officeart/2005/8/layout/default"/>
    <dgm:cxn modelId="{351E4F07-2FC9-4B28-A740-E22E545001E2}" type="presOf" srcId="{111C9EC2-95CE-4317-9EB0-AF592FB8125F}" destId="{FDF25968-78DC-441F-93E3-AD37129941E6}" srcOrd="0" destOrd="0" presId="urn:microsoft.com/office/officeart/2005/8/layout/default"/>
    <dgm:cxn modelId="{1E4FED09-4E47-4F63-A17C-63DB1931AB6B}" type="presOf" srcId="{4C956E1A-76E2-4BC3-9D19-52778606AD1B}" destId="{C184BBA4-A823-4935-AD75-1078B7F88729}" srcOrd="0" destOrd="0" presId="urn:microsoft.com/office/officeart/2005/8/layout/default"/>
    <dgm:cxn modelId="{CCB55E28-7B65-45DF-BD3E-0963CBD0C6C1}" srcId="{4C956E1A-76E2-4BC3-9D19-52778606AD1B}" destId="{BBB56A17-854A-4A3B-814C-B5E8918FF25D}" srcOrd="2" destOrd="0" parTransId="{20048D11-97F4-4792-8D15-71AE794AC8A9}" sibTransId="{E22EEBD7-6093-43F0-A4DA-EF695AD28D81}"/>
    <dgm:cxn modelId="{DE85314F-759C-45A9-9D41-223DB2A3F5A0}" type="presOf" srcId="{0DC24295-AAC6-4880-84DF-D5D00F8D32E1}" destId="{90F1EE15-2F6C-4B14-8152-0CA7E7622965}" srcOrd="0" destOrd="0" presId="urn:microsoft.com/office/officeart/2005/8/layout/default"/>
    <dgm:cxn modelId="{3794A376-EB20-4803-A414-624AC9C66161}" type="presOf" srcId="{BBB56A17-854A-4A3B-814C-B5E8918FF25D}" destId="{F9A8B5D0-48A2-469A-B117-EC5324211F59}" srcOrd="0" destOrd="0" presId="urn:microsoft.com/office/officeart/2005/8/layout/default"/>
    <dgm:cxn modelId="{A43F9C9A-7BA3-46C1-9F72-14545E70BF29}" srcId="{4C956E1A-76E2-4BC3-9D19-52778606AD1B}" destId="{0DC24295-AAC6-4880-84DF-D5D00F8D32E1}" srcOrd="0" destOrd="0" parTransId="{FCDCA039-5B06-45A8-A40A-EA9AD25F4F75}" sibTransId="{D09BC06F-AB62-4584-8691-25FCE94A12A5}"/>
    <dgm:cxn modelId="{FE7A71A4-F3DD-427A-BE03-13E23E3227B1}" srcId="{4C956E1A-76E2-4BC3-9D19-52778606AD1B}" destId="{111C9EC2-95CE-4317-9EB0-AF592FB8125F}" srcOrd="3" destOrd="0" parTransId="{F8D7CFE8-F609-442A-BBE3-23F890A5CAB0}" sibTransId="{76F56ECF-A879-4BF9-8D68-7BE15CF061C5}"/>
    <dgm:cxn modelId="{9B05ABB7-F004-49DC-ACD7-61E1EA99CC96}" srcId="{4C956E1A-76E2-4BC3-9D19-52778606AD1B}" destId="{357A7D4A-0EB1-47A5-8602-361A1F571F23}" srcOrd="1" destOrd="0" parTransId="{325BD23D-B4F9-43D1-A08D-04D269EC08CB}" sibTransId="{50DD012B-3C58-451D-8D77-54E1C557BD7A}"/>
    <dgm:cxn modelId="{3D6171C7-1E72-4FDF-8157-940C70DAEFAF}" type="presOf" srcId="{6484BDEA-88DD-4277-9E20-28579BF0E9FE}" destId="{4848C6EE-C07C-4320-AA93-E362D26E1C88}" srcOrd="0" destOrd="0" presId="urn:microsoft.com/office/officeart/2005/8/layout/default"/>
    <dgm:cxn modelId="{DBE450FC-B587-4E6D-A626-E4F75B419B07}" srcId="{4C956E1A-76E2-4BC3-9D19-52778606AD1B}" destId="{6484BDEA-88DD-4277-9E20-28579BF0E9FE}" srcOrd="4" destOrd="0" parTransId="{2CCCBAA0-4E64-40BA-936F-1B4279DBE9D9}" sibTransId="{0F2EBCCD-48E8-41A3-A514-48117A59A428}"/>
    <dgm:cxn modelId="{F8DBAC25-2700-4673-8C9D-A3D6B51281E0}" type="presParOf" srcId="{C184BBA4-A823-4935-AD75-1078B7F88729}" destId="{90F1EE15-2F6C-4B14-8152-0CA7E7622965}" srcOrd="0" destOrd="0" presId="urn:microsoft.com/office/officeart/2005/8/layout/default"/>
    <dgm:cxn modelId="{418C1AA6-87ED-468B-81BA-AD55381B0A19}" type="presParOf" srcId="{C184BBA4-A823-4935-AD75-1078B7F88729}" destId="{E5E65F17-36CD-4930-A09E-6D4F3BB038B6}" srcOrd="1" destOrd="0" presId="urn:microsoft.com/office/officeart/2005/8/layout/default"/>
    <dgm:cxn modelId="{C998338B-46E3-416B-8744-3A4DA02C07A3}" type="presParOf" srcId="{C184BBA4-A823-4935-AD75-1078B7F88729}" destId="{E1507A6A-8A50-4211-88BA-4719EF90196D}" srcOrd="2" destOrd="0" presId="urn:microsoft.com/office/officeart/2005/8/layout/default"/>
    <dgm:cxn modelId="{959775A3-C598-4484-B227-98DFE3390760}" type="presParOf" srcId="{C184BBA4-A823-4935-AD75-1078B7F88729}" destId="{0C0FD7D4-6467-4B21-9611-4088317843E5}" srcOrd="3" destOrd="0" presId="urn:microsoft.com/office/officeart/2005/8/layout/default"/>
    <dgm:cxn modelId="{4155D5D3-04A2-470C-911B-5251A0C81749}" type="presParOf" srcId="{C184BBA4-A823-4935-AD75-1078B7F88729}" destId="{F9A8B5D0-48A2-469A-B117-EC5324211F59}" srcOrd="4" destOrd="0" presId="urn:microsoft.com/office/officeart/2005/8/layout/default"/>
    <dgm:cxn modelId="{C3D40D27-AC17-4392-9365-3B87DD20280F}" type="presParOf" srcId="{C184BBA4-A823-4935-AD75-1078B7F88729}" destId="{D574EF81-D2E7-49C3-8F47-7EF270BD1A92}" srcOrd="5" destOrd="0" presId="urn:microsoft.com/office/officeart/2005/8/layout/default"/>
    <dgm:cxn modelId="{F7133651-9B47-42E2-8353-2F9C90BF6016}" type="presParOf" srcId="{C184BBA4-A823-4935-AD75-1078B7F88729}" destId="{FDF25968-78DC-441F-93E3-AD37129941E6}" srcOrd="6" destOrd="0" presId="urn:microsoft.com/office/officeart/2005/8/layout/default"/>
    <dgm:cxn modelId="{3B173285-FCEA-42A4-847D-08EE9AA989EF}" type="presParOf" srcId="{C184BBA4-A823-4935-AD75-1078B7F88729}" destId="{BEAD71A2-B010-4820-987F-0F14B1D96E4E}" srcOrd="7" destOrd="0" presId="urn:microsoft.com/office/officeart/2005/8/layout/default"/>
    <dgm:cxn modelId="{9D5C1EDB-4F04-4789-8285-B9755E1630E6}" type="presParOf" srcId="{C184BBA4-A823-4935-AD75-1078B7F88729}" destId="{4848C6EE-C07C-4320-AA93-E362D26E1C88}"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4A38109-2A40-4DF8-9981-B722D7AB1CC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8AC9A09-16AE-4D6E-8366-21EACB54A4F9}">
      <dgm:prSet/>
      <dgm:spPr/>
      <dgm:t>
        <a:bodyPr/>
        <a:lstStyle/>
        <a:p>
          <a:pPr>
            <a:lnSpc>
              <a:spcPct val="100000"/>
            </a:lnSpc>
          </a:pPr>
          <a:r>
            <a:rPr lang="en-US" b="1" dirty="0">
              <a:effectLst/>
              <a:latin typeface="Calibri" panose="020F0502020204030204" pitchFamily="34" charset="0"/>
              <a:ea typeface="Calibri" panose="020F0502020204030204" pitchFamily="34" charset="0"/>
              <a:cs typeface="Calibri" panose="020F0502020204030204" pitchFamily="34" charset="0"/>
            </a:rPr>
            <a:t>Step 1: Define your app idea and purpose</a:t>
          </a:r>
        </a:p>
        <a:p>
          <a:pPr>
            <a:lnSpc>
              <a:spcPct val="100000"/>
            </a:lnSpc>
          </a:pPr>
          <a:r>
            <a:rPr lang="en-US" dirty="0">
              <a:effectLst/>
              <a:latin typeface="Calibri" panose="020F0502020204030204" pitchFamily="34" charset="0"/>
              <a:ea typeface="Calibri" panose="020F0502020204030204" pitchFamily="34" charset="0"/>
              <a:cs typeface="Calibri" panose="020F0502020204030204" pitchFamily="34" charset="0"/>
            </a:rPr>
            <a:t>What purpose will the mobile app serve?</a:t>
          </a:r>
          <a:endParaRPr lang="en-CM"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pPr>
          <a:r>
            <a:rPr lang="en-US" dirty="0">
              <a:effectLst/>
              <a:latin typeface="Calibri" panose="020F0502020204030204" pitchFamily="34" charset="0"/>
              <a:ea typeface="Calibri" panose="020F0502020204030204" pitchFamily="34" charset="0"/>
              <a:cs typeface="Calibri" panose="020F0502020204030204" pitchFamily="34" charset="0"/>
            </a:rPr>
            <a:t>Does it offer a solution to a potential problem?</a:t>
          </a:r>
          <a:endParaRPr lang="en-US" dirty="0"/>
        </a:p>
      </dgm:t>
    </dgm:pt>
    <dgm:pt modelId="{93759DA1-D992-4B4F-B498-3EADE5FB5190}" type="parTrans" cxnId="{194EAD9E-5F69-465D-AF8B-08FA75CD6F57}">
      <dgm:prSet/>
      <dgm:spPr/>
      <dgm:t>
        <a:bodyPr/>
        <a:lstStyle/>
        <a:p>
          <a:endParaRPr lang="en-US"/>
        </a:p>
      </dgm:t>
    </dgm:pt>
    <dgm:pt modelId="{F5EF9447-2CDE-4CA1-AE65-A822CEF6D7DA}" type="sibTrans" cxnId="{194EAD9E-5F69-465D-AF8B-08FA75CD6F57}">
      <dgm:prSet phldrT="1" phldr="0"/>
      <dgm:spPr/>
      <dgm:t>
        <a:bodyPr/>
        <a:lstStyle/>
        <a:p>
          <a:endParaRPr lang="en-US"/>
        </a:p>
      </dgm:t>
    </dgm:pt>
    <dgm:pt modelId="{785DC254-8304-4131-BF13-B11415C3D9ED}">
      <dgm:prSet/>
      <dgm:spPr/>
      <dgm:t>
        <a:bodyPr/>
        <a:lstStyle/>
        <a:p>
          <a:pPr>
            <a:lnSpc>
              <a:spcPct val="100000"/>
            </a:lnSpc>
          </a:pPr>
          <a:endParaRPr lang="en-US" dirty="0"/>
        </a:p>
      </dgm:t>
    </dgm:pt>
    <dgm:pt modelId="{C1F40564-7C5A-4550-8C8E-5D07A5B7D08B}" type="parTrans" cxnId="{9445FB0F-AB23-40CF-9805-EC5EC8E741AC}">
      <dgm:prSet/>
      <dgm:spPr/>
      <dgm:t>
        <a:bodyPr/>
        <a:lstStyle/>
        <a:p>
          <a:endParaRPr lang="en-US"/>
        </a:p>
      </dgm:t>
    </dgm:pt>
    <dgm:pt modelId="{147FAD54-1EB4-4838-B8ED-5BAA05B20726}" type="sibTrans" cxnId="{9445FB0F-AB23-40CF-9805-EC5EC8E741AC}">
      <dgm:prSet phldrT="2" phldr="0"/>
      <dgm:spPr/>
      <dgm:t>
        <a:bodyPr/>
        <a:lstStyle/>
        <a:p>
          <a:endParaRPr lang="en-US"/>
        </a:p>
      </dgm:t>
    </dgm:pt>
    <dgm:pt modelId="{3FB3ADC2-DE1C-4A55-BBC8-6FE552A1EE56}">
      <dgm:prSet/>
      <dgm:spPr/>
      <dgm:t>
        <a:bodyPr/>
        <a:lstStyle/>
        <a:p>
          <a:pPr>
            <a:lnSpc>
              <a:spcPct val="100000"/>
            </a:lnSpc>
            <a:buFont typeface="Wingdings" panose="05000000000000000000" pitchFamily="2" charset="2"/>
            <a:buChar char="Ø"/>
          </a:pPr>
          <a:r>
            <a:rPr lang="en-US" b="1" dirty="0">
              <a:effectLst/>
              <a:latin typeface="Calibri" panose="020F0502020204030204" pitchFamily="34" charset="0"/>
              <a:ea typeface="Calibri" panose="020F0502020204030204" pitchFamily="34" charset="0"/>
              <a:cs typeface="Calibri" panose="020F0502020204030204" pitchFamily="34" charset="0"/>
            </a:rPr>
            <a:t>Step 2: Gather and align the app and business objective goals</a:t>
          </a:r>
        </a:p>
        <a:p>
          <a:pPr>
            <a:lnSpc>
              <a:spcPct val="100000"/>
            </a:lnSpc>
            <a:buFont typeface="Wingdings" panose="05000000000000000000" pitchFamily="2" charset="2"/>
            <a:buChar char="Ø"/>
          </a:pPr>
          <a:r>
            <a:rPr lang="en-CM" dirty="0">
              <a:effectLst/>
              <a:latin typeface="Calibri" panose="020F0502020204030204" pitchFamily="34" charset="0"/>
              <a:ea typeface="Times New Roman" panose="02020603050405020304" pitchFamily="18" charset="0"/>
            </a:rPr>
            <a:t>Gathering business requirements to document </a:t>
          </a:r>
          <a:endParaRPr lang="en-US" dirty="0">
            <a:effectLst/>
            <a:latin typeface="Calibri" panose="020F0502020204030204" pitchFamily="34" charset="0"/>
            <a:ea typeface="Times New Roman" panose="02020603050405020304" pitchFamily="18" charset="0"/>
          </a:endParaRPr>
        </a:p>
        <a:p>
          <a:pPr>
            <a:lnSpc>
              <a:spcPct val="100000"/>
            </a:lnSpc>
            <a:buFont typeface="Wingdings" panose="05000000000000000000" pitchFamily="2" charset="2"/>
            <a:buChar char="Ø"/>
          </a:pPr>
          <a:r>
            <a:rPr lang="en-CM" dirty="0">
              <a:effectLst/>
              <a:latin typeface="Calibri" panose="020F0502020204030204" pitchFamily="34" charset="0"/>
              <a:ea typeface="Times New Roman" panose="02020603050405020304" pitchFamily="18" charset="0"/>
            </a:rPr>
            <a:t>Techniques used to gather stakeholder requirements for the business requirement</a:t>
          </a:r>
          <a:endParaRPr lang="en-US" dirty="0"/>
        </a:p>
      </dgm:t>
    </dgm:pt>
    <dgm:pt modelId="{021286FA-C042-46CE-9B78-408D7116B8B3}" type="parTrans" cxnId="{717A9209-3795-4257-AB60-670C5E50E6EF}">
      <dgm:prSet/>
      <dgm:spPr/>
      <dgm:t>
        <a:bodyPr/>
        <a:lstStyle/>
        <a:p>
          <a:endParaRPr lang="en-US"/>
        </a:p>
      </dgm:t>
    </dgm:pt>
    <dgm:pt modelId="{7C829EAC-D33D-4221-9EE8-3E18B6FFB7F4}" type="sibTrans" cxnId="{717A9209-3795-4257-AB60-670C5E50E6EF}">
      <dgm:prSet phldrT="3" phldr="0"/>
      <dgm:spPr/>
      <dgm:t>
        <a:bodyPr/>
        <a:lstStyle/>
        <a:p>
          <a:endParaRPr lang="en-US"/>
        </a:p>
      </dgm:t>
    </dgm:pt>
    <dgm:pt modelId="{C0B399F0-478F-4062-AA5B-F15204BD2624}" type="pres">
      <dgm:prSet presAssocID="{24A38109-2A40-4DF8-9981-B722D7AB1CC9}" presName="root" presStyleCnt="0">
        <dgm:presLayoutVars>
          <dgm:dir/>
          <dgm:resizeHandles val="exact"/>
        </dgm:presLayoutVars>
      </dgm:prSet>
      <dgm:spPr/>
    </dgm:pt>
    <dgm:pt modelId="{3721399B-64A8-45A0-B7C7-FF335CBC1B4E}" type="pres">
      <dgm:prSet presAssocID="{48AC9A09-16AE-4D6E-8366-21EACB54A4F9}" presName="compNode" presStyleCnt="0"/>
      <dgm:spPr/>
    </dgm:pt>
    <dgm:pt modelId="{44ECA240-1637-4692-8F08-F921A1D5D7C4}" type="pres">
      <dgm:prSet presAssocID="{48AC9A09-16AE-4D6E-8366-21EACB54A4F9}" presName="bgRect" presStyleLbl="bgShp" presStyleIdx="0" presStyleCnt="3"/>
      <dgm:spPr/>
    </dgm:pt>
    <dgm:pt modelId="{B574C1BA-881F-4FAE-8E9E-F9EFD9B277D1}" type="pres">
      <dgm:prSet presAssocID="{48AC9A09-16AE-4D6E-8366-21EACB54A4F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24E1CCEE-DD19-44EA-A226-420D0B502FBA}" type="pres">
      <dgm:prSet presAssocID="{48AC9A09-16AE-4D6E-8366-21EACB54A4F9}" presName="spaceRect" presStyleCnt="0"/>
      <dgm:spPr/>
    </dgm:pt>
    <dgm:pt modelId="{8EC1D894-0A1D-4578-A165-955C614B5C8D}" type="pres">
      <dgm:prSet presAssocID="{48AC9A09-16AE-4D6E-8366-21EACB54A4F9}" presName="parTx" presStyleLbl="revTx" presStyleIdx="0" presStyleCnt="3">
        <dgm:presLayoutVars>
          <dgm:chMax val="0"/>
          <dgm:chPref val="0"/>
        </dgm:presLayoutVars>
      </dgm:prSet>
      <dgm:spPr/>
    </dgm:pt>
    <dgm:pt modelId="{1279AD0C-286A-4958-AA78-B18E08EC1746}" type="pres">
      <dgm:prSet presAssocID="{F5EF9447-2CDE-4CA1-AE65-A822CEF6D7DA}" presName="sibTrans" presStyleCnt="0"/>
      <dgm:spPr/>
    </dgm:pt>
    <dgm:pt modelId="{F3C28BB5-6FD1-4F56-9391-F876D8973236}" type="pres">
      <dgm:prSet presAssocID="{785DC254-8304-4131-BF13-B11415C3D9ED}" presName="compNode" presStyleCnt="0"/>
      <dgm:spPr/>
    </dgm:pt>
    <dgm:pt modelId="{67437F4A-1920-464A-A421-FCE201AF3E92}" type="pres">
      <dgm:prSet presAssocID="{785DC254-8304-4131-BF13-B11415C3D9ED}" presName="bgRect" presStyleLbl="bgShp" presStyleIdx="1" presStyleCnt="3" custLinFactNeighborX="3816" custLinFactNeighborY="17200"/>
      <dgm:spPr/>
    </dgm:pt>
    <dgm:pt modelId="{4E25EF8A-DA44-43ED-B32F-37854A066CDC}" type="pres">
      <dgm:prSet presAssocID="{785DC254-8304-4131-BF13-B11415C3D9ED}" presName="iconRect" presStyleLbl="node1" presStyleIdx="1" presStyleCnt="3" custLinFactNeighborX="-11783" custLinFactNeighborY="34237"/>
      <dgm:spPr>
        <a:blipFill>
          <a:blip xmlns:r="http://schemas.openxmlformats.org/officeDocument/2006/relationships" r:embed="rId3">
            <a:extLst>
              <a:ext uri="{28A0092B-C50C-407E-A947-70E740481C1C}">
                <a14:useLocalDpi xmlns:a14="http://schemas.microsoft.com/office/drawing/2010/main" val="0"/>
              </a:ext>
            </a:extLst>
          </a:blip>
          <a:srcRect/>
          <a:stretch>
            <a:fillRect l="-48000" r="-48000"/>
          </a:stretch>
        </a:blipFill>
        <a:ln>
          <a:noFill/>
        </a:ln>
      </dgm:spPr>
    </dgm:pt>
    <dgm:pt modelId="{C861F946-A0D1-4A6B-AAF0-6824AE95A683}" type="pres">
      <dgm:prSet presAssocID="{785DC254-8304-4131-BF13-B11415C3D9ED}" presName="spaceRect" presStyleCnt="0"/>
      <dgm:spPr/>
    </dgm:pt>
    <dgm:pt modelId="{BE9C4832-9C37-4551-8DB2-A31F5C9CBE57}" type="pres">
      <dgm:prSet presAssocID="{785DC254-8304-4131-BF13-B11415C3D9ED}" presName="parTx" presStyleLbl="revTx" presStyleIdx="1" presStyleCnt="3">
        <dgm:presLayoutVars>
          <dgm:chMax val="0"/>
          <dgm:chPref val="0"/>
        </dgm:presLayoutVars>
      </dgm:prSet>
      <dgm:spPr/>
    </dgm:pt>
    <dgm:pt modelId="{588D4147-F0F6-4DA1-BFB1-41F4F4612936}" type="pres">
      <dgm:prSet presAssocID="{147FAD54-1EB4-4838-B8ED-5BAA05B20726}" presName="sibTrans" presStyleCnt="0"/>
      <dgm:spPr/>
    </dgm:pt>
    <dgm:pt modelId="{DAC56C7E-C96F-48E8-A860-2D7C0F72D663}" type="pres">
      <dgm:prSet presAssocID="{3FB3ADC2-DE1C-4A55-BBC8-6FE552A1EE56}" presName="compNode" presStyleCnt="0"/>
      <dgm:spPr/>
    </dgm:pt>
    <dgm:pt modelId="{081EDC74-1E49-4174-8C23-A29355124DAA}" type="pres">
      <dgm:prSet presAssocID="{3FB3ADC2-DE1C-4A55-BBC8-6FE552A1EE56}" presName="bgRect" presStyleLbl="bgShp" presStyleIdx="2" presStyleCnt="3"/>
      <dgm:spPr/>
    </dgm:pt>
    <dgm:pt modelId="{5237444E-C2E4-40BD-A516-54AC0E2E9EC5}" type="pres">
      <dgm:prSet presAssocID="{3FB3ADC2-DE1C-4A55-BBC8-6FE552A1EE56}" presName="iconRect" presStyleLbl="node1" presStyleIdx="2" presStyleCnt="3"/>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Checkmark"/>
        </a:ext>
      </dgm:extLst>
    </dgm:pt>
    <dgm:pt modelId="{BC635345-F406-4379-BD86-0B378393C5E0}" type="pres">
      <dgm:prSet presAssocID="{3FB3ADC2-DE1C-4A55-BBC8-6FE552A1EE56}" presName="spaceRect" presStyleCnt="0"/>
      <dgm:spPr/>
    </dgm:pt>
    <dgm:pt modelId="{011A2670-AD19-4C26-91F1-E719748FBAC2}" type="pres">
      <dgm:prSet presAssocID="{3FB3ADC2-DE1C-4A55-BBC8-6FE552A1EE56}" presName="parTx" presStyleLbl="revTx" presStyleIdx="2" presStyleCnt="3">
        <dgm:presLayoutVars>
          <dgm:chMax val="0"/>
          <dgm:chPref val="0"/>
        </dgm:presLayoutVars>
      </dgm:prSet>
      <dgm:spPr/>
    </dgm:pt>
  </dgm:ptLst>
  <dgm:cxnLst>
    <dgm:cxn modelId="{717A9209-3795-4257-AB60-670C5E50E6EF}" srcId="{24A38109-2A40-4DF8-9981-B722D7AB1CC9}" destId="{3FB3ADC2-DE1C-4A55-BBC8-6FE552A1EE56}" srcOrd="2" destOrd="0" parTransId="{021286FA-C042-46CE-9B78-408D7116B8B3}" sibTransId="{7C829EAC-D33D-4221-9EE8-3E18B6FFB7F4}"/>
    <dgm:cxn modelId="{9445FB0F-AB23-40CF-9805-EC5EC8E741AC}" srcId="{24A38109-2A40-4DF8-9981-B722D7AB1CC9}" destId="{785DC254-8304-4131-BF13-B11415C3D9ED}" srcOrd="1" destOrd="0" parTransId="{C1F40564-7C5A-4550-8C8E-5D07A5B7D08B}" sibTransId="{147FAD54-1EB4-4838-B8ED-5BAA05B20726}"/>
    <dgm:cxn modelId="{DBD0661F-14E7-4A1D-95A5-1A22AF495362}" type="presOf" srcId="{785DC254-8304-4131-BF13-B11415C3D9ED}" destId="{BE9C4832-9C37-4551-8DB2-A31F5C9CBE57}" srcOrd="0" destOrd="0" presId="urn:microsoft.com/office/officeart/2018/2/layout/IconVerticalSolidList"/>
    <dgm:cxn modelId="{C48AFE6C-2E32-47E5-8B1F-242D0E842A7D}" type="presOf" srcId="{48AC9A09-16AE-4D6E-8366-21EACB54A4F9}" destId="{8EC1D894-0A1D-4578-A165-955C614B5C8D}" srcOrd="0" destOrd="0" presId="urn:microsoft.com/office/officeart/2018/2/layout/IconVerticalSolidList"/>
    <dgm:cxn modelId="{69B85F81-A757-43CC-B5A3-2C1775F3A6E6}" type="presOf" srcId="{3FB3ADC2-DE1C-4A55-BBC8-6FE552A1EE56}" destId="{011A2670-AD19-4C26-91F1-E719748FBAC2}" srcOrd="0" destOrd="0" presId="urn:microsoft.com/office/officeart/2018/2/layout/IconVerticalSolidList"/>
    <dgm:cxn modelId="{7F70E08D-FAE0-4770-A987-B42205875109}" type="presOf" srcId="{24A38109-2A40-4DF8-9981-B722D7AB1CC9}" destId="{C0B399F0-478F-4062-AA5B-F15204BD2624}" srcOrd="0" destOrd="0" presId="urn:microsoft.com/office/officeart/2018/2/layout/IconVerticalSolidList"/>
    <dgm:cxn modelId="{194EAD9E-5F69-465D-AF8B-08FA75CD6F57}" srcId="{24A38109-2A40-4DF8-9981-B722D7AB1CC9}" destId="{48AC9A09-16AE-4D6E-8366-21EACB54A4F9}" srcOrd="0" destOrd="0" parTransId="{93759DA1-D992-4B4F-B498-3EADE5FB5190}" sibTransId="{F5EF9447-2CDE-4CA1-AE65-A822CEF6D7DA}"/>
    <dgm:cxn modelId="{520054DE-3062-4119-B772-155F10A8BD7A}" type="presParOf" srcId="{C0B399F0-478F-4062-AA5B-F15204BD2624}" destId="{3721399B-64A8-45A0-B7C7-FF335CBC1B4E}" srcOrd="0" destOrd="0" presId="urn:microsoft.com/office/officeart/2018/2/layout/IconVerticalSolidList"/>
    <dgm:cxn modelId="{8A32DEE5-19E0-4035-81A9-DB8D5EDE67BA}" type="presParOf" srcId="{3721399B-64A8-45A0-B7C7-FF335CBC1B4E}" destId="{44ECA240-1637-4692-8F08-F921A1D5D7C4}" srcOrd="0" destOrd="0" presId="urn:microsoft.com/office/officeart/2018/2/layout/IconVerticalSolidList"/>
    <dgm:cxn modelId="{197F62C5-2F43-4D87-89CE-0C9334EB4AFB}" type="presParOf" srcId="{3721399B-64A8-45A0-B7C7-FF335CBC1B4E}" destId="{B574C1BA-881F-4FAE-8E9E-F9EFD9B277D1}" srcOrd="1" destOrd="0" presId="urn:microsoft.com/office/officeart/2018/2/layout/IconVerticalSolidList"/>
    <dgm:cxn modelId="{0A004F30-8C5C-42CD-974D-DAE732F57A3D}" type="presParOf" srcId="{3721399B-64A8-45A0-B7C7-FF335CBC1B4E}" destId="{24E1CCEE-DD19-44EA-A226-420D0B502FBA}" srcOrd="2" destOrd="0" presId="urn:microsoft.com/office/officeart/2018/2/layout/IconVerticalSolidList"/>
    <dgm:cxn modelId="{7F8D45F7-1C60-4731-B610-0F1DEF7CD989}" type="presParOf" srcId="{3721399B-64A8-45A0-B7C7-FF335CBC1B4E}" destId="{8EC1D894-0A1D-4578-A165-955C614B5C8D}" srcOrd="3" destOrd="0" presId="urn:microsoft.com/office/officeart/2018/2/layout/IconVerticalSolidList"/>
    <dgm:cxn modelId="{BD54347E-4523-4850-8178-9F8082B5F2AC}" type="presParOf" srcId="{C0B399F0-478F-4062-AA5B-F15204BD2624}" destId="{1279AD0C-286A-4958-AA78-B18E08EC1746}" srcOrd="1" destOrd="0" presId="urn:microsoft.com/office/officeart/2018/2/layout/IconVerticalSolidList"/>
    <dgm:cxn modelId="{B6A3C58B-2CE4-443E-BDAD-A5A54A7305C9}" type="presParOf" srcId="{C0B399F0-478F-4062-AA5B-F15204BD2624}" destId="{F3C28BB5-6FD1-4F56-9391-F876D8973236}" srcOrd="2" destOrd="0" presId="urn:microsoft.com/office/officeart/2018/2/layout/IconVerticalSolidList"/>
    <dgm:cxn modelId="{2919730F-C23C-4003-99E1-21031A6C54E4}" type="presParOf" srcId="{F3C28BB5-6FD1-4F56-9391-F876D8973236}" destId="{67437F4A-1920-464A-A421-FCE201AF3E92}" srcOrd="0" destOrd="0" presId="urn:microsoft.com/office/officeart/2018/2/layout/IconVerticalSolidList"/>
    <dgm:cxn modelId="{B8584729-9D9A-41CE-941D-F329751407D3}" type="presParOf" srcId="{F3C28BB5-6FD1-4F56-9391-F876D8973236}" destId="{4E25EF8A-DA44-43ED-B32F-37854A066CDC}" srcOrd="1" destOrd="0" presId="urn:microsoft.com/office/officeart/2018/2/layout/IconVerticalSolidList"/>
    <dgm:cxn modelId="{5B03E315-5309-4ABF-B2C2-5E75A2003992}" type="presParOf" srcId="{F3C28BB5-6FD1-4F56-9391-F876D8973236}" destId="{C861F946-A0D1-4A6B-AAF0-6824AE95A683}" srcOrd="2" destOrd="0" presId="urn:microsoft.com/office/officeart/2018/2/layout/IconVerticalSolidList"/>
    <dgm:cxn modelId="{450E07B2-C6A9-411B-B97E-5C1B1C93C71E}" type="presParOf" srcId="{F3C28BB5-6FD1-4F56-9391-F876D8973236}" destId="{BE9C4832-9C37-4551-8DB2-A31F5C9CBE57}" srcOrd="3" destOrd="0" presId="urn:microsoft.com/office/officeart/2018/2/layout/IconVerticalSolidList"/>
    <dgm:cxn modelId="{CB2025D7-50E9-4479-BF73-7B844DE332DC}" type="presParOf" srcId="{C0B399F0-478F-4062-AA5B-F15204BD2624}" destId="{588D4147-F0F6-4DA1-BFB1-41F4F4612936}" srcOrd="3" destOrd="0" presId="urn:microsoft.com/office/officeart/2018/2/layout/IconVerticalSolidList"/>
    <dgm:cxn modelId="{4719D60B-4BC5-4233-88E8-4FA235DCC7B7}" type="presParOf" srcId="{C0B399F0-478F-4062-AA5B-F15204BD2624}" destId="{DAC56C7E-C96F-48E8-A860-2D7C0F72D663}" srcOrd="4" destOrd="0" presId="urn:microsoft.com/office/officeart/2018/2/layout/IconVerticalSolidList"/>
    <dgm:cxn modelId="{0997184B-86E8-4515-9887-73A47A3C171E}" type="presParOf" srcId="{DAC56C7E-C96F-48E8-A860-2D7C0F72D663}" destId="{081EDC74-1E49-4174-8C23-A29355124DAA}" srcOrd="0" destOrd="0" presId="urn:microsoft.com/office/officeart/2018/2/layout/IconVerticalSolidList"/>
    <dgm:cxn modelId="{3DCFBA6D-A165-4A41-9100-C57D23B50CCD}" type="presParOf" srcId="{DAC56C7E-C96F-48E8-A860-2D7C0F72D663}" destId="{5237444E-C2E4-40BD-A516-54AC0E2E9EC5}" srcOrd="1" destOrd="0" presId="urn:microsoft.com/office/officeart/2018/2/layout/IconVerticalSolidList"/>
    <dgm:cxn modelId="{88D8FB86-8F74-4F92-B211-57973B39970C}" type="presParOf" srcId="{DAC56C7E-C96F-48E8-A860-2D7C0F72D663}" destId="{BC635345-F406-4379-BD86-0B378393C5E0}" srcOrd="2" destOrd="0" presId="urn:microsoft.com/office/officeart/2018/2/layout/IconVerticalSolidList"/>
    <dgm:cxn modelId="{ED6C68B9-7BBC-4681-9D82-C29706F024FB}" type="presParOf" srcId="{DAC56C7E-C96F-48E8-A860-2D7C0F72D663}" destId="{011A2670-AD19-4C26-91F1-E719748FBAC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4A38109-2A40-4DF8-9981-B722D7AB1CC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8AC9A09-16AE-4D6E-8366-21EACB54A4F9}">
      <dgm:prSet/>
      <dgm:spPr/>
      <dgm:t>
        <a:bodyPr/>
        <a:lstStyle/>
        <a:p>
          <a:pPr>
            <a:lnSpc>
              <a:spcPct val="100000"/>
            </a:lnSpc>
            <a:buFont typeface="Wingdings" panose="05000000000000000000" pitchFamily="2" charset="2"/>
            <a:buChar char="Ø"/>
          </a:pPr>
          <a:r>
            <a:rPr lang="en-US" dirty="0">
              <a:effectLst/>
              <a:latin typeface="Calibri" panose="020F0502020204030204" pitchFamily="34" charset="0"/>
              <a:ea typeface="Calibri" panose="020F0502020204030204" pitchFamily="34" charset="0"/>
              <a:cs typeface="Calibri" panose="020F0502020204030204" pitchFamily="34" charset="0"/>
            </a:rPr>
            <a:t>Step 3: Run a market analysis and competitor analysis</a:t>
          </a:r>
        </a:p>
        <a:p>
          <a:pPr>
            <a:lnSpc>
              <a:spcPct val="100000"/>
            </a:lnSpc>
            <a:buFont typeface="Wingdings" panose="05000000000000000000" pitchFamily="2" charset="2"/>
            <a:buChar char="Ø"/>
          </a:pPr>
          <a:r>
            <a:rPr lang="en-CM" dirty="0">
              <a:effectLst/>
              <a:latin typeface="Calibri" panose="020F0502020204030204" pitchFamily="34" charset="0"/>
              <a:ea typeface="Times New Roman" panose="02020603050405020304" pitchFamily="18" charset="0"/>
            </a:rPr>
            <a:t>process of gathering user and competitor requirements</a:t>
          </a:r>
          <a:endParaRPr lang="en-US" dirty="0"/>
        </a:p>
      </dgm:t>
    </dgm:pt>
    <dgm:pt modelId="{93759DA1-D992-4B4F-B498-3EADE5FB5190}" type="parTrans" cxnId="{194EAD9E-5F69-465D-AF8B-08FA75CD6F57}">
      <dgm:prSet/>
      <dgm:spPr/>
      <dgm:t>
        <a:bodyPr/>
        <a:lstStyle/>
        <a:p>
          <a:endParaRPr lang="en-US"/>
        </a:p>
      </dgm:t>
    </dgm:pt>
    <dgm:pt modelId="{F5EF9447-2CDE-4CA1-AE65-A822CEF6D7DA}" type="sibTrans" cxnId="{194EAD9E-5F69-465D-AF8B-08FA75CD6F57}">
      <dgm:prSet phldrT="1" phldr="0"/>
      <dgm:spPr/>
      <dgm:t>
        <a:bodyPr/>
        <a:lstStyle/>
        <a:p>
          <a:endParaRPr lang="en-US"/>
        </a:p>
      </dgm:t>
    </dgm:pt>
    <dgm:pt modelId="{785DC254-8304-4131-BF13-B11415C3D9ED}">
      <dgm:prSet/>
      <dgm:spPr/>
      <dgm:t>
        <a:bodyPr/>
        <a:lstStyle/>
        <a:p>
          <a:pPr>
            <a:lnSpc>
              <a:spcPct val="100000"/>
            </a:lnSpc>
          </a:pPr>
          <a:r>
            <a:rPr lang="en-US" dirty="0">
              <a:effectLst/>
              <a:latin typeface="Calibri" panose="020F0502020204030204" pitchFamily="34" charset="0"/>
              <a:ea typeface="Calibri" panose="020F0502020204030204" pitchFamily="34" charset="0"/>
              <a:cs typeface="Calibri" panose="020F0502020204030204" pitchFamily="34" charset="0"/>
            </a:rPr>
            <a:t>Step 4: Determine scenarios and a user Personal</a:t>
          </a:r>
          <a:endParaRPr lang="en-US" dirty="0"/>
        </a:p>
      </dgm:t>
    </dgm:pt>
    <dgm:pt modelId="{C1F40564-7C5A-4550-8C8E-5D07A5B7D08B}" type="parTrans" cxnId="{9445FB0F-AB23-40CF-9805-EC5EC8E741AC}">
      <dgm:prSet/>
      <dgm:spPr/>
      <dgm:t>
        <a:bodyPr/>
        <a:lstStyle/>
        <a:p>
          <a:endParaRPr lang="en-US"/>
        </a:p>
      </dgm:t>
    </dgm:pt>
    <dgm:pt modelId="{147FAD54-1EB4-4838-B8ED-5BAA05B20726}" type="sibTrans" cxnId="{9445FB0F-AB23-40CF-9805-EC5EC8E741AC}">
      <dgm:prSet phldrT="2" phldr="0"/>
      <dgm:spPr/>
      <dgm:t>
        <a:bodyPr/>
        <a:lstStyle/>
        <a:p>
          <a:endParaRPr lang="en-US"/>
        </a:p>
      </dgm:t>
    </dgm:pt>
    <dgm:pt modelId="{3FB3ADC2-DE1C-4A55-BBC8-6FE552A1EE56}">
      <dgm:prSet/>
      <dgm:spPr/>
      <dgm:t>
        <a:bodyPr/>
        <a:lstStyle/>
        <a:p>
          <a:pPr>
            <a:lnSpc>
              <a:spcPct val="100000"/>
            </a:lnSpc>
          </a:pPr>
          <a:r>
            <a:rPr lang="en-US" dirty="0">
              <a:effectLst/>
              <a:latin typeface="Calibri" panose="020F0502020204030204" pitchFamily="34" charset="0"/>
              <a:ea typeface="Calibri" panose="020F0502020204030204" pitchFamily="34" charset="0"/>
              <a:cs typeface="Calibri" panose="020F0502020204030204" pitchFamily="34" charset="0"/>
            </a:rPr>
            <a:t>Step 5: Gather and priorities functional and non-functional requirements.</a:t>
          </a:r>
          <a:endParaRPr lang="en-US" dirty="0"/>
        </a:p>
      </dgm:t>
    </dgm:pt>
    <dgm:pt modelId="{021286FA-C042-46CE-9B78-408D7116B8B3}" type="parTrans" cxnId="{717A9209-3795-4257-AB60-670C5E50E6EF}">
      <dgm:prSet/>
      <dgm:spPr/>
      <dgm:t>
        <a:bodyPr/>
        <a:lstStyle/>
        <a:p>
          <a:endParaRPr lang="en-US"/>
        </a:p>
      </dgm:t>
    </dgm:pt>
    <dgm:pt modelId="{7C829EAC-D33D-4221-9EE8-3E18B6FFB7F4}" type="sibTrans" cxnId="{717A9209-3795-4257-AB60-670C5E50E6EF}">
      <dgm:prSet phldrT="3" phldr="0"/>
      <dgm:spPr/>
      <dgm:t>
        <a:bodyPr/>
        <a:lstStyle/>
        <a:p>
          <a:endParaRPr lang="en-US"/>
        </a:p>
      </dgm:t>
    </dgm:pt>
    <dgm:pt modelId="{C0B399F0-478F-4062-AA5B-F15204BD2624}" type="pres">
      <dgm:prSet presAssocID="{24A38109-2A40-4DF8-9981-B722D7AB1CC9}" presName="root" presStyleCnt="0">
        <dgm:presLayoutVars>
          <dgm:dir/>
          <dgm:resizeHandles val="exact"/>
        </dgm:presLayoutVars>
      </dgm:prSet>
      <dgm:spPr/>
    </dgm:pt>
    <dgm:pt modelId="{3721399B-64A8-45A0-B7C7-FF335CBC1B4E}" type="pres">
      <dgm:prSet presAssocID="{48AC9A09-16AE-4D6E-8366-21EACB54A4F9}" presName="compNode" presStyleCnt="0"/>
      <dgm:spPr/>
    </dgm:pt>
    <dgm:pt modelId="{44ECA240-1637-4692-8F08-F921A1D5D7C4}" type="pres">
      <dgm:prSet presAssocID="{48AC9A09-16AE-4D6E-8366-21EACB54A4F9}" presName="bgRect" presStyleLbl="bgShp" presStyleIdx="0" presStyleCnt="3"/>
      <dgm:spPr/>
    </dgm:pt>
    <dgm:pt modelId="{B574C1BA-881F-4FAE-8E9E-F9EFD9B277D1}" type="pres">
      <dgm:prSet presAssocID="{48AC9A09-16AE-4D6E-8366-21EACB54A4F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24E1CCEE-DD19-44EA-A226-420D0B502FBA}" type="pres">
      <dgm:prSet presAssocID="{48AC9A09-16AE-4D6E-8366-21EACB54A4F9}" presName="spaceRect" presStyleCnt="0"/>
      <dgm:spPr/>
    </dgm:pt>
    <dgm:pt modelId="{8EC1D894-0A1D-4578-A165-955C614B5C8D}" type="pres">
      <dgm:prSet presAssocID="{48AC9A09-16AE-4D6E-8366-21EACB54A4F9}" presName="parTx" presStyleLbl="revTx" presStyleIdx="0" presStyleCnt="3">
        <dgm:presLayoutVars>
          <dgm:chMax val="0"/>
          <dgm:chPref val="0"/>
        </dgm:presLayoutVars>
      </dgm:prSet>
      <dgm:spPr/>
    </dgm:pt>
    <dgm:pt modelId="{1279AD0C-286A-4958-AA78-B18E08EC1746}" type="pres">
      <dgm:prSet presAssocID="{F5EF9447-2CDE-4CA1-AE65-A822CEF6D7DA}" presName="sibTrans" presStyleCnt="0"/>
      <dgm:spPr/>
    </dgm:pt>
    <dgm:pt modelId="{F3C28BB5-6FD1-4F56-9391-F876D8973236}" type="pres">
      <dgm:prSet presAssocID="{785DC254-8304-4131-BF13-B11415C3D9ED}" presName="compNode" presStyleCnt="0"/>
      <dgm:spPr/>
    </dgm:pt>
    <dgm:pt modelId="{67437F4A-1920-464A-A421-FCE201AF3E92}" type="pres">
      <dgm:prSet presAssocID="{785DC254-8304-4131-BF13-B11415C3D9ED}" presName="bgRect" presStyleLbl="bgShp" presStyleIdx="1" presStyleCnt="3" custScaleY="55860" custLinFactNeighborX="414" custLinFactNeighborY="-39928"/>
      <dgm:spPr/>
    </dgm:pt>
    <dgm:pt modelId="{4E25EF8A-DA44-43ED-B32F-37854A066CDC}" type="pres">
      <dgm:prSet presAssocID="{785DC254-8304-4131-BF13-B11415C3D9ED}" presName="iconRect" presStyleLbl="node1" presStyleIdx="1" presStyleCnt="3" custLinFactNeighborX="-31755" custLinFactNeighborY="-61369"/>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C861F946-A0D1-4A6B-AAF0-6824AE95A683}" type="pres">
      <dgm:prSet presAssocID="{785DC254-8304-4131-BF13-B11415C3D9ED}" presName="spaceRect" presStyleCnt="0"/>
      <dgm:spPr/>
    </dgm:pt>
    <dgm:pt modelId="{BE9C4832-9C37-4551-8DB2-A31F5C9CBE57}" type="pres">
      <dgm:prSet presAssocID="{785DC254-8304-4131-BF13-B11415C3D9ED}" presName="parTx" presStyleLbl="revTx" presStyleIdx="1" presStyleCnt="3" custScaleY="115393" custLinFactNeighborX="14770" custLinFactNeighborY="-46933">
        <dgm:presLayoutVars>
          <dgm:chMax val="0"/>
          <dgm:chPref val="0"/>
        </dgm:presLayoutVars>
      </dgm:prSet>
      <dgm:spPr/>
    </dgm:pt>
    <dgm:pt modelId="{588D4147-F0F6-4DA1-BFB1-41F4F4612936}" type="pres">
      <dgm:prSet presAssocID="{147FAD54-1EB4-4838-B8ED-5BAA05B20726}" presName="sibTrans" presStyleCnt="0"/>
      <dgm:spPr/>
    </dgm:pt>
    <dgm:pt modelId="{DAC56C7E-C96F-48E8-A860-2D7C0F72D663}" type="pres">
      <dgm:prSet presAssocID="{3FB3ADC2-DE1C-4A55-BBC8-6FE552A1EE56}" presName="compNode" presStyleCnt="0"/>
      <dgm:spPr/>
    </dgm:pt>
    <dgm:pt modelId="{081EDC74-1E49-4174-8C23-A29355124DAA}" type="pres">
      <dgm:prSet presAssocID="{3FB3ADC2-DE1C-4A55-BBC8-6FE552A1EE56}" presName="bgRect" presStyleLbl="bgShp" presStyleIdx="2" presStyleCnt="3" custScaleX="100000" custScaleY="75129" custLinFactNeighborX="54" custLinFactNeighborY="-89224"/>
      <dgm:spPr/>
    </dgm:pt>
    <dgm:pt modelId="{5237444E-C2E4-40BD-A516-54AC0E2E9EC5}" type="pres">
      <dgm:prSet presAssocID="{3FB3ADC2-DE1C-4A55-BBC8-6FE552A1EE56}" presName="iconRect" presStyleLbl="node1" presStyleIdx="2" presStyleCnt="3" custLinFactY="-54973" custLinFactNeighborX="-44576" custLinFactNeighborY="-100000"/>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BC635345-F406-4379-BD86-0B378393C5E0}" type="pres">
      <dgm:prSet presAssocID="{3FB3ADC2-DE1C-4A55-BBC8-6FE552A1EE56}" presName="spaceRect" presStyleCnt="0"/>
      <dgm:spPr/>
    </dgm:pt>
    <dgm:pt modelId="{011A2670-AD19-4C26-91F1-E719748FBAC2}" type="pres">
      <dgm:prSet presAssocID="{3FB3ADC2-DE1C-4A55-BBC8-6FE552A1EE56}" presName="parTx" presStyleLbl="revTx" presStyleIdx="2" presStyleCnt="3" custLinFactNeighborX="3033" custLinFactNeighborY="-94695">
        <dgm:presLayoutVars>
          <dgm:chMax val="0"/>
          <dgm:chPref val="0"/>
        </dgm:presLayoutVars>
      </dgm:prSet>
      <dgm:spPr/>
    </dgm:pt>
  </dgm:ptLst>
  <dgm:cxnLst>
    <dgm:cxn modelId="{717A9209-3795-4257-AB60-670C5E50E6EF}" srcId="{24A38109-2A40-4DF8-9981-B722D7AB1CC9}" destId="{3FB3ADC2-DE1C-4A55-BBC8-6FE552A1EE56}" srcOrd="2" destOrd="0" parTransId="{021286FA-C042-46CE-9B78-408D7116B8B3}" sibTransId="{7C829EAC-D33D-4221-9EE8-3E18B6FFB7F4}"/>
    <dgm:cxn modelId="{9445FB0F-AB23-40CF-9805-EC5EC8E741AC}" srcId="{24A38109-2A40-4DF8-9981-B722D7AB1CC9}" destId="{785DC254-8304-4131-BF13-B11415C3D9ED}" srcOrd="1" destOrd="0" parTransId="{C1F40564-7C5A-4550-8C8E-5D07A5B7D08B}" sibTransId="{147FAD54-1EB4-4838-B8ED-5BAA05B20726}"/>
    <dgm:cxn modelId="{DBD0661F-14E7-4A1D-95A5-1A22AF495362}" type="presOf" srcId="{785DC254-8304-4131-BF13-B11415C3D9ED}" destId="{BE9C4832-9C37-4551-8DB2-A31F5C9CBE57}" srcOrd="0" destOrd="0" presId="urn:microsoft.com/office/officeart/2018/2/layout/IconVerticalSolidList"/>
    <dgm:cxn modelId="{C48AFE6C-2E32-47E5-8B1F-242D0E842A7D}" type="presOf" srcId="{48AC9A09-16AE-4D6E-8366-21EACB54A4F9}" destId="{8EC1D894-0A1D-4578-A165-955C614B5C8D}" srcOrd="0" destOrd="0" presId="urn:microsoft.com/office/officeart/2018/2/layout/IconVerticalSolidList"/>
    <dgm:cxn modelId="{69B85F81-A757-43CC-B5A3-2C1775F3A6E6}" type="presOf" srcId="{3FB3ADC2-DE1C-4A55-BBC8-6FE552A1EE56}" destId="{011A2670-AD19-4C26-91F1-E719748FBAC2}" srcOrd="0" destOrd="0" presId="urn:microsoft.com/office/officeart/2018/2/layout/IconVerticalSolidList"/>
    <dgm:cxn modelId="{7F70E08D-FAE0-4770-A987-B42205875109}" type="presOf" srcId="{24A38109-2A40-4DF8-9981-B722D7AB1CC9}" destId="{C0B399F0-478F-4062-AA5B-F15204BD2624}" srcOrd="0" destOrd="0" presId="urn:microsoft.com/office/officeart/2018/2/layout/IconVerticalSolidList"/>
    <dgm:cxn modelId="{194EAD9E-5F69-465D-AF8B-08FA75CD6F57}" srcId="{24A38109-2A40-4DF8-9981-B722D7AB1CC9}" destId="{48AC9A09-16AE-4D6E-8366-21EACB54A4F9}" srcOrd="0" destOrd="0" parTransId="{93759DA1-D992-4B4F-B498-3EADE5FB5190}" sibTransId="{F5EF9447-2CDE-4CA1-AE65-A822CEF6D7DA}"/>
    <dgm:cxn modelId="{520054DE-3062-4119-B772-155F10A8BD7A}" type="presParOf" srcId="{C0B399F0-478F-4062-AA5B-F15204BD2624}" destId="{3721399B-64A8-45A0-B7C7-FF335CBC1B4E}" srcOrd="0" destOrd="0" presId="urn:microsoft.com/office/officeart/2018/2/layout/IconVerticalSolidList"/>
    <dgm:cxn modelId="{8A32DEE5-19E0-4035-81A9-DB8D5EDE67BA}" type="presParOf" srcId="{3721399B-64A8-45A0-B7C7-FF335CBC1B4E}" destId="{44ECA240-1637-4692-8F08-F921A1D5D7C4}" srcOrd="0" destOrd="0" presId="urn:microsoft.com/office/officeart/2018/2/layout/IconVerticalSolidList"/>
    <dgm:cxn modelId="{197F62C5-2F43-4D87-89CE-0C9334EB4AFB}" type="presParOf" srcId="{3721399B-64A8-45A0-B7C7-FF335CBC1B4E}" destId="{B574C1BA-881F-4FAE-8E9E-F9EFD9B277D1}" srcOrd="1" destOrd="0" presId="urn:microsoft.com/office/officeart/2018/2/layout/IconVerticalSolidList"/>
    <dgm:cxn modelId="{0A004F30-8C5C-42CD-974D-DAE732F57A3D}" type="presParOf" srcId="{3721399B-64A8-45A0-B7C7-FF335CBC1B4E}" destId="{24E1CCEE-DD19-44EA-A226-420D0B502FBA}" srcOrd="2" destOrd="0" presId="urn:microsoft.com/office/officeart/2018/2/layout/IconVerticalSolidList"/>
    <dgm:cxn modelId="{7F8D45F7-1C60-4731-B610-0F1DEF7CD989}" type="presParOf" srcId="{3721399B-64A8-45A0-B7C7-FF335CBC1B4E}" destId="{8EC1D894-0A1D-4578-A165-955C614B5C8D}" srcOrd="3" destOrd="0" presId="urn:microsoft.com/office/officeart/2018/2/layout/IconVerticalSolidList"/>
    <dgm:cxn modelId="{BD54347E-4523-4850-8178-9F8082B5F2AC}" type="presParOf" srcId="{C0B399F0-478F-4062-AA5B-F15204BD2624}" destId="{1279AD0C-286A-4958-AA78-B18E08EC1746}" srcOrd="1" destOrd="0" presId="urn:microsoft.com/office/officeart/2018/2/layout/IconVerticalSolidList"/>
    <dgm:cxn modelId="{B6A3C58B-2CE4-443E-BDAD-A5A54A7305C9}" type="presParOf" srcId="{C0B399F0-478F-4062-AA5B-F15204BD2624}" destId="{F3C28BB5-6FD1-4F56-9391-F876D8973236}" srcOrd="2" destOrd="0" presId="urn:microsoft.com/office/officeart/2018/2/layout/IconVerticalSolidList"/>
    <dgm:cxn modelId="{2919730F-C23C-4003-99E1-21031A6C54E4}" type="presParOf" srcId="{F3C28BB5-6FD1-4F56-9391-F876D8973236}" destId="{67437F4A-1920-464A-A421-FCE201AF3E92}" srcOrd="0" destOrd="0" presId="urn:microsoft.com/office/officeart/2018/2/layout/IconVerticalSolidList"/>
    <dgm:cxn modelId="{B8584729-9D9A-41CE-941D-F329751407D3}" type="presParOf" srcId="{F3C28BB5-6FD1-4F56-9391-F876D8973236}" destId="{4E25EF8A-DA44-43ED-B32F-37854A066CDC}" srcOrd="1" destOrd="0" presId="urn:microsoft.com/office/officeart/2018/2/layout/IconVerticalSolidList"/>
    <dgm:cxn modelId="{5B03E315-5309-4ABF-B2C2-5E75A2003992}" type="presParOf" srcId="{F3C28BB5-6FD1-4F56-9391-F876D8973236}" destId="{C861F946-A0D1-4A6B-AAF0-6824AE95A683}" srcOrd="2" destOrd="0" presId="urn:microsoft.com/office/officeart/2018/2/layout/IconVerticalSolidList"/>
    <dgm:cxn modelId="{450E07B2-C6A9-411B-B97E-5C1B1C93C71E}" type="presParOf" srcId="{F3C28BB5-6FD1-4F56-9391-F876D8973236}" destId="{BE9C4832-9C37-4551-8DB2-A31F5C9CBE57}" srcOrd="3" destOrd="0" presId="urn:microsoft.com/office/officeart/2018/2/layout/IconVerticalSolidList"/>
    <dgm:cxn modelId="{CB2025D7-50E9-4479-BF73-7B844DE332DC}" type="presParOf" srcId="{C0B399F0-478F-4062-AA5B-F15204BD2624}" destId="{588D4147-F0F6-4DA1-BFB1-41F4F4612936}" srcOrd="3" destOrd="0" presId="urn:microsoft.com/office/officeart/2018/2/layout/IconVerticalSolidList"/>
    <dgm:cxn modelId="{4719D60B-4BC5-4233-88E8-4FA235DCC7B7}" type="presParOf" srcId="{C0B399F0-478F-4062-AA5B-F15204BD2624}" destId="{DAC56C7E-C96F-48E8-A860-2D7C0F72D663}" srcOrd="4" destOrd="0" presId="urn:microsoft.com/office/officeart/2018/2/layout/IconVerticalSolidList"/>
    <dgm:cxn modelId="{0997184B-86E8-4515-9887-73A47A3C171E}" type="presParOf" srcId="{DAC56C7E-C96F-48E8-A860-2D7C0F72D663}" destId="{081EDC74-1E49-4174-8C23-A29355124DAA}" srcOrd="0" destOrd="0" presId="urn:microsoft.com/office/officeart/2018/2/layout/IconVerticalSolidList"/>
    <dgm:cxn modelId="{3DCFBA6D-A165-4A41-9100-C57D23B50CCD}" type="presParOf" srcId="{DAC56C7E-C96F-48E8-A860-2D7C0F72D663}" destId="{5237444E-C2E4-40BD-A516-54AC0E2E9EC5}" srcOrd="1" destOrd="0" presId="urn:microsoft.com/office/officeart/2018/2/layout/IconVerticalSolidList"/>
    <dgm:cxn modelId="{88D8FB86-8F74-4F92-B211-57973B39970C}" type="presParOf" srcId="{DAC56C7E-C96F-48E8-A860-2D7C0F72D663}" destId="{BC635345-F406-4379-BD86-0B378393C5E0}" srcOrd="2" destOrd="0" presId="urn:microsoft.com/office/officeart/2018/2/layout/IconVerticalSolidList"/>
    <dgm:cxn modelId="{ED6C68B9-7BBC-4681-9D82-C29706F024FB}" type="presParOf" srcId="{DAC56C7E-C96F-48E8-A860-2D7C0F72D663}" destId="{011A2670-AD19-4C26-91F1-E719748FBAC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4A38109-2A40-4DF8-9981-B722D7AB1CC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8AC9A09-16AE-4D6E-8366-21EACB54A4F9}">
      <dgm:prSet/>
      <dgm:spPr/>
      <dgm:t>
        <a:bodyPr/>
        <a:lstStyle/>
        <a:p>
          <a:pPr>
            <a:lnSpc>
              <a:spcPct val="100000"/>
            </a:lnSpc>
          </a:pPr>
          <a:r>
            <a:rPr lang="en-US"/>
            <a:t>Step 7: Write an app requirement document</a:t>
          </a:r>
        </a:p>
      </dgm:t>
    </dgm:pt>
    <dgm:pt modelId="{93759DA1-D992-4B4F-B498-3EADE5FB5190}" type="parTrans" cxnId="{194EAD9E-5F69-465D-AF8B-08FA75CD6F57}">
      <dgm:prSet/>
      <dgm:spPr/>
      <dgm:t>
        <a:bodyPr/>
        <a:lstStyle/>
        <a:p>
          <a:endParaRPr lang="en-US"/>
        </a:p>
      </dgm:t>
    </dgm:pt>
    <dgm:pt modelId="{F5EF9447-2CDE-4CA1-AE65-A822CEF6D7DA}" type="sibTrans" cxnId="{194EAD9E-5F69-465D-AF8B-08FA75CD6F57}">
      <dgm:prSet phldrT="1" phldr="0"/>
      <dgm:spPr/>
      <dgm:t>
        <a:bodyPr/>
        <a:lstStyle/>
        <a:p>
          <a:endParaRPr lang="en-US"/>
        </a:p>
      </dgm:t>
    </dgm:pt>
    <dgm:pt modelId="{785DC254-8304-4131-BF13-B11415C3D9ED}">
      <dgm:prSet/>
      <dgm:spPr/>
      <dgm:t>
        <a:bodyPr/>
        <a:lstStyle/>
        <a:p>
          <a:pPr>
            <a:lnSpc>
              <a:spcPct val="100000"/>
            </a:lnSpc>
          </a:pPr>
          <a:r>
            <a:rPr lang="en-US"/>
            <a:t>Deploy prototyping and wireframing</a:t>
          </a:r>
        </a:p>
      </dgm:t>
    </dgm:pt>
    <dgm:pt modelId="{C1F40564-7C5A-4550-8C8E-5D07A5B7D08B}" type="parTrans" cxnId="{9445FB0F-AB23-40CF-9805-EC5EC8E741AC}">
      <dgm:prSet/>
      <dgm:spPr/>
      <dgm:t>
        <a:bodyPr/>
        <a:lstStyle/>
        <a:p>
          <a:endParaRPr lang="en-US"/>
        </a:p>
      </dgm:t>
    </dgm:pt>
    <dgm:pt modelId="{147FAD54-1EB4-4838-B8ED-5BAA05B20726}" type="sibTrans" cxnId="{9445FB0F-AB23-40CF-9805-EC5EC8E741AC}">
      <dgm:prSet phldrT="2" phldr="0"/>
      <dgm:spPr/>
      <dgm:t>
        <a:bodyPr/>
        <a:lstStyle/>
        <a:p>
          <a:endParaRPr lang="en-US"/>
        </a:p>
      </dgm:t>
    </dgm:pt>
    <dgm:pt modelId="{3FB3ADC2-DE1C-4A55-BBC8-6FE552A1EE56}">
      <dgm:prSet/>
      <dgm:spPr/>
      <dgm:t>
        <a:bodyPr/>
        <a:lstStyle/>
        <a:p>
          <a:pPr>
            <a:lnSpc>
              <a:spcPct val="100000"/>
            </a:lnSpc>
          </a:pPr>
          <a:r>
            <a:rPr lang="en-US"/>
            <a:t>Validate the app requirements</a:t>
          </a:r>
        </a:p>
      </dgm:t>
    </dgm:pt>
    <dgm:pt modelId="{021286FA-C042-46CE-9B78-408D7116B8B3}" type="parTrans" cxnId="{717A9209-3795-4257-AB60-670C5E50E6EF}">
      <dgm:prSet/>
      <dgm:spPr/>
      <dgm:t>
        <a:bodyPr/>
        <a:lstStyle/>
        <a:p>
          <a:endParaRPr lang="en-US"/>
        </a:p>
      </dgm:t>
    </dgm:pt>
    <dgm:pt modelId="{7C829EAC-D33D-4221-9EE8-3E18B6FFB7F4}" type="sibTrans" cxnId="{717A9209-3795-4257-AB60-670C5E50E6EF}">
      <dgm:prSet phldrT="3" phldr="0"/>
      <dgm:spPr/>
      <dgm:t>
        <a:bodyPr/>
        <a:lstStyle/>
        <a:p>
          <a:endParaRPr lang="en-US"/>
        </a:p>
      </dgm:t>
    </dgm:pt>
    <dgm:pt modelId="{C0B399F0-478F-4062-AA5B-F15204BD2624}" type="pres">
      <dgm:prSet presAssocID="{24A38109-2A40-4DF8-9981-B722D7AB1CC9}" presName="root" presStyleCnt="0">
        <dgm:presLayoutVars>
          <dgm:dir/>
          <dgm:resizeHandles val="exact"/>
        </dgm:presLayoutVars>
      </dgm:prSet>
      <dgm:spPr/>
    </dgm:pt>
    <dgm:pt modelId="{3721399B-64A8-45A0-B7C7-FF335CBC1B4E}" type="pres">
      <dgm:prSet presAssocID="{48AC9A09-16AE-4D6E-8366-21EACB54A4F9}" presName="compNode" presStyleCnt="0"/>
      <dgm:spPr/>
    </dgm:pt>
    <dgm:pt modelId="{44ECA240-1637-4692-8F08-F921A1D5D7C4}" type="pres">
      <dgm:prSet presAssocID="{48AC9A09-16AE-4D6E-8366-21EACB54A4F9}" presName="bgRect" presStyleLbl="bgShp" presStyleIdx="0" presStyleCnt="3"/>
      <dgm:spPr/>
    </dgm:pt>
    <dgm:pt modelId="{B574C1BA-881F-4FAE-8E9E-F9EFD9B277D1}" type="pres">
      <dgm:prSet presAssocID="{48AC9A09-16AE-4D6E-8366-21EACB54A4F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24E1CCEE-DD19-44EA-A226-420D0B502FBA}" type="pres">
      <dgm:prSet presAssocID="{48AC9A09-16AE-4D6E-8366-21EACB54A4F9}" presName="spaceRect" presStyleCnt="0"/>
      <dgm:spPr/>
    </dgm:pt>
    <dgm:pt modelId="{8EC1D894-0A1D-4578-A165-955C614B5C8D}" type="pres">
      <dgm:prSet presAssocID="{48AC9A09-16AE-4D6E-8366-21EACB54A4F9}" presName="parTx" presStyleLbl="revTx" presStyleIdx="0" presStyleCnt="3">
        <dgm:presLayoutVars>
          <dgm:chMax val="0"/>
          <dgm:chPref val="0"/>
        </dgm:presLayoutVars>
      </dgm:prSet>
      <dgm:spPr/>
    </dgm:pt>
    <dgm:pt modelId="{1279AD0C-286A-4958-AA78-B18E08EC1746}" type="pres">
      <dgm:prSet presAssocID="{F5EF9447-2CDE-4CA1-AE65-A822CEF6D7DA}" presName="sibTrans" presStyleCnt="0"/>
      <dgm:spPr/>
    </dgm:pt>
    <dgm:pt modelId="{F3C28BB5-6FD1-4F56-9391-F876D8973236}" type="pres">
      <dgm:prSet presAssocID="{785DC254-8304-4131-BF13-B11415C3D9ED}" presName="compNode" presStyleCnt="0"/>
      <dgm:spPr/>
    </dgm:pt>
    <dgm:pt modelId="{67437F4A-1920-464A-A421-FCE201AF3E92}" type="pres">
      <dgm:prSet presAssocID="{785DC254-8304-4131-BF13-B11415C3D9ED}" presName="bgRect" presStyleLbl="bgShp" presStyleIdx="1" presStyleCnt="3"/>
      <dgm:spPr/>
    </dgm:pt>
    <dgm:pt modelId="{4E25EF8A-DA44-43ED-B32F-37854A066CDC}" type="pres">
      <dgm:prSet presAssocID="{785DC254-8304-4131-BF13-B11415C3D9E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C861F946-A0D1-4A6B-AAF0-6824AE95A683}" type="pres">
      <dgm:prSet presAssocID="{785DC254-8304-4131-BF13-B11415C3D9ED}" presName="spaceRect" presStyleCnt="0"/>
      <dgm:spPr/>
    </dgm:pt>
    <dgm:pt modelId="{BE9C4832-9C37-4551-8DB2-A31F5C9CBE57}" type="pres">
      <dgm:prSet presAssocID="{785DC254-8304-4131-BF13-B11415C3D9ED}" presName="parTx" presStyleLbl="revTx" presStyleIdx="1" presStyleCnt="3">
        <dgm:presLayoutVars>
          <dgm:chMax val="0"/>
          <dgm:chPref val="0"/>
        </dgm:presLayoutVars>
      </dgm:prSet>
      <dgm:spPr/>
    </dgm:pt>
    <dgm:pt modelId="{588D4147-F0F6-4DA1-BFB1-41F4F4612936}" type="pres">
      <dgm:prSet presAssocID="{147FAD54-1EB4-4838-B8ED-5BAA05B20726}" presName="sibTrans" presStyleCnt="0"/>
      <dgm:spPr/>
    </dgm:pt>
    <dgm:pt modelId="{DAC56C7E-C96F-48E8-A860-2D7C0F72D663}" type="pres">
      <dgm:prSet presAssocID="{3FB3ADC2-DE1C-4A55-BBC8-6FE552A1EE56}" presName="compNode" presStyleCnt="0"/>
      <dgm:spPr/>
    </dgm:pt>
    <dgm:pt modelId="{081EDC74-1E49-4174-8C23-A29355124DAA}" type="pres">
      <dgm:prSet presAssocID="{3FB3ADC2-DE1C-4A55-BBC8-6FE552A1EE56}" presName="bgRect" presStyleLbl="bgShp" presStyleIdx="2" presStyleCnt="3"/>
      <dgm:spPr/>
    </dgm:pt>
    <dgm:pt modelId="{5237444E-C2E4-40BD-A516-54AC0E2E9EC5}" type="pres">
      <dgm:prSet presAssocID="{3FB3ADC2-DE1C-4A55-BBC8-6FE552A1EE5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BC635345-F406-4379-BD86-0B378393C5E0}" type="pres">
      <dgm:prSet presAssocID="{3FB3ADC2-DE1C-4A55-BBC8-6FE552A1EE56}" presName="spaceRect" presStyleCnt="0"/>
      <dgm:spPr/>
    </dgm:pt>
    <dgm:pt modelId="{011A2670-AD19-4C26-91F1-E719748FBAC2}" type="pres">
      <dgm:prSet presAssocID="{3FB3ADC2-DE1C-4A55-BBC8-6FE552A1EE56}" presName="parTx" presStyleLbl="revTx" presStyleIdx="2" presStyleCnt="3">
        <dgm:presLayoutVars>
          <dgm:chMax val="0"/>
          <dgm:chPref val="0"/>
        </dgm:presLayoutVars>
      </dgm:prSet>
      <dgm:spPr/>
    </dgm:pt>
  </dgm:ptLst>
  <dgm:cxnLst>
    <dgm:cxn modelId="{717A9209-3795-4257-AB60-670C5E50E6EF}" srcId="{24A38109-2A40-4DF8-9981-B722D7AB1CC9}" destId="{3FB3ADC2-DE1C-4A55-BBC8-6FE552A1EE56}" srcOrd="2" destOrd="0" parTransId="{021286FA-C042-46CE-9B78-408D7116B8B3}" sibTransId="{7C829EAC-D33D-4221-9EE8-3E18B6FFB7F4}"/>
    <dgm:cxn modelId="{9445FB0F-AB23-40CF-9805-EC5EC8E741AC}" srcId="{24A38109-2A40-4DF8-9981-B722D7AB1CC9}" destId="{785DC254-8304-4131-BF13-B11415C3D9ED}" srcOrd="1" destOrd="0" parTransId="{C1F40564-7C5A-4550-8C8E-5D07A5B7D08B}" sibTransId="{147FAD54-1EB4-4838-B8ED-5BAA05B20726}"/>
    <dgm:cxn modelId="{DBD0661F-14E7-4A1D-95A5-1A22AF495362}" type="presOf" srcId="{785DC254-8304-4131-BF13-B11415C3D9ED}" destId="{BE9C4832-9C37-4551-8DB2-A31F5C9CBE57}" srcOrd="0" destOrd="0" presId="urn:microsoft.com/office/officeart/2018/2/layout/IconVerticalSolidList"/>
    <dgm:cxn modelId="{C48AFE6C-2E32-47E5-8B1F-242D0E842A7D}" type="presOf" srcId="{48AC9A09-16AE-4D6E-8366-21EACB54A4F9}" destId="{8EC1D894-0A1D-4578-A165-955C614B5C8D}" srcOrd="0" destOrd="0" presId="urn:microsoft.com/office/officeart/2018/2/layout/IconVerticalSolidList"/>
    <dgm:cxn modelId="{69B85F81-A757-43CC-B5A3-2C1775F3A6E6}" type="presOf" srcId="{3FB3ADC2-DE1C-4A55-BBC8-6FE552A1EE56}" destId="{011A2670-AD19-4C26-91F1-E719748FBAC2}" srcOrd="0" destOrd="0" presId="urn:microsoft.com/office/officeart/2018/2/layout/IconVerticalSolidList"/>
    <dgm:cxn modelId="{7F70E08D-FAE0-4770-A987-B42205875109}" type="presOf" srcId="{24A38109-2A40-4DF8-9981-B722D7AB1CC9}" destId="{C0B399F0-478F-4062-AA5B-F15204BD2624}" srcOrd="0" destOrd="0" presId="urn:microsoft.com/office/officeart/2018/2/layout/IconVerticalSolidList"/>
    <dgm:cxn modelId="{194EAD9E-5F69-465D-AF8B-08FA75CD6F57}" srcId="{24A38109-2A40-4DF8-9981-B722D7AB1CC9}" destId="{48AC9A09-16AE-4D6E-8366-21EACB54A4F9}" srcOrd="0" destOrd="0" parTransId="{93759DA1-D992-4B4F-B498-3EADE5FB5190}" sibTransId="{F5EF9447-2CDE-4CA1-AE65-A822CEF6D7DA}"/>
    <dgm:cxn modelId="{520054DE-3062-4119-B772-155F10A8BD7A}" type="presParOf" srcId="{C0B399F0-478F-4062-AA5B-F15204BD2624}" destId="{3721399B-64A8-45A0-B7C7-FF335CBC1B4E}" srcOrd="0" destOrd="0" presId="urn:microsoft.com/office/officeart/2018/2/layout/IconVerticalSolidList"/>
    <dgm:cxn modelId="{8A32DEE5-19E0-4035-81A9-DB8D5EDE67BA}" type="presParOf" srcId="{3721399B-64A8-45A0-B7C7-FF335CBC1B4E}" destId="{44ECA240-1637-4692-8F08-F921A1D5D7C4}" srcOrd="0" destOrd="0" presId="urn:microsoft.com/office/officeart/2018/2/layout/IconVerticalSolidList"/>
    <dgm:cxn modelId="{197F62C5-2F43-4D87-89CE-0C9334EB4AFB}" type="presParOf" srcId="{3721399B-64A8-45A0-B7C7-FF335CBC1B4E}" destId="{B574C1BA-881F-4FAE-8E9E-F9EFD9B277D1}" srcOrd="1" destOrd="0" presId="urn:microsoft.com/office/officeart/2018/2/layout/IconVerticalSolidList"/>
    <dgm:cxn modelId="{0A004F30-8C5C-42CD-974D-DAE732F57A3D}" type="presParOf" srcId="{3721399B-64A8-45A0-B7C7-FF335CBC1B4E}" destId="{24E1CCEE-DD19-44EA-A226-420D0B502FBA}" srcOrd="2" destOrd="0" presId="urn:microsoft.com/office/officeart/2018/2/layout/IconVerticalSolidList"/>
    <dgm:cxn modelId="{7F8D45F7-1C60-4731-B610-0F1DEF7CD989}" type="presParOf" srcId="{3721399B-64A8-45A0-B7C7-FF335CBC1B4E}" destId="{8EC1D894-0A1D-4578-A165-955C614B5C8D}" srcOrd="3" destOrd="0" presId="urn:microsoft.com/office/officeart/2018/2/layout/IconVerticalSolidList"/>
    <dgm:cxn modelId="{BD54347E-4523-4850-8178-9F8082B5F2AC}" type="presParOf" srcId="{C0B399F0-478F-4062-AA5B-F15204BD2624}" destId="{1279AD0C-286A-4958-AA78-B18E08EC1746}" srcOrd="1" destOrd="0" presId="urn:microsoft.com/office/officeart/2018/2/layout/IconVerticalSolidList"/>
    <dgm:cxn modelId="{B6A3C58B-2CE4-443E-BDAD-A5A54A7305C9}" type="presParOf" srcId="{C0B399F0-478F-4062-AA5B-F15204BD2624}" destId="{F3C28BB5-6FD1-4F56-9391-F876D8973236}" srcOrd="2" destOrd="0" presId="urn:microsoft.com/office/officeart/2018/2/layout/IconVerticalSolidList"/>
    <dgm:cxn modelId="{2919730F-C23C-4003-99E1-21031A6C54E4}" type="presParOf" srcId="{F3C28BB5-6FD1-4F56-9391-F876D8973236}" destId="{67437F4A-1920-464A-A421-FCE201AF3E92}" srcOrd="0" destOrd="0" presId="urn:microsoft.com/office/officeart/2018/2/layout/IconVerticalSolidList"/>
    <dgm:cxn modelId="{B8584729-9D9A-41CE-941D-F329751407D3}" type="presParOf" srcId="{F3C28BB5-6FD1-4F56-9391-F876D8973236}" destId="{4E25EF8A-DA44-43ED-B32F-37854A066CDC}" srcOrd="1" destOrd="0" presId="urn:microsoft.com/office/officeart/2018/2/layout/IconVerticalSolidList"/>
    <dgm:cxn modelId="{5B03E315-5309-4ABF-B2C2-5E75A2003992}" type="presParOf" srcId="{F3C28BB5-6FD1-4F56-9391-F876D8973236}" destId="{C861F946-A0D1-4A6B-AAF0-6824AE95A683}" srcOrd="2" destOrd="0" presId="urn:microsoft.com/office/officeart/2018/2/layout/IconVerticalSolidList"/>
    <dgm:cxn modelId="{450E07B2-C6A9-411B-B97E-5C1B1C93C71E}" type="presParOf" srcId="{F3C28BB5-6FD1-4F56-9391-F876D8973236}" destId="{BE9C4832-9C37-4551-8DB2-A31F5C9CBE57}" srcOrd="3" destOrd="0" presId="urn:microsoft.com/office/officeart/2018/2/layout/IconVerticalSolidList"/>
    <dgm:cxn modelId="{CB2025D7-50E9-4479-BF73-7B844DE332DC}" type="presParOf" srcId="{C0B399F0-478F-4062-AA5B-F15204BD2624}" destId="{588D4147-F0F6-4DA1-BFB1-41F4F4612936}" srcOrd="3" destOrd="0" presId="urn:microsoft.com/office/officeart/2018/2/layout/IconVerticalSolidList"/>
    <dgm:cxn modelId="{4719D60B-4BC5-4233-88E8-4FA235DCC7B7}" type="presParOf" srcId="{C0B399F0-478F-4062-AA5B-F15204BD2624}" destId="{DAC56C7E-C96F-48E8-A860-2D7C0F72D663}" srcOrd="4" destOrd="0" presId="urn:microsoft.com/office/officeart/2018/2/layout/IconVerticalSolidList"/>
    <dgm:cxn modelId="{0997184B-86E8-4515-9887-73A47A3C171E}" type="presParOf" srcId="{DAC56C7E-C96F-48E8-A860-2D7C0F72D663}" destId="{081EDC74-1E49-4174-8C23-A29355124DAA}" srcOrd="0" destOrd="0" presId="urn:microsoft.com/office/officeart/2018/2/layout/IconVerticalSolidList"/>
    <dgm:cxn modelId="{3DCFBA6D-A165-4A41-9100-C57D23B50CCD}" type="presParOf" srcId="{DAC56C7E-C96F-48E8-A860-2D7C0F72D663}" destId="{5237444E-C2E4-40BD-A516-54AC0E2E9EC5}" srcOrd="1" destOrd="0" presId="urn:microsoft.com/office/officeart/2018/2/layout/IconVerticalSolidList"/>
    <dgm:cxn modelId="{88D8FB86-8F74-4F92-B211-57973B39970C}" type="presParOf" srcId="{DAC56C7E-C96F-48E8-A860-2D7C0F72D663}" destId="{BC635345-F406-4379-BD86-0B378393C5E0}" srcOrd="2" destOrd="0" presId="urn:microsoft.com/office/officeart/2018/2/layout/IconVerticalSolidList"/>
    <dgm:cxn modelId="{ED6C68B9-7BBC-4681-9D82-C29706F024FB}" type="presParOf" srcId="{DAC56C7E-C96F-48E8-A860-2D7C0F72D663}" destId="{011A2670-AD19-4C26-91F1-E719748FBAC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0EF13F-D598-4864-BE2D-8D8806C975B2}">
      <dsp:nvSpPr>
        <dsp:cNvPr id="0" name=""/>
        <dsp:cNvSpPr/>
      </dsp:nvSpPr>
      <dsp:spPr>
        <a:xfrm>
          <a:off x="2991" y="1572531"/>
          <a:ext cx="2135804" cy="1356236"/>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417B8D-EE38-462F-B0F1-CA07DAD0C7AC}">
      <dsp:nvSpPr>
        <dsp:cNvPr id="0" name=""/>
        <dsp:cNvSpPr/>
      </dsp:nvSpPr>
      <dsp:spPr>
        <a:xfrm>
          <a:off x="240302" y="1797977"/>
          <a:ext cx="2135804" cy="1356236"/>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Performance</a:t>
          </a:r>
        </a:p>
      </dsp:txBody>
      <dsp:txXfrm>
        <a:off x="280025" y="1837700"/>
        <a:ext cx="2056358" cy="1276790"/>
      </dsp:txXfrm>
    </dsp:sp>
    <dsp:sp modelId="{D6343D85-FA31-447E-85D3-2E2A58B77BD5}">
      <dsp:nvSpPr>
        <dsp:cNvPr id="0" name=""/>
        <dsp:cNvSpPr/>
      </dsp:nvSpPr>
      <dsp:spPr>
        <a:xfrm>
          <a:off x="2613419" y="1572531"/>
          <a:ext cx="2135804" cy="1356236"/>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118247-F472-445A-B47D-D6A527950FEF}">
      <dsp:nvSpPr>
        <dsp:cNvPr id="0" name=""/>
        <dsp:cNvSpPr/>
      </dsp:nvSpPr>
      <dsp:spPr>
        <a:xfrm>
          <a:off x="2850731" y="1797977"/>
          <a:ext cx="2135804" cy="1356236"/>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User Experience</a:t>
          </a:r>
        </a:p>
      </dsp:txBody>
      <dsp:txXfrm>
        <a:off x="2890454" y="1837700"/>
        <a:ext cx="2056358" cy="1276790"/>
      </dsp:txXfrm>
    </dsp:sp>
    <dsp:sp modelId="{26E13A7A-9C46-453D-A7F9-CB6C5FED5A53}">
      <dsp:nvSpPr>
        <dsp:cNvPr id="0" name=""/>
        <dsp:cNvSpPr/>
      </dsp:nvSpPr>
      <dsp:spPr>
        <a:xfrm>
          <a:off x="5223847" y="1572531"/>
          <a:ext cx="2135804" cy="1356236"/>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9EB2F2F-19AD-43FF-A222-36C0C35C64A8}">
      <dsp:nvSpPr>
        <dsp:cNvPr id="0" name=""/>
        <dsp:cNvSpPr/>
      </dsp:nvSpPr>
      <dsp:spPr>
        <a:xfrm>
          <a:off x="5461159" y="1797977"/>
          <a:ext cx="2135804" cy="1356236"/>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Platform </a:t>
          </a:r>
          <a:r>
            <a:rPr lang="en-US" sz="2200" kern="1200" dirty="0" err="1"/>
            <a:t>Compability</a:t>
          </a:r>
          <a:endParaRPr lang="en-US" sz="2200" kern="1200" dirty="0"/>
        </a:p>
      </dsp:txBody>
      <dsp:txXfrm>
        <a:off x="5500882" y="1837700"/>
        <a:ext cx="2056358" cy="1276790"/>
      </dsp:txXfrm>
    </dsp:sp>
    <dsp:sp modelId="{496B3DAB-0D0A-4C43-8F67-B3E03E11A7F5}">
      <dsp:nvSpPr>
        <dsp:cNvPr id="0" name=""/>
        <dsp:cNvSpPr/>
      </dsp:nvSpPr>
      <dsp:spPr>
        <a:xfrm>
          <a:off x="7834276" y="1572531"/>
          <a:ext cx="2135804" cy="1356236"/>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30F7136-C736-4B70-B8CF-8976CB3F6CB9}">
      <dsp:nvSpPr>
        <dsp:cNvPr id="0" name=""/>
        <dsp:cNvSpPr/>
      </dsp:nvSpPr>
      <dsp:spPr>
        <a:xfrm>
          <a:off x="8071587" y="1797977"/>
          <a:ext cx="2135804" cy="1356236"/>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Offline functionalities</a:t>
          </a:r>
        </a:p>
      </dsp:txBody>
      <dsp:txXfrm>
        <a:off x="8111310" y="1837700"/>
        <a:ext cx="2056358" cy="12767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BBD4A1-0FB3-46FC-8C0C-D311392EE9B0}">
      <dsp:nvSpPr>
        <dsp:cNvPr id="0" name=""/>
        <dsp:cNvSpPr/>
      </dsp:nvSpPr>
      <dsp:spPr>
        <a:xfrm>
          <a:off x="2991" y="1572531"/>
          <a:ext cx="2135804" cy="1356236"/>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2A23208-7438-4FDB-A88C-5013FDC00F76}">
      <dsp:nvSpPr>
        <dsp:cNvPr id="0" name=""/>
        <dsp:cNvSpPr/>
      </dsp:nvSpPr>
      <dsp:spPr>
        <a:xfrm>
          <a:off x="240302" y="1797977"/>
          <a:ext cx="2135804" cy="1356236"/>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Access to offline features</a:t>
          </a:r>
        </a:p>
      </dsp:txBody>
      <dsp:txXfrm>
        <a:off x="280025" y="1837700"/>
        <a:ext cx="2056358" cy="1276790"/>
      </dsp:txXfrm>
    </dsp:sp>
    <dsp:sp modelId="{20C24149-8EE9-46FC-A984-29873DF5EB1F}">
      <dsp:nvSpPr>
        <dsp:cNvPr id="0" name=""/>
        <dsp:cNvSpPr/>
      </dsp:nvSpPr>
      <dsp:spPr>
        <a:xfrm>
          <a:off x="2613419" y="1572531"/>
          <a:ext cx="2135804" cy="1356236"/>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8AA32D-C7FD-4BED-8FF0-221E0F00410E}">
      <dsp:nvSpPr>
        <dsp:cNvPr id="0" name=""/>
        <dsp:cNvSpPr/>
      </dsp:nvSpPr>
      <dsp:spPr>
        <a:xfrm>
          <a:off x="2850731" y="1797977"/>
          <a:ext cx="2135804" cy="1356236"/>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Discovery</a:t>
          </a:r>
        </a:p>
      </dsp:txBody>
      <dsp:txXfrm>
        <a:off x="2890454" y="1837700"/>
        <a:ext cx="2056358" cy="1276790"/>
      </dsp:txXfrm>
    </dsp:sp>
    <dsp:sp modelId="{39978EFC-C529-42E1-A1E5-BF228D5708B3}">
      <dsp:nvSpPr>
        <dsp:cNvPr id="0" name=""/>
        <dsp:cNvSpPr/>
      </dsp:nvSpPr>
      <dsp:spPr>
        <a:xfrm>
          <a:off x="5223847" y="1572531"/>
          <a:ext cx="2135804" cy="1356236"/>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11AFAC-6769-455C-9D92-B207D0B4AFBB}">
      <dsp:nvSpPr>
        <dsp:cNvPr id="0" name=""/>
        <dsp:cNvSpPr/>
      </dsp:nvSpPr>
      <dsp:spPr>
        <a:xfrm>
          <a:off x="5461159" y="1797977"/>
          <a:ext cx="2135804" cy="1356236"/>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Development time</a:t>
          </a:r>
        </a:p>
      </dsp:txBody>
      <dsp:txXfrm>
        <a:off x="5500882" y="1837700"/>
        <a:ext cx="2056358" cy="1276790"/>
      </dsp:txXfrm>
    </dsp:sp>
    <dsp:sp modelId="{C13FA64C-D910-46F5-829D-1DD9112BD56E}">
      <dsp:nvSpPr>
        <dsp:cNvPr id="0" name=""/>
        <dsp:cNvSpPr/>
      </dsp:nvSpPr>
      <dsp:spPr>
        <a:xfrm>
          <a:off x="7834276" y="1572531"/>
          <a:ext cx="2135804" cy="1356236"/>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8C5C53C-0351-4F56-8AE6-43D241D41FB7}">
      <dsp:nvSpPr>
        <dsp:cNvPr id="0" name=""/>
        <dsp:cNvSpPr/>
      </dsp:nvSpPr>
      <dsp:spPr>
        <a:xfrm>
          <a:off x="8071587" y="1797977"/>
          <a:ext cx="2135804" cy="1356236"/>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Updates</a:t>
          </a:r>
        </a:p>
      </dsp:txBody>
      <dsp:txXfrm>
        <a:off x="8111310" y="1837700"/>
        <a:ext cx="2056358" cy="127679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F1EE15-2F6C-4B14-8152-0CA7E7622965}">
      <dsp:nvSpPr>
        <dsp:cNvPr id="0" name=""/>
        <dsp:cNvSpPr/>
      </dsp:nvSpPr>
      <dsp:spPr>
        <a:xfrm>
          <a:off x="0" y="544174"/>
          <a:ext cx="2054542" cy="1232725"/>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t>React-native: </a:t>
          </a:r>
        </a:p>
      </dsp:txBody>
      <dsp:txXfrm>
        <a:off x="0" y="544174"/>
        <a:ext cx="2054542" cy="1232725"/>
      </dsp:txXfrm>
    </dsp:sp>
    <dsp:sp modelId="{E1507A6A-8A50-4211-88BA-4719EF90196D}">
      <dsp:nvSpPr>
        <dsp:cNvPr id="0" name=""/>
        <dsp:cNvSpPr/>
      </dsp:nvSpPr>
      <dsp:spPr>
        <a:xfrm>
          <a:off x="2259996" y="544174"/>
          <a:ext cx="2054542" cy="1232725"/>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t>Flutter</a:t>
          </a:r>
        </a:p>
      </dsp:txBody>
      <dsp:txXfrm>
        <a:off x="2259996" y="544174"/>
        <a:ext cx="2054542" cy="1232725"/>
      </dsp:txXfrm>
    </dsp:sp>
    <dsp:sp modelId="{F9A8B5D0-48A2-469A-B117-EC5324211F59}">
      <dsp:nvSpPr>
        <dsp:cNvPr id="0" name=""/>
        <dsp:cNvSpPr/>
      </dsp:nvSpPr>
      <dsp:spPr>
        <a:xfrm>
          <a:off x="4519992" y="544174"/>
          <a:ext cx="2054542" cy="1232725"/>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t>Xamarian</a:t>
          </a:r>
        </a:p>
      </dsp:txBody>
      <dsp:txXfrm>
        <a:off x="4519992" y="544174"/>
        <a:ext cx="2054542" cy="1232725"/>
      </dsp:txXfrm>
    </dsp:sp>
    <dsp:sp modelId="{FDF25968-78DC-441F-93E3-AD37129941E6}">
      <dsp:nvSpPr>
        <dsp:cNvPr id="0" name=""/>
        <dsp:cNvSpPr/>
      </dsp:nvSpPr>
      <dsp:spPr>
        <a:xfrm>
          <a:off x="1129998" y="1982353"/>
          <a:ext cx="2054542" cy="1232725"/>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t>Kotlic</a:t>
          </a:r>
        </a:p>
      </dsp:txBody>
      <dsp:txXfrm>
        <a:off x="1129998" y="1982353"/>
        <a:ext cx="2054542" cy="1232725"/>
      </dsp:txXfrm>
    </dsp:sp>
    <dsp:sp modelId="{4848C6EE-C07C-4320-AA93-E362D26E1C88}">
      <dsp:nvSpPr>
        <dsp:cNvPr id="0" name=""/>
        <dsp:cNvSpPr/>
      </dsp:nvSpPr>
      <dsp:spPr>
        <a:xfrm>
          <a:off x="3389994" y="1982353"/>
          <a:ext cx="2054542" cy="1232725"/>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t>Ionic</a:t>
          </a:r>
        </a:p>
      </dsp:txBody>
      <dsp:txXfrm>
        <a:off x="3389994" y="1982353"/>
        <a:ext cx="2054542" cy="123272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ECA240-1637-4692-8F08-F921A1D5D7C4}">
      <dsp:nvSpPr>
        <dsp:cNvPr id="0" name=""/>
        <dsp:cNvSpPr/>
      </dsp:nvSpPr>
      <dsp:spPr>
        <a:xfrm>
          <a:off x="0" y="652"/>
          <a:ext cx="6934167" cy="15256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74C1BA-881F-4FAE-8E9E-F9EFD9B277D1}">
      <dsp:nvSpPr>
        <dsp:cNvPr id="0" name=""/>
        <dsp:cNvSpPr/>
      </dsp:nvSpPr>
      <dsp:spPr>
        <a:xfrm>
          <a:off x="461522" y="343933"/>
          <a:ext cx="839132" cy="83913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EC1D894-0A1D-4578-A165-955C614B5C8D}">
      <dsp:nvSpPr>
        <dsp:cNvPr id="0" name=""/>
        <dsp:cNvSpPr/>
      </dsp:nvSpPr>
      <dsp:spPr>
        <a:xfrm>
          <a:off x="1762178" y="652"/>
          <a:ext cx="5171988" cy="15256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469" tIns="161469" rIns="161469" bIns="161469" numCol="1" spcCol="1270" anchor="ctr" anchorCtr="0">
          <a:noAutofit/>
        </a:bodyPr>
        <a:lstStyle/>
        <a:p>
          <a:pPr marL="0" lvl="0" indent="0" algn="l" defTabSz="622300">
            <a:lnSpc>
              <a:spcPct val="100000"/>
            </a:lnSpc>
            <a:spcBef>
              <a:spcPct val="0"/>
            </a:spcBef>
            <a:spcAft>
              <a:spcPct val="35000"/>
            </a:spcAft>
            <a:buNone/>
          </a:pPr>
          <a:r>
            <a:rPr lang="en-US" sz="1400" b="1" kern="1200" dirty="0">
              <a:effectLst/>
              <a:latin typeface="Calibri" panose="020F0502020204030204" pitchFamily="34" charset="0"/>
              <a:ea typeface="Calibri" panose="020F0502020204030204" pitchFamily="34" charset="0"/>
              <a:cs typeface="Calibri" panose="020F0502020204030204" pitchFamily="34" charset="0"/>
            </a:rPr>
            <a:t>Step 1: Define your app idea and purpose</a:t>
          </a:r>
        </a:p>
        <a:p>
          <a:pPr marL="0" lvl="0" indent="0" algn="l" defTabSz="622300">
            <a:lnSpc>
              <a:spcPct val="100000"/>
            </a:lnSpc>
            <a:spcBef>
              <a:spcPct val="0"/>
            </a:spcBef>
            <a:spcAft>
              <a:spcPct val="35000"/>
            </a:spcAft>
            <a:buNone/>
          </a:pPr>
          <a:r>
            <a:rPr lang="en-US" sz="1400" kern="1200" dirty="0">
              <a:effectLst/>
              <a:latin typeface="Calibri" panose="020F0502020204030204" pitchFamily="34" charset="0"/>
              <a:ea typeface="Calibri" panose="020F0502020204030204" pitchFamily="34" charset="0"/>
              <a:cs typeface="Calibri" panose="020F0502020204030204" pitchFamily="34" charset="0"/>
            </a:rPr>
            <a:t>What purpose will the mobile app serve?</a:t>
          </a:r>
          <a:endParaRPr lang="en-CM" sz="1400" kern="12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defTabSz="622300">
            <a:lnSpc>
              <a:spcPct val="100000"/>
            </a:lnSpc>
            <a:spcBef>
              <a:spcPct val="0"/>
            </a:spcBef>
            <a:spcAft>
              <a:spcPct val="35000"/>
            </a:spcAft>
            <a:buNone/>
          </a:pPr>
          <a:r>
            <a:rPr lang="en-US" sz="1400" kern="1200" dirty="0">
              <a:effectLst/>
              <a:latin typeface="Calibri" panose="020F0502020204030204" pitchFamily="34" charset="0"/>
              <a:ea typeface="Calibri" panose="020F0502020204030204" pitchFamily="34" charset="0"/>
              <a:cs typeface="Calibri" panose="020F0502020204030204" pitchFamily="34" charset="0"/>
            </a:rPr>
            <a:t>Does it offer a solution to a potential problem?</a:t>
          </a:r>
          <a:endParaRPr lang="en-US" sz="1400" kern="1200" dirty="0"/>
        </a:p>
      </dsp:txBody>
      <dsp:txXfrm>
        <a:off x="1762178" y="652"/>
        <a:ext cx="5171988" cy="1525695"/>
      </dsp:txXfrm>
    </dsp:sp>
    <dsp:sp modelId="{67437F4A-1920-464A-A421-FCE201AF3E92}">
      <dsp:nvSpPr>
        <dsp:cNvPr id="0" name=""/>
        <dsp:cNvSpPr/>
      </dsp:nvSpPr>
      <dsp:spPr>
        <a:xfrm>
          <a:off x="0" y="2170190"/>
          <a:ext cx="6934167" cy="15256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25EF8A-DA44-43ED-B32F-37854A066CDC}">
      <dsp:nvSpPr>
        <dsp:cNvPr id="0" name=""/>
        <dsp:cNvSpPr/>
      </dsp:nvSpPr>
      <dsp:spPr>
        <a:xfrm>
          <a:off x="362647" y="2538346"/>
          <a:ext cx="839132" cy="839132"/>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48000" r="-48000"/>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E9C4832-9C37-4551-8DB2-A31F5C9CBE57}">
      <dsp:nvSpPr>
        <dsp:cNvPr id="0" name=""/>
        <dsp:cNvSpPr/>
      </dsp:nvSpPr>
      <dsp:spPr>
        <a:xfrm>
          <a:off x="1762178" y="1907771"/>
          <a:ext cx="5171988" cy="15256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469" tIns="161469" rIns="161469" bIns="161469" numCol="1" spcCol="1270" anchor="ctr" anchorCtr="0">
          <a:noAutofit/>
        </a:bodyPr>
        <a:lstStyle/>
        <a:p>
          <a:pPr marL="0" lvl="0" indent="0" algn="l" defTabSz="622300">
            <a:lnSpc>
              <a:spcPct val="100000"/>
            </a:lnSpc>
            <a:spcBef>
              <a:spcPct val="0"/>
            </a:spcBef>
            <a:spcAft>
              <a:spcPct val="35000"/>
            </a:spcAft>
            <a:buNone/>
          </a:pPr>
          <a:endParaRPr lang="en-US" sz="1400" kern="1200" dirty="0"/>
        </a:p>
      </dsp:txBody>
      <dsp:txXfrm>
        <a:off x="1762178" y="1907771"/>
        <a:ext cx="5171988" cy="1525695"/>
      </dsp:txXfrm>
    </dsp:sp>
    <dsp:sp modelId="{081EDC74-1E49-4174-8C23-A29355124DAA}">
      <dsp:nvSpPr>
        <dsp:cNvPr id="0" name=""/>
        <dsp:cNvSpPr/>
      </dsp:nvSpPr>
      <dsp:spPr>
        <a:xfrm>
          <a:off x="0" y="3814890"/>
          <a:ext cx="6934167" cy="15256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37444E-C2E4-40BD-A516-54AC0E2E9EC5}">
      <dsp:nvSpPr>
        <dsp:cNvPr id="0" name=""/>
        <dsp:cNvSpPr/>
      </dsp:nvSpPr>
      <dsp:spPr>
        <a:xfrm>
          <a:off x="461522" y="4158172"/>
          <a:ext cx="839132" cy="839132"/>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11A2670-AD19-4C26-91F1-E719748FBAC2}">
      <dsp:nvSpPr>
        <dsp:cNvPr id="0" name=""/>
        <dsp:cNvSpPr/>
      </dsp:nvSpPr>
      <dsp:spPr>
        <a:xfrm>
          <a:off x="1762178" y="3814890"/>
          <a:ext cx="5171988" cy="15256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469" tIns="161469" rIns="161469" bIns="161469" numCol="1" spcCol="1270" anchor="ctr" anchorCtr="0">
          <a:noAutofit/>
        </a:bodyPr>
        <a:lstStyle/>
        <a:p>
          <a:pPr marL="0" lvl="0" indent="0" algn="l" defTabSz="622300">
            <a:lnSpc>
              <a:spcPct val="100000"/>
            </a:lnSpc>
            <a:spcBef>
              <a:spcPct val="0"/>
            </a:spcBef>
            <a:spcAft>
              <a:spcPct val="35000"/>
            </a:spcAft>
            <a:buFont typeface="Wingdings" panose="05000000000000000000" pitchFamily="2" charset="2"/>
            <a:buNone/>
          </a:pPr>
          <a:r>
            <a:rPr lang="en-US" sz="1400" b="1" kern="1200" dirty="0">
              <a:effectLst/>
              <a:latin typeface="Calibri" panose="020F0502020204030204" pitchFamily="34" charset="0"/>
              <a:ea typeface="Calibri" panose="020F0502020204030204" pitchFamily="34" charset="0"/>
              <a:cs typeface="Calibri" panose="020F0502020204030204" pitchFamily="34" charset="0"/>
            </a:rPr>
            <a:t>Step 2: Gather and align the app and business objective goals</a:t>
          </a:r>
        </a:p>
        <a:p>
          <a:pPr marL="0" lvl="0" indent="0" algn="l" defTabSz="622300">
            <a:lnSpc>
              <a:spcPct val="100000"/>
            </a:lnSpc>
            <a:spcBef>
              <a:spcPct val="0"/>
            </a:spcBef>
            <a:spcAft>
              <a:spcPct val="35000"/>
            </a:spcAft>
            <a:buFont typeface="Wingdings" panose="05000000000000000000" pitchFamily="2" charset="2"/>
            <a:buNone/>
          </a:pPr>
          <a:r>
            <a:rPr lang="en-CM" sz="1400" kern="1200" dirty="0">
              <a:effectLst/>
              <a:latin typeface="Calibri" panose="020F0502020204030204" pitchFamily="34" charset="0"/>
              <a:ea typeface="Times New Roman" panose="02020603050405020304" pitchFamily="18" charset="0"/>
            </a:rPr>
            <a:t>Gathering business requirements to document </a:t>
          </a:r>
          <a:endParaRPr lang="en-US" sz="1400" kern="1200" dirty="0">
            <a:effectLst/>
            <a:latin typeface="Calibri" panose="020F0502020204030204" pitchFamily="34" charset="0"/>
            <a:ea typeface="Times New Roman" panose="02020603050405020304" pitchFamily="18" charset="0"/>
          </a:endParaRPr>
        </a:p>
        <a:p>
          <a:pPr marL="0" lvl="0" indent="0" algn="l" defTabSz="622300">
            <a:lnSpc>
              <a:spcPct val="100000"/>
            </a:lnSpc>
            <a:spcBef>
              <a:spcPct val="0"/>
            </a:spcBef>
            <a:spcAft>
              <a:spcPct val="35000"/>
            </a:spcAft>
            <a:buFont typeface="Wingdings" panose="05000000000000000000" pitchFamily="2" charset="2"/>
            <a:buNone/>
          </a:pPr>
          <a:r>
            <a:rPr lang="en-CM" sz="1400" kern="1200" dirty="0">
              <a:effectLst/>
              <a:latin typeface="Calibri" panose="020F0502020204030204" pitchFamily="34" charset="0"/>
              <a:ea typeface="Times New Roman" panose="02020603050405020304" pitchFamily="18" charset="0"/>
            </a:rPr>
            <a:t>Techniques used to gather stakeholder requirements for the business requirement</a:t>
          </a:r>
          <a:endParaRPr lang="en-US" sz="1400" kern="1200" dirty="0"/>
        </a:p>
      </dsp:txBody>
      <dsp:txXfrm>
        <a:off x="1762178" y="3814890"/>
        <a:ext cx="5171988" cy="152569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ECA240-1637-4692-8F08-F921A1D5D7C4}">
      <dsp:nvSpPr>
        <dsp:cNvPr id="0" name=""/>
        <dsp:cNvSpPr/>
      </dsp:nvSpPr>
      <dsp:spPr>
        <a:xfrm>
          <a:off x="0" y="433"/>
          <a:ext cx="6881916" cy="1440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74C1BA-881F-4FAE-8E9E-F9EFD9B277D1}">
      <dsp:nvSpPr>
        <dsp:cNvPr id="0" name=""/>
        <dsp:cNvSpPr/>
      </dsp:nvSpPr>
      <dsp:spPr>
        <a:xfrm>
          <a:off x="435786" y="324572"/>
          <a:ext cx="792338" cy="79233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EC1D894-0A1D-4578-A165-955C614B5C8D}">
      <dsp:nvSpPr>
        <dsp:cNvPr id="0" name=""/>
        <dsp:cNvSpPr/>
      </dsp:nvSpPr>
      <dsp:spPr>
        <a:xfrm>
          <a:off x="1663911" y="433"/>
          <a:ext cx="5218004" cy="1440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65" tIns="152465" rIns="152465" bIns="152465" numCol="1" spcCol="1270" anchor="ctr" anchorCtr="0">
          <a:noAutofit/>
        </a:bodyPr>
        <a:lstStyle/>
        <a:p>
          <a:pPr marL="0" lvl="0" indent="0" algn="l" defTabSz="755650">
            <a:lnSpc>
              <a:spcPct val="100000"/>
            </a:lnSpc>
            <a:spcBef>
              <a:spcPct val="0"/>
            </a:spcBef>
            <a:spcAft>
              <a:spcPct val="35000"/>
            </a:spcAft>
            <a:buFont typeface="Wingdings" panose="05000000000000000000" pitchFamily="2" charset="2"/>
            <a:buNone/>
          </a:pPr>
          <a:r>
            <a:rPr lang="en-US" sz="1700" kern="1200" dirty="0">
              <a:effectLst/>
              <a:latin typeface="Calibri" panose="020F0502020204030204" pitchFamily="34" charset="0"/>
              <a:ea typeface="Calibri" panose="020F0502020204030204" pitchFamily="34" charset="0"/>
              <a:cs typeface="Calibri" panose="020F0502020204030204" pitchFamily="34" charset="0"/>
            </a:rPr>
            <a:t>Step 3: Run a market analysis and competitor analysis</a:t>
          </a:r>
        </a:p>
        <a:p>
          <a:pPr marL="0" lvl="0" indent="0" algn="l" defTabSz="755650">
            <a:lnSpc>
              <a:spcPct val="100000"/>
            </a:lnSpc>
            <a:spcBef>
              <a:spcPct val="0"/>
            </a:spcBef>
            <a:spcAft>
              <a:spcPct val="35000"/>
            </a:spcAft>
            <a:buFont typeface="Wingdings" panose="05000000000000000000" pitchFamily="2" charset="2"/>
            <a:buNone/>
          </a:pPr>
          <a:r>
            <a:rPr lang="en-CM" sz="1700" kern="1200" dirty="0">
              <a:effectLst/>
              <a:latin typeface="Calibri" panose="020F0502020204030204" pitchFamily="34" charset="0"/>
              <a:ea typeface="Times New Roman" panose="02020603050405020304" pitchFamily="18" charset="0"/>
            </a:rPr>
            <a:t>process of gathering user and competitor requirements</a:t>
          </a:r>
          <a:endParaRPr lang="en-US" sz="1700" kern="1200" dirty="0"/>
        </a:p>
      </dsp:txBody>
      <dsp:txXfrm>
        <a:off x="1663911" y="433"/>
        <a:ext cx="5218004" cy="1440616"/>
      </dsp:txXfrm>
    </dsp:sp>
    <dsp:sp modelId="{67437F4A-1920-464A-A421-FCE201AF3E92}">
      <dsp:nvSpPr>
        <dsp:cNvPr id="0" name=""/>
        <dsp:cNvSpPr/>
      </dsp:nvSpPr>
      <dsp:spPr>
        <a:xfrm>
          <a:off x="0" y="1654816"/>
          <a:ext cx="6881916" cy="8047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25EF8A-DA44-43ED-B32F-37854A066CDC}">
      <dsp:nvSpPr>
        <dsp:cNvPr id="0" name=""/>
        <dsp:cNvSpPr/>
      </dsp:nvSpPr>
      <dsp:spPr>
        <a:xfrm>
          <a:off x="184179" y="1749969"/>
          <a:ext cx="792338" cy="79233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E9C4832-9C37-4551-8DB2-A31F5C9CBE57}">
      <dsp:nvSpPr>
        <dsp:cNvPr id="0" name=""/>
        <dsp:cNvSpPr/>
      </dsp:nvSpPr>
      <dsp:spPr>
        <a:xfrm>
          <a:off x="1663911" y="1125079"/>
          <a:ext cx="5218004" cy="1662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65" tIns="152465" rIns="152465" bIns="152465" numCol="1" spcCol="1270" anchor="ctr" anchorCtr="0">
          <a:noAutofit/>
        </a:bodyPr>
        <a:lstStyle/>
        <a:p>
          <a:pPr marL="0" lvl="0" indent="0" algn="l" defTabSz="755650">
            <a:lnSpc>
              <a:spcPct val="100000"/>
            </a:lnSpc>
            <a:spcBef>
              <a:spcPct val="0"/>
            </a:spcBef>
            <a:spcAft>
              <a:spcPct val="35000"/>
            </a:spcAft>
            <a:buNone/>
          </a:pPr>
          <a:r>
            <a:rPr lang="en-US" sz="1700" kern="1200" dirty="0">
              <a:effectLst/>
              <a:latin typeface="Calibri" panose="020F0502020204030204" pitchFamily="34" charset="0"/>
              <a:ea typeface="Calibri" panose="020F0502020204030204" pitchFamily="34" charset="0"/>
              <a:cs typeface="Calibri" panose="020F0502020204030204" pitchFamily="34" charset="0"/>
            </a:rPr>
            <a:t>Step 4: Determine scenarios and a user Personal</a:t>
          </a:r>
          <a:endParaRPr lang="en-US" sz="1700" kern="1200" dirty="0"/>
        </a:p>
      </dsp:txBody>
      <dsp:txXfrm>
        <a:off x="1663911" y="1125079"/>
        <a:ext cx="5218004" cy="1662370"/>
      </dsp:txXfrm>
    </dsp:sp>
    <dsp:sp modelId="{081EDC74-1E49-4174-8C23-A29355124DAA}">
      <dsp:nvSpPr>
        <dsp:cNvPr id="0" name=""/>
        <dsp:cNvSpPr/>
      </dsp:nvSpPr>
      <dsp:spPr>
        <a:xfrm>
          <a:off x="0" y="2717501"/>
          <a:ext cx="6881916" cy="108232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37444E-C2E4-40BD-A516-54AC0E2E9EC5}">
      <dsp:nvSpPr>
        <dsp:cNvPr id="0" name=""/>
        <dsp:cNvSpPr/>
      </dsp:nvSpPr>
      <dsp:spPr>
        <a:xfrm>
          <a:off x="82593" y="2919955"/>
          <a:ext cx="792338" cy="79233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11A2670-AD19-4C26-91F1-E719748FBAC2}">
      <dsp:nvSpPr>
        <dsp:cNvPr id="0" name=""/>
        <dsp:cNvSpPr/>
      </dsp:nvSpPr>
      <dsp:spPr>
        <a:xfrm>
          <a:off x="1663911" y="2459537"/>
          <a:ext cx="5218004" cy="1440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65" tIns="152465" rIns="152465" bIns="152465" numCol="1" spcCol="1270" anchor="ctr" anchorCtr="0">
          <a:noAutofit/>
        </a:bodyPr>
        <a:lstStyle/>
        <a:p>
          <a:pPr marL="0" lvl="0" indent="0" algn="l" defTabSz="755650">
            <a:lnSpc>
              <a:spcPct val="100000"/>
            </a:lnSpc>
            <a:spcBef>
              <a:spcPct val="0"/>
            </a:spcBef>
            <a:spcAft>
              <a:spcPct val="35000"/>
            </a:spcAft>
            <a:buNone/>
          </a:pPr>
          <a:r>
            <a:rPr lang="en-US" sz="1700" kern="1200" dirty="0">
              <a:effectLst/>
              <a:latin typeface="Calibri" panose="020F0502020204030204" pitchFamily="34" charset="0"/>
              <a:ea typeface="Calibri" panose="020F0502020204030204" pitchFamily="34" charset="0"/>
              <a:cs typeface="Calibri" panose="020F0502020204030204" pitchFamily="34" charset="0"/>
            </a:rPr>
            <a:t>Step 5: Gather and priorities functional and non-functional requirements.</a:t>
          </a:r>
          <a:endParaRPr lang="en-US" sz="1700" kern="1200" dirty="0"/>
        </a:p>
      </dsp:txBody>
      <dsp:txXfrm>
        <a:off x="1663911" y="2459537"/>
        <a:ext cx="5218004" cy="144061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ECA240-1637-4692-8F08-F921A1D5D7C4}">
      <dsp:nvSpPr>
        <dsp:cNvPr id="0" name=""/>
        <dsp:cNvSpPr/>
      </dsp:nvSpPr>
      <dsp:spPr>
        <a:xfrm>
          <a:off x="0" y="642"/>
          <a:ext cx="6832212" cy="150385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74C1BA-881F-4FAE-8E9E-F9EFD9B277D1}">
      <dsp:nvSpPr>
        <dsp:cNvPr id="0" name=""/>
        <dsp:cNvSpPr/>
      </dsp:nvSpPr>
      <dsp:spPr>
        <a:xfrm>
          <a:off x="454916" y="339010"/>
          <a:ext cx="827120" cy="8271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EC1D894-0A1D-4578-A165-955C614B5C8D}">
      <dsp:nvSpPr>
        <dsp:cNvPr id="0" name=""/>
        <dsp:cNvSpPr/>
      </dsp:nvSpPr>
      <dsp:spPr>
        <a:xfrm>
          <a:off x="1736952" y="642"/>
          <a:ext cx="5095259" cy="1503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158" tIns="159158" rIns="159158" bIns="159158" numCol="1" spcCol="1270" anchor="ctr" anchorCtr="0">
          <a:noAutofit/>
        </a:bodyPr>
        <a:lstStyle/>
        <a:p>
          <a:pPr marL="0" lvl="0" indent="0" algn="l" defTabSz="1111250">
            <a:lnSpc>
              <a:spcPct val="100000"/>
            </a:lnSpc>
            <a:spcBef>
              <a:spcPct val="0"/>
            </a:spcBef>
            <a:spcAft>
              <a:spcPct val="35000"/>
            </a:spcAft>
            <a:buNone/>
          </a:pPr>
          <a:r>
            <a:rPr lang="en-US" sz="2500" kern="1200"/>
            <a:t>Step 7: Write an app requirement document</a:t>
          </a:r>
        </a:p>
      </dsp:txBody>
      <dsp:txXfrm>
        <a:off x="1736952" y="642"/>
        <a:ext cx="5095259" cy="1503855"/>
      </dsp:txXfrm>
    </dsp:sp>
    <dsp:sp modelId="{67437F4A-1920-464A-A421-FCE201AF3E92}">
      <dsp:nvSpPr>
        <dsp:cNvPr id="0" name=""/>
        <dsp:cNvSpPr/>
      </dsp:nvSpPr>
      <dsp:spPr>
        <a:xfrm>
          <a:off x="0" y="1880461"/>
          <a:ext cx="6832212" cy="150385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25EF8A-DA44-43ED-B32F-37854A066CDC}">
      <dsp:nvSpPr>
        <dsp:cNvPr id="0" name=""/>
        <dsp:cNvSpPr/>
      </dsp:nvSpPr>
      <dsp:spPr>
        <a:xfrm>
          <a:off x="454916" y="2218829"/>
          <a:ext cx="827120" cy="8271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E9C4832-9C37-4551-8DB2-A31F5C9CBE57}">
      <dsp:nvSpPr>
        <dsp:cNvPr id="0" name=""/>
        <dsp:cNvSpPr/>
      </dsp:nvSpPr>
      <dsp:spPr>
        <a:xfrm>
          <a:off x="1736952" y="1880461"/>
          <a:ext cx="5095259" cy="1503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158" tIns="159158" rIns="159158" bIns="159158" numCol="1" spcCol="1270" anchor="ctr" anchorCtr="0">
          <a:noAutofit/>
        </a:bodyPr>
        <a:lstStyle/>
        <a:p>
          <a:pPr marL="0" lvl="0" indent="0" algn="l" defTabSz="1111250">
            <a:lnSpc>
              <a:spcPct val="100000"/>
            </a:lnSpc>
            <a:spcBef>
              <a:spcPct val="0"/>
            </a:spcBef>
            <a:spcAft>
              <a:spcPct val="35000"/>
            </a:spcAft>
            <a:buNone/>
          </a:pPr>
          <a:r>
            <a:rPr lang="en-US" sz="2500" kern="1200"/>
            <a:t>Deploy prototyping and wireframing</a:t>
          </a:r>
        </a:p>
      </dsp:txBody>
      <dsp:txXfrm>
        <a:off x="1736952" y="1880461"/>
        <a:ext cx="5095259" cy="1503855"/>
      </dsp:txXfrm>
    </dsp:sp>
    <dsp:sp modelId="{081EDC74-1E49-4174-8C23-A29355124DAA}">
      <dsp:nvSpPr>
        <dsp:cNvPr id="0" name=""/>
        <dsp:cNvSpPr/>
      </dsp:nvSpPr>
      <dsp:spPr>
        <a:xfrm>
          <a:off x="0" y="3760280"/>
          <a:ext cx="6832212" cy="150385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37444E-C2E4-40BD-A516-54AC0E2E9EC5}">
      <dsp:nvSpPr>
        <dsp:cNvPr id="0" name=""/>
        <dsp:cNvSpPr/>
      </dsp:nvSpPr>
      <dsp:spPr>
        <a:xfrm>
          <a:off x="454916" y="4098648"/>
          <a:ext cx="827120" cy="8271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11A2670-AD19-4C26-91F1-E719748FBAC2}">
      <dsp:nvSpPr>
        <dsp:cNvPr id="0" name=""/>
        <dsp:cNvSpPr/>
      </dsp:nvSpPr>
      <dsp:spPr>
        <a:xfrm>
          <a:off x="1736952" y="3760280"/>
          <a:ext cx="5095259" cy="1503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158" tIns="159158" rIns="159158" bIns="159158" numCol="1" spcCol="1270" anchor="ctr" anchorCtr="0">
          <a:noAutofit/>
        </a:bodyPr>
        <a:lstStyle/>
        <a:p>
          <a:pPr marL="0" lvl="0" indent="0" algn="l" defTabSz="1111250">
            <a:lnSpc>
              <a:spcPct val="100000"/>
            </a:lnSpc>
            <a:spcBef>
              <a:spcPct val="0"/>
            </a:spcBef>
            <a:spcAft>
              <a:spcPct val="35000"/>
            </a:spcAft>
            <a:buNone/>
          </a:pPr>
          <a:r>
            <a:rPr lang="en-US" sz="2500" kern="1200"/>
            <a:t>Validate the app requirements</a:t>
          </a:r>
        </a:p>
      </dsp:txBody>
      <dsp:txXfrm>
        <a:off x="1736952" y="3760280"/>
        <a:ext cx="5095259" cy="150385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diagramLayout" Target="../diagrams/layout5.xml"/><Relationship Id="rId7" Type="http://schemas.openxmlformats.org/officeDocument/2006/relationships/image" Target="../media/image14.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diagramLayout" Target="../diagrams/layout3.xml"/><Relationship Id="rId7" Type="http://schemas.openxmlformats.org/officeDocument/2006/relationships/image" Target="../media/image5.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611FF374-3B98-4564-AE0E-A0E3449CC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66" name="Group 65">
            <a:extLst>
              <a:ext uri="{FF2B5EF4-FFF2-40B4-BE49-F238E27FC236}">
                <a16:creationId xmlns:a16="http://schemas.microsoft.com/office/drawing/2014/main" id="{18101EEE-F7FA-44E2-BF5F-95571AD680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630387" y="228600"/>
            <a:ext cx="2851523" cy="6638625"/>
            <a:chOff x="2487613" y="285750"/>
            <a:chExt cx="2428875" cy="5654676"/>
          </a:xfrm>
          <a:solidFill>
            <a:schemeClr val="accent1">
              <a:lumMod val="75000"/>
              <a:alpha val="40000"/>
            </a:schemeClr>
          </a:solidFill>
        </p:grpSpPr>
        <p:sp>
          <p:nvSpPr>
            <p:cNvPr id="67" name="Freeform 11">
              <a:extLst>
                <a:ext uri="{FF2B5EF4-FFF2-40B4-BE49-F238E27FC236}">
                  <a16:creationId xmlns:a16="http://schemas.microsoft.com/office/drawing/2014/main" id="{302D4F30-5844-4CA5-8028-CB10622205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txBody>
            <a:bodyPr/>
            <a:lstStyle/>
            <a:p>
              <a:endParaRPr lang="en-CM"/>
            </a:p>
          </p:txBody>
        </p:sp>
        <p:sp>
          <p:nvSpPr>
            <p:cNvPr id="68" name="Freeform 12">
              <a:extLst>
                <a:ext uri="{FF2B5EF4-FFF2-40B4-BE49-F238E27FC236}">
                  <a16:creationId xmlns:a16="http://schemas.microsoft.com/office/drawing/2014/main" id="{B71266B3-DB95-4F7C-A76B-F30C325E7B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txBody>
            <a:bodyPr/>
            <a:lstStyle/>
            <a:p>
              <a:endParaRPr lang="en-CM"/>
            </a:p>
          </p:txBody>
        </p:sp>
        <p:sp>
          <p:nvSpPr>
            <p:cNvPr id="69" name="Freeform 13">
              <a:extLst>
                <a:ext uri="{FF2B5EF4-FFF2-40B4-BE49-F238E27FC236}">
                  <a16:creationId xmlns:a16="http://schemas.microsoft.com/office/drawing/2014/main" id="{711BB886-FE10-483D-B669-8B4FDAE883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txBody>
            <a:bodyPr/>
            <a:lstStyle/>
            <a:p>
              <a:endParaRPr lang="en-CM"/>
            </a:p>
          </p:txBody>
        </p:sp>
        <p:sp>
          <p:nvSpPr>
            <p:cNvPr id="70" name="Freeform 14">
              <a:extLst>
                <a:ext uri="{FF2B5EF4-FFF2-40B4-BE49-F238E27FC236}">
                  <a16:creationId xmlns:a16="http://schemas.microsoft.com/office/drawing/2014/main" id="{DBB10313-108E-47E0-96CC-EE38086BE2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txBody>
            <a:bodyPr/>
            <a:lstStyle/>
            <a:p>
              <a:endParaRPr lang="en-CM"/>
            </a:p>
          </p:txBody>
        </p:sp>
        <p:sp>
          <p:nvSpPr>
            <p:cNvPr id="71" name="Freeform 15">
              <a:extLst>
                <a:ext uri="{FF2B5EF4-FFF2-40B4-BE49-F238E27FC236}">
                  <a16:creationId xmlns:a16="http://schemas.microsoft.com/office/drawing/2014/main" id="{2D2A0B35-5B2B-4533-BE63-85791BC04D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txBody>
            <a:bodyPr/>
            <a:lstStyle/>
            <a:p>
              <a:endParaRPr lang="en-CM"/>
            </a:p>
          </p:txBody>
        </p:sp>
        <p:sp>
          <p:nvSpPr>
            <p:cNvPr id="72" name="Freeform 16">
              <a:extLst>
                <a:ext uri="{FF2B5EF4-FFF2-40B4-BE49-F238E27FC236}">
                  <a16:creationId xmlns:a16="http://schemas.microsoft.com/office/drawing/2014/main" id="{F0F55776-34CB-41DA-9166-4CC2528E8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txBody>
            <a:bodyPr/>
            <a:lstStyle/>
            <a:p>
              <a:endParaRPr lang="en-CM"/>
            </a:p>
          </p:txBody>
        </p:sp>
        <p:sp>
          <p:nvSpPr>
            <p:cNvPr id="73" name="Freeform 17">
              <a:extLst>
                <a:ext uri="{FF2B5EF4-FFF2-40B4-BE49-F238E27FC236}">
                  <a16:creationId xmlns:a16="http://schemas.microsoft.com/office/drawing/2014/main" id="{8C6B68EF-B3A8-463C-BDF5-BA405E26A9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txBody>
            <a:bodyPr/>
            <a:lstStyle/>
            <a:p>
              <a:endParaRPr lang="en-CM"/>
            </a:p>
          </p:txBody>
        </p:sp>
        <p:sp>
          <p:nvSpPr>
            <p:cNvPr id="74" name="Freeform 18">
              <a:extLst>
                <a:ext uri="{FF2B5EF4-FFF2-40B4-BE49-F238E27FC236}">
                  <a16:creationId xmlns:a16="http://schemas.microsoft.com/office/drawing/2014/main" id="{0FDE76EA-CDDE-4C98-A099-56BAA22B0F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txBody>
            <a:bodyPr/>
            <a:lstStyle/>
            <a:p>
              <a:endParaRPr lang="en-CM"/>
            </a:p>
          </p:txBody>
        </p:sp>
        <p:sp>
          <p:nvSpPr>
            <p:cNvPr id="75" name="Freeform 19">
              <a:extLst>
                <a:ext uri="{FF2B5EF4-FFF2-40B4-BE49-F238E27FC236}">
                  <a16:creationId xmlns:a16="http://schemas.microsoft.com/office/drawing/2014/main" id="{414999FF-82AE-468C-9EE5-7E5812F4A1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txBody>
            <a:bodyPr/>
            <a:lstStyle/>
            <a:p>
              <a:endParaRPr lang="en-CM"/>
            </a:p>
          </p:txBody>
        </p:sp>
        <p:sp>
          <p:nvSpPr>
            <p:cNvPr id="76" name="Freeform 20">
              <a:extLst>
                <a:ext uri="{FF2B5EF4-FFF2-40B4-BE49-F238E27FC236}">
                  <a16:creationId xmlns:a16="http://schemas.microsoft.com/office/drawing/2014/main" id="{4113F3EA-E4F3-451A-BEB4-1F27E977FE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txBody>
            <a:bodyPr/>
            <a:lstStyle/>
            <a:p>
              <a:endParaRPr lang="en-CM"/>
            </a:p>
          </p:txBody>
        </p:sp>
        <p:sp>
          <p:nvSpPr>
            <p:cNvPr id="77" name="Freeform 21">
              <a:extLst>
                <a:ext uri="{FF2B5EF4-FFF2-40B4-BE49-F238E27FC236}">
                  <a16:creationId xmlns:a16="http://schemas.microsoft.com/office/drawing/2014/main" id="{402DB613-E430-44B1-B1A1-0F85315847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txBody>
            <a:bodyPr/>
            <a:lstStyle/>
            <a:p>
              <a:endParaRPr lang="en-CM"/>
            </a:p>
          </p:txBody>
        </p:sp>
        <p:sp>
          <p:nvSpPr>
            <p:cNvPr id="78" name="Freeform 22">
              <a:extLst>
                <a:ext uri="{FF2B5EF4-FFF2-40B4-BE49-F238E27FC236}">
                  <a16:creationId xmlns:a16="http://schemas.microsoft.com/office/drawing/2014/main" id="{5B5F7126-E219-449C-8D80-ED6D37A9A4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txBody>
            <a:bodyPr/>
            <a:lstStyle/>
            <a:p>
              <a:endParaRPr lang="en-CM"/>
            </a:p>
          </p:txBody>
        </p:sp>
      </p:grpSp>
      <p:grpSp>
        <p:nvGrpSpPr>
          <p:cNvPr id="80" name="Group 79">
            <a:extLst>
              <a:ext uri="{FF2B5EF4-FFF2-40B4-BE49-F238E27FC236}">
                <a16:creationId xmlns:a16="http://schemas.microsoft.com/office/drawing/2014/main" id="{E3151108-53A6-4587-A1C2-CB3190DBDC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657602" y="-30"/>
            <a:ext cx="2356675" cy="6853284"/>
            <a:chOff x="6627813" y="195452"/>
            <a:chExt cx="1952625" cy="5678299"/>
          </a:xfrm>
          <a:solidFill>
            <a:schemeClr val="accent1"/>
          </a:solidFill>
        </p:grpSpPr>
        <p:sp>
          <p:nvSpPr>
            <p:cNvPr id="81" name="Freeform 27">
              <a:extLst>
                <a:ext uri="{FF2B5EF4-FFF2-40B4-BE49-F238E27FC236}">
                  <a16:creationId xmlns:a16="http://schemas.microsoft.com/office/drawing/2014/main" id="{1DE42585-D00C-4684-B1A0-026BA0A0F6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txBody>
            <a:bodyPr/>
            <a:lstStyle/>
            <a:p>
              <a:endParaRPr lang="en-CM"/>
            </a:p>
          </p:txBody>
        </p:sp>
        <p:sp>
          <p:nvSpPr>
            <p:cNvPr id="82" name="Freeform 28">
              <a:extLst>
                <a:ext uri="{FF2B5EF4-FFF2-40B4-BE49-F238E27FC236}">
                  <a16:creationId xmlns:a16="http://schemas.microsoft.com/office/drawing/2014/main" id="{C5268716-585D-4B24-ABD2-AF12EC98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txBody>
            <a:bodyPr/>
            <a:lstStyle/>
            <a:p>
              <a:endParaRPr lang="en-CM"/>
            </a:p>
          </p:txBody>
        </p:sp>
        <p:sp>
          <p:nvSpPr>
            <p:cNvPr id="83" name="Freeform 29">
              <a:extLst>
                <a:ext uri="{FF2B5EF4-FFF2-40B4-BE49-F238E27FC236}">
                  <a16:creationId xmlns:a16="http://schemas.microsoft.com/office/drawing/2014/main" id="{6DCAE570-EFF4-45F5-9F97-FC077DE1E6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txBody>
            <a:bodyPr/>
            <a:lstStyle/>
            <a:p>
              <a:endParaRPr lang="en-CM"/>
            </a:p>
          </p:txBody>
        </p:sp>
        <p:sp>
          <p:nvSpPr>
            <p:cNvPr id="84" name="Freeform 30">
              <a:extLst>
                <a:ext uri="{FF2B5EF4-FFF2-40B4-BE49-F238E27FC236}">
                  <a16:creationId xmlns:a16="http://schemas.microsoft.com/office/drawing/2014/main" id="{3BC94BD2-0699-45A5-9542-2EDCF39718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txBody>
            <a:bodyPr/>
            <a:lstStyle/>
            <a:p>
              <a:endParaRPr lang="en-CM"/>
            </a:p>
          </p:txBody>
        </p:sp>
        <p:sp>
          <p:nvSpPr>
            <p:cNvPr id="85" name="Freeform 31">
              <a:extLst>
                <a:ext uri="{FF2B5EF4-FFF2-40B4-BE49-F238E27FC236}">
                  <a16:creationId xmlns:a16="http://schemas.microsoft.com/office/drawing/2014/main" id="{FF067475-7031-41B6-ACB3-6013E2563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txBody>
            <a:bodyPr/>
            <a:lstStyle/>
            <a:p>
              <a:endParaRPr lang="en-CM"/>
            </a:p>
          </p:txBody>
        </p:sp>
        <p:sp>
          <p:nvSpPr>
            <p:cNvPr id="86" name="Freeform 32">
              <a:extLst>
                <a:ext uri="{FF2B5EF4-FFF2-40B4-BE49-F238E27FC236}">
                  <a16:creationId xmlns:a16="http://schemas.microsoft.com/office/drawing/2014/main" id="{367DED49-34B8-4862-8ED6-2E4E3D4139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txBody>
            <a:bodyPr/>
            <a:lstStyle/>
            <a:p>
              <a:endParaRPr lang="en-CM"/>
            </a:p>
          </p:txBody>
        </p:sp>
        <p:sp>
          <p:nvSpPr>
            <p:cNvPr id="87" name="Freeform 33">
              <a:extLst>
                <a:ext uri="{FF2B5EF4-FFF2-40B4-BE49-F238E27FC236}">
                  <a16:creationId xmlns:a16="http://schemas.microsoft.com/office/drawing/2014/main" id="{68FD7647-AEA6-49CF-B582-F860432628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txBody>
            <a:bodyPr/>
            <a:lstStyle/>
            <a:p>
              <a:endParaRPr lang="en-CM"/>
            </a:p>
          </p:txBody>
        </p:sp>
        <p:sp>
          <p:nvSpPr>
            <p:cNvPr id="88" name="Freeform 34">
              <a:extLst>
                <a:ext uri="{FF2B5EF4-FFF2-40B4-BE49-F238E27FC236}">
                  <a16:creationId xmlns:a16="http://schemas.microsoft.com/office/drawing/2014/main" id="{1ABA044F-5911-42D4-9A6C-03E53228BC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txBody>
            <a:bodyPr/>
            <a:lstStyle/>
            <a:p>
              <a:endParaRPr lang="en-CM"/>
            </a:p>
          </p:txBody>
        </p:sp>
        <p:sp>
          <p:nvSpPr>
            <p:cNvPr id="89" name="Freeform 35">
              <a:extLst>
                <a:ext uri="{FF2B5EF4-FFF2-40B4-BE49-F238E27FC236}">
                  <a16:creationId xmlns:a16="http://schemas.microsoft.com/office/drawing/2014/main" id="{77F132DE-9A8C-43EA-BA67-E51AA70D35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txBody>
            <a:bodyPr/>
            <a:lstStyle/>
            <a:p>
              <a:endParaRPr lang="en-CM"/>
            </a:p>
          </p:txBody>
        </p:sp>
        <p:sp>
          <p:nvSpPr>
            <p:cNvPr id="90" name="Freeform 36">
              <a:extLst>
                <a:ext uri="{FF2B5EF4-FFF2-40B4-BE49-F238E27FC236}">
                  <a16:creationId xmlns:a16="http://schemas.microsoft.com/office/drawing/2014/main" id="{7F73D12E-A468-4F0C-91F1-362FB7D081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txBody>
            <a:bodyPr/>
            <a:lstStyle/>
            <a:p>
              <a:endParaRPr lang="en-CM"/>
            </a:p>
          </p:txBody>
        </p:sp>
        <p:sp>
          <p:nvSpPr>
            <p:cNvPr id="91" name="Freeform 37">
              <a:extLst>
                <a:ext uri="{FF2B5EF4-FFF2-40B4-BE49-F238E27FC236}">
                  <a16:creationId xmlns:a16="http://schemas.microsoft.com/office/drawing/2014/main" id="{34622036-2272-4833-A888-208BAE649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txBody>
            <a:bodyPr/>
            <a:lstStyle/>
            <a:p>
              <a:endParaRPr lang="en-CM"/>
            </a:p>
          </p:txBody>
        </p:sp>
        <p:sp>
          <p:nvSpPr>
            <p:cNvPr id="92" name="Freeform 38">
              <a:extLst>
                <a:ext uri="{FF2B5EF4-FFF2-40B4-BE49-F238E27FC236}">
                  <a16:creationId xmlns:a16="http://schemas.microsoft.com/office/drawing/2014/main" id="{836BDD58-F307-46EE-B9E0-37A80D28E2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txBody>
            <a:bodyPr/>
            <a:lstStyle/>
            <a:p>
              <a:endParaRPr lang="en-CM"/>
            </a:p>
          </p:txBody>
        </p:sp>
      </p:grpSp>
      <p:sp>
        <p:nvSpPr>
          <p:cNvPr id="2" name="Title 1">
            <a:extLst>
              <a:ext uri="{FF2B5EF4-FFF2-40B4-BE49-F238E27FC236}">
                <a16:creationId xmlns:a16="http://schemas.microsoft.com/office/drawing/2014/main" id="{2B5492A8-7BF1-9F53-E5FB-747440125C73}"/>
              </a:ext>
            </a:extLst>
          </p:cNvPr>
          <p:cNvSpPr>
            <a:spLocks noGrp="1"/>
          </p:cNvSpPr>
          <p:nvPr>
            <p:ph type="ctrTitle"/>
          </p:nvPr>
        </p:nvSpPr>
        <p:spPr>
          <a:xfrm>
            <a:off x="5825066" y="2514600"/>
            <a:ext cx="5681134" cy="2262781"/>
          </a:xfrm>
        </p:spPr>
        <p:txBody>
          <a:bodyPr>
            <a:normAutofit/>
          </a:bodyPr>
          <a:lstStyle/>
          <a:p>
            <a:r>
              <a:rPr lang="en-US" sz="4400"/>
              <a:t>Mobile programming </a:t>
            </a:r>
            <a:endParaRPr lang="en-CM" sz="4400"/>
          </a:p>
        </p:txBody>
      </p:sp>
      <p:sp>
        <p:nvSpPr>
          <p:cNvPr id="3" name="Subtitle 2">
            <a:extLst>
              <a:ext uri="{FF2B5EF4-FFF2-40B4-BE49-F238E27FC236}">
                <a16:creationId xmlns:a16="http://schemas.microsoft.com/office/drawing/2014/main" id="{71FE0970-4855-2238-269A-DED48E65F7B6}"/>
              </a:ext>
            </a:extLst>
          </p:cNvPr>
          <p:cNvSpPr>
            <a:spLocks noGrp="1"/>
          </p:cNvSpPr>
          <p:nvPr>
            <p:ph type="subTitle" idx="1"/>
          </p:nvPr>
        </p:nvSpPr>
        <p:spPr>
          <a:xfrm>
            <a:off x="5825066" y="4777379"/>
            <a:ext cx="5681134" cy="1126283"/>
          </a:xfrm>
        </p:spPr>
        <p:txBody>
          <a:bodyPr>
            <a:normAutofit/>
          </a:bodyPr>
          <a:lstStyle/>
          <a:p>
            <a:endParaRPr lang="en-CM"/>
          </a:p>
        </p:txBody>
      </p:sp>
      <p:sp>
        <p:nvSpPr>
          <p:cNvPr id="94" name="Rectangle 93">
            <a:extLst>
              <a:ext uri="{FF2B5EF4-FFF2-40B4-BE49-F238E27FC236}">
                <a16:creationId xmlns:a16="http://schemas.microsoft.com/office/drawing/2014/main" id="{8686D3AA-9377-4159-A088-4EB1D01E1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30378"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M"/>
          </a:p>
        </p:txBody>
      </p:sp>
      <p:sp>
        <p:nvSpPr>
          <p:cNvPr id="96" name="Freeform 33">
            <a:extLst>
              <a:ext uri="{FF2B5EF4-FFF2-40B4-BE49-F238E27FC236}">
                <a16:creationId xmlns:a16="http://schemas.microsoft.com/office/drawing/2014/main" id="{27506871-B194-40FA-99D7-573E14B13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657599"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p>
            <a:endParaRPr lang="en-CM"/>
          </a:p>
        </p:txBody>
      </p:sp>
      <p:pic>
        <p:nvPicPr>
          <p:cNvPr id="8" name="Picture 7">
            <a:extLst>
              <a:ext uri="{FF2B5EF4-FFF2-40B4-BE49-F238E27FC236}">
                <a16:creationId xmlns:a16="http://schemas.microsoft.com/office/drawing/2014/main" id="{F3A9E1C5-8469-7559-E488-F2B6F2EBB4A9}"/>
              </a:ext>
            </a:extLst>
          </p:cNvPr>
          <p:cNvPicPr>
            <a:picLocks noChangeAspect="1"/>
          </p:cNvPicPr>
          <p:nvPr/>
        </p:nvPicPr>
        <p:blipFill rotWithShape="1">
          <a:blip r:embed="rId2"/>
          <a:srcRect l="24804" r="33434" b="-1"/>
          <a:stretch/>
        </p:blipFill>
        <p:spPr>
          <a:xfrm>
            <a:off x="20" y="10"/>
            <a:ext cx="3681027" cy="6853242"/>
          </a:xfrm>
          <a:prstGeom prst="rect">
            <a:avLst/>
          </a:prstGeom>
        </p:spPr>
      </p:pic>
    </p:spTree>
    <p:extLst>
      <p:ext uri="{BB962C8B-B14F-4D97-AF65-F5344CB8AC3E}">
        <p14:creationId xmlns:p14="http://schemas.microsoft.com/office/powerpoint/2010/main" val="2450906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FC5700F-7321-4B30-B1DC-BC4F2165BB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Freeform 11">
            <a:extLst>
              <a:ext uri="{FF2B5EF4-FFF2-40B4-BE49-F238E27FC236}">
                <a16:creationId xmlns:a16="http://schemas.microsoft.com/office/drawing/2014/main" id="{8F50300C-C744-4948-BE34-534215C746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645704"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CM"/>
          </a:p>
        </p:txBody>
      </p:sp>
      <p:pic>
        <p:nvPicPr>
          <p:cNvPr id="5" name="Picture 4" descr="3D box skeletons">
            <a:extLst>
              <a:ext uri="{FF2B5EF4-FFF2-40B4-BE49-F238E27FC236}">
                <a16:creationId xmlns:a16="http://schemas.microsoft.com/office/drawing/2014/main" id="{18AA85D8-2501-A6B0-8704-B7FEC57EDCCE}"/>
              </a:ext>
            </a:extLst>
          </p:cNvPr>
          <p:cNvPicPr>
            <a:picLocks noChangeAspect="1"/>
          </p:cNvPicPr>
          <p:nvPr/>
        </p:nvPicPr>
        <p:blipFill rotWithShape="1">
          <a:blip r:embed="rId2"/>
          <a:srcRect l="29058" r="25625" b="-2"/>
          <a:stretch/>
        </p:blipFill>
        <p:spPr>
          <a:xfrm>
            <a:off x="20" y="1731"/>
            <a:ext cx="4655830" cy="6858000"/>
          </a:xfrm>
          <a:prstGeom prst="rect">
            <a:avLst/>
          </a:prstGeom>
        </p:spPr>
      </p:pic>
      <p:grpSp>
        <p:nvGrpSpPr>
          <p:cNvPr id="13" name="Group 12">
            <a:extLst>
              <a:ext uri="{FF2B5EF4-FFF2-40B4-BE49-F238E27FC236}">
                <a16:creationId xmlns:a16="http://schemas.microsoft.com/office/drawing/2014/main" id="{3EF50F21-ED59-4E25-B7BC-73AD45B395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54305" y="228600"/>
            <a:ext cx="2851523" cy="6638625"/>
            <a:chOff x="2487613" y="285750"/>
            <a:chExt cx="2428875" cy="5654676"/>
          </a:xfrm>
          <a:solidFill>
            <a:schemeClr val="accent1">
              <a:lumMod val="75000"/>
              <a:alpha val="40000"/>
            </a:schemeClr>
          </a:solidFill>
        </p:grpSpPr>
        <p:sp>
          <p:nvSpPr>
            <p:cNvPr id="14" name="Freeform 11">
              <a:extLst>
                <a:ext uri="{FF2B5EF4-FFF2-40B4-BE49-F238E27FC236}">
                  <a16:creationId xmlns:a16="http://schemas.microsoft.com/office/drawing/2014/main" id="{B4BBD743-AED0-444D-9902-8DB24436ED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txBody>
            <a:bodyPr/>
            <a:lstStyle/>
            <a:p>
              <a:endParaRPr lang="en-CM"/>
            </a:p>
          </p:txBody>
        </p:sp>
        <p:sp>
          <p:nvSpPr>
            <p:cNvPr id="15" name="Freeform 12">
              <a:extLst>
                <a:ext uri="{FF2B5EF4-FFF2-40B4-BE49-F238E27FC236}">
                  <a16:creationId xmlns:a16="http://schemas.microsoft.com/office/drawing/2014/main" id="{AD54B70A-5178-48BC-B033-10C4CA75E2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txBody>
            <a:bodyPr/>
            <a:lstStyle/>
            <a:p>
              <a:endParaRPr lang="en-CM"/>
            </a:p>
          </p:txBody>
        </p:sp>
        <p:sp>
          <p:nvSpPr>
            <p:cNvPr id="16" name="Freeform 13">
              <a:extLst>
                <a:ext uri="{FF2B5EF4-FFF2-40B4-BE49-F238E27FC236}">
                  <a16:creationId xmlns:a16="http://schemas.microsoft.com/office/drawing/2014/main" id="{20FBEA6E-CA5E-44BD-B307-ABC9ECECFB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txBody>
            <a:bodyPr/>
            <a:lstStyle/>
            <a:p>
              <a:endParaRPr lang="en-CM"/>
            </a:p>
          </p:txBody>
        </p:sp>
        <p:sp>
          <p:nvSpPr>
            <p:cNvPr id="17" name="Freeform 14">
              <a:extLst>
                <a:ext uri="{FF2B5EF4-FFF2-40B4-BE49-F238E27FC236}">
                  <a16:creationId xmlns:a16="http://schemas.microsoft.com/office/drawing/2014/main" id="{D99675B1-DB47-4C3A-AB88-AAFF5D482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txBody>
            <a:bodyPr/>
            <a:lstStyle/>
            <a:p>
              <a:endParaRPr lang="en-CM"/>
            </a:p>
          </p:txBody>
        </p:sp>
        <p:sp>
          <p:nvSpPr>
            <p:cNvPr id="18" name="Freeform 15">
              <a:extLst>
                <a:ext uri="{FF2B5EF4-FFF2-40B4-BE49-F238E27FC236}">
                  <a16:creationId xmlns:a16="http://schemas.microsoft.com/office/drawing/2014/main" id="{E31454EC-7A3E-4AC8-AABC-52AA6AA7E8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txBody>
            <a:bodyPr/>
            <a:lstStyle/>
            <a:p>
              <a:endParaRPr lang="en-CM"/>
            </a:p>
          </p:txBody>
        </p:sp>
        <p:sp>
          <p:nvSpPr>
            <p:cNvPr id="19" name="Freeform 16">
              <a:extLst>
                <a:ext uri="{FF2B5EF4-FFF2-40B4-BE49-F238E27FC236}">
                  <a16:creationId xmlns:a16="http://schemas.microsoft.com/office/drawing/2014/main" id="{3109BB6F-A346-49B5-82E9-F2650BBF1B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txBody>
            <a:bodyPr/>
            <a:lstStyle/>
            <a:p>
              <a:endParaRPr lang="en-CM"/>
            </a:p>
          </p:txBody>
        </p:sp>
        <p:sp>
          <p:nvSpPr>
            <p:cNvPr id="20" name="Freeform 17">
              <a:extLst>
                <a:ext uri="{FF2B5EF4-FFF2-40B4-BE49-F238E27FC236}">
                  <a16:creationId xmlns:a16="http://schemas.microsoft.com/office/drawing/2014/main" id="{F81FA27F-C104-4E7D-BE92-7A2811CDD4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txBody>
            <a:bodyPr/>
            <a:lstStyle/>
            <a:p>
              <a:endParaRPr lang="en-CM"/>
            </a:p>
          </p:txBody>
        </p:sp>
        <p:sp>
          <p:nvSpPr>
            <p:cNvPr id="21" name="Freeform 18">
              <a:extLst>
                <a:ext uri="{FF2B5EF4-FFF2-40B4-BE49-F238E27FC236}">
                  <a16:creationId xmlns:a16="http://schemas.microsoft.com/office/drawing/2014/main" id="{B677B330-FB3E-4C6C-919C-12B90BE61F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txBody>
            <a:bodyPr/>
            <a:lstStyle/>
            <a:p>
              <a:endParaRPr lang="en-CM"/>
            </a:p>
          </p:txBody>
        </p:sp>
        <p:sp>
          <p:nvSpPr>
            <p:cNvPr id="22" name="Freeform 19">
              <a:extLst>
                <a:ext uri="{FF2B5EF4-FFF2-40B4-BE49-F238E27FC236}">
                  <a16:creationId xmlns:a16="http://schemas.microsoft.com/office/drawing/2014/main" id="{6BE1B8BD-E8A5-4794-81A6-F0AC9F3C94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txBody>
            <a:bodyPr/>
            <a:lstStyle/>
            <a:p>
              <a:endParaRPr lang="en-CM"/>
            </a:p>
          </p:txBody>
        </p:sp>
        <p:sp>
          <p:nvSpPr>
            <p:cNvPr id="23" name="Freeform 20">
              <a:extLst>
                <a:ext uri="{FF2B5EF4-FFF2-40B4-BE49-F238E27FC236}">
                  <a16:creationId xmlns:a16="http://schemas.microsoft.com/office/drawing/2014/main" id="{18C329D0-2CD6-440D-8585-7BE8A81357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txBody>
            <a:bodyPr/>
            <a:lstStyle/>
            <a:p>
              <a:endParaRPr lang="en-CM"/>
            </a:p>
          </p:txBody>
        </p:sp>
        <p:sp>
          <p:nvSpPr>
            <p:cNvPr id="24" name="Freeform 21">
              <a:extLst>
                <a:ext uri="{FF2B5EF4-FFF2-40B4-BE49-F238E27FC236}">
                  <a16:creationId xmlns:a16="http://schemas.microsoft.com/office/drawing/2014/main" id="{DD7E021D-22D7-42E8-9DDE-FF9AB9482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txBody>
            <a:bodyPr/>
            <a:lstStyle/>
            <a:p>
              <a:endParaRPr lang="en-CM"/>
            </a:p>
          </p:txBody>
        </p:sp>
        <p:sp>
          <p:nvSpPr>
            <p:cNvPr id="25" name="Freeform 22">
              <a:extLst>
                <a:ext uri="{FF2B5EF4-FFF2-40B4-BE49-F238E27FC236}">
                  <a16:creationId xmlns:a16="http://schemas.microsoft.com/office/drawing/2014/main" id="{7E3DAB05-2B17-4064-B002-E9BCAFE084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txBody>
            <a:bodyPr/>
            <a:lstStyle/>
            <a:p>
              <a:endParaRPr lang="en-CM"/>
            </a:p>
          </p:txBody>
        </p:sp>
      </p:grpSp>
      <p:grpSp>
        <p:nvGrpSpPr>
          <p:cNvPr id="27" name="Group 26">
            <a:extLst>
              <a:ext uri="{FF2B5EF4-FFF2-40B4-BE49-F238E27FC236}">
                <a16:creationId xmlns:a16="http://schemas.microsoft.com/office/drawing/2014/main" id="{672F9DC4-C2C4-43CF-9C2C-2EE1826F77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1520" y="-30"/>
            <a:ext cx="2356675" cy="6853284"/>
            <a:chOff x="6627813" y="195452"/>
            <a:chExt cx="1952625" cy="5678299"/>
          </a:xfrm>
          <a:solidFill>
            <a:schemeClr val="accent1"/>
          </a:solidFill>
        </p:grpSpPr>
        <p:sp>
          <p:nvSpPr>
            <p:cNvPr id="28" name="Freeform 27">
              <a:extLst>
                <a:ext uri="{FF2B5EF4-FFF2-40B4-BE49-F238E27FC236}">
                  <a16:creationId xmlns:a16="http://schemas.microsoft.com/office/drawing/2014/main" id="{4E0064C5-2224-49BF-884A-D0118AEABB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txBody>
            <a:bodyPr/>
            <a:lstStyle/>
            <a:p>
              <a:endParaRPr lang="en-CM"/>
            </a:p>
          </p:txBody>
        </p:sp>
        <p:sp>
          <p:nvSpPr>
            <p:cNvPr id="29" name="Freeform 28">
              <a:extLst>
                <a:ext uri="{FF2B5EF4-FFF2-40B4-BE49-F238E27FC236}">
                  <a16:creationId xmlns:a16="http://schemas.microsoft.com/office/drawing/2014/main" id="{0D33309E-8132-42DA-B37B-4CAF0F6D1D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txBody>
            <a:bodyPr/>
            <a:lstStyle/>
            <a:p>
              <a:endParaRPr lang="en-CM"/>
            </a:p>
          </p:txBody>
        </p:sp>
        <p:sp>
          <p:nvSpPr>
            <p:cNvPr id="30" name="Freeform 29">
              <a:extLst>
                <a:ext uri="{FF2B5EF4-FFF2-40B4-BE49-F238E27FC236}">
                  <a16:creationId xmlns:a16="http://schemas.microsoft.com/office/drawing/2014/main" id="{739DA087-BAEC-4E31-946D-3BA859C62E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txBody>
            <a:bodyPr/>
            <a:lstStyle/>
            <a:p>
              <a:endParaRPr lang="en-CM"/>
            </a:p>
          </p:txBody>
        </p:sp>
        <p:sp>
          <p:nvSpPr>
            <p:cNvPr id="31" name="Freeform 30">
              <a:extLst>
                <a:ext uri="{FF2B5EF4-FFF2-40B4-BE49-F238E27FC236}">
                  <a16:creationId xmlns:a16="http://schemas.microsoft.com/office/drawing/2014/main" id="{395F1535-595E-4F4C-BEC0-F2EA90625D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txBody>
            <a:bodyPr/>
            <a:lstStyle/>
            <a:p>
              <a:endParaRPr lang="en-CM"/>
            </a:p>
          </p:txBody>
        </p:sp>
        <p:sp>
          <p:nvSpPr>
            <p:cNvPr id="32" name="Freeform 31">
              <a:extLst>
                <a:ext uri="{FF2B5EF4-FFF2-40B4-BE49-F238E27FC236}">
                  <a16:creationId xmlns:a16="http://schemas.microsoft.com/office/drawing/2014/main" id="{FFFD4D55-2142-47EB-B7EB-5C049C731E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txBody>
            <a:bodyPr/>
            <a:lstStyle/>
            <a:p>
              <a:endParaRPr lang="en-CM"/>
            </a:p>
          </p:txBody>
        </p:sp>
        <p:sp>
          <p:nvSpPr>
            <p:cNvPr id="33" name="Freeform 32">
              <a:extLst>
                <a:ext uri="{FF2B5EF4-FFF2-40B4-BE49-F238E27FC236}">
                  <a16:creationId xmlns:a16="http://schemas.microsoft.com/office/drawing/2014/main" id="{22CAF07E-CB2F-438A-AD2E-86E3A409B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txBody>
            <a:bodyPr/>
            <a:lstStyle/>
            <a:p>
              <a:endParaRPr lang="en-CM"/>
            </a:p>
          </p:txBody>
        </p:sp>
        <p:sp>
          <p:nvSpPr>
            <p:cNvPr id="34" name="Freeform 33">
              <a:extLst>
                <a:ext uri="{FF2B5EF4-FFF2-40B4-BE49-F238E27FC236}">
                  <a16:creationId xmlns:a16="http://schemas.microsoft.com/office/drawing/2014/main" id="{148C41FD-1EDA-45D8-AAA4-E79A761984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txBody>
            <a:bodyPr/>
            <a:lstStyle/>
            <a:p>
              <a:endParaRPr lang="en-CM"/>
            </a:p>
          </p:txBody>
        </p:sp>
        <p:sp>
          <p:nvSpPr>
            <p:cNvPr id="35" name="Freeform 34">
              <a:extLst>
                <a:ext uri="{FF2B5EF4-FFF2-40B4-BE49-F238E27FC236}">
                  <a16:creationId xmlns:a16="http://schemas.microsoft.com/office/drawing/2014/main" id="{3D1F13F1-22C7-4224-85FE-622B9F3C9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txBody>
            <a:bodyPr/>
            <a:lstStyle/>
            <a:p>
              <a:endParaRPr lang="en-CM"/>
            </a:p>
          </p:txBody>
        </p:sp>
        <p:sp>
          <p:nvSpPr>
            <p:cNvPr id="36" name="Freeform 35">
              <a:extLst>
                <a:ext uri="{FF2B5EF4-FFF2-40B4-BE49-F238E27FC236}">
                  <a16:creationId xmlns:a16="http://schemas.microsoft.com/office/drawing/2014/main" id="{0AD99730-19F0-4DB7-8108-25AF31361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txBody>
            <a:bodyPr/>
            <a:lstStyle/>
            <a:p>
              <a:endParaRPr lang="en-CM"/>
            </a:p>
          </p:txBody>
        </p:sp>
        <p:sp>
          <p:nvSpPr>
            <p:cNvPr id="37" name="Freeform 36">
              <a:extLst>
                <a:ext uri="{FF2B5EF4-FFF2-40B4-BE49-F238E27FC236}">
                  <a16:creationId xmlns:a16="http://schemas.microsoft.com/office/drawing/2014/main" id="{143A6D61-3504-4654-982B-80B7F0B5B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txBody>
            <a:bodyPr/>
            <a:lstStyle/>
            <a:p>
              <a:endParaRPr lang="en-CM"/>
            </a:p>
          </p:txBody>
        </p:sp>
        <p:sp>
          <p:nvSpPr>
            <p:cNvPr id="38" name="Freeform 37">
              <a:extLst>
                <a:ext uri="{FF2B5EF4-FFF2-40B4-BE49-F238E27FC236}">
                  <a16:creationId xmlns:a16="http://schemas.microsoft.com/office/drawing/2014/main" id="{990038CA-7285-43A9-A8FE-30824AC14B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txBody>
            <a:bodyPr/>
            <a:lstStyle/>
            <a:p>
              <a:endParaRPr lang="en-CM"/>
            </a:p>
          </p:txBody>
        </p:sp>
        <p:sp>
          <p:nvSpPr>
            <p:cNvPr id="39" name="Freeform 38">
              <a:extLst>
                <a:ext uri="{FF2B5EF4-FFF2-40B4-BE49-F238E27FC236}">
                  <a16:creationId xmlns:a16="http://schemas.microsoft.com/office/drawing/2014/main" id="{0346AEBE-37DC-4BAB-B50D-E0D7638434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txBody>
            <a:bodyPr/>
            <a:lstStyle/>
            <a:p>
              <a:endParaRPr lang="en-CM"/>
            </a:p>
          </p:txBody>
        </p:sp>
      </p:grpSp>
      <p:sp>
        <p:nvSpPr>
          <p:cNvPr id="2" name="Title 1">
            <a:extLst>
              <a:ext uri="{FF2B5EF4-FFF2-40B4-BE49-F238E27FC236}">
                <a16:creationId xmlns:a16="http://schemas.microsoft.com/office/drawing/2014/main" id="{E9D23D94-D0E0-36E5-AE41-5C961A27197D}"/>
              </a:ext>
            </a:extLst>
          </p:cNvPr>
          <p:cNvSpPr>
            <a:spLocks noGrp="1"/>
          </p:cNvSpPr>
          <p:nvPr>
            <p:ph type="title"/>
          </p:nvPr>
        </p:nvSpPr>
        <p:spPr>
          <a:xfrm>
            <a:off x="6483096" y="624110"/>
            <a:ext cx="5021516" cy="1280890"/>
          </a:xfrm>
        </p:spPr>
        <p:txBody>
          <a:bodyPr>
            <a:normAutofit/>
          </a:bodyPr>
          <a:lstStyle/>
          <a:p>
            <a:r>
              <a:rPr lang="en-US" dirty="0"/>
              <a:t>Mobile App architecture</a:t>
            </a:r>
            <a:endParaRPr lang="en-CM" dirty="0"/>
          </a:p>
        </p:txBody>
      </p:sp>
      <p:sp>
        <p:nvSpPr>
          <p:cNvPr id="41" name="Rectangle 40">
            <a:extLst>
              <a:ext uri="{FF2B5EF4-FFF2-40B4-BE49-F238E27FC236}">
                <a16:creationId xmlns:a16="http://schemas.microsoft.com/office/drawing/2014/main" id="{6CA72FCB-DBCC-435A-838B-682978F479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M"/>
          </a:p>
        </p:txBody>
      </p:sp>
      <p:sp>
        <p:nvSpPr>
          <p:cNvPr id="3" name="Content Placeholder 2">
            <a:extLst>
              <a:ext uri="{FF2B5EF4-FFF2-40B4-BE49-F238E27FC236}">
                <a16:creationId xmlns:a16="http://schemas.microsoft.com/office/drawing/2014/main" id="{E941DE86-3D31-5E0F-5158-1AD2DB859874}"/>
              </a:ext>
            </a:extLst>
          </p:cNvPr>
          <p:cNvSpPr>
            <a:spLocks noGrp="1"/>
          </p:cNvSpPr>
          <p:nvPr>
            <p:ph idx="1"/>
          </p:nvPr>
        </p:nvSpPr>
        <p:spPr>
          <a:xfrm>
            <a:off x="6438191" y="2133600"/>
            <a:ext cx="5066419" cy="3777622"/>
          </a:xfrm>
        </p:spPr>
        <p:txBody>
          <a:bodyPr>
            <a:normAutofit/>
          </a:bodyPr>
          <a:lstStyle/>
          <a:p>
            <a:r>
              <a:rPr lang="en-US" dirty="0"/>
              <a:t>Definition</a:t>
            </a:r>
          </a:p>
          <a:p>
            <a:pPr marL="0" indent="0">
              <a:buNone/>
            </a:pPr>
            <a:r>
              <a:rPr lang="en-GB" sz="1800" dirty="0">
                <a:solidFill>
                  <a:schemeClr val="tx1"/>
                </a:solidFill>
                <a:effectLst/>
                <a:latin typeface="Times New Roman" panose="02020603050405020304" pitchFamily="18" charset="0"/>
                <a:ea typeface="Arial" panose="020B0604020202020204" pitchFamily="34" charset="0"/>
              </a:rPr>
              <a:t>Mobile application architectures and design patterns are fundamental concepts for building well-structured, maintainable, and scalable mobile apps</a:t>
            </a:r>
            <a:endParaRPr lang="en-US" dirty="0">
              <a:solidFill>
                <a:schemeClr val="tx1"/>
              </a:solidFill>
            </a:endParaRPr>
          </a:p>
          <a:p>
            <a:r>
              <a:rPr lang="en-US" dirty="0"/>
              <a:t>Types of Mobile App architecture</a:t>
            </a:r>
          </a:p>
          <a:p>
            <a:pPr>
              <a:buFont typeface="Wingdings" panose="05000000000000000000" pitchFamily="2" charset="2"/>
              <a:buChar char="Ø"/>
            </a:pPr>
            <a:r>
              <a:rPr lang="en-US" dirty="0" err="1"/>
              <a:t>Monolitic</a:t>
            </a:r>
            <a:endParaRPr lang="en-US" dirty="0"/>
          </a:p>
          <a:p>
            <a:pPr>
              <a:buFont typeface="Wingdings" panose="05000000000000000000" pitchFamily="2" charset="2"/>
              <a:buChar char="Ø"/>
            </a:pPr>
            <a:r>
              <a:rPr lang="en-US" dirty="0"/>
              <a:t>Layered</a:t>
            </a:r>
          </a:p>
          <a:p>
            <a:pPr>
              <a:buFont typeface="Wingdings" panose="05000000000000000000" pitchFamily="2" charset="2"/>
              <a:buChar char="Ø"/>
            </a:pPr>
            <a:r>
              <a:rPr lang="en-US" dirty="0"/>
              <a:t>Microservices</a:t>
            </a:r>
          </a:p>
          <a:p>
            <a:pPr>
              <a:buFont typeface="Wingdings" panose="05000000000000000000" pitchFamily="2" charset="2"/>
              <a:buChar char="Ø"/>
            </a:pPr>
            <a:r>
              <a:rPr lang="en-US" dirty="0"/>
              <a:t>Model-view controller</a:t>
            </a:r>
          </a:p>
          <a:p>
            <a:pPr>
              <a:buFont typeface="Wingdings" panose="05000000000000000000" pitchFamily="2" charset="2"/>
              <a:buChar char="Ø"/>
            </a:pPr>
            <a:r>
              <a:rPr lang="en-US" dirty="0"/>
              <a:t>Model-view-</a:t>
            </a:r>
            <a:r>
              <a:rPr lang="en-US" dirty="0" err="1"/>
              <a:t>Viewmodel</a:t>
            </a:r>
            <a:endParaRPr lang="en-CM" dirty="0"/>
          </a:p>
        </p:txBody>
      </p:sp>
    </p:spTree>
    <p:extLst>
      <p:ext uri="{BB962C8B-B14F-4D97-AF65-F5344CB8AC3E}">
        <p14:creationId xmlns:p14="http://schemas.microsoft.com/office/powerpoint/2010/main" val="4185582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FC5700F-7321-4B30-B1DC-BC4F2165BB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Freeform 11">
            <a:extLst>
              <a:ext uri="{FF2B5EF4-FFF2-40B4-BE49-F238E27FC236}">
                <a16:creationId xmlns:a16="http://schemas.microsoft.com/office/drawing/2014/main" id="{8F50300C-C744-4948-BE34-534215C746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645704"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CM"/>
          </a:p>
        </p:txBody>
      </p:sp>
      <p:pic>
        <p:nvPicPr>
          <p:cNvPr id="5" name="Picture 4" descr="Sphere of mesh and nodes">
            <a:extLst>
              <a:ext uri="{FF2B5EF4-FFF2-40B4-BE49-F238E27FC236}">
                <a16:creationId xmlns:a16="http://schemas.microsoft.com/office/drawing/2014/main" id="{14E1E536-DACF-36D2-4A2C-DAE5DE044FBA}"/>
              </a:ext>
            </a:extLst>
          </p:cNvPr>
          <p:cNvPicPr>
            <a:picLocks noChangeAspect="1"/>
          </p:cNvPicPr>
          <p:nvPr/>
        </p:nvPicPr>
        <p:blipFill rotWithShape="1">
          <a:blip r:embed="rId2"/>
          <a:srcRect l="40036" r="9047"/>
          <a:stretch/>
        </p:blipFill>
        <p:spPr>
          <a:xfrm>
            <a:off x="20" y="1731"/>
            <a:ext cx="4655830" cy="6858000"/>
          </a:xfrm>
          <a:prstGeom prst="rect">
            <a:avLst/>
          </a:prstGeom>
        </p:spPr>
      </p:pic>
      <p:grpSp>
        <p:nvGrpSpPr>
          <p:cNvPr id="13" name="Group 12">
            <a:extLst>
              <a:ext uri="{FF2B5EF4-FFF2-40B4-BE49-F238E27FC236}">
                <a16:creationId xmlns:a16="http://schemas.microsoft.com/office/drawing/2014/main" id="{3EF50F21-ED59-4E25-B7BC-73AD45B395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54305" y="228600"/>
            <a:ext cx="2851523" cy="6638625"/>
            <a:chOff x="2487613" y="285750"/>
            <a:chExt cx="2428875" cy="5654676"/>
          </a:xfrm>
          <a:solidFill>
            <a:schemeClr val="accent1">
              <a:lumMod val="75000"/>
              <a:alpha val="40000"/>
            </a:schemeClr>
          </a:solidFill>
        </p:grpSpPr>
        <p:sp>
          <p:nvSpPr>
            <p:cNvPr id="14" name="Freeform 11">
              <a:extLst>
                <a:ext uri="{FF2B5EF4-FFF2-40B4-BE49-F238E27FC236}">
                  <a16:creationId xmlns:a16="http://schemas.microsoft.com/office/drawing/2014/main" id="{B4BBD743-AED0-444D-9902-8DB24436ED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txBody>
            <a:bodyPr/>
            <a:lstStyle/>
            <a:p>
              <a:endParaRPr lang="en-CM"/>
            </a:p>
          </p:txBody>
        </p:sp>
        <p:sp>
          <p:nvSpPr>
            <p:cNvPr id="15" name="Freeform 12">
              <a:extLst>
                <a:ext uri="{FF2B5EF4-FFF2-40B4-BE49-F238E27FC236}">
                  <a16:creationId xmlns:a16="http://schemas.microsoft.com/office/drawing/2014/main" id="{AD54B70A-5178-48BC-B033-10C4CA75E2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txBody>
            <a:bodyPr/>
            <a:lstStyle/>
            <a:p>
              <a:endParaRPr lang="en-CM"/>
            </a:p>
          </p:txBody>
        </p:sp>
        <p:sp>
          <p:nvSpPr>
            <p:cNvPr id="16" name="Freeform 13">
              <a:extLst>
                <a:ext uri="{FF2B5EF4-FFF2-40B4-BE49-F238E27FC236}">
                  <a16:creationId xmlns:a16="http://schemas.microsoft.com/office/drawing/2014/main" id="{20FBEA6E-CA5E-44BD-B307-ABC9ECECFB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txBody>
            <a:bodyPr/>
            <a:lstStyle/>
            <a:p>
              <a:endParaRPr lang="en-CM"/>
            </a:p>
          </p:txBody>
        </p:sp>
        <p:sp>
          <p:nvSpPr>
            <p:cNvPr id="17" name="Freeform 14">
              <a:extLst>
                <a:ext uri="{FF2B5EF4-FFF2-40B4-BE49-F238E27FC236}">
                  <a16:creationId xmlns:a16="http://schemas.microsoft.com/office/drawing/2014/main" id="{D99675B1-DB47-4C3A-AB88-AAFF5D482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txBody>
            <a:bodyPr/>
            <a:lstStyle/>
            <a:p>
              <a:endParaRPr lang="en-CM"/>
            </a:p>
          </p:txBody>
        </p:sp>
        <p:sp>
          <p:nvSpPr>
            <p:cNvPr id="18" name="Freeform 15">
              <a:extLst>
                <a:ext uri="{FF2B5EF4-FFF2-40B4-BE49-F238E27FC236}">
                  <a16:creationId xmlns:a16="http://schemas.microsoft.com/office/drawing/2014/main" id="{E31454EC-7A3E-4AC8-AABC-52AA6AA7E8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txBody>
            <a:bodyPr/>
            <a:lstStyle/>
            <a:p>
              <a:endParaRPr lang="en-CM"/>
            </a:p>
          </p:txBody>
        </p:sp>
        <p:sp>
          <p:nvSpPr>
            <p:cNvPr id="19" name="Freeform 16">
              <a:extLst>
                <a:ext uri="{FF2B5EF4-FFF2-40B4-BE49-F238E27FC236}">
                  <a16:creationId xmlns:a16="http://schemas.microsoft.com/office/drawing/2014/main" id="{3109BB6F-A346-49B5-82E9-F2650BBF1B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txBody>
            <a:bodyPr/>
            <a:lstStyle/>
            <a:p>
              <a:endParaRPr lang="en-CM"/>
            </a:p>
          </p:txBody>
        </p:sp>
        <p:sp>
          <p:nvSpPr>
            <p:cNvPr id="20" name="Freeform 17">
              <a:extLst>
                <a:ext uri="{FF2B5EF4-FFF2-40B4-BE49-F238E27FC236}">
                  <a16:creationId xmlns:a16="http://schemas.microsoft.com/office/drawing/2014/main" id="{F81FA27F-C104-4E7D-BE92-7A2811CDD4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txBody>
            <a:bodyPr/>
            <a:lstStyle/>
            <a:p>
              <a:endParaRPr lang="en-CM"/>
            </a:p>
          </p:txBody>
        </p:sp>
        <p:sp>
          <p:nvSpPr>
            <p:cNvPr id="21" name="Freeform 18">
              <a:extLst>
                <a:ext uri="{FF2B5EF4-FFF2-40B4-BE49-F238E27FC236}">
                  <a16:creationId xmlns:a16="http://schemas.microsoft.com/office/drawing/2014/main" id="{B677B330-FB3E-4C6C-919C-12B90BE61F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txBody>
            <a:bodyPr/>
            <a:lstStyle/>
            <a:p>
              <a:endParaRPr lang="en-CM"/>
            </a:p>
          </p:txBody>
        </p:sp>
        <p:sp>
          <p:nvSpPr>
            <p:cNvPr id="22" name="Freeform 19">
              <a:extLst>
                <a:ext uri="{FF2B5EF4-FFF2-40B4-BE49-F238E27FC236}">
                  <a16:creationId xmlns:a16="http://schemas.microsoft.com/office/drawing/2014/main" id="{6BE1B8BD-E8A5-4794-81A6-F0AC9F3C94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txBody>
            <a:bodyPr/>
            <a:lstStyle/>
            <a:p>
              <a:endParaRPr lang="en-CM"/>
            </a:p>
          </p:txBody>
        </p:sp>
        <p:sp>
          <p:nvSpPr>
            <p:cNvPr id="23" name="Freeform 20">
              <a:extLst>
                <a:ext uri="{FF2B5EF4-FFF2-40B4-BE49-F238E27FC236}">
                  <a16:creationId xmlns:a16="http://schemas.microsoft.com/office/drawing/2014/main" id="{18C329D0-2CD6-440D-8585-7BE8A81357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txBody>
            <a:bodyPr/>
            <a:lstStyle/>
            <a:p>
              <a:endParaRPr lang="en-CM"/>
            </a:p>
          </p:txBody>
        </p:sp>
        <p:sp>
          <p:nvSpPr>
            <p:cNvPr id="24" name="Freeform 21">
              <a:extLst>
                <a:ext uri="{FF2B5EF4-FFF2-40B4-BE49-F238E27FC236}">
                  <a16:creationId xmlns:a16="http://schemas.microsoft.com/office/drawing/2014/main" id="{DD7E021D-22D7-42E8-9DDE-FF9AB9482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txBody>
            <a:bodyPr/>
            <a:lstStyle/>
            <a:p>
              <a:endParaRPr lang="en-CM"/>
            </a:p>
          </p:txBody>
        </p:sp>
        <p:sp>
          <p:nvSpPr>
            <p:cNvPr id="25" name="Freeform 22">
              <a:extLst>
                <a:ext uri="{FF2B5EF4-FFF2-40B4-BE49-F238E27FC236}">
                  <a16:creationId xmlns:a16="http://schemas.microsoft.com/office/drawing/2014/main" id="{7E3DAB05-2B17-4064-B002-E9BCAFE084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txBody>
            <a:bodyPr/>
            <a:lstStyle/>
            <a:p>
              <a:endParaRPr lang="en-CM"/>
            </a:p>
          </p:txBody>
        </p:sp>
      </p:grpSp>
      <p:grpSp>
        <p:nvGrpSpPr>
          <p:cNvPr id="27" name="Group 26">
            <a:extLst>
              <a:ext uri="{FF2B5EF4-FFF2-40B4-BE49-F238E27FC236}">
                <a16:creationId xmlns:a16="http://schemas.microsoft.com/office/drawing/2014/main" id="{672F9DC4-C2C4-43CF-9C2C-2EE1826F77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1520" y="-30"/>
            <a:ext cx="2356675" cy="6853284"/>
            <a:chOff x="6627813" y="195452"/>
            <a:chExt cx="1952625" cy="5678299"/>
          </a:xfrm>
          <a:solidFill>
            <a:schemeClr val="accent1"/>
          </a:solidFill>
        </p:grpSpPr>
        <p:sp>
          <p:nvSpPr>
            <p:cNvPr id="28" name="Freeform 27">
              <a:extLst>
                <a:ext uri="{FF2B5EF4-FFF2-40B4-BE49-F238E27FC236}">
                  <a16:creationId xmlns:a16="http://schemas.microsoft.com/office/drawing/2014/main" id="{4E0064C5-2224-49BF-884A-D0118AEABB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txBody>
            <a:bodyPr/>
            <a:lstStyle/>
            <a:p>
              <a:endParaRPr lang="en-CM"/>
            </a:p>
          </p:txBody>
        </p:sp>
        <p:sp>
          <p:nvSpPr>
            <p:cNvPr id="29" name="Freeform 28">
              <a:extLst>
                <a:ext uri="{FF2B5EF4-FFF2-40B4-BE49-F238E27FC236}">
                  <a16:creationId xmlns:a16="http://schemas.microsoft.com/office/drawing/2014/main" id="{0D33309E-8132-42DA-B37B-4CAF0F6D1D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txBody>
            <a:bodyPr/>
            <a:lstStyle/>
            <a:p>
              <a:endParaRPr lang="en-CM"/>
            </a:p>
          </p:txBody>
        </p:sp>
        <p:sp>
          <p:nvSpPr>
            <p:cNvPr id="30" name="Freeform 29">
              <a:extLst>
                <a:ext uri="{FF2B5EF4-FFF2-40B4-BE49-F238E27FC236}">
                  <a16:creationId xmlns:a16="http://schemas.microsoft.com/office/drawing/2014/main" id="{739DA087-BAEC-4E31-946D-3BA859C62E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txBody>
            <a:bodyPr/>
            <a:lstStyle/>
            <a:p>
              <a:endParaRPr lang="en-CM"/>
            </a:p>
          </p:txBody>
        </p:sp>
        <p:sp>
          <p:nvSpPr>
            <p:cNvPr id="31" name="Freeform 30">
              <a:extLst>
                <a:ext uri="{FF2B5EF4-FFF2-40B4-BE49-F238E27FC236}">
                  <a16:creationId xmlns:a16="http://schemas.microsoft.com/office/drawing/2014/main" id="{395F1535-595E-4F4C-BEC0-F2EA90625D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txBody>
            <a:bodyPr/>
            <a:lstStyle/>
            <a:p>
              <a:endParaRPr lang="en-CM"/>
            </a:p>
          </p:txBody>
        </p:sp>
        <p:sp>
          <p:nvSpPr>
            <p:cNvPr id="32" name="Freeform 31">
              <a:extLst>
                <a:ext uri="{FF2B5EF4-FFF2-40B4-BE49-F238E27FC236}">
                  <a16:creationId xmlns:a16="http://schemas.microsoft.com/office/drawing/2014/main" id="{FFFD4D55-2142-47EB-B7EB-5C049C731E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txBody>
            <a:bodyPr/>
            <a:lstStyle/>
            <a:p>
              <a:endParaRPr lang="en-CM"/>
            </a:p>
          </p:txBody>
        </p:sp>
        <p:sp>
          <p:nvSpPr>
            <p:cNvPr id="33" name="Freeform 32">
              <a:extLst>
                <a:ext uri="{FF2B5EF4-FFF2-40B4-BE49-F238E27FC236}">
                  <a16:creationId xmlns:a16="http://schemas.microsoft.com/office/drawing/2014/main" id="{22CAF07E-CB2F-438A-AD2E-86E3A409B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txBody>
            <a:bodyPr/>
            <a:lstStyle/>
            <a:p>
              <a:endParaRPr lang="en-CM"/>
            </a:p>
          </p:txBody>
        </p:sp>
        <p:sp>
          <p:nvSpPr>
            <p:cNvPr id="34" name="Freeform 33">
              <a:extLst>
                <a:ext uri="{FF2B5EF4-FFF2-40B4-BE49-F238E27FC236}">
                  <a16:creationId xmlns:a16="http://schemas.microsoft.com/office/drawing/2014/main" id="{148C41FD-1EDA-45D8-AAA4-E79A761984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txBody>
            <a:bodyPr/>
            <a:lstStyle/>
            <a:p>
              <a:endParaRPr lang="en-CM"/>
            </a:p>
          </p:txBody>
        </p:sp>
        <p:sp>
          <p:nvSpPr>
            <p:cNvPr id="35" name="Freeform 34">
              <a:extLst>
                <a:ext uri="{FF2B5EF4-FFF2-40B4-BE49-F238E27FC236}">
                  <a16:creationId xmlns:a16="http://schemas.microsoft.com/office/drawing/2014/main" id="{3D1F13F1-22C7-4224-85FE-622B9F3C9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txBody>
            <a:bodyPr/>
            <a:lstStyle/>
            <a:p>
              <a:endParaRPr lang="en-CM"/>
            </a:p>
          </p:txBody>
        </p:sp>
        <p:sp>
          <p:nvSpPr>
            <p:cNvPr id="36" name="Freeform 35">
              <a:extLst>
                <a:ext uri="{FF2B5EF4-FFF2-40B4-BE49-F238E27FC236}">
                  <a16:creationId xmlns:a16="http://schemas.microsoft.com/office/drawing/2014/main" id="{0AD99730-19F0-4DB7-8108-25AF31361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txBody>
            <a:bodyPr/>
            <a:lstStyle/>
            <a:p>
              <a:endParaRPr lang="en-CM"/>
            </a:p>
          </p:txBody>
        </p:sp>
        <p:sp>
          <p:nvSpPr>
            <p:cNvPr id="37" name="Freeform 36">
              <a:extLst>
                <a:ext uri="{FF2B5EF4-FFF2-40B4-BE49-F238E27FC236}">
                  <a16:creationId xmlns:a16="http://schemas.microsoft.com/office/drawing/2014/main" id="{143A6D61-3504-4654-982B-80B7F0B5B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txBody>
            <a:bodyPr/>
            <a:lstStyle/>
            <a:p>
              <a:endParaRPr lang="en-CM"/>
            </a:p>
          </p:txBody>
        </p:sp>
        <p:sp>
          <p:nvSpPr>
            <p:cNvPr id="38" name="Freeform 37">
              <a:extLst>
                <a:ext uri="{FF2B5EF4-FFF2-40B4-BE49-F238E27FC236}">
                  <a16:creationId xmlns:a16="http://schemas.microsoft.com/office/drawing/2014/main" id="{990038CA-7285-43A9-A8FE-30824AC14B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txBody>
            <a:bodyPr/>
            <a:lstStyle/>
            <a:p>
              <a:endParaRPr lang="en-CM"/>
            </a:p>
          </p:txBody>
        </p:sp>
        <p:sp>
          <p:nvSpPr>
            <p:cNvPr id="39" name="Freeform 38">
              <a:extLst>
                <a:ext uri="{FF2B5EF4-FFF2-40B4-BE49-F238E27FC236}">
                  <a16:creationId xmlns:a16="http://schemas.microsoft.com/office/drawing/2014/main" id="{0346AEBE-37DC-4BAB-B50D-E0D7638434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txBody>
            <a:bodyPr/>
            <a:lstStyle/>
            <a:p>
              <a:endParaRPr lang="en-CM"/>
            </a:p>
          </p:txBody>
        </p:sp>
      </p:grpSp>
      <p:sp>
        <p:nvSpPr>
          <p:cNvPr id="2" name="Title 1">
            <a:extLst>
              <a:ext uri="{FF2B5EF4-FFF2-40B4-BE49-F238E27FC236}">
                <a16:creationId xmlns:a16="http://schemas.microsoft.com/office/drawing/2014/main" id="{8631BD82-FF48-C567-AC15-E3CCDE6F146F}"/>
              </a:ext>
            </a:extLst>
          </p:cNvPr>
          <p:cNvSpPr>
            <a:spLocks noGrp="1"/>
          </p:cNvSpPr>
          <p:nvPr>
            <p:ph type="title"/>
          </p:nvPr>
        </p:nvSpPr>
        <p:spPr>
          <a:xfrm>
            <a:off x="6483096" y="624110"/>
            <a:ext cx="5021516" cy="1280890"/>
          </a:xfrm>
        </p:spPr>
        <p:txBody>
          <a:bodyPr>
            <a:normAutofit/>
          </a:bodyPr>
          <a:lstStyle/>
          <a:p>
            <a:r>
              <a:rPr lang="en-US" dirty="0"/>
              <a:t>Design Patterns In mobile app</a:t>
            </a:r>
            <a:endParaRPr lang="en-CM" dirty="0"/>
          </a:p>
        </p:txBody>
      </p:sp>
      <p:sp>
        <p:nvSpPr>
          <p:cNvPr id="41" name="Rectangle 40">
            <a:extLst>
              <a:ext uri="{FF2B5EF4-FFF2-40B4-BE49-F238E27FC236}">
                <a16:creationId xmlns:a16="http://schemas.microsoft.com/office/drawing/2014/main" id="{6CA72FCB-DBCC-435A-838B-682978F479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M"/>
          </a:p>
        </p:txBody>
      </p:sp>
      <p:sp>
        <p:nvSpPr>
          <p:cNvPr id="3" name="Content Placeholder 2">
            <a:extLst>
              <a:ext uri="{FF2B5EF4-FFF2-40B4-BE49-F238E27FC236}">
                <a16:creationId xmlns:a16="http://schemas.microsoft.com/office/drawing/2014/main" id="{7788B964-2E6C-8668-CDDC-8D4D1DE47C96}"/>
              </a:ext>
            </a:extLst>
          </p:cNvPr>
          <p:cNvSpPr>
            <a:spLocks noGrp="1"/>
          </p:cNvSpPr>
          <p:nvPr>
            <p:ph idx="1"/>
          </p:nvPr>
        </p:nvSpPr>
        <p:spPr>
          <a:xfrm>
            <a:off x="6438191" y="2133600"/>
            <a:ext cx="5066419" cy="3777622"/>
          </a:xfrm>
        </p:spPr>
        <p:txBody>
          <a:bodyPr>
            <a:normAutofit/>
          </a:bodyPr>
          <a:lstStyle/>
          <a:p>
            <a:r>
              <a:rPr lang="en-US" dirty="0"/>
              <a:t>Various types if design patterns</a:t>
            </a:r>
          </a:p>
          <a:p>
            <a:pPr>
              <a:buFont typeface="Wingdings" panose="05000000000000000000" pitchFamily="2" charset="2"/>
              <a:buChar char="Ø"/>
            </a:pPr>
            <a:r>
              <a:rPr lang="en-US" dirty="0"/>
              <a:t>Singleton </a:t>
            </a:r>
          </a:p>
          <a:p>
            <a:pPr>
              <a:buFont typeface="Wingdings" panose="05000000000000000000" pitchFamily="2" charset="2"/>
              <a:buChar char="Ø"/>
            </a:pPr>
            <a:r>
              <a:rPr lang="en-US" dirty="0"/>
              <a:t>Factory</a:t>
            </a:r>
          </a:p>
          <a:p>
            <a:pPr>
              <a:buFont typeface="Wingdings" panose="05000000000000000000" pitchFamily="2" charset="2"/>
              <a:buChar char="Ø"/>
            </a:pPr>
            <a:r>
              <a:rPr lang="en-US" dirty="0"/>
              <a:t>Observer </a:t>
            </a:r>
          </a:p>
          <a:p>
            <a:pPr>
              <a:buFont typeface="Wingdings" panose="05000000000000000000" pitchFamily="2" charset="2"/>
              <a:buChar char="Ø"/>
            </a:pPr>
            <a:r>
              <a:rPr lang="en-US" dirty="0"/>
              <a:t>Adapter</a:t>
            </a:r>
          </a:p>
          <a:p>
            <a:pPr>
              <a:buFont typeface="Wingdings" panose="05000000000000000000" pitchFamily="2" charset="2"/>
              <a:buChar char="Ø"/>
            </a:pPr>
            <a:r>
              <a:rPr lang="en-US" dirty="0"/>
              <a:t>Decorator</a:t>
            </a:r>
          </a:p>
          <a:p>
            <a:pPr>
              <a:buFont typeface="Wingdings" panose="05000000000000000000" pitchFamily="2" charset="2"/>
              <a:buChar char="Ø"/>
            </a:pPr>
            <a:r>
              <a:rPr lang="en-US" dirty="0"/>
              <a:t>Repository</a:t>
            </a:r>
          </a:p>
          <a:p>
            <a:pPr>
              <a:buFont typeface="Wingdings" panose="05000000000000000000" pitchFamily="2" charset="2"/>
              <a:buChar char="Ø"/>
            </a:pPr>
            <a:r>
              <a:rPr lang="en-US" dirty="0"/>
              <a:t>Dependency Injection</a:t>
            </a:r>
            <a:endParaRPr lang="en-CM" dirty="0"/>
          </a:p>
        </p:txBody>
      </p:sp>
    </p:spTree>
    <p:extLst>
      <p:ext uri="{BB962C8B-B14F-4D97-AF65-F5344CB8AC3E}">
        <p14:creationId xmlns:p14="http://schemas.microsoft.com/office/powerpoint/2010/main" val="1498726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descr="A person reaching for a paper on a table full of paper and sticky notes">
            <a:extLst>
              <a:ext uri="{FF2B5EF4-FFF2-40B4-BE49-F238E27FC236}">
                <a16:creationId xmlns:a16="http://schemas.microsoft.com/office/drawing/2014/main" id="{CCE8D82C-22F5-DF5C-DEF2-47184BF01EBE}"/>
              </a:ext>
            </a:extLst>
          </p:cNvPr>
          <p:cNvPicPr>
            <a:picLocks noChangeAspect="1"/>
          </p:cNvPicPr>
          <p:nvPr/>
        </p:nvPicPr>
        <p:blipFill rotWithShape="1">
          <a:blip r:embed="rId2"/>
          <a:srcRect t="13677" r="9091" b="9714"/>
          <a:stretch/>
        </p:blipFill>
        <p:spPr>
          <a:xfrm>
            <a:off x="20" y="10"/>
            <a:ext cx="12191980" cy="6857990"/>
          </a:xfrm>
          <a:prstGeom prst="rect">
            <a:avLst/>
          </a:prstGeom>
        </p:spPr>
      </p:pic>
      <p:sp>
        <p:nvSpPr>
          <p:cNvPr id="14" name="Freeform 5">
            <a:extLst>
              <a:ext uri="{FF2B5EF4-FFF2-40B4-BE49-F238E27FC236}">
                <a16:creationId xmlns:a16="http://schemas.microsoft.com/office/drawing/2014/main" id="{813C4879-31DC-4174-B5FC-778884C3FE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0391775" cy="6858000"/>
          </a:xfrm>
          <a:custGeom>
            <a:avLst/>
            <a:gdLst>
              <a:gd name="T0" fmla="*/ 0 w 2184"/>
              <a:gd name="T1" fmla="*/ 1441 h 1441"/>
              <a:gd name="T2" fmla="*/ 1482 w 2184"/>
              <a:gd name="T3" fmla="*/ 1441 h 1441"/>
              <a:gd name="T4" fmla="*/ 2161 w 2184"/>
              <a:gd name="T5" fmla="*/ 762 h 1441"/>
              <a:gd name="T6" fmla="*/ 2161 w 2184"/>
              <a:gd name="T7" fmla="*/ 678 h 1441"/>
              <a:gd name="T8" fmla="*/ 1483 w 2184"/>
              <a:gd name="T9" fmla="*/ 0 h 1441"/>
              <a:gd name="T10" fmla="*/ 0 w 2184"/>
              <a:gd name="T11" fmla="*/ 0 h 1441"/>
              <a:gd name="T12" fmla="*/ 0 w 2184"/>
              <a:gd name="T13" fmla="*/ 1441 h 1441"/>
            </a:gdLst>
            <a:ahLst/>
            <a:cxnLst>
              <a:cxn ang="0">
                <a:pos x="T0" y="T1"/>
              </a:cxn>
              <a:cxn ang="0">
                <a:pos x="T2" y="T3"/>
              </a:cxn>
              <a:cxn ang="0">
                <a:pos x="T4" y="T5"/>
              </a:cxn>
              <a:cxn ang="0">
                <a:pos x="T6" y="T7"/>
              </a:cxn>
              <a:cxn ang="0">
                <a:pos x="T8" y="T9"/>
              </a:cxn>
              <a:cxn ang="0">
                <a:pos x="T10" y="T11"/>
              </a:cxn>
              <a:cxn ang="0">
                <a:pos x="T12" y="T13"/>
              </a:cxn>
            </a:cxnLst>
            <a:rect l="0" t="0" r="r" b="b"/>
            <a:pathLst>
              <a:path w="2184" h="1441">
                <a:moveTo>
                  <a:pt x="0" y="1441"/>
                </a:moveTo>
                <a:cubicBezTo>
                  <a:pt x="1482" y="1441"/>
                  <a:pt x="1482" y="1441"/>
                  <a:pt x="1482" y="1441"/>
                </a:cubicBezTo>
                <a:cubicBezTo>
                  <a:pt x="2161" y="762"/>
                  <a:pt x="2161" y="762"/>
                  <a:pt x="2161" y="762"/>
                </a:cubicBezTo>
                <a:cubicBezTo>
                  <a:pt x="2184" y="739"/>
                  <a:pt x="2184" y="701"/>
                  <a:pt x="2161" y="678"/>
                </a:cubicBezTo>
                <a:cubicBezTo>
                  <a:pt x="1483" y="0"/>
                  <a:pt x="1483" y="0"/>
                  <a:pt x="1483" y="0"/>
                </a:cubicBezTo>
                <a:cubicBezTo>
                  <a:pt x="0" y="0"/>
                  <a:pt x="0" y="0"/>
                  <a:pt x="0" y="0"/>
                </a:cubicBezTo>
                <a:lnTo>
                  <a:pt x="0" y="1441"/>
                </a:lnTo>
                <a:close/>
              </a:path>
            </a:pathLst>
          </a:custGeom>
          <a:solidFill>
            <a:schemeClr val="bg2">
              <a:lumMod val="75000"/>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E1AD0CAE-A0D7-AA47-B699-6B6066FB4316}"/>
              </a:ext>
            </a:extLst>
          </p:cNvPr>
          <p:cNvSpPr>
            <a:spLocks noGrp="1"/>
          </p:cNvSpPr>
          <p:nvPr>
            <p:ph type="title"/>
          </p:nvPr>
        </p:nvSpPr>
        <p:spPr>
          <a:xfrm>
            <a:off x="541867" y="626533"/>
            <a:ext cx="7128933" cy="1278467"/>
          </a:xfrm>
        </p:spPr>
        <p:txBody>
          <a:bodyPr anchor="ctr">
            <a:normAutofit/>
          </a:bodyPr>
          <a:lstStyle/>
          <a:p>
            <a:r>
              <a:rPr lang="en-US" sz="3200">
                <a:solidFill>
                  <a:srgbClr val="FEFFFF"/>
                </a:solidFill>
              </a:rPr>
              <a:t>Collecting and analyzing User Requirements for a mobile App</a:t>
            </a:r>
            <a:endParaRPr lang="en-CM" sz="3200" dirty="0">
              <a:solidFill>
                <a:srgbClr val="FEFFFF"/>
              </a:solidFill>
            </a:endParaRPr>
          </a:p>
        </p:txBody>
      </p:sp>
      <p:sp>
        <p:nvSpPr>
          <p:cNvPr id="3" name="Content Placeholder 2">
            <a:extLst>
              <a:ext uri="{FF2B5EF4-FFF2-40B4-BE49-F238E27FC236}">
                <a16:creationId xmlns:a16="http://schemas.microsoft.com/office/drawing/2014/main" id="{B39DD5FF-FF95-BED2-D164-C0521D60453D}"/>
              </a:ext>
            </a:extLst>
          </p:cNvPr>
          <p:cNvSpPr>
            <a:spLocks noGrp="1"/>
          </p:cNvSpPr>
          <p:nvPr>
            <p:ph idx="1"/>
          </p:nvPr>
        </p:nvSpPr>
        <p:spPr>
          <a:xfrm>
            <a:off x="541868" y="2133599"/>
            <a:ext cx="7493000" cy="3809999"/>
          </a:xfrm>
        </p:spPr>
        <p:txBody>
          <a:bodyPr>
            <a:normAutofit/>
          </a:bodyPr>
          <a:lstStyle/>
          <a:p>
            <a:r>
              <a:rPr lang="en-US" dirty="0">
                <a:solidFill>
                  <a:srgbClr val="FEFFFF"/>
                </a:solidFill>
                <a:effectLst/>
                <a:latin typeface="Calibri" panose="020F0502020204030204" pitchFamily="34" charset="0"/>
                <a:ea typeface="Calibri" panose="020F0502020204030204" pitchFamily="34" charset="0"/>
                <a:cs typeface="Calibri" panose="020F0502020204030204" pitchFamily="34" charset="0"/>
              </a:rPr>
              <a:t>Various types of requirements for mobile apps</a:t>
            </a:r>
          </a:p>
          <a:p>
            <a:pPr>
              <a:buFont typeface="Wingdings" panose="05000000000000000000" pitchFamily="2" charset="2"/>
              <a:buChar char="Ø"/>
            </a:pPr>
            <a:r>
              <a:rPr lang="en-US" dirty="0">
                <a:solidFill>
                  <a:srgbClr val="FEFFFF"/>
                </a:solidFill>
                <a:latin typeface="Calibri" panose="020F0502020204030204" pitchFamily="34" charset="0"/>
                <a:ea typeface="Calibri" panose="020F0502020204030204" pitchFamily="34" charset="0"/>
                <a:cs typeface="Calibri" panose="020F0502020204030204" pitchFamily="34" charset="0"/>
              </a:rPr>
              <a:t>Business requirements</a:t>
            </a:r>
          </a:p>
          <a:p>
            <a:pPr>
              <a:buFont typeface="Wingdings" panose="05000000000000000000" pitchFamily="2" charset="2"/>
              <a:buChar char="Ø"/>
            </a:pPr>
            <a:r>
              <a:rPr lang="en-US" dirty="0">
                <a:solidFill>
                  <a:srgbClr val="FEFFFF"/>
                </a:solidFill>
                <a:effectLst/>
                <a:latin typeface="Calibri" panose="020F0502020204030204" pitchFamily="34" charset="0"/>
                <a:ea typeface="Calibri" panose="020F0502020204030204" pitchFamily="34" charset="0"/>
                <a:cs typeface="Calibri" panose="020F0502020204030204" pitchFamily="34" charset="0"/>
              </a:rPr>
              <a:t>User Requirements</a:t>
            </a:r>
          </a:p>
          <a:p>
            <a:pPr>
              <a:buFont typeface="Wingdings" panose="05000000000000000000" pitchFamily="2" charset="2"/>
              <a:buChar char="Ø"/>
            </a:pPr>
            <a:r>
              <a:rPr lang="en-US" dirty="0">
                <a:solidFill>
                  <a:srgbClr val="FEFFFF"/>
                </a:solidFill>
                <a:latin typeface="Calibri" panose="020F0502020204030204" pitchFamily="34" charset="0"/>
                <a:ea typeface="Calibri" panose="020F0502020204030204" pitchFamily="34" charset="0"/>
                <a:cs typeface="Calibri" panose="020F0502020204030204" pitchFamily="34" charset="0"/>
              </a:rPr>
              <a:t>System Requirements</a:t>
            </a:r>
            <a:endParaRPr lang="en-CM" dirty="0">
              <a:solidFill>
                <a:srgbClr val="FEFFFF"/>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CM" dirty="0">
              <a:solidFill>
                <a:srgbClr val="FEFFFF"/>
              </a:solidFill>
            </a:endParaRPr>
          </a:p>
        </p:txBody>
      </p:sp>
    </p:spTree>
    <p:extLst>
      <p:ext uri="{BB962C8B-B14F-4D97-AF65-F5344CB8AC3E}">
        <p14:creationId xmlns:p14="http://schemas.microsoft.com/office/powerpoint/2010/main" val="847924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2809B993-8FEB-46DC-9CD7-69C95E2C93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2BD5E2-F611-DA06-0E99-C60652B2DF46}"/>
              </a:ext>
            </a:extLst>
          </p:cNvPr>
          <p:cNvSpPr>
            <a:spLocks noGrp="1"/>
          </p:cNvSpPr>
          <p:nvPr>
            <p:ph type="title"/>
          </p:nvPr>
        </p:nvSpPr>
        <p:spPr>
          <a:xfrm>
            <a:off x="1259893" y="3101093"/>
            <a:ext cx="2454052" cy="3029344"/>
          </a:xfrm>
        </p:spPr>
        <p:txBody>
          <a:bodyPr>
            <a:normAutofit/>
          </a:bodyPr>
          <a:lstStyle/>
          <a:p>
            <a:r>
              <a:rPr lang="en-US" sz="2700">
                <a:solidFill>
                  <a:schemeClr val="bg1"/>
                </a:solidFill>
              </a:rPr>
              <a:t>Steps to gather requirements for a mobile app</a:t>
            </a:r>
            <a:endParaRPr lang="en-CM" sz="2700">
              <a:solidFill>
                <a:schemeClr val="bg1"/>
              </a:solidFill>
            </a:endParaRPr>
          </a:p>
        </p:txBody>
      </p:sp>
      <p:sp>
        <p:nvSpPr>
          <p:cNvPr id="25" name="Freeform 11">
            <a:extLst>
              <a:ext uri="{FF2B5EF4-FFF2-40B4-BE49-F238E27FC236}">
                <a16:creationId xmlns:a16="http://schemas.microsoft.com/office/drawing/2014/main" id="{1E9821DA-CF82-4DA7-A2E9-77C49ECD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en-CM"/>
          </a:p>
        </p:txBody>
      </p:sp>
      <p:sp useBgFill="1">
        <p:nvSpPr>
          <p:cNvPr id="26" name="Rectangle 25">
            <a:extLst>
              <a:ext uri="{FF2B5EF4-FFF2-40B4-BE49-F238E27FC236}">
                <a16:creationId xmlns:a16="http://schemas.microsoft.com/office/drawing/2014/main" id="{67F90B71-DFD0-4AAD-BD8F-3D4A022FB0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63D008FB-4997-C31E-3DD2-10C5F0FD6F8C}"/>
              </a:ext>
            </a:extLst>
          </p:cNvPr>
          <p:cNvGraphicFramePr>
            <a:graphicFrameLocks noGrp="1"/>
          </p:cNvGraphicFramePr>
          <p:nvPr>
            <p:ph idx="1"/>
            <p:extLst>
              <p:ext uri="{D42A27DB-BD31-4B8C-83A1-F6EECF244321}">
                <p14:modId xmlns:p14="http://schemas.microsoft.com/office/powerpoint/2010/main" val="124182200"/>
              </p:ext>
            </p:extLst>
          </p:nvPr>
        </p:nvGraphicFramePr>
        <p:xfrm>
          <a:off x="4611189" y="641551"/>
          <a:ext cx="6934167" cy="5341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3" name="Group 2">
            <a:extLst>
              <a:ext uri="{FF2B5EF4-FFF2-40B4-BE49-F238E27FC236}">
                <a16:creationId xmlns:a16="http://schemas.microsoft.com/office/drawing/2014/main" id="{B621E21F-51B7-5B0E-0D82-8CB57013BEE1}"/>
              </a:ext>
            </a:extLst>
          </p:cNvPr>
          <p:cNvGrpSpPr/>
          <p:nvPr/>
        </p:nvGrpSpPr>
        <p:grpSpPr>
          <a:xfrm>
            <a:off x="6373368" y="2809845"/>
            <a:ext cx="5171988" cy="1525695"/>
            <a:chOff x="1762178" y="3814890"/>
            <a:chExt cx="5171988" cy="1525695"/>
          </a:xfrm>
        </p:grpSpPr>
        <p:sp>
          <p:nvSpPr>
            <p:cNvPr id="4" name="Rectangle 3">
              <a:extLst>
                <a:ext uri="{FF2B5EF4-FFF2-40B4-BE49-F238E27FC236}">
                  <a16:creationId xmlns:a16="http://schemas.microsoft.com/office/drawing/2014/main" id="{3DA65DAD-F00C-CE71-D245-FABCD64663FE}"/>
                </a:ext>
              </a:extLst>
            </p:cNvPr>
            <p:cNvSpPr/>
            <p:nvPr/>
          </p:nvSpPr>
          <p:spPr>
            <a:xfrm>
              <a:off x="1762178" y="3814890"/>
              <a:ext cx="5171988" cy="152569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CM"/>
            </a:p>
          </p:txBody>
        </p:sp>
        <p:sp>
          <p:nvSpPr>
            <p:cNvPr id="6" name="TextBox 5">
              <a:extLst>
                <a:ext uri="{FF2B5EF4-FFF2-40B4-BE49-F238E27FC236}">
                  <a16:creationId xmlns:a16="http://schemas.microsoft.com/office/drawing/2014/main" id="{09E9E084-620A-DC7D-986E-836D85F287DB}"/>
                </a:ext>
              </a:extLst>
            </p:cNvPr>
            <p:cNvSpPr txBox="1"/>
            <p:nvPr/>
          </p:nvSpPr>
          <p:spPr>
            <a:xfrm>
              <a:off x="1762178" y="3814890"/>
              <a:ext cx="5171988" cy="1525695"/>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61469" tIns="161469" rIns="161469" bIns="161469" numCol="1" spcCol="1270" anchor="ctr" anchorCtr="0">
              <a:noAutofit/>
            </a:bodyPr>
            <a:lstStyle/>
            <a:p>
              <a:pPr marL="0" lvl="0" indent="0" algn="l" defTabSz="622300">
                <a:lnSpc>
                  <a:spcPct val="100000"/>
                </a:lnSpc>
                <a:spcBef>
                  <a:spcPct val="0"/>
                </a:spcBef>
                <a:spcAft>
                  <a:spcPct val="35000"/>
                </a:spcAft>
                <a:buFont typeface="Wingdings" panose="05000000000000000000" pitchFamily="2" charset="2"/>
                <a:buNone/>
              </a:pPr>
              <a:r>
                <a:rPr lang="en-US" sz="1400" b="1" kern="1200" dirty="0">
                  <a:effectLst/>
                  <a:latin typeface="Calibri" panose="020F0502020204030204" pitchFamily="34" charset="0"/>
                  <a:ea typeface="Calibri" panose="020F0502020204030204" pitchFamily="34" charset="0"/>
                  <a:cs typeface="Calibri" panose="020F0502020204030204" pitchFamily="34" charset="0"/>
                </a:rPr>
                <a:t>Step 2: Gather and align the app and business objective goals</a:t>
              </a:r>
            </a:p>
            <a:p>
              <a:pPr marL="0" lvl="0" indent="0" algn="l" defTabSz="622300">
                <a:lnSpc>
                  <a:spcPct val="100000"/>
                </a:lnSpc>
                <a:spcBef>
                  <a:spcPct val="0"/>
                </a:spcBef>
                <a:spcAft>
                  <a:spcPct val="35000"/>
                </a:spcAft>
                <a:buFont typeface="Wingdings" panose="05000000000000000000" pitchFamily="2" charset="2"/>
                <a:buNone/>
              </a:pPr>
              <a:r>
                <a:rPr lang="en-CM" sz="1400" kern="1200" dirty="0">
                  <a:effectLst/>
                  <a:latin typeface="Calibri" panose="020F0502020204030204" pitchFamily="34" charset="0"/>
                  <a:ea typeface="Times New Roman" panose="02020603050405020304" pitchFamily="18" charset="0"/>
                </a:rPr>
                <a:t>Gathering business requirements to document </a:t>
              </a:r>
              <a:endParaRPr lang="en-US" sz="1400" kern="1200" dirty="0">
                <a:effectLst/>
                <a:latin typeface="Calibri" panose="020F0502020204030204" pitchFamily="34" charset="0"/>
                <a:ea typeface="Times New Roman" panose="02020603050405020304" pitchFamily="18" charset="0"/>
              </a:endParaRPr>
            </a:p>
            <a:p>
              <a:pPr marL="0" lvl="0" indent="0" algn="l" defTabSz="622300">
                <a:lnSpc>
                  <a:spcPct val="100000"/>
                </a:lnSpc>
                <a:spcBef>
                  <a:spcPct val="0"/>
                </a:spcBef>
                <a:spcAft>
                  <a:spcPct val="35000"/>
                </a:spcAft>
                <a:buFont typeface="Wingdings" panose="05000000000000000000" pitchFamily="2" charset="2"/>
                <a:buNone/>
              </a:pPr>
              <a:r>
                <a:rPr lang="en-CM" sz="1400" kern="1200" dirty="0">
                  <a:effectLst/>
                  <a:latin typeface="Calibri" panose="020F0502020204030204" pitchFamily="34" charset="0"/>
                  <a:ea typeface="Times New Roman" panose="02020603050405020304" pitchFamily="18" charset="0"/>
                </a:rPr>
                <a:t>Techniques used to gather stakeholder requirements for the business requirement</a:t>
              </a:r>
              <a:endParaRPr lang="en-US" sz="1400" kern="1200" dirty="0"/>
            </a:p>
          </p:txBody>
        </p:sp>
      </p:grpSp>
    </p:spTree>
    <p:extLst>
      <p:ext uri="{BB962C8B-B14F-4D97-AF65-F5344CB8AC3E}">
        <p14:creationId xmlns:p14="http://schemas.microsoft.com/office/powerpoint/2010/main" val="2438105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2809B993-8FEB-46DC-9CD7-69C95E2C93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2BD5E2-F611-DA06-0E99-C60652B2DF46}"/>
              </a:ext>
            </a:extLst>
          </p:cNvPr>
          <p:cNvSpPr>
            <a:spLocks noGrp="1"/>
          </p:cNvSpPr>
          <p:nvPr>
            <p:ph type="title"/>
          </p:nvPr>
        </p:nvSpPr>
        <p:spPr>
          <a:xfrm>
            <a:off x="1259893" y="3101093"/>
            <a:ext cx="2454052" cy="3029344"/>
          </a:xfrm>
        </p:spPr>
        <p:txBody>
          <a:bodyPr>
            <a:normAutofit/>
          </a:bodyPr>
          <a:lstStyle/>
          <a:p>
            <a:r>
              <a:rPr lang="en-US" sz="2700">
                <a:solidFill>
                  <a:schemeClr val="bg1"/>
                </a:solidFill>
              </a:rPr>
              <a:t>Steps to gather requirements for a mobile app</a:t>
            </a:r>
            <a:endParaRPr lang="en-CM" sz="2700">
              <a:solidFill>
                <a:schemeClr val="bg1"/>
              </a:solidFill>
            </a:endParaRPr>
          </a:p>
        </p:txBody>
      </p:sp>
      <p:sp>
        <p:nvSpPr>
          <p:cNvPr id="25" name="Freeform 11">
            <a:extLst>
              <a:ext uri="{FF2B5EF4-FFF2-40B4-BE49-F238E27FC236}">
                <a16:creationId xmlns:a16="http://schemas.microsoft.com/office/drawing/2014/main" id="{1E9821DA-CF82-4DA7-A2E9-77C49ECD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en-CM"/>
          </a:p>
        </p:txBody>
      </p:sp>
      <p:sp useBgFill="1">
        <p:nvSpPr>
          <p:cNvPr id="26" name="Rectangle 25">
            <a:extLst>
              <a:ext uri="{FF2B5EF4-FFF2-40B4-BE49-F238E27FC236}">
                <a16:creationId xmlns:a16="http://schemas.microsoft.com/office/drawing/2014/main" id="{67F90B71-DFD0-4AAD-BD8F-3D4A022FB0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63D008FB-4997-C31E-3DD2-10C5F0FD6F8C}"/>
              </a:ext>
            </a:extLst>
          </p:cNvPr>
          <p:cNvGraphicFramePr>
            <a:graphicFrameLocks noGrp="1"/>
          </p:cNvGraphicFramePr>
          <p:nvPr>
            <p:ph idx="1"/>
            <p:extLst>
              <p:ext uri="{D42A27DB-BD31-4B8C-83A1-F6EECF244321}">
                <p14:modId xmlns:p14="http://schemas.microsoft.com/office/powerpoint/2010/main" val="254466597"/>
              </p:ext>
            </p:extLst>
          </p:nvPr>
        </p:nvGraphicFramePr>
        <p:xfrm>
          <a:off x="4663440" y="641551"/>
          <a:ext cx="6881916"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Rounded Corners 3">
            <a:extLst>
              <a:ext uri="{FF2B5EF4-FFF2-40B4-BE49-F238E27FC236}">
                <a16:creationId xmlns:a16="http://schemas.microsoft.com/office/drawing/2014/main" id="{0E4ECB4C-4D39-8E32-2B03-36C555519C79}"/>
              </a:ext>
            </a:extLst>
          </p:cNvPr>
          <p:cNvSpPr/>
          <p:nvPr/>
        </p:nvSpPr>
        <p:spPr>
          <a:xfrm>
            <a:off x="4663440" y="4692792"/>
            <a:ext cx="6881916" cy="1082320"/>
          </a:xfrm>
          <a:prstGeom prst="roundRect">
            <a:avLst>
              <a:gd name="adj" fmla="val 10000"/>
            </a:avLst>
          </a:prstGeom>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pPr marL="457200">
              <a:lnSpc>
                <a:spcPct val="90000"/>
              </a:lnSpc>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Step 6: Design Use Cases And User stories</a:t>
            </a:r>
            <a:endParaRPr lang="en-CM"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90000"/>
              </a:lnSpc>
              <a:spcAft>
                <a:spcPts val="800"/>
              </a:spcAft>
              <a:buFont typeface="Wingdings" panose="05000000000000000000" pitchFamily="2" charset="2"/>
              <a:buChar char="Ø"/>
            </a:pPr>
            <a:r>
              <a:rPr lang="en-CM" sz="1800" b="1" dirty="0">
                <a:effectLst/>
                <a:latin typeface="Calibri" panose="020F0502020204030204" pitchFamily="34" charset="0"/>
                <a:ea typeface="Times New Roman" panose="02020603050405020304" pitchFamily="18" charset="0"/>
                <a:cs typeface="Calibri" panose="020F0502020204030204" pitchFamily="34" charset="0"/>
              </a:rPr>
              <a:t>How to Design a U</a:t>
            </a:r>
            <a:r>
              <a:rPr lang="en-US" dirty="0">
                <a:effectLst/>
                <a:latin typeface="Calibri" panose="020F0502020204030204" pitchFamily="34" charset="0"/>
                <a:ea typeface="Calibri" panose="020F0502020204030204" pitchFamily="34" charset="0"/>
                <a:cs typeface="Calibri" panose="020F0502020204030204" pitchFamily="34" charset="0"/>
              </a:rPr>
              <a:t>Step 5: Gather and priorities functional and non-functional requirements.</a:t>
            </a:r>
          </a:p>
        </p:txBody>
      </p:sp>
      <p:sp>
        <p:nvSpPr>
          <p:cNvPr id="6" name="Rectangle 5" descr="Checkmark">
            <a:extLst>
              <a:ext uri="{FF2B5EF4-FFF2-40B4-BE49-F238E27FC236}">
                <a16:creationId xmlns:a16="http://schemas.microsoft.com/office/drawing/2014/main" id="{BAEEBD12-2079-1F2E-F584-1A1ED517B90A}"/>
              </a:ext>
            </a:extLst>
          </p:cNvPr>
          <p:cNvSpPr/>
          <p:nvPr/>
        </p:nvSpPr>
        <p:spPr>
          <a:xfrm>
            <a:off x="4791382" y="4760756"/>
            <a:ext cx="792338" cy="792338"/>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txBody>
          <a:bodyPr/>
          <a:lstStyle/>
          <a:p>
            <a:endParaRPr lang="en-CM"/>
          </a:p>
        </p:txBody>
      </p:sp>
      <p:grpSp>
        <p:nvGrpSpPr>
          <p:cNvPr id="15" name="Group 14">
            <a:extLst>
              <a:ext uri="{FF2B5EF4-FFF2-40B4-BE49-F238E27FC236}">
                <a16:creationId xmlns:a16="http://schemas.microsoft.com/office/drawing/2014/main" id="{D96A419D-0151-05AC-8EB6-4297A21DF33A}"/>
              </a:ext>
            </a:extLst>
          </p:cNvPr>
          <p:cNvGrpSpPr/>
          <p:nvPr/>
        </p:nvGrpSpPr>
        <p:grpSpPr>
          <a:xfrm>
            <a:off x="6327352" y="4513644"/>
            <a:ext cx="5218004" cy="1440616"/>
            <a:chOff x="1663911" y="2459537"/>
            <a:chExt cx="5218004" cy="1440616"/>
          </a:xfrm>
        </p:grpSpPr>
        <p:sp>
          <p:nvSpPr>
            <p:cNvPr id="16" name="Rectangle 15">
              <a:extLst>
                <a:ext uri="{FF2B5EF4-FFF2-40B4-BE49-F238E27FC236}">
                  <a16:creationId xmlns:a16="http://schemas.microsoft.com/office/drawing/2014/main" id="{3EB50853-CBB3-8B45-D074-FF9724C300A3}"/>
                </a:ext>
              </a:extLst>
            </p:cNvPr>
            <p:cNvSpPr/>
            <p:nvPr/>
          </p:nvSpPr>
          <p:spPr>
            <a:xfrm>
              <a:off x="1663911" y="2459537"/>
              <a:ext cx="5218004" cy="144061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CM"/>
            </a:p>
          </p:txBody>
        </p:sp>
        <p:sp>
          <p:nvSpPr>
            <p:cNvPr id="17" name="TextBox 16">
              <a:extLst>
                <a:ext uri="{FF2B5EF4-FFF2-40B4-BE49-F238E27FC236}">
                  <a16:creationId xmlns:a16="http://schemas.microsoft.com/office/drawing/2014/main" id="{23D1541A-EC9F-ECFB-08AB-2A88D7F9A4DD}"/>
                </a:ext>
              </a:extLst>
            </p:cNvPr>
            <p:cNvSpPr txBox="1"/>
            <p:nvPr/>
          </p:nvSpPr>
          <p:spPr>
            <a:xfrm>
              <a:off x="1663911" y="2459537"/>
              <a:ext cx="5218004" cy="1440616"/>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52465" tIns="152465" rIns="152465" bIns="152465" numCol="1" spcCol="1270" anchor="ctr" anchorCtr="0">
              <a:noAutofit/>
            </a:bodyPr>
            <a:lstStyle/>
            <a:p>
              <a:pPr marL="0" lvl="0" indent="0" algn="l" defTabSz="755650">
                <a:lnSpc>
                  <a:spcPct val="100000"/>
                </a:lnSpc>
                <a:spcBef>
                  <a:spcPct val="0"/>
                </a:spcBef>
                <a:spcAft>
                  <a:spcPct val="35000"/>
                </a:spcAft>
                <a:buNone/>
              </a:pPr>
              <a:r>
                <a:rPr lang="en-US" sz="1700" kern="1200" dirty="0">
                  <a:effectLst/>
                  <a:latin typeface="Calibri" panose="020F0502020204030204" pitchFamily="34" charset="0"/>
                  <a:ea typeface="Calibri" panose="020F0502020204030204" pitchFamily="34" charset="0"/>
                  <a:cs typeface="Calibri" panose="020F0502020204030204" pitchFamily="34" charset="0"/>
                </a:rPr>
                <a:t>Step </a:t>
              </a:r>
              <a:r>
                <a:rPr lang="en-US" sz="1700" dirty="0">
                  <a:latin typeface="Calibri" panose="020F0502020204030204" pitchFamily="34" charset="0"/>
                  <a:ea typeface="Calibri" panose="020F0502020204030204" pitchFamily="34" charset="0"/>
                  <a:cs typeface="Calibri" panose="020F0502020204030204" pitchFamily="34" charset="0"/>
                </a:rPr>
                <a:t>6: Design use cases and user stories</a:t>
              </a:r>
              <a:endParaRPr lang="en-US" sz="1700" kern="1200" dirty="0"/>
            </a:p>
          </p:txBody>
        </p:sp>
      </p:grpSp>
    </p:spTree>
    <p:extLst>
      <p:ext uri="{BB962C8B-B14F-4D97-AF65-F5344CB8AC3E}">
        <p14:creationId xmlns:p14="http://schemas.microsoft.com/office/powerpoint/2010/main" val="18401131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2809B993-8FEB-46DC-9CD7-69C95E2C93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2BD5E2-F611-DA06-0E99-C60652B2DF46}"/>
              </a:ext>
            </a:extLst>
          </p:cNvPr>
          <p:cNvSpPr>
            <a:spLocks noGrp="1"/>
          </p:cNvSpPr>
          <p:nvPr>
            <p:ph type="title"/>
          </p:nvPr>
        </p:nvSpPr>
        <p:spPr>
          <a:xfrm>
            <a:off x="1259893" y="3101093"/>
            <a:ext cx="2454052" cy="3029344"/>
          </a:xfrm>
        </p:spPr>
        <p:txBody>
          <a:bodyPr>
            <a:normAutofit/>
          </a:bodyPr>
          <a:lstStyle/>
          <a:p>
            <a:r>
              <a:rPr lang="en-US" sz="2700">
                <a:solidFill>
                  <a:schemeClr val="bg1"/>
                </a:solidFill>
              </a:rPr>
              <a:t>Steps to gather requirements for a mobile app</a:t>
            </a:r>
            <a:endParaRPr lang="en-CM" sz="2700">
              <a:solidFill>
                <a:schemeClr val="bg1"/>
              </a:solidFill>
            </a:endParaRPr>
          </a:p>
        </p:txBody>
      </p:sp>
      <p:sp>
        <p:nvSpPr>
          <p:cNvPr id="25" name="Freeform 11">
            <a:extLst>
              <a:ext uri="{FF2B5EF4-FFF2-40B4-BE49-F238E27FC236}">
                <a16:creationId xmlns:a16="http://schemas.microsoft.com/office/drawing/2014/main" id="{1E9821DA-CF82-4DA7-A2E9-77C49ECD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en-CM"/>
          </a:p>
        </p:txBody>
      </p:sp>
      <p:sp useBgFill="1">
        <p:nvSpPr>
          <p:cNvPr id="26" name="Rectangle 25">
            <a:extLst>
              <a:ext uri="{FF2B5EF4-FFF2-40B4-BE49-F238E27FC236}">
                <a16:creationId xmlns:a16="http://schemas.microsoft.com/office/drawing/2014/main" id="{67F90B71-DFD0-4AAD-BD8F-3D4A022FB0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63D008FB-4997-C31E-3DD2-10C5F0FD6F8C}"/>
              </a:ext>
            </a:extLst>
          </p:cNvPr>
          <p:cNvGraphicFramePr>
            <a:graphicFrameLocks noGrp="1"/>
          </p:cNvGraphicFramePr>
          <p:nvPr>
            <p:ph idx="1"/>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026917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2EC7880-C5D9-40A8-A6B0-3198AD07AD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4619543" cy="6854038"/>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82F23F-7A14-E6A7-70FD-454EEFB9E05B}"/>
              </a:ext>
            </a:extLst>
          </p:cNvPr>
          <p:cNvSpPr>
            <a:spLocks noGrp="1"/>
          </p:cNvSpPr>
          <p:nvPr>
            <p:ph type="title"/>
          </p:nvPr>
        </p:nvSpPr>
        <p:spPr>
          <a:xfrm>
            <a:off x="649224" y="645106"/>
            <a:ext cx="3650279" cy="1259894"/>
          </a:xfrm>
        </p:spPr>
        <p:txBody>
          <a:bodyPr>
            <a:normAutofit/>
          </a:bodyPr>
          <a:lstStyle/>
          <a:p>
            <a:pPr>
              <a:lnSpc>
                <a:spcPct val="90000"/>
              </a:lnSpc>
            </a:pPr>
            <a:r>
              <a:rPr lang="en-US" sz="2800" dirty="0"/>
              <a:t>Estimating cost for developing a mobile App</a:t>
            </a:r>
            <a:endParaRPr lang="en-CM" sz="2800" dirty="0"/>
          </a:p>
        </p:txBody>
      </p:sp>
      <p:sp>
        <p:nvSpPr>
          <p:cNvPr id="3" name="Content Placeholder 2">
            <a:extLst>
              <a:ext uri="{FF2B5EF4-FFF2-40B4-BE49-F238E27FC236}">
                <a16:creationId xmlns:a16="http://schemas.microsoft.com/office/drawing/2014/main" id="{A2B650BC-0DBC-184B-B433-F5B825AF9455}"/>
              </a:ext>
            </a:extLst>
          </p:cNvPr>
          <p:cNvSpPr>
            <a:spLocks noGrp="1"/>
          </p:cNvSpPr>
          <p:nvPr>
            <p:ph idx="1"/>
          </p:nvPr>
        </p:nvSpPr>
        <p:spPr>
          <a:xfrm>
            <a:off x="649225" y="2133600"/>
            <a:ext cx="3650278" cy="3759253"/>
          </a:xfrm>
        </p:spPr>
        <p:txBody>
          <a:bodyPr>
            <a:normAutofit/>
          </a:bodyPr>
          <a:lstStyle/>
          <a:p>
            <a:r>
              <a:rPr lang="en-GB" dirty="0">
                <a:solidFill>
                  <a:schemeClr val="tx1"/>
                </a:solidFill>
                <a:effectLst/>
                <a:latin typeface="Times New Roman" panose="02020603050405020304" pitchFamily="18" charset="0"/>
                <a:ea typeface="Arial" panose="020B0604020202020204" pitchFamily="34" charset="0"/>
              </a:rPr>
              <a:t>Estimating the cost of mobile app development can be tricky as it depends on several factors.</a:t>
            </a:r>
          </a:p>
          <a:p>
            <a:pPr>
              <a:buFont typeface="Wingdings" panose="05000000000000000000" pitchFamily="2" charset="2"/>
              <a:buChar char="Ø"/>
            </a:pPr>
            <a:r>
              <a:rPr lang="en-GB" sz="1800" b="1" dirty="0">
                <a:solidFill>
                  <a:schemeClr val="tx1"/>
                </a:solidFill>
                <a:effectLst/>
                <a:latin typeface="Times New Roman" panose="02020603050405020304" pitchFamily="18" charset="0"/>
                <a:ea typeface="Arial" panose="020B0604020202020204" pitchFamily="34" charset="0"/>
              </a:rPr>
              <a:t>Features and Complexity</a:t>
            </a:r>
          </a:p>
          <a:p>
            <a:pPr>
              <a:buFont typeface="Wingdings" panose="05000000000000000000" pitchFamily="2" charset="2"/>
              <a:buChar char="Ø"/>
            </a:pPr>
            <a:r>
              <a:rPr lang="en-GB" sz="1800" b="1" dirty="0">
                <a:solidFill>
                  <a:schemeClr val="tx1"/>
                </a:solidFill>
                <a:effectLst/>
                <a:latin typeface="Times New Roman" panose="02020603050405020304" pitchFamily="18" charset="0"/>
                <a:ea typeface="Arial" panose="020B0604020202020204" pitchFamily="34" charset="0"/>
              </a:rPr>
              <a:t>App Platform</a:t>
            </a:r>
          </a:p>
          <a:p>
            <a:pPr>
              <a:buFont typeface="Wingdings" panose="05000000000000000000" pitchFamily="2" charset="2"/>
              <a:buChar char="Ø"/>
            </a:pPr>
            <a:r>
              <a:rPr lang="en-GB" sz="1800" b="1" dirty="0">
                <a:solidFill>
                  <a:schemeClr val="tx1"/>
                </a:solidFill>
                <a:effectLst/>
                <a:latin typeface="Times New Roman" panose="02020603050405020304" pitchFamily="18" charset="0"/>
                <a:ea typeface="Arial" panose="020B0604020202020204" pitchFamily="34" charset="0"/>
              </a:rPr>
              <a:t>Development Team</a:t>
            </a:r>
          </a:p>
          <a:p>
            <a:pPr>
              <a:buFont typeface="Wingdings" panose="05000000000000000000" pitchFamily="2" charset="2"/>
              <a:buChar char="Ø"/>
            </a:pPr>
            <a:r>
              <a:rPr lang="en-GB" sz="1800" b="1" dirty="0">
                <a:solidFill>
                  <a:schemeClr val="tx1"/>
                </a:solidFill>
                <a:effectLst/>
                <a:latin typeface="Times New Roman" panose="02020603050405020304" pitchFamily="18" charset="0"/>
                <a:ea typeface="Arial" panose="020B0604020202020204" pitchFamily="34" charset="0"/>
              </a:rPr>
              <a:t>UI/UX Design</a:t>
            </a:r>
          </a:p>
          <a:p>
            <a:pPr>
              <a:buFont typeface="Wingdings" panose="05000000000000000000" pitchFamily="2" charset="2"/>
              <a:buChar char="Ø"/>
            </a:pPr>
            <a:r>
              <a:rPr lang="en-GB" sz="1800" b="1" dirty="0">
                <a:solidFill>
                  <a:schemeClr val="tx1"/>
                </a:solidFill>
                <a:effectLst/>
                <a:latin typeface="Times New Roman" panose="02020603050405020304" pitchFamily="18" charset="0"/>
                <a:ea typeface="Arial" panose="020B0604020202020204" pitchFamily="34" charset="0"/>
              </a:rPr>
              <a:t>Backend Development</a:t>
            </a:r>
            <a:endParaRPr lang="en-CM" dirty="0">
              <a:solidFill>
                <a:schemeClr val="tx1"/>
              </a:solidFill>
            </a:endParaRPr>
          </a:p>
        </p:txBody>
      </p:sp>
      <p:pic>
        <p:nvPicPr>
          <p:cNvPr id="5" name="Picture 4">
            <a:extLst>
              <a:ext uri="{FF2B5EF4-FFF2-40B4-BE49-F238E27FC236}">
                <a16:creationId xmlns:a16="http://schemas.microsoft.com/office/drawing/2014/main" id="{C342626C-C417-FBA9-001C-22EF57F3B85B}"/>
              </a:ext>
            </a:extLst>
          </p:cNvPr>
          <p:cNvPicPr>
            <a:picLocks noChangeAspect="1"/>
          </p:cNvPicPr>
          <p:nvPr/>
        </p:nvPicPr>
        <p:blipFill rotWithShape="1">
          <a:blip r:embed="rId2"/>
          <a:srcRect l="7922" r="29882" b="1"/>
          <a:stretch/>
        </p:blipFill>
        <p:spPr>
          <a:xfrm>
            <a:off x="4619543" y="4748"/>
            <a:ext cx="7572457" cy="6848504"/>
          </a:xfrm>
          <a:prstGeom prst="rect">
            <a:avLst/>
          </a:prstGeom>
        </p:spPr>
      </p:pic>
    </p:spTree>
    <p:extLst>
      <p:ext uri="{BB962C8B-B14F-4D97-AF65-F5344CB8AC3E}">
        <p14:creationId xmlns:p14="http://schemas.microsoft.com/office/powerpoint/2010/main" val="2922999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AFC5700F-7321-4B30-B1DC-BC4F2165BB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1" name="Freeform 11">
            <a:extLst>
              <a:ext uri="{FF2B5EF4-FFF2-40B4-BE49-F238E27FC236}">
                <a16:creationId xmlns:a16="http://schemas.microsoft.com/office/drawing/2014/main" id="{8F50300C-C744-4948-BE34-534215C746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645704"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CM"/>
          </a:p>
        </p:txBody>
      </p:sp>
      <p:pic>
        <p:nvPicPr>
          <p:cNvPr id="14" name="Picture 13" descr="Mobile device with apps">
            <a:extLst>
              <a:ext uri="{FF2B5EF4-FFF2-40B4-BE49-F238E27FC236}">
                <a16:creationId xmlns:a16="http://schemas.microsoft.com/office/drawing/2014/main" id="{648CD4DA-ADFE-FD5C-A964-8F69FD602719}"/>
              </a:ext>
            </a:extLst>
          </p:cNvPr>
          <p:cNvPicPr>
            <a:picLocks noChangeAspect="1"/>
          </p:cNvPicPr>
          <p:nvPr/>
        </p:nvPicPr>
        <p:blipFill rotWithShape="1">
          <a:blip r:embed="rId2"/>
          <a:srcRect l="50750" r="11062"/>
          <a:stretch/>
        </p:blipFill>
        <p:spPr>
          <a:xfrm>
            <a:off x="20" y="1731"/>
            <a:ext cx="4655830" cy="6858000"/>
          </a:xfrm>
          <a:prstGeom prst="rect">
            <a:avLst/>
          </a:prstGeom>
        </p:spPr>
      </p:pic>
      <p:grpSp>
        <p:nvGrpSpPr>
          <p:cNvPr id="23" name="Group 22">
            <a:extLst>
              <a:ext uri="{FF2B5EF4-FFF2-40B4-BE49-F238E27FC236}">
                <a16:creationId xmlns:a16="http://schemas.microsoft.com/office/drawing/2014/main" id="{3EF50F21-ED59-4E25-B7BC-73AD45B395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54305" y="228600"/>
            <a:ext cx="2851523" cy="6638625"/>
            <a:chOff x="2487613" y="285750"/>
            <a:chExt cx="2428875" cy="5654676"/>
          </a:xfrm>
          <a:solidFill>
            <a:schemeClr val="accent1">
              <a:lumMod val="75000"/>
              <a:alpha val="40000"/>
            </a:schemeClr>
          </a:solidFill>
        </p:grpSpPr>
        <p:sp>
          <p:nvSpPr>
            <p:cNvPr id="24" name="Freeform 11">
              <a:extLst>
                <a:ext uri="{FF2B5EF4-FFF2-40B4-BE49-F238E27FC236}">
                  <a16:creationId xmlns:a16="http://schemas.microsoft.com/office/drawing/2014/main" id="{B4BBD743-AED0-444D-9902-8DB24436ED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txBody>
            <a:bodyPr/>
            <a:lstStyle/>
            <a:p>
              <a:endParaRPr lang="en-CM"/>
            </a:p>
          </p:txBody>
        </p:sp>
        <p:sp>
          <p:nvSpPr>
            <p:cNvPr id="25" name="Freeform 12">
              <a:extLst>
                <a:ext uri="{FF2B5EF4-FFF2-40B4-BE49-F238E27FC236}">
                  <a16:creationId xmlns:a16="http://schemas.microsoft.com/office/drawing/2014/main" id="{AD54B70A-5178-48BC-B033-10C4CA75E2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txBody>
            <a:bodyPr/>
            <a:lstStyle/>
            <a:p>
              <a:endParaRPr lang="en-CM"/>
            </a:p>
          </p:txBody>
        </p:sp>
        <p:sp>
          <p:nvSpPr>
            <p:cNvPr id="26" name="Freeform 13">
              <a:extLst>
                <a:ext uri="{FF2B5EF4-FFF2-40B4-BE49-F238E27FC236}">
                  <a16:creationId xmlns:a16="http://schemas.microsoft.com/office/drawing/2014/main" id="{20FBEA6E-CA5E-44BD-B307-ABC9ECECFB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txBody>
            <a:bodyPr/>
            <a:lstStyle/>
            <a:p>
              <a:endParaRPr lang="en-CM"/>
            </a:p>
          </p:txBody>
        </p:sp>
        <p:sp>
          <p:nvSpPr>
            <p:cNvPr id="27" name="Freeform 14">
              <a:extLst>
                <a:ext uri="{FF2B5EF4-FFF2-40B4-BE49-F238E27FC236}">
                  <a16:creationId xmlns:a16="http://schemas.microsoft.com/office/drawing/2014/main" id="{D99675B1-DB47-4C3A-AB88-AAFF5D482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txBody>
            <a:bodyPr/>
            <a:lstStyle/>
            <a:p>
              <a:endParaRPr lang="en-CM"/>
            </a:p>
          </p:txBody>
        </p:sp>
        <p:sp>
          <p:nvSpPr>
            <p:cNvPr id="28" name="Freeform 15">
              <a:extLst>
                <a:ext uri="{FF2B5EF4-FFF2-40B4-BE49-F238E27FC236}">
                  <a16:creationId xmlns:a16="http://schemas.microsoft.com/office/drawing/2014/main" id="{E31454EC-7A3E-4AC8-AABC-52AA6AA7E8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txBody>
            <a:bodyPr/>
            <a:lstStyle/>
            <a:p>
              <a:endParaRPr lang="en-CM"/>
            </a:p>
          </p:txBody>
        </p:sp>
        <p:sp>
          <p:nvSpPr>
            <p:cNvPr id="29" name="Freeform 16">
              <a:extLst>
                <a:ext uri="{FF2B5EF4-FFF2-40B4-BE49-F238E27FC236}">
                  <a16:creationId xmlns:a16="http://schemas.microsoft.com/office/drawing/2014/main" id="{3109BB6F-A346-49B5-82E9-F2650BBF1B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txBody>
            <a:bodyPr/>
            <a:lstStyle/>
            <a:p>
              <a:endParaRPr lang="en-CM"/>
            </a:p>
          </p:txBody>
        </p:sp>
        <p:sp>
          <p:nvSpPr>
            <p:cNvPr id="30" name="Freeform 17">
              <a:extLst>
                <a:ext uri="{FF2B5EF4-FFF2-40B4-BE49-F238E27FC236}">
                  <a16:creationId xmlns:a16="http://schemas.microsoft.com/office/drawing/2014/main" id="{F81FA27F-C104-4E7D-BE92-7A2811CDD4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txBody>
            <a:bodyPr/>
            <a:lstStyle/>
            <a:p>
              <a:endParaRPr lang="en-CM"/>
            </a:p>
          </p:txBody>
        </p:sp>
        <p:sp>
          <p:nvSpPr>
            <p:cNvPr id="31" name="Freeform 18">
              <a:extLst>
                <a:ext uri="{FF2B5EF4-FFF2-40B4-BE49-F238E27FC236}">
                  <a16:creationId xmlns:a16="http://schemas.microsoft.com/office/drawing/2014/main" id="{B677B330-FB3E-4C6C-919C-12B90BE61F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txBody>
            <a:bodyPr/>
            <a:lstStyle/>
            <a:p>
              <a:endParaRPr lang="en-CM"/>
            </a:p>
          </p:txBody>
        </p:sp>
        <p:sp>
          <p:nvSpPr>
            <p:cNvPr id="32" name="Freeform 19">
              <a:extLst>
                <a:ext uri="{FF2B5EF4-FFF2-40B4-BE49-F238E27FC236}">
                  <a16:creationId xmlns:a16="http://schemas.microsoft.com/office/drawing/2014/main" id="{6BE1B8BD-E8A5-4794-81A6-F0AC9F3C94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txBody>
            <a:bodyPr/>
            <a:lstStyle/>
            <a:p>
              <a:endParaRPr lang="en-CM"/>
            </a:p>
          </p:txBody>
        </p:sp>
        <p:sp>
          <p:nvSpPr>
            <p:cNvPr id="33" name="Freeform 20">
              <a:extLst>
                <a:ext uri="{FF2B5EF4-FFF2-40B4-BE49-F238E27FC236}">
                  <a16:creationId xmlns:a16="http://schemas.microsoft.com/office/drawing/2014/main" id="{18C329D0-2CD6-440D-8585-7BE8A81357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txBody>
            <a:bodyPr/>
            <a:lstStyle/>
            <a:p>
              <a:endParaRPr lang="en-CM"/>
            </a:p>
          </p:txBody>
        </p:sp>
        <p:sp>
          <p:nvSpPr>
            <p:cNvPr id="34" name="Freeform 21">
              <a:extLst>
                <a:ext uri="{FF2B5EF4-FFF2-40B4-BE49-F238E27FC236}">
                  <a16:creationId xmlns:a16="http://schemas.microsoft.com/office/drawing/2014/main" id="{DD7E021D-22D7-42E8-9DDE-FF9AB9482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txBody>
            <a:bodyPr/>
            <a:lstStyle/>
            <a:p>
              <a:endParaRPr lang="en-CM"/>
            </a:p>
          </p:txBody>
        </p:sp>
        <p:sp>
          <p:nvSpPr>
            <p:cNvPr id="35" name="Freeform 22">
              <a:extLst>
                <a:ext uri="{FF2B5EF4-FFF2-40B4-BE49-F238E27FC236}">
                  <a16:creationId xmlns:a16="http://schemas.microsoft.com/office/drawing/2014/main" id="{7E3DAB05-2B17-4064-B002-E9BCAFE084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txBody>
            <a:bodyPr/>
            <a:lstStyle/>
            <a:p>
              <a:endParaRPr lang="en-CM"/>
            </a:p>
          </p:txBody>
        </p:sp>
      </p:grpSp>
      <p:grpSp>
        <p:nvGrpSpPr>
          <p:cNvPr id="37" name="Group 36">
            <a:extLst>
              <a:ext uri="{FF2B5EF4-FFF2-40B4-BE49-F238E27FC236}">
                <a16:creationId xmlns:a16="http://schemas.microsoft.com/office/drawing/2014/main" id="{672F9DC4-C2C4-43CF-9C2C-2EE1826F77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1520" y="-30"/>
            <a:ext cx="2356675" cy="6853284"/>
            <a:chOff x="6627813" y="195452"/>
            <a:chExt cx="1952625" cy="5678299"/>
          </a:xfrm>
          <a:solidFill>
            <a:schemeClr val="accent1"/>
          </a:solidFill>
        </p:grpSpPr>
        <p:sp>
          <p:nvSpPr>
            <p:cNvPr id="38" name="Freeform 27">
              <a:extLst>
                <a:ext uri="{FF2B5EF4-FFF2-40B4-BE49-F238E27FC236}">
                  <a16:creationId xmlns:a16="http://schemas.microsoft.com/office/drawing/2014/main" id="{4E0064C5-2224-49BF-884A-D0118AEABB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txBody>
            <a:bodyPr/>
            <a:lstStyle/>
            <a:p>
              <a:endParaRPr lang="en-CM"/>
            </a:p>
          </p:txBody>
        </p:sp>
        <p:sp>
          <p:nvSpPr>
            <p:cNvPr id="39" name="Freeform 28">
              <a:extLst>
                <a:ext uri="{FF2B5EF4-FFF2-40B4-BE49-F238E27FC236}">
                  <a16:creationId xmlns:a16="http://schemas.microsoft.com/office/drawing/2014/main" id="{0D33309E-8132-42DA-B37B-4CAF0F6D1D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txBody>
            <a:bodyPr/>
            <a:lstStyle/>
            <a:p>
              <a:endParaRPr lang="en-CM"/>
            </a:p>
          </p:txBody>
        </p:sp>
        <p:sp>
          <p:nvSpPr>
            <p:cNvPr id="40" name="Freeform 29">
              <a:extLst>
                <a:ext uri="{FF2B5EF4-FFF2-40B4-BE49-F238E27FC236}">
                  <a16:creationId xmlns:a16="http://schemas.microsoft.com/office/drawing/2014/main" id="{739DA087-BAEC-4E31-946D-3BA859C62E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txBody>
            <a:bodyPr/>
            <a:lstStyle/>
            <a:p>
              <a:endParaRPr lang="en-CM"/>
            </a:p>
          </p:txBody>
        </p:sp>
        <p:sp>
          <p:nvSpPr>
            <p:cNvPr id="41" name="Freeform 30">
              <a:extLst>
                <a:ext uri="{FF2B5EF4-FFF2-40B4-BE49-F238E27FC236}">
                  <a16:creationId xmlns:a16="http://schemas.microsoft.com/office/drawing/2014/main" id="{395F1535-595E-4F4C-BEC0-F2EA90625D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txBody>
            <a:bodyPr/>
            <a:lstStyle/>
            <a:p>
              <a:endParaRPr lang="en-CM"/>
            </a:p>
          </p:txBody>
        </p:sp>
        <p:sp>
          <p:nvSpPr>
            <p:cNvPr id="42" name="Freeform 31">
              <a:extLst>
                <a:ext uri="{FF2B5EF4-FFF2-40B4-BE49-F238E27FC236}">
                  <a16:creationId xmlns:a16="http://schemas.microsoft.com/office/drawing/2014/main" id="{FFFD4D55-2142-47EB-B7EB-5C049C731E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txBody>
            <a:bodyPr/>
            <a:lstStyle/>
            <a:p>
              <a:endParaRPr lang="en-CM"/>
            </a:p>
          </p:txBody>
        </p:sp>
        <p:sp>
          <p:nvSpPr>
            <p:cNvPr id="43" name="Freeform 32">
              <a:extLst>
                <a:ext uri="{FF2B5EF4-FFF2-40B4-BE49-F238E27FC236}">
                  <a16:creationId xmlns:a16="http://schemas.microsoft.com/office/drawing/2014/main" id="{22CAF07E-CB2F-438A-AD2E-86E3A409B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txBody>
            <a:bodyPr/>
            <a:lstStyle/>
            <a:p>
              <a:endParaRPr lang="en-CM"/>
            </a:p>
          </p:txBody>
        </p:sp>
        <p:sp>
          <p:nvSpPr>
            <p:cNvPr id="44" name="Freeform 33">
              <a:extLst>
                <a:ext uri="{FF2B5EF4-FFF2-40B4-BE49-F238E27FC236}">
                  <a16:creationId xmlns:a16="http://schemas.microsoft.com/office/drawing/2014/main" id="{148C41FD-1EDA-45D8-AAA4-E79A761984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txBody>
            <a:bodyPr/>
            <a:lstStyle/>
            <a:p>
              <a:endParaRPr lang="en-CM"/>
            </a:p>
          </p:txBody>
        </p:sp>
        <p:sp>
          <p:nvSpPr>
            <p:cNvPr id="45" name="Freeform 34">
              <a:extLst>
                <a:ext uri="{FF2B5EF4-FFF2-40B4-BE49-F238E27FC236}">
                  <a16:creationId xmlns:a16="http://schemas.microsoft.com/office/drawing/2014/main" id="{3D1F13F1-22C7-4224-85FE-622B9F3C9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txBody>
            <a:bodyPr/>
            <a:lstStyle/>
            <a:p>
              <a:endParaRPr lang="en-CM"/>
            </a:p>
          </p:txBody>
        </p:sp>
        <p:sp>
          <p:nvSpPr>
            <p:cNvPr id="46" name="Freeform 35">
              <a:extLst>
                <a:ext uri="{FF2B5EF4-FFF2-40B4-BE49-F238E27FC236}">
                  <a16:creationId xmlns:a16="http://schemas.microsoft.com/office/drawing/2014/main" id="{0AD99730-19F0-4DB7-8108-25AF31361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txBody>
            <a:bodyPr/>
            <a:lstStyle/>
            <a:p>
              <a:endParaRPr lang="en-CM"/>
            </a:p>
          </p:txBody>
        </p:sp>
        <p:sp>
          <p:nvSpPr>
            <p:cNvPr id="47" name="Freeform 36">
              <a:extLst>
                <a:ext uri="{FF2B5EF4-FFF2-40B4-BE49-F238E27FC236}">
                  <a16:creationId xmlns:a16="http://schemas.microsoft.com/office/drawing/2014/main" id="{143A6D61-3504-4654-982B-80B7F0B5B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txBody>
            <a:bodyPr/>
            <a:lstStyle/>
            <a:p>
              <a:endParaRPr lang="en-CM"/>
            </a:p>
          </p:txBody>
        </p:sp>
        <p:sp>
          <p:nvSpPr>
            <p:cNvPr id="48" name="Freeform 37">
              <a:extLst>
                <a:ext uri="{FF2B5EF4-FFF2-40B4-BE49-F238E27FC236}">
                  <a16:creationId xmlns:a16="http://schemas.microsoft.com/office/drawing/2014/main" id="{990038CA-7285-43A9-A8FE-30824AC14B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txBody>
            <a:bodyPr/>
            <a:lstStyle/>
            <a:p>
              <a:endParaRPr lang="en-CM"/>
            </a:p>
          </p:txBody>
        </p:sp>
        <p:sp>
          <p:nvSpPr>
            <p:cNvPr id="49" name="Freeform 38">
              <a:extLst>
                <a:ext uri="{FF2B5EF4-FFF2-40B4-BE49-F238E27FC236}">
                  <a16:creationId xmlns:a16="http://schemas.microsoft.com/office/drawing/2014/main" id="{0346AEBE-37DC-4BAB-B50D-E0D7638434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txBody>
            <a:bodyPr/>
            <a:lstStyle/>
            <a:p>
              <a:endParaRPr lang="en-CM"/>
            </a:p>
          </p:txBody>
        </p:sp>
      </p:grpSp>
      <p:sp>
        <p:nvSpPr>
          <p:cNvPr id="2" name="Title 1">
            <a:extLst>
              <a:ext uri="{FF2B5EF4-FFF2-40B4-BE49-F238E27FC236}">
                <a16:creationId xmlns:a16="http://schemas.microsoft.com/office/drawing/2014/main" id="{197E196F-13BB-25CB-377E-10870F710350}"/>
              </a:ext>
            </a:extLst>
          </p:cNvPr>
          <p:cNvSpPr>
            <a:spLocks noGrp="1"/>
          </p:cNvSpPr>
          <p:nvPr>
            <p:ph type="title"/>
          </p:nvPr>
        </p:nvSpPr>
        <p:spPr>
          <a:xfrm>
            <a:off x="6483096" y="624110"/>
            <a:ext cx="5021516" cy="1280890"/>
          </a:xfrm>
        </p:spPr>
        <p:txBody>
          <a:bodyPr>
            <a:normAutofit/>
          </a:bodyPr>
          <a:lstStyle/>
          <a:p>
            <a:r>
              <a:rPr lang="en-US"/>
              <a:t>Introduction</a:t>
            </a:r>
            <a:endParaRPr lang="en-CM"/>
          </a:p>
        </p:txBody>
      </p:sp>
      <p:sp>
        <p:nvSpPr>
          <p:cNvPr id="51" name="Rectangle 50">
            <a:extLst>
              <a:ext uri="{FF2B5EF4-FFF2-40B4-BE49-F238E27FC236}">
                <a16:creationId xmlns:a16="http://schemas.microsoft.com/office/drawing/2014/main" id="{6CA72FCB-DBCC-435A-838B-682978F479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M"/>
          </a:p>
        </p:txBody>
      </p:sp>
      <p:sp>
        <p:nvSpPr>
          <p:cNvPr id="3" name="Content Placeholder 2">
            <a:extLst>
              <a:ext uri="{FF2B5EF4-FFF2-40B4-BE49-F238E27FC236}">
                <a16:creationId xmlns:a16="http://schemas.microsoft.com/office/drawing/2014/main" id="{EEB243F0-B9D7-42E2-6906-233F6851AC80}"/>
              </a:ext>
            </a:extLst>
          </p:cNvPr>
          <p:cNvSpPr>
            <a:spLocks noGrp="1"/>
          </p:cNvSpPr>
          <p:nvPr>
            <p:ph idx="1"/>
          </p:nvPr>
        </p:nvSpPr>
        <p:spPr>
          <a:xfrm>
            <a:off x="6438191" y="2133600"/>
            <a:ext cx="5066419" cy="3777622"/>
          </a:xfrm>
        </p:spPr>
        <p:txBody>
          <a:bodyPr>
            <a:normAutofit/>
          </a:bodyPr>
          <a:lstStyle/>
          <a:p>
            <a:r>
              <a:rPr lang="en-US" b="1" dirty="0"/>
              <a:t>Basic definitions:</a:t>
            </a:r>
          </a:p>
          <a:p>
            <a:pPr>
              <a:buFont typeface="Wingdings" panose="05000000000000000000" pitchFamily="2" charset="2"/>
              <a:buChar char="Ø"/>
            </a:pPr>
            <a:r>
              <a:rPr lang="en-US" b="1" dirty="0"/>
              <a:t>An application:</a:t>
            </a:r>
          </a:p>
          <a:p>
            <a:pPr marL="0" indent="0">
              <a:buNone/>
            </a:pPr>
            <a:r>
              <a:rPr lang="en-GB" sz="1800" dirty="0">
                <a:effectLst/>
                <a:latin typeface="Times New Roman" panose="02020603050405020304" pitchFamily="18" charset="0"/>
                <a:ea typeface="Calibri" panose="020F0502020204030204" pitchFamily="34" charset="0"/>
              </a:rPr>
              <a:t>An application is a software that lets you exchange information with customers and help them complete specific tasks. </a:t>
            </a:r>
            <a:endParaRPr lang="en-US" b="1" dirty="0"/>
          </a:p>
          <a:p>
            <a:pPr>
              <a:buFont typeface="Wingdings" panose="05000000000000000000" pitchFamily="2" charset="2"/>
              <a:buChar char="Ø"/>
            </a:pPr>
            <a:r>
              <a:rPr lang="en-US" b="1" dirty="0"/>
              <a:t>A mobile App</a:t>
            </a:r>
          </a:p>
          <a:p>
            <a:pPr marL="0" indent="0">
              <a:buNone/>
            </a:pPr>
            <a:r>
              <a:rPr lang="en-GB" sz="1800" dirty="0">
                <a:effectLst/>
                <a:latin typeface="Times New Roman" panose="02020603050405020304" pitchFamily="18" charset="0"/>
                <a:ea typeface="Calibri" panose="020F0502020204030204" pitchFamily="34" charset="0"/>
              </a:rPr>
              <a:t>A mobile app (or mobile application) is a software application developed specifically for use on a small, wireless computing devices</a:t>
            </a:r>
            <a:endParaRPr lang="en-US" b="1" dirty="0"/>
          </a:p>
          <a:p>
            <a:pPr>
              <a:buFont typeface="Wingdings" panose="05000000000000000000" pitchFamily="2" charset="2"/>
              <a:buChar char="Ø"/>
            </a:pPr>
            <a:endParaRPr lang="en-US" b="1" dirty="0"/>
          </a:p>
          <a:p>
            <a:endParaRPr lang="en-CM" dirty="0"/>
          </a:p>
        </p:txBody>
      </p:sp>
    </p:spTree>
    <p:extLst>
      <p:ext uri="{BB962C8B-B14F-4D97-AF65-F5344CB8AC3E}">
        <p14:creationId xmlns:p14="http://schemas.microsoft.com/office/powerpoint/2010/main" val="1205242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FC5700F-7321-4B30-B1DC-BC4F2165BB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Freeform 11">
            <a:extLst>
              <a:ext uri="{FF2B5EF4-FFF2-40B4-BE49-F238E27FC236}">
                <a16:creationId xmlns:a16="http://schemas.microsoft.com/office/drawing/2014/main" id="{8F50300C-C744-4948-BE34-534215C746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645704"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CM"/>
          </a:p>
        </p:txBody>
      </p:sp>
      <p:pic>
        <p:nvPicPr>
          <p:cNvPr id="6" name="Picture 5" descr="Working space background">
            <a:extLst>
              <a:ext uri="{FF2B5EF4-FFF2-40B4-BE49-F238E27FC236}">
                <a16:creationId xmlns:a16="http://schemas.microsoft.com/office/drawing/2014/main" id="{E8D7D8F8-8749-9609-A71D-DC126646BD10}"/>
              </a:ext>
            </a:extLst>
          </p:cNvPr>
          <p:cNvPicPr>
            <a:picLocks noChangeAspect="1"/>
          </p:cNvPicPr>
          <p:nvPr/>
        </p:nvPicPr>
        <p:blipFill rotWithShape="1">
          <a:blip r:embed="rId2"/>
          <a:srcRect l="54685" r="-2" b="-2"/>
          <a:stretch/>
        </p:blipFill>
        <p:spPr>
          <a:xfrm>
            <a:off x="20" y="1731"/>
            <a:ext cx="4655830" cy="6858000"/>
          </a:xfrm>
          <a:prstGeom prst="rect">
            <a:avLst/>
          </a:prstGeom>
        </p:spPr>
      </p:pic>
      <p:grpSp>
        <p:nvGrpSpPr>
          <p:cNvPr id="13" name="Group 12">
            <a:extLst>
              <a:ext uri="{FF2B5EF4-FFF2-40B4-BE49-F238E27FC236}">
                <a16:creationId xmlns:a16="http://schemas.microsoft.com/office/drawing/2014/main" id="{3EF50F21-ED59-4E25-B7BC-73AD45B395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54305" y="228600"/>
            <a:ext cx="2851523" cy="6638625"/>
            <a:chOff x="2487613" y="285750"/>
            <a:chExt cx="2428875" cy="5654676"/>
          </a:xfrm>
          <a:solidFill>
            <a:schemeClr val="accent1">
              <a:lumMod val="75000"/>
              <a:alpha val="40000"/>
            </a:schemeClr>
          </a:solidFill>
        </p:grpSpPr>
        <p:sp>
          <p:nvSpPr>
            <p:cNvPr id="14" name="Freeform 11">
              <a:extLst>
                <a:ext uri="{FF2B5EF4-FFF2-40B4-BE49-F238E27FC236}">
                  <a16:creationId xmlns:a16="http://schemas.microsoft.com/office/drawing/2014/main" id="{B4BBD743-AED0-444D-9902-8DB24436ED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txBody>
            <a:bodyPr/>
            <a:lstStyle/>
            <a:p>
              <a:endParaRPr lang="en-CM"/>
            </a:p>
          </p:txBody>
        </p:sp>
        <p:sp>
          <p:nvSpPr>
            <p:cNvPr id="15" name="Freeform 12">
              <a:extLst>
                <a:ext uri="{FF2B5EF4-FFF2-40B4-BE49-F238E27FC236}">
                  <a16:creationId xmlns:a16="http://schemas.microsoft.com/office/drawing/2014/main" id="{AD54B70A-5178-48BC-B033-10C4CA75E2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txBody>
            <a:bodyPr/>
            <a:lstStyle/>
            <a:p>
              <a:endParaRPr lang="en-CM"/>
            </a:p>
          </p:txBody>
        </p:sp>
        <p:sp>
          <p:nvSpPr>
            <p:cNvPr id="16" name="Freeform 13">
              <a:extLst>
                <a:ext uri="{FF2B5EF4-FFF2-40B4-BE49-F238E27FC236}">
                  <a16:creationId xmlns:a16="http://schemas.microsoft.com/office/drawing/2014/main" id="{20FBEA6E-CA5E-44BD-B307-ABC9ECECFB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txBody>
            <a:bodyPr/>
            <a:lstStyle/>
            <a:p>
              <a:endParaRPr lang="en-CM"/>
            </a:p>
          </p:txBody>
        </p:sp>
        <p:sp>
          <p:nvSpPr>
            <p:cNvPr id="17" name="Freeform 14">
              <a:extLst>
                <a:ext uri="{FF2B5EF4-FFF2-40B4-BE49-F238E27FC236}">
                  <a16:creationId xmlns:a16="http://schemas.microsoft.com/office/drawing/2014/main" id="{D99675B1-DB47-4C3A-AB88-AAFF5D482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txBody>
            <a:bodyPr/>
            <a:lstStyle/>
            <a:p>
              <a:endParaRPr lang="en-CM"/>
            </a:p>
          </p:txBody>
        </p:sp>
        <p:sp>
          <p:nvSpPr>
            <p:cNvPr id="18" name="Freeform 15">
              <a:extLst>
                <a:ext uri="{FF2B5EF4-FFF2-40B4-BE49-F238E27FC236}">
                  <a16:creationId xmlns:a16="http://schemas.microsoft.com/office/drawing/2014/main" id="{E31454EC-7A3E-4AC8-AABC-52AA6AA7E8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txBody>
            <a:bodyPr/>
            <a:lstStyle/>
            <a:p>
              <a:endParaRPr lang="en-CM"/>
            </a:p>
          </p:txBody>
        </p:sp>
        <p:sp>
          <p:nvSpPr>
            <p:cNvPr id="19" name="Freeform 16">
              <a:extLst>
                <a:ext uri="{FF2B5EF4-FFF2-40B4-BE49-F238E27FC236}">
                  <a16:creationId xmlns:a16="http://schemas.microsoft.com/office/drawing/2014/main" id="{3109BB6F-A346-49B5-82E9-F2650BBF1B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txBody>
            <a:bodyPr/>
            <a:lstStyle/>
            <a:p>
              <a:endParaRPr lang="en-CM"/>
            </a:p>
          </p:txBody>
        </p:sp>
        <p:sp>
          <p:nvSpPr>
            <p:cNvPr id="20" name="Freeform 17">
              <a:extLst>
                <a:ext uri="{FF2B5EF4-FFF2-40B4-BE49-F238E27FC236}">
                  <a16:creationId xmlns:a16="http://schemas.microsoft.com/office/drawing/2014/main" id="{F81FA27F-C104-4E7D-BE92-7A2811CDD4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txBody>
            <a:bodyPr/>
            <a:lstStyle/>
            <a:p>
              <a:endParaRPr lang="en-CM"/>
            </a:p>
          </p:txBody>
        </p:sp>
        <p:sp>
          <p:nvSpPr>
            <p:cNvPr id="21" name="Freeform 18">
              <a:extLst>
                <a:ext uri="{FF2B5EF4-FFF2-40B4-BE49-F238E27FC236}">
                  <a16:creationId xmlns:a16="http://schemas.microsoft.com/office/drawing/2014/main" id="{B677B330-FB3E-4C6C-919C-12B90BE61F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txBody>
            <a:bodyPr/>
            <a:lstStyle/>
            <a:p>
              <a:endParaRPr lang="en-CM"/>
            </a:p>
          </p:txBody>
        </p:sp>
        <p:sp>
          <p:nvSpPr>
            <p:cNvPr id="22" name="Freeform 19">
              <a:extLst>
                <a:ext uri="{FF2B5EF4-FFF2-40B4-BE49-F238E27FC236}">
                  <a16:creationId xmlns:a16="http://schemas.microsoft.com/office/drawing/2014/main" id="{6BE1B8BD-E8A5-4794-81A6-F0AC9F3C94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txBody>
            <a:bodyPr/>
            <a:lstStyle/>
            <a:p>
              <a:endParaRPr lang="en-CM"/>
            </a:p>
          </p:txBody>
        </p:sp>
        <p:sp>
          <p:nvSpPr>
            <p:cNvPr id="23" name="Freeform 20">
              <a:extLst>
                <a:ext uri="{FF2B5EF4-FFF2-40B4-BE49-F238E27FC236}">
                  <a16:creationId xmlns:a16="http://schemas.microsoft.com/office/drawing/2014/main" id="{18C329D0-2CD6-440D-8585-7BE8A81357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txBody>
            <a:bodyPr/>
            <a:lstStyle/>
            <a:p>
              <a:endParaRPr lang="en-CM"/>
            </a:p>
          </p:txBody>
        </p:sp>
        <p:sp>
          <p:nvSpPr>
            <p:cNvPr id="24" name="Freeform 21">
              <a:extLst>
                <a:ext uri="{FF2B5EF4-FFF2-40B4-BE49-F238E27FC236}">
                  <a16:creationId xmlns:a16="http://schemas.microsoft.com/office/drawing/2014/main" id="{DD7E021D-22D7-42E8-9DDE-FF9AB9482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txBody>
            <a:bodyPr/>
            <a:lstStyle/>
            <a:p>
              <a:endParaRPr lang="en-CM"/>
            </a:p>
          </p:txBody>
        </p:sp>
        <p:sp>
          <p:nvSpPr>
            <p:cNvPr id="25" name="Freeform 22">
              <a:extLst>
                <a:ext uri="{FF2B5EF4-FFF2-40B4-BE49-F238E27FC236}">
                  <a16:creationId xmlns:a16="http://schemas.microsoft.com/office/drawing/2014/main" id="{7E3DAB05-2B17-4064-B002-E9BCAFE084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txBody>
            <a:bodyPr/>
            <a:lstStyle/>
            <a:p>
              <a:endParaRPr lang="en-CM"/>
            </a:p>
          </p:txBody>
        </p:sp>
      </p:grpSp>
      <p:grpSp>
        <p:nvGrpSpPr>
          <p:cNvPr id="27" name="Group 26">
            <a:extLst>
              <a:ext uri="{FF2B5EF4-FFF2-40B4-BE49-F238E27FC236}">
                <a16:creationId xmlns:a16="http://schemas.microsoft.com/office/drawing/2014/main" id="{672F9DC4-C2C4-43CF-9C2C-2EE1826F77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1520" y="-30"/>
            <a:ext cx="2356675" cy="6853284"/>
            <a:chOff x="6627813" y="195452"/>
            <a:chExt cx="1952625" cy="5678299"/>
          </a:xfrm>
          <a:solidFill>
            <a:schemeClr val="accent1"/>
          </a:solidFill>
        </p:grpSpPr>
        <p:sp>
          <p:nvSpPr>
            <p:cNvPr id="28" name="Freeform 27">
              <a:extLst>
                <a:ext uri="{FF2B5EF4-FFF2-40B4-BE49-F238E27FC236}">
                  <a16:creationId xmlns:a16="http://schemas.microsoft.com/office/drawing/2014/main" id="{4E0064C5-2224-49BF-884A-D0118AEABB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txBody>
            <a:bodyPr/>
            <a:lstStyle/>
            <a:p>
              <a:endParaRPr lang="en-CM"/>
            </a:p>
          </p:txBody>
        </p:sp>
        <p:sp>
          <p:nvSpPr>
            <p:cNvPr id="29" name="Freeform 28">
              <a:extLst>
                <a:ext uri="{FF2B5EF4-FFF2-40B4-BE49-F238E27FC236}">
                  <a16:creationId xmlns:a16="http://schemas.microsoft.com/office/drawing/2014/main" id="{0D33309E-8132-42DA-B37B-4CAF0F6D1D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txBody>
            <a:bodyPr/>
            <a:lstStyle/>
            <a:p>
              <a:endParaRPr lang="en-CM"/>
            </a:p>
          </p:txBody>
        </p:sp>
        <p:sp>
          <p:nvSpPr>
            <p:cNvPr id="30" name="Freeform 29">
              <a:extLst>
                <a:ext uri="{FF2B5EF4-FFF2-40B4-BE49-F238E27FC236}">
                  <a16:creationId xmlns:a16="http://schemas.microsoft.com/office/drawing/2014/main" id="{739DA087-BAEC-4E31-946D-3BA859C62E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txBody>
            <a:bodyPr/>
            <a:lstStyle/>
            <a:p>
              <a:endParaRPr lang="en-CM"/>
            </a:p>
          </p:txBody>
        </p:sp>
        <p:sp>
          <p:nvSpPr>
            <p:cNvPr id="31" name="Freeform 30">
              <a:extLst>
                <a:ext uri="{FF2B5EF4-FFF2-40B4-BE49-F238E27FC236}">
                  <a16:creationId xmlns:a16="http://schemas.microsoft.com/office/drawing/2014/main" id="{395F1535-595E-4F4C-BEC0-F2EA90625D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txBody>
            <a:bodyPr/>
            <a:lstStyle/>
            <a:p>
              <a:endParaRPr lang="en-CM"/>
            </a:p>
          </p:txBody>
        </p:sp>
        <p:sp>
          <p:nvSpPr>
            <p:cNvPr id="32" name="Freeform 31">
              <a:extLst>
                <a:ext uri="{FF2B5EF4-FFF2-40B4-BE49-F238E27FC236}">
                  <a16:creationId xmlns:a16="http://schemas.microsoft.com/office/drawing/2014/main" id="{FFFD4D55-2142-47EB-B7EB-5C049C731E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txBody>
            <a:bodyPr/>
            <a:lstStyle/>
            <a:p>
              <a:endParaRPr lang="en-CM"/>
            </a:p>
          </p:txBody>
        </p:sp>
        <p:sp>
          <p:nvSpPr>
            <p:cNvPr id="33" name="Freeform 32">
              <a:extLst>
                <a:ext uri="{FF2B5EF4-FFF2-40B4-BE49-F238E27FC236}">
                  <a16:creationId xmlns:a16="http://schemas.microsoft.com/office/drawing/2014/main" id="{22CAF07E-CB2F-438A-AD2E-86E3A409B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txBody>
            <a:bodyPr/>
            <a:lstStyle/>
            <a:p>
              <a:endParaRPr lang="en-CM"/>
            </a:p>
          </p:txBody>
        </p:sp>
        <p:sp>
          <p:nvSpPr>
            <p:cNvPr id="34" name="Freeform 33">
              <a:extLst>
                <a:ext uri="{FF2B5EF4-FFF2-40B4-BE49-F238E27FC236}">
                  <a16:creationId xmlns:a16="http://schemas.microsoft.com/office/drawing/2014/main" id="{148C41FD-1EDA-45D8-AAA4-E79A761984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txBody>
            <a:bodyPr/>
            <a:lstStyle/>
            <a:p>
              <a:endParaRPr lang="en-CM"/>
            </a:p>
          </p:txBody>
        </p:sp>
        <p:sp>
          <p:nvSpPr>
            <p:cNvPr id="35" name="Freeform 34">
              <a:extLst>
                <a:ext uri="{FF2B5EF4-FFF2-40B4-BE49-F238E27FC236}">
                  <a16:creationId xmlns:a16="http://schemas.microsoft.com/office/drawing/2014/main" id="{3D1F13F1-22C7-4224-85FE-622B9F3C9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txBody>
            <a:bodyPr/>
            <a:lstStyle/>
            <a:p>
              <a:endParaRPr lang="en-CM"/>
            </a:p>
          </p:txBody>
        </p:sp>
        <p:sp>
          <p:nvSpPr>
            <p:cNvPr id="36" name="Freeform 35">
              <a:extLst>
                <a:ext uri="{FF2B5EF4-FFF2-40B4-BE49-F238E27FC236}">
                  <a16:creationId xmlns:a16="http://schemas.microsoft.com/office/drawing/2014/main" id="{0AD99730-19F0-4DB7-8108-25AF31361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txBody>
            <a:bodyPr/>
            <a:lstStyle/>
            <a:p>
              <a:endParaRPr lang="en-CM"/>
            </a:p>
          </p:txBody>
        </p:sp>
        <p:sp>
          <p:nvSpPr>
            <p:cNvPr id="37" name="Freeform 36">
              <a:extLst>
                <a:ext uri="{FF2B5EF4-FFF2-40B4-BE49-F238E27FC236}">
                  <a16:creationId xmlns:a16="http://schemas.microsoft.com/office/drawing/2014/main" id="{143A6D61-3504-4654-982B-80B7F0B5B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txBody>
            <a:bodyPr/>
            <a:lstStyle/>
            <a:p>
              <a:endParaRPr lang="en-CM"/>
            </a:p>
          </p:txBody>
        </p:sp>
        <p:sp>
          <p:nvSpPr>
            <p:cNvPr id="38" name="Freeform 37">
              <a:extLst>
                <a:ext uri="{FF2B5EF4-FFF2-40B4-BE49-F238E27FC236}">
                  <a16:creationId xmlns:a16="http://schemas.microsoft.com/office/drawing/2014/main" id="{990038CA-7285-43A9-A8FE-30824AC14B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txBody>
            <a:bodyPr/>
            <a:lstStyle/>
            <a:p>
              <a:endParaRPr lang="en-CM"/>
            </a:p>
          </p:txBody>
        </p:sp>
        <p:sp>
          <p:nvSpPr>
            <p:cNvPr id="39" name="Freeform 38">
              <a:extLst>
                <a:ext uri="{FF2B5EF4-FFF2-40B4-BE49-F238E27FC236}">
                  <a16:creationId xmlns:a16="http://schemas.microsoft.com/office/drawing/2014/main" id="{0346AEBE-37DC-4BAB-B50D-E0D7638434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txBody>
            <a:bodyPr/>
            <a:lstStyle/>
            <a:p>
              <a:endParaRPr lang="en-CM"/>
            </a:p>
          </p:txBody>
        </p:sp>
      </p:grpSp>
      <p:sp>
        <p:nvSpPr>
          <p:cNvPr id="2" name="Title 1">
            <a:extLst>
              <a:ext uri="{FF2B5EF4-FFF2-40B4-BE49-F238E27FC236}">
                <a16:creationId xmlns:a16="http://schemas.microsoft.com/office/drawing/2014/main" id="{5A5603AE-8355-52AA-3778-20190137E77D}"/>
              </a:ext>
            </a:extLst>
          </p:cNvPr>
          <p:cNvSpPr>
            <a:spLocks noGrp="1"/>
          </p:cNvSpPr>
          <p:nvPr>
            <p:ph type="title"/>
          </p:nvPr>
        </p:nvSpPr>
        <p:spPr>
          <a:xfrm>
            <a:off x="6483096" y="624110"/>
            <a:ext cx="5021516" cy="1280890"/>
          </a:xfrm>
        </p:spPr>
        <p:txBody>
          <a:bodyPr>
            <a:normAutofit/>
          </a:bodyPr>
          <a:lstStyle/>
          <a:p>
            <a:r>
              <a:rPr lang="en-US" dirty="0"/>
              <a:t>Major types of mobile apps</a:t>
            </a:r>
            <a:endParaRPr lang="en-CM" dirty="0"/>
          </a:p>
        </p:txBody>
      </p:sp>
      <p:sp>
        <p:nvSpPr>
          <p:cNvPr id="41" name="Rectangle 40">
            <a:extLst>
              <a:ext uri="{FF2B5EF4-FFF2-40B4-BE49-F238E27FC236}">
                <a16:creationId xmlns:a16="http://schemas.microsoft.com/office/drawing/2014/main" id="{6CA72FCB-DBCC-435A-838B-682978F479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M"/>
          </a:p>
        </p:txBody>
      </p:sp>
      <p:sp>
        <p:nvSpPr>
          <p:cNvPr id="3" name="Content Placeholder 2">
            <a:extLst>
              <a:ext uri="{FF2B5EF4-FFF2-40B4-BE49-F238E27FC236}">
                <a16:creationId xmlns:a16="http://schemas.microsoft.com/office/drawing/2014/main" id="{9AD8836C-8740-C2F1-17F1-C57B740F2FE8}"/>
              </a:ext>
            </a:extLst>
          </p:cNvPr>
          <p:cNvSpPr>
            <a:spLocks noGrp="1"/>
          </p:cNvSpPr>
          <p:nvPr>
            <p:ph idx="1"/>
          </p:nvPr>
        </p:nvSpPr>
        <p:spPr>
          <a:xfrm>
            <a:off x="6438191" y="2133600"/>
            <a:ext cx="5066419" cy="3777622"/>
          </a:xfrm>
        </p:spPr>
        <p:txBody>
          <a:bodyPr>
            <a:normAutofit fontScale="92500" lnSpcReduction="10000"/>
          </a:bodyPr>
          <a:lstStyle/>
          <a:p>
            <a:r>
              <a:rPr lang="en-US" dirty="0"/>
              <a:t>Native app</a:t>
            </a:r>
          </a:p>
          <a:p>
            <a:pPr marL="0" indent="0">
              <a:buNone/>
            </a:pPr>
            <a:r>
              <a:rPr lang="en-US" dirty="0"/>
              <a:t>   </a:t>
            </a:r>
            <a:r>
              <a:rPr lang="en-GB" spc="-25"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 native app, or native application, is a software application built in a specific programming language, for the specific device platform, such as iOS (iPhone) or Android. </a:t>
            </a:r>
            <a:endParaRPr lang="en-US" dirty="0">
              <a:solidFill>
                <a:schemeClr val="tx1"/>
              </a:solidFill>
            </a:endParaRPr>
          </a:p>
          <a:p>
            <a:r>
              <a:rPr lang="en-US" dirty="0"/>
              <a:t>Hybrid apps</a:t>
            </a:r>
          </a:p>
          <a:p>
            <a:pPr marL="0" indent="0">
              <a:buNone/>
            </a:pPr>
            <a:r>
              <a:rPr lang="en-US" dirty="0"/>
              <a:t>    </a:t>
            </a:r>
            <a:r>
              <a:rPr lang="en-GB" sz="1800" spc="-25" dirty="0">
                <a:solidFill>
                  <a:schemeClr val="tx1"/>
                </a:solidFill>
                <a:effectLst/>
                <a:latin typeface="Times New Roman" panose="02020603050405020304" pitchFamily="18" charset="0"/>
                <a:ea typeface="Times New Roman" panose="02020603050405020304" pitchFamily="18" charset="0"/>
              </a:rPr>
              <a:t>A hybrid app is an app that combines web and mobile technologies, to be able to run in a variety of environments with largely the same code base.</a:t>
            </a:r>
            <a:endParaRPr lang="en-US" dirty="0">
              <a:solidFill>
                <a:schemeClr val="tx1"/>
              </a:solidFill>
            </a:endParaRPr>
          </a:p>
          <a:p>
            <a:r>
              <a:rPr lang="en-US" dirty="0"/>
              <a:t>Progressive Web Apps</a:t>
            </a:r>
          </a:p>
          <a:p>
            <a:pPr marL="0" indent="0">
              <a:buNone/>
            </a:pPr>
            <a:r>
              <a:rPr lang="en-US" dirty="0"/>
              <a:t>       </a:t>
            </a:r>
            <a:r>
              <a:rPr lang="en-GB" sz="1800" dirty="0">
                <a:effectLst/>
                <a:latin typeface="Times New Roman" panose="02020603050405020304" pitchFamily="18" charset="0"/>
                <a:ea typeface="Calibri" panose="020F0502020204030204" pitchFamily="34" charset="0"/>
              </a:rPr>
              <a:t>A Progressive Web App (PWA) is a type of web application that leverages modern web technologies to deliver an app-like experience to users</a:t>
            </a:r>
            <a:endParaRPr lang="en-US" dirty="0"/>
          </a:p>
          <a:p>
            <a:pPr marL="0" indent="0">
              <a:buNone/>
            </a:pPr>
            <a:endParaRPr lang="en-CM" dirty="0"/>
          </a:p>
        </p:txBody>
      </p:sp>
    </p:spTree>
    <p:extLst>
      <p:ext uri="{BB962C8B-B14F-4D97-AF65-F5344CB8AC3E}">
        <p14:creationId xmlns:p14="http://schemas.microsoft.com/office/powerpoint/2010/main" val="2888235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EC6D4-3CE2-6C05-E4D4-34695234FC73}"/>
              </a:ext>
            </a:extLst>
          </p:cNvPr>
          <p:cNvSpPr>
            <a:spLocks noGrp="1"/>
          </p:cNvSpPr>
          <p:nvPr>
            <p:ph type="title"/>
          </p:nvPr>
        </p:nvSpPr>
        <p:spPr/>
        <p:txBody>
          <a:bodyPr/>
          <a:lstStyle/>
          <a:p>
            <a:r>
              <a:rPr lang="en-US" dirty="0"/>
              <a:t>Comparing the various types of mobile applications</a:t>
            </a:r>
            <a:endParaRPr lang="en-CM" dirty="0"/>
          </a:p>
        </p:txBody>
      </p:sp>
      <p:graphicFrame>
        <p:nvGraphicFramePr>
          <p:cNvPr id="7" name="Content Placeholder 2">
            <a:extLst>
              <a:ext uri="{FF2B5EF4-FFF2-40B4-BE49-F238E27FC236}">
                <a16:creationId xmlns:a16="http://schemas.microsoft.com/office/drawing/2014/main" id="{71AEB4E2-AD9F-72B9-6EE1-465B30F6353C}"/>
              </a:ext>
            </a:extLst>
          </p:cNvPr>
          <p:cNvGraphicFramePr>
            <a:graphicFrameLocks noGrp="1"/>
          </p:cNvGraphicFramePr>
          <p:nvPr>
            <p:ph idx="1"/>
            <p:extLst>
              <p:ext uri="{D42A27DB-BD31-4B8C-83A1-F6EECF244321}">
                <p14:modId xmlns:p14="http://schemas.microsoft.com/office/powerpoint/2010/main" val="378624232"/>
              </p:ext>
            </p:extLst>
          </p:nvPr>
        </p:nvGraphicFramePr>
        <p:xfrm>
          <a:off x="1294228" y="1674055"/>
          <a:ext cx="10210384" cy="47267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90596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EC6D4-3CE2-6C05-E4D4-34695234FC73}"/>
              </a:ext>
            </a:extLst>
          </p:cNvPr>
          <p:cNvSpPr>
            <a:spLocks noGrp="1"/>
          </p:cNvSpPr>
          <p:nvPr>
            <p:ph type="title"/>
          </p:nvPr>
        </p:nvSpPr>
        <p:spPr/>
        <p:txBody>
          <a:bodyPr/>
          <a:lstStyle/>
          <a:p>
            <a:r>
              <a:rPr lang="en-US" dirty="0"/>
              <a:t>Comparing the various types of mobile applications</a:t>
            </a:r>
            <a:endParaRPr lang="en-CM" dirty="0"/>
          </a:p>
        </p:txBody>
      </p:sp>
      <p:graphicFrame>
        <p:nvGraphicFramePr>
          <p:cNvPr id="7" name="Content Placeholder 2">
            <a:extLst>
              <a:ext uri="{FF2B5EF4-FFF2-40B4-BE49-F238E27FC236}">
                <a16:creationId xmlns:a16="http://schemas.microsoft.com/office/drawing/2014/main" id="{71AEB4E2-AD9F-72B9-6EE1-465B30F6353C}"/>
              </a:ext>
            </a:extLst>
          </p:cNvPr>
          <p:cNvGraphicFramePr>
            <a:graphicFrameLocks noGrp="1"/>
          </p:cNvGraphicFramePr>
          <p:nvPr>
            <p:ph idx="1"/>
            <p:extLst>
              <p:ext uri="{D42A27DB-BD31-4B8C-83A1-F6EECF244321}">
                <p14:modId xmlns:p14="http://schemas.microsoft.com/office/powerpoint/2010/main" val="1604164841"/>
              </p:ext>
            </p:extLst>
          </p:nvPr>
        </p:nvGraphicFramePr>
        <p:xfrm>
          <a:off x="1294228" y="1674055"/>
          <a:ext cx="10210384" cy="47267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45784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Picture 5" descr="A group of logos on a white background&#10;&#10;Description automatically generated">
            <a:extLst>
              <a:ext uri="{FF2B5EF4-FFF2-40B4-BE49-F238E27FC236}">
                <a16:creationId xmlns:a16="http://schemas.microsoft.com/office/drawing/2014/main" id="{01518E0B-8529-76C7-697C-EABC2A4EA247}"/>
              </a:ext>
            </a:extLst>
          </p:cNvPr>
          <p:cNvPicPr>
            <a:picLocks noChangeAspect="1"/>
          </p:cNvPicPr>
          <p:nvPr/>
        </p:nvPicPr>
        <p:blipFill rotWithShape="1">
          <a:blip r:embed="rId2"/>
          <a:srcRect t="6463" r="9091" b="10388"/>
          <a:stretch/>
        </p:blipFill>
        <p:spPr>
          <a:xfrm>
            <a:off x="20" y="10"/>
            <a:ext cx="12191980" cy="6857990"/>
          </a:xfrm>
          <a:prstGeom prst="rect">
            <a:avLst/>
          </a:prstGeom>
        </p:spPr>
      </p:pic>
      <p:sp>
        <p:nvSpPr>
          <p:cNvPr id="46" name="Freeform 5">
            <a:extLst>
              <a:ext uri="{FF2B5EF4-FFF2-40B4-BE49-F238E27FC236}">
                <a16:creationId xmlns:a16="http://schemas.microsoft.com/office/drawing/2014/main" id="{813C4879-31DC-4174-B5FC-778884C3FE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0391775" cy="6858000"/>
          </a:xfrm>
          <a:custGeom>
            <a:avLst/>
            <a:gdLst>
              <a:gd name="T0" fmla="*/ 0 w 2184"/>
              <a:gd name="T1" fmla="*/ 1441 h 1441"/>
              <a:gd name="T2" fmla="*/ 1482 w 2184"/>
              <a:gd name="T3" fmla="*/ 1441 h 1441"/>
              <a:gd name="T4" fmla="*/ 2161 w 2184"/>
              <a:gd name="T5" fmla="*/ 762 h 1441"/>
              <a:gd name="T6" fmla="*/ 2161 w 2184"/>
              <a:gd name="T7" fmla="*/ 678 h 1441"/>
              <a:gd name="T8" fmla="*/ 1483 w 2184"/>
              <a:gd name="T9" fmla="*/ 0 h 1441"/>
              <a:gd name="T10" fmla="*/ 0 w 2184"/>
              <a:gd name="T11" fmla="*/ 0 h 1441"/>
              <a:gd name="T12" fmla="*/ 0 w 2184"/>
              <a:gd name="T13" fmla="*/ 1441 h 1441"/>
            </a:gdLst>
            <a:ahLst/>
            <a:cxnLst>
              <a:cxn ang="0">
                <a:pos x="T0" y="T1"/>
              </a:cxn>
              <a:cxn ang="0">
                <a:pos x="T2" y="T3"/>
              </a:cxn>
              <a:cxn ang="0">
                <a:pos x="T4" y="T5"/>
              </a:cxn>
              <a:cxn ang="0">
                <a:pos x="T6" y="T7"/>
              </a:cxn>
              <a:cxn ang="0">
                <a:pos x="T8" y="T9"/>
              </a:cxn>
              <a:cxn ang="0">
                <a:pos x="T10" y="T11"/>
              </a:cxn>
              <a:cxn ang="0">
                <a:pos x="T12" y="T13"/>
              </a:cxn>
            </a:cxnLst>
            <a:rect l="0" t="0" r="r" b="b"/>
            <a:pathLst>
              <a:path w="2184" h="1441">
                <a:moveTo>
                  <a:pt x="0" y="1441"/>
                </a:moveTo>
                <a:cubicBezTo>
                  <a:pt x="1482" y="1441"/>
                  <a:pt x="1482" y="1441"/>
                  <a:pt x="1482" y="1441"/>
                </a:cubicBezTo>
                <a:cubicBezTo>
                  <a:pt x="2161" y="762"/>
                  <a:pt x="2161" y="762"/>
                  <a:pt x="2161" y="762"/>
                </a:cubicBezTo>
                <a:cubicBezTo>
                  <a:pt x="2184" y="739"/>
                  <a:pt x="2184" y="701"/>
                  <a:pt x="2161" y="678"/>
                </a:cubicBezTo>
                <a:cubicBezTo>
                  <a:pt x="1483" y="0"/>
                  <a:pt x="1483" y="0"/>
                  <a:pt x="1483" y="0"/>
                </a:cubicBezTo>
                <a:cubicBezTo>
                  <a:pt x="0" y="0"/>
                  <a:pt x="0" y="0"/>
                  <a:pt x="0" y="0"/>
                </a:cubicBezTo>
                <a:lnTo>
                  <a:pt x="0" y="1441"/>
                </a:lnTo>
                <a:close/>
              </a:path>
            </a:pathLst>
          </a:custGeom>
          <a:solidFill>
            <a:schemeClr val="bg2">
              <a:lumMod val="75000"/>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29F35B0-6A86-5961-4FA6-061CEF36B316}"/>
              </a:ext>
            </a:extLst>
          </p:cNvPr>
          <p:cNvSpPr>
            <a:spLocks noGrp="1"/>
          </p:cNvSpPr>
          <p:nvPr>
            <p:ph type="title"/>
          </p:nvPr>
        </p:nvSpPr>
        <p:spPr>
          <a:xfrm>
            <a:off x="541867" y="626533"/>
            <a:ext cx="7128933" cy="1278467"/>
          </a:xfrm>
        </p:spPr>
        <p:txBody>
          <a:bodyPr anchor="ctr">
            <a:normAutofit/>
          </a:bodyPr>
          <a:lstStyle/>
          <a:p>
            <a:r>
              <a:rPr lang="en-US" sz="3200" dirty="0">
                <a:solidFill>
                  <a:srgbClr val="FEFFFF"/>
                </a:solidFill>
              </a:rPr>
              <a:t>Mobile App Programming Languages</a:t>
            </a:r>
            <a:endParaRPr lang="en-CM" sz="3200" dirty="0">
              <a:solidFill>
                <a:srgbClr val="FEFFFF"/>
              </a:solidFill>
            </a:endParaRPr>
          </a:p>
        </p:txBody>
      </p:sp>
      <p:sp>
        <p:nvSpPr>
          <p:cNvPr id="3" name="Content Placeholder 2">
            <a:extLst>
              <a:ext uri="{FF2B5EF4-FFF2-40B4-BE49-F238E27FC236}">
                <a16:creationId xmlns:a16="http://schemas.microsoft.com/office/drawing/2014/main" id="{88AEF236-39AF-2DE4-7721-9F9B61336660}"/>
              </a:ext>
            </a:extLst>
          </p:cNvPr>
          <p:cNvSpPr>
            <a:spLocks noGrp="1"/>
          </p:cNvSpPr>
          <p:nvPr>
            <p:ph idx="1"/>
          </p:nvPr>
        </p:nvSpPr>
        <p:spPr>
          <a:xfrm>
            <a:off x="541868" y="2133599"/>
            <a:ext cx="7493000" cy="3809999"/>
          </a:xfrm>
        </p:spPr>
        <p:txBody>
          <a:bodyPr>
            <a:normAutofit/>
          </a:bodyPr>
          <a:lstStyle/>
          <a:p>
            <a:r>
              <a:rPr lang="en-US" sz="2000" dirty="0" err="1">
                <a:solidFill>
                  <a:srgbClr val="FEFFFF"/>
                </a:solidFill>
              </a:rPr>
              <a:t>Javascript</a:t>
            </a:r>
            <a:r>
              <a:rPr lang="en-US" sz="2000" dirty="0">
                <a:solidFill>
                  <a:srgbClr val="FEFFFF"/>
                </a:solidFill>
              </a:rPr>
              <a:t>: </a:t>
            </a:r>
            <a:r>
              <a:rPr lang="en-GB" sz="2000" b="0" dirty="0">
                <a:effectLst/>
                <a:latin typeface="Times New Roman" panose="02020603050405020304" pitchFamily="18" charset="0"/>
                <a:ea typeface="Calibri" panose="020F0502020204030204" pitchFamily="34" charset="0"/>
              </a:rPr>
              <a:t>JavaScript is among the most popular mobile app development languages, leading the list that allows one to develop exceptional mobile applications. With highly flexibility and adaptability, it holds support with environments other than browsers.</a:t>
            </a:r>
            <a:r>
              <a:rPr lang="en-US" sz="2000" dirty="0">
                <a:solidFill>
                  <a:srgbClr val="FEFFFF"/>
                </a:solidFill>
              </a:rPr>
              <a:t> </a:t>
            </a:r>
          </a:p>
          <a:p>
            <a:r>
              <a:rPr lang="en-US" sz="2000" dirty="0">
                <a:solidFill>
                  <a:srgbClr val="FEFFFF"/>
                </a:solidFill>
              </a:rPr>
              <a:t>Kotlin: </a:t>
            </a:r>
            <a:r>
              <a:rPr lang="en-GB" sz="2000" b="0" dirty="0">
                <a:effectLst/>
                <a:latin typeface="Times New Roman" panose="02020603050405020304" pitchFamily="18" charset="0"/>
                <a:ea typeface="Calibri" panose="020F0502020204030204" pitchFamily="34" charset="0"/>
              </a:rPr>
              <a:t>Kotlin is a language for mobile app development sweeping the Android app development industry. With its conciseness and expressiveness, it has gained great popularity among developers.</a:t>
            </a:r>
            <a:endParaRPr lang="en-CM" sz="2000" b="1" dirty="0">
              <a:effectLst/>
              <a:latin typeface="Times New Roman" panose="02020603050405020304" pitchFamily="18" charset="0"/>
              <a:ea typeface="Times New Roman" panose="02020603050405020304" pitchFamily="18" charset="0"/>
            </a:endParaRPr>
          </a:p>
          <a:p>
            <a:r>
              <a:rPr lang="en-US" sz="2000" dirty="0">
                <a:solidFill>
                  <a:srgbClr val="FEFFFF"/>
                </a:solidFill>
              </a:rPr>
              <a:t>Swift: </a:t>
            </a:r>
            <a:r>
              <a:rPr lang="en-GB" sz="2000" b="1" dirty="0">
                <a:effectLst/>
                <a:latin typeface="Calibri" panose="020F0502020204030204" pitchFamily="34" charset="0"/>
                <a:ea typeface="Calibri" panose="020F0502020204030204" pitchFamily="34" charset="0"/>
                <a:cs typeface="Times New Roman" panose="02020603050405020304" pitchFamily="18" charset="0"/>
              </a:rPr>
              <a:t>Swift is convenient for iOS developers to create feature rich iOS applications. </a:t>
            </a:r>
            <a:endParaRPr lang="en-US" sz="2000" dirty="0">
              <a:solidFill>
                <a:srgbClr val="FEFFFF"/>
              </a:solidFill>
            </a:endParaRPr>
          </a:p>
          <a:p>
            <a:endParaRPr lang="en-CM" dirty="0">
              <a:solidFill>
                <a:srgbClr val="FEFFFF"/>
              </a:solidFill>
            </a:endParaRPr>
          </a:p>
        </p:txBody>
      </p:sp>
    </p:spTree>
    <p:extLst>
      <p:ext uri="{BB962C8B-B14F-4D97-AF65-F5344CB8AC3E}">
        <p14:creationId xmlns:p14="http://schemas.microsoft.com/office/powerpoint/2010/main" val="1289266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Picture 5" descr="A group of logos on a white background&#10;&#10;Description automatically generated">
            <a:extLst>
              <a:ext uri="{FF2B5EF4-FFF2-40B4-BE49-F238E27FC236}">
                <a16:creationId xmlns:a16="http://schemas.microsoft.com/office/drawing/2014/main" id="{01518E0B-8529-76C7-697C-EABC2A4EA247}"/>
              </a:ext>
            </a:extLst>
          </p:cNvPr>
          <p:cNvPicPr>
            <a:picLocks noChangeAspect="1"/>
          </p:cNvPicPr>
          <p:nvPr/>
        </p:nvPicPr>
        <p:blipFill rotWithShape="1">
          <a:blip r:embed="rId2"/>
          <a:srcRect t="6463" r="9091" b="10388"/>
          <a:stretch/>
        </p:blipFill>
        <p:spPr>
          <a:xfrm>
            <a:off x="20" y="10"/>
            <a:ext cx="12191980" cy="6857990"/>
          </a:xfrm>
          <a:prstGeom prst="rect">
            <a:avLst/>
          </a:prstGeom>
        </p:spPr>
      </p:pic>
      <p:sp>
        <p:nvSpPr>
          <p:cNvPr id="46" name="Freeform 5">
            <a:extLst>
              <a:ext uri="{FF2B5EF4-FFF2-40B4-BE49-F238E27FC236}">
                <a16:creationId xmlns:a16="http://schemas.microsoft.com/office/drawing/2014/main" id="{813C4879-31DC-4174-B5FC-778884C3FE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0391775" cy="6858000"/>
          </a:xfrm>
          <a:custGeom>
            <a:avLst/>
            <a:gdLst>
              <a:gd name="T0" fmla="*/ 0 w 2184"/>
              <a:gd name="T1" fmla="*/ 1441 h 1441"/>
              <a:gd name="T2" fmla="*/ 1482 w 2184"/>
              <a:gd name="T3" fmla="*/ 1441 h 1441"/>
              <a:gd name="T4" fmla="*/ 2161 w 2184"/>
              <a:gd name="T5" fmla="*/ 762 h 1441"/>
              <a:gd name="T6" fmla="*/ 2161 w 2184"/>
              <a:gd name="T7" fmla="*/ 678 h 1441"/>
              <a:gd name="T8" fmla="*/ 1483 w 2184"/>
              <a:gd name="T9" fmla="*/ 0 h 1441"/>
              <a:gd name="T10" fmla="*/ 0 w 2184"/>
              <a:gd name="T11" fmla="*/ 0 h 1441"/>
              <a:gd name="T12" fmla="*/ 0 w 2184"/>
              <a:gd name="T13" fmla="*/ 1441 h 1441"/>
            </a:gdLst>
            <a:ahLst/>
            <a:cxnLst>
              <a:cxn ang="0">
                <a:pos x="T0" y="T1"/>
              </a:cxn>
              <a:cxn ang="0">
                <a:pos x="T2" y="T3"/>
              </a:cxn>
              <a:cxn ang="0">
                <a:pos x="T4" y="T5"/>
              </a:cxn>
              <a:cxn ang="0">
                <a:pos x="T6" y="T7"/>
              </a:cxn>
              <a:cxn ang="0">
                <a:pos x="T8" y="T9"/>
              </a:cxn>
              <a:cxn ang="0">
                <a:pos x="T10" y="T11"/>
              </a:cxn>
              <a:cxn ang="0">
                <a:pos x="T12" y="T13"/>
              </a:cxn>
            </a:cxnLst>
            <a:rect l="0" t="0" r="r" b="b"/>
            <a:pathLst>
              <a:path w="2184" h="1441">
                <a:moveTo>
                  <a:pt x="0" y="1441"/>
                </a:moveTo>
                <a:cubicBezTo>
                  <a:pt x="1482" y="1441"/>
                  <a:pt x="1482" y="1441"/>
                  <a:pt x="1482" y="1441"/>
                </a:cubicBezTo>
                <a:cubicBezTo>
                  <a:pt x="2161" y="762"/>
                  <a:pt x="2161" y="762"/>
                  <a:pt x="2161" y="762"/>
                </a:cubicBezTo>
                <a:cubicBezTo>
                  <a:pt x="2184" y="739"/>
                  <a:pt x="2184" y="701"/>
                  <a:pt x="2161" y="678"/>
                </a:cubicBezTo>
                <a:cubicBezTo>
                  <a:pt x="1483" y="0"/>
                  <a:pt x="1483" y="0"/>
                  <a:pt x="1483" y="0"/>
                </a:cubicBezTo>
                <a:cubicBezTo>
                  <a:pt x="0" y="0"/>
                  <a:pt x="0" y="0"/>
                  <a:pt x="0" y="0"/>
                </a:cubicBezTo>
                <a:lnTo>
                  <a:pt x="0" y="1441"/>
                </a:lnTo>
                <a:close/>
              </a:path>
            </a:pathLst>
          </a:custGeom>
          <a:solidFill>
            <a:schemeClr val="bg2">
              <a:lumMod val="75000"/>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29F35B0-6A86-5961-4FA6-061CEF36B316}"/>
              </a:ext>
            </a:extLst>
          </p:cNvPr>
          <p:cNvSpPr>
            <a:spLocks noGrp="1"/>
          </p:cNvSpPr>
          <p:nvPr>
            <p:ph type="title"/>
          </p:nvPr>
        </p:nvSpPr>
        <p:spPr>
          <a:xfrm>
            <a:off x="541867" y="626533"/>
            <a:ext cx="7128933" cy="1278467"/>
          </a:xfrm>
        </p:spPr>
        <p:txBody>
          <a:bodyPr anchor="ctr">
            <a:normAutofit/>
          </a:bodyPr>
          <a:lstStyle/>
          <a:p>
            <a:r>
              <a:rPr lang="en-US" sz="3200" dirty="0">
                <a:solidFill>
                  <a:srgbClr val="FEFFFF"/>
                </a:solidFill>
              </a:rPr>
              <a:t>Mobile App Programming Languages</a:t>
            </a:r>
            <a:endParaRPr lang="en-CM" sz="3200" dirty="0">
              <a:solidFill>
                <a:srgbClr val="FEFFFF"/>
              </a:solidFill>
            </a:endParaRPr>
          </a:p>
        </p:txBody>
      </p:sp>
      <p:sp>
        <p:nvSpPr>
          <p:cNvPr id="3" name="Content Placeholder 2">
            <a:extLst>
              <a:ext uri="{FF2B5EF4-FFF2-40B4-BE49-F238E27FC236}">
                <a16:creationId xmlns:a16="http://schemas.microsoft.com/office/drawing/2014/main" id="{88AEF236-39AF-2DE4-7721-9F9B61336660}"/>
              </a:ext>
            </a:extLst>
          </p:cNvPr>
          <p:cNvSpPr>
            <a:spLocks noGrp="1"/>
          </p:cNvSpPr>
          <p:nvPr>
            <p:ph idx="1"/>
          </p:nvPr>
        </p:nvSpPr>
        <p:spPr>
          <a:xfrm>
            <a:off x="541868" y="2133599"/>
            <a:ext cx="7493000" cy="3809999"/>
          </a:xfrm>
        </p:spPr>
        <p:txBody>
          <a:bodyPr>
            <a:normAutofit/>
          </a:bodyPr>
          <a:lstStyle/>
          <a:p>
            <a:r>
              <a:rPr lang="en-US" dirty="0">
                <a:solidFill>
                  <a:srgbClr val="FEFFFF"/>
                </a:solidFill>
              </a:rPr>
              <a:t>C#: </a:t>
            </a:r>
          </a:p>
          <a:p>
            <a:r>
              <a:rPr lang="en-US" dirty="0">
                <a:solidFill>
                  <a:srgbClr val="FEFFFF"/>
                </a:solidFill>
              </a:rPr>
              <a:t>Dart: </a:t>
            </a:r>
            <a:r>
              <a:rPr lang="en-GB" sz="1800" b="1" dirty="0">
                <a:effectLst/>
                <a:latin typeface="Calibri" panose="020F0502020204030204" pitchFamily="34" charset="0"/>
                <a:ea typeface="Calibri" panose="020F0502020204030204" pitchFamily="34" charset="0"/>
                <a:cs typeface="Times New Roman" panose="02020603050405020304" pitchFamily="18" charset="0"/>
              </a:rPr>
              <a:t>Dart is also one of those mobile programming languages that eases the cross-platform development journey. It is specifically designed keeping clients in mind. </a:t>
            </a:r>
            <a:endParaRPr lang="en-US" dirty="0">
              <a:solidFill>
                <a:srgbClr val="FEFFFF"/>
              </a:solidFill>
            </a:endParaRPr>
          </a:p>
          <a:p>
            <a:r>
              <a:rPr lang="en-US" dirty="0">
                <a:solidFill>
                  <a:srgbClr val="FEFFFF"/>
                </a:solidFill>
              </a:rPr>
              <a:t>Java: </a:t>
            </a:r>
            <a:r>
              <a:rPr lang="en-GB" sz="1800" b="0" dirty="0">
                <a:effectLst/>
                <a:latin typeface="Times New Roman" panose="02020603050405020304" pitchFamily="18" charset="0"/>
                <a:ea typeface="Calibri" panose="020F0502020204030204" pitchFamily="34" charset="0"/>
              </a:rPr>
              <a:t>The most widely used programming language for developing high-end applications is Java. Known for its power and security in the mobile application industry.</a:t>
            </a:r>
            <a:endParaRPr lang="en-US" dirty="0">
              <a:solidFill>
                <a:srgbClr val="FEFFFF"/>
              </a:solidFill>
            </a:endParaRPr>
          </a:p>
          <a:p>
            <a:r>
              <a:rPr lang="en-US" dirty="0">
                <a:solidFill>
                  <a:srgbClr val="FEFFFF"/>
                </a:solidFill>
              </a:rPr>
              <a:t>HTML5: </a:t>
            </a:r>
            <a:r>
              <a:rPr lang="en-GB" sz="1800" b="1" dirty="0">
                <a:effectLst/>
                <a:latin typeface="Calibri" panose="020F0502020204030204" pitchFamily="34" charset="0"/>
                <a:ea typeface="Calibri" panose="020F0502020204030204" pitchFamily="34" charset="0"/>
                <a:cs typeface="Times New Roman" panose="02020603050405020304" pitchFamily="18" charset="0"/>
              </a:rPr>
              <a:t>HTML5 is the most recent evolution of HTML and the most popular markup language. In this way, online content can be organized and presented more effectively. </a:t>
            </a:r>
            <a:endParaRPr lang="en-US" dirty="0">
              <a:solidFill>
                <a:srgbClr val="FEFFFF"/>
              </a:solidFill>
            </a:endParaRPr>
          </a:p>
          <a:p>
            <a:endParaRPr lang="en-CM" dirty="0">
              <a:solidFill>
                <a:srgbClr val="FEFFFF"/>
              </a:solidFill>
            </a:endParaRPr>
          </a:p>
        </p:txBody>
      </p:sp>
    </p:spTree>
    <p:extLst>
      <p:ext uri="{BB962C8B-B14F-4D97-AF65-F5344CB8AC3E}">
        <p14:creationId xmlns:p14="http://schemas.microsoft.com/office/powerpoint/2010/main" val="564422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F3704D8A-9BFC-439A-A95B-B063277711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60AEA3CF-1ED4-F663-32A9-8D3E7DFC0699}"/>
              </a:ext>
            </a:extLst>
          </p:cNvPr>
          <p:cNvSpPr>
            <a:spLocks noGrp="1"/>
          </p:cNvSpPr>
          <p:nvPr>
            <p:ph type="title"/>
          </p:nvPr>
        </p:nvSpPr>
        <p:spPr>
          <a:xfrm>
            <a:off x="649224" y="645106"/>
            <a:ext cx="6574536" cy="1259894"/>
          </a:xfrm>
        </p:spPr>
        <p:txBody>
          <a:bodyPr>
            <a:normAutofit/>
          </a:bodyPr>
          <a:lstStyle/>
          <a:p>
            <a:r>
              <a:rPr lang="en-US"/>
              <a:t>Knowing the various types of Mobile App frameworks</a:t>
            </a:r>
            <a:endParaRPr lang="en-CM"/>
          </a:p>
        </p:txBody>
      </p:sp>
      <p:sp>
        <p:nvSpPr>
          <p:cNvPr id="74" name="Rectangle 73">
            <a:extLst>
              <a:ext uri="{FF2B5EF4-FFF2-40B4-BE49-F238E27FC236}">
                <a16:creationId xmlns:a16="http://schemas.microsoft.com/office/drawing/2014/main" id="{A61FE79C-AE92-465F-B254-E0D3FFE127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M"/>
          </a:p>
        </p:txBody>
      </p:sp>
      <p:graphicFrame>
        <p:nvGraphicFramePr>
          <p:cNvPr id="78" name="Content Placeholder 2">
            <a:extLst>
              <a:ext uri="{FF2B5EF4-FFF2-40B4-BE49-F238E27FC236}">
                <a16:creationId xmlns:a16="http://schemas.microsoft.com/office/drawing/2014/main" id="{6EEBABF9-D5AE-5F01-5F3A-5B81DAD39021}"/>
              </a:ext>
            </a:extLst>
          </p:cNvPr>
          <p:cNvGraphicFramePr>
            <a:graphicFrameLocks noGrp="1"/>
          </p:cNvGraphicFramePr>
          <p:nvPr>
            <p:ph idx="1"/>
          </p:nvPr>
        </p:nvGraphicFramePr>
        <p:xfrm>
          <a:off x="649224" y="2133600"/>
          <a:ext cx="6574535" cy="37592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9" name="Graphic 68" descr="HummingBird">
            <a:extLst>
              <a:ext uri="{FF2B5EF4-FFF2-40B4-BE49-F238E27FC236}">
                <a16:creationId xmlns:a16="http://schemas.microsoft.com/office/drawing/2014/main" id="{55AAC7C8-3649-17DF-CCEC-782B693573F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562088" y="1278252"/>
            <a:ext cx="3981455" cy="3981455"/>
          </a:xfrm>
          <a:prstGeom prst="rect">
            <a:avLst/>
          </a:prstGeom>
        </p:spPr>
      </p:pic>
      <p:sp>
        <p:nvSpPr>
          <p:cNvPr id="76" name="Freeform 43">
            <a:extLst>
              <a:ext uri="{FF2B5EF4-FFF2-40B4-BE49-F238E27FC236}">
                <a16:creationId xmlns:a16="http://schemas.microsoft.com/office/drawing/2014/main" id="{8593629A-2C00-4824-90EF-8547026D6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2880" y="6061223"/>
            <a:ext cx="855156" cy="506277"/>
          </a:xfrm>
          <a:custGeom>
            <a:avLst/>
            <a:gdLst>
              <a:gd name="connsiteX0" fmla="*/ 0 w 855156"/>
              <a:gd name="connsiteY0" fmla="*/ 506277 h 506277"/>
              <a:gd name="connsiteX1" fmla="*/ 509169 w 855156"/>
              <a:gd name="connsiteY1" fmla="*/ 505572 h 506277"/>
              <a:gd name="connsiteX2" fmla="*/ 599864 w 855156"/>
              <a:gd name="connsiteY2" fmla="*/ 505572 h 506277"/>
              <a:gd name="connsiteX3" fmla="*/ 614121 w 855156"/>
              <a:gd name="connsiteY3" fmla="*/ 500804 h 506277"/>
              <a:gd name="connsiteX4" fmla="*/ 619102 w 855156"/>
              <a:gd name="connsiteY4" fmla="*/ 496035 h 506277"/>
              <a:gd name="connsiteX5" fmla="*/ 848071 w 855156"/>
              <a:gd name="connsiteY5" fmla="*/ 267092 h 506277"/>
              <a:gd name="connsiteX6" fmla="*/ 848071 w 855156"/>
              <a:gd name="connsiteY6" fmla="*/ 238480 h 506277"/>
              <a:gd name="connsiteX7" fmla="*/ 619102 w 855156"/>
              <a:gd name="connsiteY7" fmla="*/ 9537 h 506277"/>
              <a:gd name="connsiteX8" fmla="*/ 614121 w 855156"/>
              <a:gd name="connsiteY8" fmla="*/ 4769 h 506277"/>
              <a:gd name="connsiteX9" fmla="*/ 599864 w 855156"/>
              <a:gd name="connsiteY9" fmla="*/ 0 h 506277"/>
              <a:gd name="connsiteX10" fmla="*/ 509169 w 855156"/>
              <a:gd name="connsiteY10" fmla="*/ 0 h 506277"/>
              <a:gd name="connsiteX11" fmla="*/ 0 w 855156"/>
              <a:gd name="connsiteY11" fmla="*/ 144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55156" h="506277">
                <a:moveTo>
                  <a:pt x="0" y="506277"/>
                </a:moveTo>
                <a:lnTo>
                  <a:pt x="509169" y="505572"/>
                </a:lnTo>
                <a:lnTo>
                  <a:pt x="599864" y="505572"/>
                </a:lnTo>
                <a:cubicBezTo>
                  <a:pt x="604673" y="505572"/>
                  <a:pt x="609483" y="500804"/>
                  <a:pt x="614121" y="500804"/>
                </a:cubicBezTo>
                <a:cubicBezTo>
                  <a:pt x="614121" y="496035"/>
                  <a:pt x="619102" y="496035"/>
                  <a:pt x="619102" y="496035"/>
                </a:cubicBezTo>
                <a:lnTo>
                  <a:pt x="848071" y="267092"/>
                </a:lnTo>
                <a:cubicBezTo>
                  <a:pt x="857518" y="257555"/>
                  <a:pt x="857518" y="248018"/>
                  <a:pt x="848071" y="238480"/>
                </a:cubicBezTo>
                <a:lnTo>
                  <a:pt x="619102" y="9537"/>
                </a:lnTo>
                <a:cubicBezTo>
                  <a:pt x="617556" y="7914"/>
                  <a:pt x="615667" y="6392"/>
                  <a:pt x="614121" y="4769"/>
                </a:cubicBezTo>
                <a:cubicBezTo>
                  <a:pt x="609483" y="0"/>
                  <a:pt x="604673" y="0"/>
                  <a:pt x="599864" y="0"/>
                </a:cubicBezTo>
                <a:lnTo>
                  <a:pt x="509169" y="0"/>
                </a:lnTo>
                <a:lnTo>
                  <a:pt x="0" y="1447"/>
                </a:lnTo>
                <a:close/>
              </a:path>
            </a:pathLst>
          </a:custGeom>
          <a:solidFill>
            <a:schemeClr val="accent1"/>
          </a:solidFill>
          <a:ln>
            <a:noFill/>
          </a:ln>
        </p:spPr>
        <p:txBody>
          <a:bodyPr/>
          <a:lstStyle/>
          <a:p>
            <a:endParaRPr lang="en-CM"/>
          </a:p>
        </p:txBody>
      </p:sp>
    </p:spTree>
    <p:extLst>
      <p:ext uri="{BB962C8B-B14F-4D97-AF65-F5344CB8AC3E}">
        <p14:creationId xmlns:p14="http://schemas.microsoft.com/office/powerpoint/2010/main" val="4188384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7C71D87-3F49-4BCF-A883-F707E8BF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A052133B-2FF1-3D48-E66C-F13F875981C4}"/>
              </a:ext>
            </a:extLst>
          </p:cNvPr>
          <p:cNvSpPr>
            <a:spLocks noGrp="1"/>
          </p:cNvSpPr>
          <p:nvPr>
            <p:ph type="title"/>
          </p:nvPr>
        </p:nvSpPr>
        <p:spPr>
          <a:xfrm>
            <a:off x="4762500" y="624110"/>
            <a:ext cx="6742112" cy="1280890"/>
          </a:xfrm>
        </p:spPr>
        <p:txBody>
          <a:bodyPr>
            <a:normAutofit/>
          </a:bodyPr>
          <a:lstStyle/>
          <a:p>
            <a:r>
              <a:rPr lang="en-US" dirty="0"/>
              <a:t>Comparing the different mobile App frameworks </a:t>
            </a:r>
            <a:endParaRPr lang="en-CM" dirty="0"/>
          </a:p>
        </p:txBody>
      </p:sp>
      <p:sp>
        <p:nvSpPr>
          <p:cNvPr id="11" name="Freeform 11">
            <a:extLst>
              <a:ext uri="{FF2B5EF4-FFF2-40B4-BE49-F238E27FC236}">
                <a16:creationId xmlns:a16="http://schemas.microsoft.com/office/drawing/2014/main" id="{F9E52235-B88C-4D77-984C-A7C57CA786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3068140"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CM"/>
          </a:p>
        </p:txBody>
      </p:sp>
      <p:pic>
        <p:nvPicPr>
          <p:cNvPr id="7" name="Picture 6" descr="Technological background">
            <a:extLst>
              <a:ext uri="{FF2B5EF4-FFF2-40B4-BE49-F238E27FC236}">
                <a16:creationId xmlns:a16="http://schemas.microsoft.com/office/drawing/2014/main" id="{F37F0983-A9CC-2AC9-2DF6-40EB504BB41C}"/>
              </a:ext>
            </a:extLst>
          </p:cNvPr>
          <p:cNvPicPr>
            <a:picLocks noChangeAspect="1"/>
          </p:cNvPicPr>
          <p:nvPr/>
        </p:nvPicPr>
        <p:blipFill rotWithShape="1">
          <a:blip r:embed="rId2"/>
          <a:srcRect l="27492" r="42428" b="-2"/>
          <a:stretch/>
        </p:blipFill>
        <p:spPr>
          <a:xfrm>
            <a:off x="20" y="1730"/>
            <a:ext cx="3090472" cy="6858000"/>
          </a:xfrm>
          <a:prstGeom prst="rect">
            <a:avLst/>
          </a:prstGeom>
        </p:spPr>
      </p:pic>
      <p:sp>
        <p:nvSpPr>
          <p:cNvPr id="3" name="Content Placeholder 2">
            <a:extLst>
              <a:ext uri="{FF2B5EF4-FFF2-40B4-BE49-F238E27FC236}">
                <a16:creationId xmlns:a16="http://schemas.microsoft.com/office/drawing/2014/main" id="{B63F56F4-C4F0-3B3C-1934-1C1DAADAB1CF}"/>
              </a:ext>
            </a:extLst>
          </p:cNvPr>
          <p:cNvSpPr>
            <a:spLocks noGrp="1"/>
          </p:cNvSpPr>
          <p:nvPr>
            <p:ph idx="1"/>
          </p:nvPr>
        </p:nvSpPr>
        <p:spPr>
          <a:xfrm>
            <a:off x="4762499" y="2133600"/>
            <a:ext cx="6742111" cy="3777622"/>
          </a:xfrm>
        </p:spPr>
        <p:txBody>
          <a:bodyPr>
            <a:normAutofit/>
          </a:bodyPr>
          <a:lstStyle/>
          <a:p>
            <a:r>
              <a:rPr lang="en-US" dirty="0"/>
              <a:t>Comparing criteria depends on;</a:t>
            </a:r>
          </a:p>
          <a:p>
            <a:pPr>
              <a:buFont typeface="Wingdings" panose="05000000000000000000" pitchFamily="2" charset="2"/>
              <a:buChar char="Ø"/>
            </a:pPr>
            <a:r>
              <a:rPr lang="en-US" dirty="0"/>
              <a:t>Performance</a:t>
            </a:r>
          </a:p>
          <a:p>
            <a:pPr>
              <a:buFont typeface="Wingdings" panose="05000000000000000000" pitchFamily="2" charset="2"/>
              <a:buChar char="Ø"/>
            </a:pPr>
            <a:r>
              <a:rPr lang="en-US" dirty="0"/>
              <a:t>Language</a:t>
            </a:r>
          </a:p>
          <a:p>
            <a:pPr>
              <a:buFont typeface="Wingdings" panose="05000000000000000000" pitchFamily="2" charset="2"/>
              <a:buChar char="Ø"/>
            </a:pPr>
            <a:r>
              <a:rPr lang="en-US" dirty="0"/>
              <a:t>Cost and time to market</a:t>
            </a:r>
          </a:p>
          <a:p>
            <a:pPr>
              <a:buFont typeface="Wingdings" panose="05000000000000000000" pitchFamily="2" charset="2"/>
              <a:buChar char="Ø"/>
            </a:pPr>
            <a:r>
              <a:rPr lang="en-US" dirty="0"/>
              <a:t>UI and UX</a:t>
            </a:r>
          </a:p>
          <a:p>
            <a:pPr>
              <a:buFont typeface="Wingdings" panose="05000000000000000000" pitchFamily="2" charset="2"/>
              <a:buChar char="Ø"/>
            </a:pPr>
            <a:r>
              <a:rPr lang="en-US" dirty="0"/>
              <a:t>Complexity</a:t>
            </a:r>
          </a:p>
          <a:p>
            <a:pPr>
              <a:buFont typeface="Wingdings" panose="05000000000000000000" pitchFamily="2" charset="2"/>
              <a:buChar char="Ø"/>
            </a:pPr>
            <a:r>
              <a:rPr lang="en-US" dirty="0"/>
              <a:t>Community support</a:t>
            </a:r>
          </a:p>
          <a:p>
            <a:pPr>
              <a:buFont typeface="Wingdings" panose="05000000000000000000" pitchFamily="2" charset="2"/>
              <a:buChar char="Ø"/>
            </a:pPr>
            <a:endParaRPr lang="en-US" dirty="0"/>
          </a:p>
        </p:txBody>
      </p:sp>
      <p:grpSp>
        <p:nvGrpSpPr>
          <p:cNvPr id="13" name="Group 12">
            <a:extLst>
              <a:ext uri="{FF2B5EF4-FFF2-40B4-BE49-F238E27FC236}">
                <a16:creationId xmlns:a16="http://schemas.microsoft.com/office/drawing/2014/main" id="{5552A84B-8851-405D-B8A8-7369A6BC699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68149" y="228600"/>
            <a:ext cx="2851523" cy="6638625"/>
            <a:chOff x="2487613" y="285750"/>
            <a:chExt cx="2428875" cy="5654676"/>
          </a:xfrm>
          <a:solidFill>
            <a:schemeClr val="accent1">
              <a:lumMod val="75000"/>
              <a:alpha val="40000"/>
            </a:schemeClr>
          </a:solidFill>
        </p:grpSpPr>
        <p:sp>
          <p:nvSpPr>
            <p:cNvPr id="14" name="Freeform 11">
              <a:extLst>
                <a:ext uri="{FF2B5EF4-FFF2-40B4-BE49-F238E27FC236}">
                  <a16:creationId xmlns:a16="http://schemas.microsoft.com/office/drawing/2014/main" id="{7432EB9C-3261-48B0-8C9E-BBAC8EC4B0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txBody>
            <a:bodyPr/>
            <a:lstStyle/>
            <a:p>
              <a:endParaRPr lang="en-CM"/>
            </a:p>
          </p:txBody>
        </p:sp>
        <p:sp>
          <p:nvSpPr>
            <p:cNvPr id="15" name="Freeform 12">
              <a:extLst>
                <a:ext uri="{FF2B5EF4-FFF2-40B4-BE49-F238E27FC236}">
                  <a16:creationId xmlns:a16="http://schemas.microsoft.com/office/drawing/2014/main" id="{B34577BF-92CE-40E9-8424-AAAA86E19A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txBody>
            <a:bodyPr/>
            <a:lstStyle/>
            <a:p>
              <a:endParaRPr lang="en-CM"/>
            </a:p>
          </p:txBody>
        </p:sp>
        <p:sp>
          <p:nvSpPr>
            <p:cNvPr id="16" name="Freeform 13">
              <a:extLst>
                <a:ext uri="{FF2B5EF4-FFF2-40B4-BE49-F238E27FC236}">
                  <a16:creationId xmlns:a16="http://schemas.microsoft.com/office/drawing/2014/main" id="{E59688BF-02B8-4177-9BFF-D9388FD18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txBody>
            <a:bodyPr/>
            <a:lstStyle/>
            <a:p>
              <a:endParaRPr lang="en-CM"/>
            </a:p>
          </p:txBody>
        </p:sp>
        <p:sp>
          <p:nvSpPr>
            <p:cNvPr id="17" name="Freeform 14">
              <a:extLst>
                <a:ext uri="{FF2B5EF4-FFF2-40B4-BE49-F238E27FC236}">
                  <a16:creationId xmlns:a16="http://schemas.microsoft.com/office/drawing/2014/main" id="{7C1B48D5-4F38-4A42-A235-D150C8FB6F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txBody>
            <a:bodyPr/>
            <a:lstStyle/>
            <a:p>
              <a:endParaRPr lang="en-CM"/>
            </a:p>
          </p:txBody>
        </p:sp>
        <p:sp>
          <p:nvSpPr>
            <p:cNvPr id="18" name="Freeform 15">
              <a:extLst>
                <a:ext uri="{FF2B5EF4-FFF2-40B4-BE49-F238E27FC236}">
                  <a16:creationId xmlns:a16="http://schemas.microsoft.com/office/drawing/2014/main" id="{D63EC166-228D-4475-A192-3B6C7889A0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txBody>
            <a:bodyPr/>
            <a:lstStyle/>
            <a:p>
              <a:endParaRPr lang="en-CM"/>
            </a:p>
          </p:txBody>
        </p:sp>
        <p:sp>
          <p:nvSpPr>
            <p:cNvPr id="19" name="Freeform 16">
              <a:extLst>
                <a:ext uri="{FF2B5EF4-FFF2-40B4-BE49-F238E27FC236}">
                  <a16:creationId xmlns:a16="http://schemas.microsoft.com/office/drawing/2014/main" id="{87553E39-E427-4DBA-BD56-1229E1DAA6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txBody>
            <a:bodyPr/>
            <a:lstStyle/>
            <a:p>
              <a:endParaRPr lang="en-CM"/>
            </a:p>
          </p:txBody>
        </p:sp>
        <p:sp>
          <p:nvSpPr>
            <p:cNvPr id="20" name="Freeform 17">
              <a:extLst>
                <a:ext uri="{FF2B5EF4-FFF2-40B4-BE49-F238E27FC236}">
                  <a16:creationId xmlns:a16="http://schemas.microsoft.com/office/drawing/2014/main" id="{58FBA27C-5954-4308-919A-DDB27AA10C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txBody>
            <a:bodyPr/>
            <a:lstStyle/>
            <a:p>
              <a:endParaRPr lang="en-CM"/>
            </a:p>
          </p:txBody>
        </p:sp>
        <p:sp>
          <p:nvSpPr>
            <p:cNvPr id="21" name="Freeform 18">
              <a:extLst>
                <a:ext uri="{FF2B5EF4-FFF2-40B4-BE49-F238E27FC236}">
                  <a16:creationId xmlns:a16="http://schemas.microsoft.com/office/drawing/2014/main" id="{6F9D59A2-6EFA-4E70-BB51-4B2B80AF8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txBody>
            <a:bodyPr/>
            <a:lstStyle/>
            <a:p>
              <a:endParaRPr lang="en-CM"/>
            </a:p>
          </p:txBody>
        </p:sp>
        <p:sp>
          <p:nvSpPr>
            <p:cNvPr id="22" name="Freeform 19">
              <a:extLst>
                <a:ext uri="{FF2B5EF4-FFF2-40B4-BE49-F238E27FC236}">
                  <a16:creationId xmlns:a16="http://schemas.microsoft.com/office/drawing/2014/main" id="{58722E97-1E37-4E07-BE1B-49F45712D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txBody>
            <a:bodyPr/>
            <a:lstStyle/>
            <a:p>
              <a:endParaRPr lang="en-CM"/>
            </a:p>
          </p:txBody>
        </p:sp>
        <p:sp>
          <p:nvSpPr>
            <p:cNvPr id="23" name="Freeform 20">
              <a:extLst>
                <a:ext uri="{FF2B5EF4-FFF2-40B4-BE49-F238E27FC236}">
                  <a16:creationId xmlns:a16="http://schemas.microsoft.com/office/drawing/2014/main" id="{4BA7D523-89CE-4552-822B-5D07C7E22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txBody>
            <a:bodyPr/>
            <a:lstStyle/>
            <a:p>
              <a:endParaRPr lang="en-CM"/>
            </a:p>
          </p:txBody>
        </p:sp>
        <p:sp>
          <p:nvSpPr>
            <p:cNvPr id="24" name="Freeform 21">
              <a:extLst>
                <a:ext uri="{FF2B5EF4-FFF2-40B4-BE49-F238E27FC236}">
                  <a16:creationId xmlns:a16="http://schemas.microsoft.com/office/drawing/2014/main" id="{0805B698-70ED-418F-949A-15DA927EC3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txBody>
            <a:bodyPr/>
            <a:lstStyle/>
            <a:p>
              <a:endParaRPr lang="en-CM"/>
            </a:p>
          </p:txBody>
        </p:sp>
        <p:sp>
          <p:nvSpPr>
            <p:cNvPr id="25" name="Freeform 22">
              <a:extLst>
                <a:ext uri="{FF2B5EF4-FFF2-40B4-BE49-F238E27FC236}">
                  <a16:creationId xmlns:a16="http://schemas.microsoft.com/office/drawing/2014/main" id="{2FC262F6-2F17-4FF9-976D-36430069AC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txBody>
            <a:bodyPr/>
            <a:lstStyle/>
            <a:p>
              <a:endParaRPr lang="en-CM"/>
            </a:p>
          </p:txBody>
        </p:sp>
      </p:grpSp>
      <p:grpSp>
        <p:nvGrpSpPr>
          <p:cNvPr id="27" name="Group 26">
            <a:extLst>
              <a:ext uri="{FF2B5EF4-FFF2-40B4-BE49-F238E27FC236}">
                <a16:creationId xmlns:a16="http://schemas.microsoft.com/office/drawing/2014/main" id="{15C6759D-A316-44FB-BAA1-41A9BAEBDA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95364" y="-30"/>
            <a:ext cx="2356675" cy="6853284"/>
            <a:chOff x="6627813" y="195452"/>
            <a:chExt cx="1952625" cy="5678299"/>
          </a:xfrm>
          <a:solidFill>
            <a:schemeClr val="accent1"/>
          </a:solidFill>
        </p:grpSpPr>
        <p:sp>
          <p:nvSpPr>
            <p:cNvPr id="28" name="Freeform 27">
              <a:extLst>
                <a:ext uri="{FF2B5EF4-FFF2-40B4-BE49-F238E27FC236}">
                  <a16:creationId xmlns:a16="http://schemas.microsoft.com/office/drawing/2014/main" id="{2C99C3E8-2AA3-4F6B-9124-69B6BC78B4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txBody>
            <a:bodyPr/>
            <a:lstStyle/>
            <a:p>
              <a:endParaRPr lang="en-CM"/>
            </a:p>
          </p:txBody>
        </p:sp>
        <p:sp>
          <p:nvSpPr>
            <p:cNvPr id="29" name="Freeform 28">
              <a:extLst>
                <a:ext uri="{FF2B5EF4-FFF2-40B4-BE49-F238E27FC236}">
                  <a16:creationId xmlns:a16="http://schemas.microsoft.com/office/drawing/2014/main" id="{83E8DD31-651B-493F-A510-08B8A67FF2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txBody>
            <a:bodyPr/>
            <a:lstStyle/>
            <a:p>
              <a:endParaRPr lang="en-CM"/>
            </a:p>
          </p:txBody>
        </p:sp>
        <p:sp>
          <p:nvSpPr>
            <p:cNvPr id="30" name="Freeform 29">
              <a:extLst>
                <a:ext uri="{FF2B5EF4-FFF2-40B4-BE49-F238E27FC236}">
                  <a16:creationId xmlns:a16="http://schemas.microsoft.com/office/drawing/2014/main" id="{CF378E01-DE98-49C1-BA6A-CE9A12BE94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txBody>
            <a:bodyPr/>
            <a:lstStyle/>
            <a:p>
              <a:endParaRPr lang="en-CM"/>
            </a:p>
          </p:txBody>
        </p:sp>
        <p:sp>
          <p:nvSpPr>
            <p:cNvPr id="31" name="Freeform 30">
              <a:extLst>
                <a:ext uri="{FF2B5EF4-FFF2-40B4-BE49-F238E27FC236}">
                  <a16:creationId xmlns:a16="http://schemas.microsoft.com/office/drawing/2014/main" id="{51C6658C-C674-43A3-B7D5-E1D167D92F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txBody>
            <a:bodyPr/>
            <a:lstStyle/>
            <a:p>
              <a:endParaRPr lang="en-CM"/>
            </a:p>
          </p:txBody>
        </p:sp>
        <p:sp>
          <p:nvSpPr>
            <p:cNvPr id="32" name="Freeform 31">
              <a:extLst>
                <a:ext uri="{FF2B5EF4-FFF2-40B4-BE49-F238E27FC236}">
                  <a16:creationId xmlns:a16="http://schemas.microsoft.com/office/drawing/2014/main" id="{DF23D4C6-8AA4-481B-B5CC-DD228BA30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txBody>
            <a:bodyPr/>
            <a:lstStyle/>
            <a:p>
              <a:endParaRPr lang="en-CM"/>
            </a:p>
          </p:txBody>
        </p:sp>
        <p:sp>
          <p:nvSpPr>
            <p:cNvPr id="33" name="Freeform 32">
              <a:extLst>
                <a:ext uri="{FF2B5EF4-FFF2-40B4-BE49-F238E27FC236}">
                  <a16:creationId xmlns:a16="http://schemas.microsoft.com/office/drawing/2014/main" id="{129B04C3-4B8A-4E90-8807-F9A6FAE74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txBody>
            <a:bodyPr/>
            <a:lstStyle/>
            <a:p>
              <a:endParaRPr lang="en-CM"/>
            </a:p>
          </p:txBody>
        </p:sp>
        <p:sp>
          <p:nvSpPr>
            <p:cNvPr id="34" name="Freeform 33">
              <a:extLst>
                <a:ext uri="{FF2B5EF4-FFF2-40B4-BE49-F238E27FC236}">
                  <a16:creationId xmlns:a16="http://schemas.microsoft.com/office/drawing/2014/main" id="{B8597535-8174-49AA-94A7-E608342E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txBody>
            <a:bodyPr/>
            <a:lstStyle/>
            <a:p>
              <a:endParaRPr lang="en-CM"/>
            </a:p>
          </p:txBody>
        </p:sp>
        <p:sp>
          <p:nvSpPr>
            <p:cNvPr id="35" name="Freeform 34">
              <a:extLst>
                <a:ext uri="{FF2B5EF4-FFF2-40B4-BE49-F238E27FC236}">
                  <a16:creationId xmlns:a16="http://schemas.microsoft.com/office/drawing/2014/main" id="{F2FEFE5A-4435-4C8D-8A44-08D2D28E5D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txBody>
            <a:bodyPr/>
            <a:lstStyle/>
            <a:p>
              <a:endParaRPr lang="en-CM"/>
            </a:p>
          </p:txBody>
        </p:sp>
        <p:sp>
          <p:nvSpPr>
            <p:cNvPr id="36" name="Freeform 35">
              <a:extLst>
                <a:ext uri="{FF2B5EF4-FFF2-40B4-BE49-F238E27FC236}">
                  <a16:creationId xmlns:a16="http://schemas.microsoft.com/office/drawing/2014/main" id="{FA209986-26CB-4CE9-AD55-76C359D41B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txBody>
            <a:bodyPr/>
            <a:lstStyle/>
            <a:p>
              <a:endParaRPr lang="en-CM"/>
            </a:p>
          </p:txBody>
        </p:sp>
        <p:sp>
          <p:nvSpPr>
            <p:cNvPr id="37" name="Freeform 36">
              <a:extLst>
                <a:ext uri="{FF2B5EF4-FFF2-40B4-BE49-F238E27FC236}">
                  <a16:creationId xmlns:a16="http://schemas.microsoft.com/office/drawing/2014/main" id="{D4EBBD13-CB15-4CE3-AA0A-F828CD4D7E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txBody>
            <a:bodyPr/>
            <a:lstStyle/>
            <a:p>
              <a:endParaRPr lang="en-CM"/>
            </a:p>
          </p:txBody>
        </p:sp>
        <p:sp>
          <p:nvSpPr>
            <p:cNvPr id="38" name="Freeform 37">
              <a:extLst>
                <a:ext uri="{FF2B5EF4-FFF2-40B4-BE49-F238E27FC236}">
                  <a16:creationId xmlns:a16="http://schemas.microsoft.com/office/drawing/2014/main" id="{C15697DE-093E-4414-AFF5-57941C52D2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txBody>
            <a:bodyPr/>
            <a:lstStyle/>
            <a:p>
              <a:endParaRPr lang="en-CM"/>
            </a:p>
          </p:txBody>
        </p:sp>
        <p:sp>
          <p:nvSpPr>
            <p:cNvPr id="39" name="Freeform 38">
              <a:extLst>
                <a:ext uri="{FF2B5EF4-FFF2-40B4-BE49-F238E27FC236}">
                  <a16:creationId xmlns:a16="http://schemas.microsoft.com/office/drawing/2014/main" id="{C7AA6B1E-510D-4651-91FD-B77E1F0E9D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txBody>
            <a:bodyPr/>
            <a:lstStyle/>
            <a:p>
              <a:endParaRPr lang="en-CM"/>
            </a:p>
          </p:txBody>
        </p:sp>
      </p:grpSp>
      <p:sp>
        <p:nvSpPr>
          <p:cNvPr id="41" name="Rectangle 40">
            <a:extLst>
              <a:ext uri="{FF2B5EF4-FFF2-40B4-BE49-F238E27FC236}">
                <a16:creationId xmlns:a16="http://schemas.microsoft.com/office/drawing/2014/main" id="{EFAD192E-6453-4479-A9DF-054811745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6814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M"/>
          </a:p>
        </p:txBody>
      </p:sp>
    </p:spTree>
    <p:extLst>
      <p:ext uri="{BB962C8B-B14F-4D97-AF65-F5344CB8AC3E}">
        <p14:creationId xmlns:p14="http://schemas.microsoft.com/office/powerpoint/2010/main" val="314711484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docProps/app.xml><?xml version="1.0" encoding="utf-8"?>
<Properties xmlns="http://schemas.openxmlformats.org/officeDocument/2006/extended-properties" xmlns:vt="http://schemas.openxmlformats.org/officeDocument/2006/docPropsVTypes">
  <Template>Wisp</Template>
  <TotalTime>163</TotalTime>
  <Words>709</Words>
  <Application>Microsoft Office PowerPoint</Application>
  <PresentationFormat>Widescreen</PresentationFormat>
  <Paragraphs>99</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Century Gothic</vt:lpstr>
      <vt:lpstr>Times New Roman</vt:lpstr>
      <vt:lpstr>Wingdings</vt:lpstr>
      <vt:lpstr>Wingdings 3</vt:lpstr>
      <vt:lpstr>Wisp</vt:lpstr>
      <vt:lpstr>Mobile programming </vt:lpstr>
      <vt:lpstr>Introduction</vt:lpstr>
      <vt:lpstr>Major types of mobile apps</vt:lpstr>
      <vt:lpstr>Comparing the various types of mobile applications</vt:lpstr>
      <vt:lpstr>Comparing the various types of mobile applications</vt:lpstr>
      <vt:lpstr>Mobile App Programming Languages</vt:lpstr>
      <vt:lpstr>Mobile App Programming Languages</vt:lpstr>
      <vt:lpstr>Knowing the various types of Mobile App frameworks</vt:lpstr>
      <vt:lpstr>Comparing the different mobile App frameworks </vt:lpstr>
      <vt:lpstr>Mobile App architecture</vt:lpstr>
      <vt:lpstr>Design Patterns In mobile app</vt:lpstr>
      <vt:lpstr>Collecting and analyzing User Requirements for a mobile App</vt:lpstr>
      <vt:lpstr>Steps to gather requirements for a mobile app</vt:lpstr>
      <vt:lpstr>Steps to gather requirements for a mobile app</vt:lpstr>
      <vt:lpstr>Steps to gather requirements for a mobile app</vt:lpstr>
      <vt:lpstr>Estimating cost for developing a mobile App</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programming </dc:title>
  <dc:creator>INDAH MBAH</dc:creator>
  <cp:lastModifiedBy>INDAH MBAH</cp:lastModifiedBy>
  <cp:revision>1</cp:revision>
  <dcterms:created xsi:type="dcterms:W3CDTF">2024-04-01T15:31:39Z</dcterms:created>
  <dcterms:modified xsi:type="dcterms:W3CDTF">2024-04-01T18:15:17Z</dcterms:modified>
</cp:coreProperties>
</file>